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110CC4-772D-4B61-AFE6-FB3F104EA0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740046-A7D5-4055-94BE-2620384B2D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EC103D-715D-4853-861A-091D91DC28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7B0E8A-20D5-4499-B205-B99AF8B1D31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148E12-C08D-4F5F-94BA-53D8543D6C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46C122-49E2-4A44-ABC8-B89134E120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4F9B0D-56DB-435C-9662-7333F117A1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37B9DB-C7C2-4647-95F0-ACFA6D5E5F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F93705-3365-4C4A-8893-B69A2F3866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9B72C6-7145-4ED9-AD18-F99A626242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2E5DA1-5A27-4C5A-8430-88F47A5B031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8EE042-DCE0-4B1A-BF50-7CC162FB48E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13C282C-7DFA-4F4C-B780-E4DA06E7496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E647372-8A6D-47BF-A869-F508FF9FD9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7BDA1D3-18D0-41FA-97CC-BB0FDAB2F6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E098062-67F3-43FA-A108-1CE6A7045F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7FA712B-A892-4BB7-A271-EA55594D8F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07936F4-E951-434A-9670-1E63E593D4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D213420-CEAD-498C-83A7-49925EF225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1DB3B7A-FEA2-4B49-8FA7-44F834BEB2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F542945-1BDF-4ED1-95E2-6955C28383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1E89FD2-8E95-4ADD-A152-9D936E54C1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D567EF0-AC0B-4C3C-856C-7CCFDAAD62C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6CEFD01-26D5-40AA-8BA9-A18792CEECC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ru-RU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ru-RU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Для правки текста заглавия щёлкните мышью</a:t>
            </a: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Для правки структуры щёлкните мышью</a:t>
            </a: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solidFill>
                  <a:srgbClr val="2c3e50"/>
                </a:solidFill>
                <a:latin typeface="Source Sans Pro"/>
              </a:rPr>
              <a:t>Второй уровень структуры</a:t>
            </a:r>
            <a:endParaRPr b="0" lang="ru-RU" sz="21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2c3e50"/>
                </a:solidFill>
                <a:latin typeface="Source Sans Pro"/>
              </a:rPr>
              <a:t>Третий уровень структуры</a:t>
            </a:r>
            <a:endParaRPr b="0" lang="ru-RU" sz="1800" spc="-1" strike="noStrike">
              <a:solidFill>
                <a:srgbClr val="2c3e50"/>
              </a:solidFill>
              <a:latin typeface="Source Sans Pro"/>
            </a:endParaRPr>
          </a:p>
          <a:p>
            <a:pPr lvl="3" marL="1728000" indent="-216000">
              <a:spcAft>
                <a:spcPts val="425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2c3e50"/>
                </a:solidFill>
                <a:latin typeface="Source Sans Pro"/>
              </a:rPr>
              <a:t>Четвёртый уровень структуры</a:t>
            </a:r>
            <a:endParaRPr b="0" lang="ru-RU" sz="1500" spc="-1" strike="noStrike">
              <a:solidFill>
                <a:srgbClr val="2c3e50"/>
              </a:solidFill>
              <a:latin typeface="Source Sans Pro"/>
            </a:endParaRPr>
          </a:p>
          <a:p>
            <a:pPr lvl="4" marL="2160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2c3e50"/>
                </a:solidFill>
                <a:latin typeface="Source Sans Pro"/>
              </a:rPr>
              <a:t>Пятый уровень структуры</a:t>
            </a:r>
            <a:endParaRPr b="0" lang="ru-RU" sz="1500" spc="-1" strike="noStrike">
              <a:solidFill>
                <a:srgbClr val="2c3e50"/>
              </a:solidFill>
              <a:latin typeface="Source Sans Pro"/>
            </a:endParaRPr>
          </a:p>
          <a:p>
            <a:pPr lvl="5" marL="2592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2c3e50"/>
                </a:solidFill>
                <a:latin typeface="Source Sans Pro"/>
              </a:rPr>
              <a:t>Шестой уровень структуры</a:t>
            </a:r>
            <a:endParaRPr b="0" lang="ru-RU" sz="1500" spc="-1" strike="noStrike">
              <a:solidFill>
                <a:srgbClr val="2c3e50"/>
              </a:solidFill>
              <a:latin typeface="Source Sans Pro"/>
            </a:endParaRPr>
          </a:p>
          <a:p>
            <a:pPr lvl="6" marL="3024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2c3e50"/>
                </a:solidFill>
                <a:latin typeface="Source Sans Pro"/>
              </a:rPr>
              <a:t>Седьмой уровень структуры</a:t>
            </a:r>
            <a:endParaRPr b="0" lang="ru-RU" sz="15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&lt;дата/время&gt;</a:t>
            </a:r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&lt;нижний колонтитул&gt;</a:t>
            </a:r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"/>
          <p:cNvSpPr/>
          <p:nvPr/>
        </p:nvSpPr>
        <p:spPr>
          <a:xfrm>
            <a:off x="9315000" y="5175000"/>
            <a:ext cx="450000" cy="4500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ru-RU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p>
            <a:pPr algn="ctr"/>
            <a:fld id="{98E859D5-E168-4FF2-8185-2818E7E83E88}" type="slidenum"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&lt;номер&gt;</a:t>
            </a:fld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ru-RU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5" name=""/>
          <p:cNvSpPr/>
          <p:nvPr/>
        </p:nvSpPr>
        <p:spPr>
          <a:xfrm>
            <a:off x="0" y="0"/>
            <a:ext cx="10080000" cy="37800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ru-RU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Для правки текста заглавия щёлкните мышью</a:t>
            </a: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432000" indent="0">
              <a:spcAft>
                <a:spcPts val="655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Для правки структуры щёлкните мышью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0">
              <a:spcAft>
                <a:spcPts val="850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Второй уровень структуры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0">
              <a:spcAft>
                <a:spcPts val="635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Третий уровень структуры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0">
              <a:spcAft>
                <a:spcPts val="425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Четвёртый уровень структуры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0">
              <a:spcAft>
                <a:spcPts val="213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Пятый уровень структуры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0">
              <a:spcAft>
                <a:spcPts val="213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Шестой уровень структуры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0">
              <a:spcAft>
                <a:spcPts val="213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Седьмой уровень структуры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&lt;дата/время&gt;</a:t>
            </a:r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&lt;нижний колонтитул&gt;</a:t>
            </a:r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5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fld id="{8200A1EE-5BC1-4829-806B-DEC11235D3CC}" type="slidenum"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&lt;номер&gt;</a:t>
            </a:fld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ru-RU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88" name=""/>
          <p:cNvSpPr/>
          <p:nvPr/>
        </p:nvSpPr>
        <p:spPr>
          <a:xfrm>
            <a:off x="2520000" y="1350000"/>
            <a:ext cx="5040000" cy="189000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20600" rIns="120600" tIns="75600" bIns="75600" anchor="ctr">
            <a:noAutofit/>
          </a:bodyPr>
          <a:p>
            <a:pPr algn="ctr"/>
            <a:endParaRPr b="0" lang="ru-RU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ru-RU" sz="2700" spc="-1" strike="noStrike">
                <a:solidFill>
                  <a:srgbClr val="2c3e50"/>
                </a:solidFill>
                <a:latin typeface="Source Sans Pro Black"/>
              </a:rPr>
              <a:t>Для правки текста заглавия щёлкните мышью</a:t>
            </a: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0">
              <a:spcAft>
                <a:spcPts val="655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Для правки структуры щёлкните мышью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0">
              <a:spcAft>
                <a:spcPts val="850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Второй уровень структуры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0">
              <a:spcAft>
                <a:spcPts val="635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Третий уровень структуры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0">
              <a:spcAft>
                <a:spcPts val="425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Четвёртый уровень структуры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0">
              <a:spcAft>
                <a:spcPts val="213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Пятый уровень структуры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0">
              <a:spcAft>
                <a:spcPts val="213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Шестой уровень структуры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0">
              <a:spcAft>
                <a:spcPts val="213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Седьмой уровень структуры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6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&lt;дата/время&gt;</a:t>
            </a:r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ftr" idx="7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&lt;нижний колонтитул&gt;</a:t>
            </a:r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sldNum" idx="8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fld id="{3A6EBF9A-E7FB-49EC-B0CC-46CB031E9C76}" type="slidenum"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&lt;номер&gt;</a:t>
            </a:fld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Название игры</a:t>
            </a: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Разработчики</a:t>
            </a: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...</a:t>
            </a: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Общая концепция</a:t>
            </a: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…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.</a:t>
            </a: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Технологии</a:t>
            </a: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Скриншоты готового проекта</a:t>
            </a: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Перспективы дальнейшего развития</a:t>
            </a: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200" spc="-1" strike="noStrike">
                <a:solidFill>
                  <a:srgbClr val="2c3e50"/>
                </a:solidFill>
                <a:latin typeface="Source Sans Pro"/>
              </a:rPr>
              <a:t>Спасибо за внимание!</a:t>
            </a:r>
            <a:endParaRPr b="0" lang="ru-RU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LibreOffice/7.4.2.3$Windows_X86_64 LibreOffice_project/382eef1f22670f7f4118c8c2dd222ec7ad009daf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2024-01-08T14:08:27Z</dcterms:created>
  <dc:creator/>
  <dc:description/>
  <dc:language>ru-RU</dc:language>
  <cp:lastModifiedBy/>
  <dcterms:modified xsi:type="dcterms:W3CDTF">2024-01-08T14:11:21Z</dcterms:modified>
  <cp:revision>2</cp:revision>
  <dc:subject/>
  <dc:title>Midnightblue</dc:title>
</cp:coreProperties>
</file>