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C1D6F-840C-4BF5-B64E-8AA72CC7B8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11179C-76EF-4A12-B0E5-CDB715F047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16E791-EC6D-4D43-98FE-B5963D1494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B7E194-A8ED-41B1-A964-693442C125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7147A0-7F3C-4222-A992-51C4A34D19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E70F07-BF2C-4EFF-BD03-B9A5776184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3857E9-4AA5-4D7E-8C74-659C5768F0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0CFD3-7F79-4B54-AEE1-AB8C3598B0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0E7C87-1A06-47B9-9901-C8B4142790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30A493-2EF9-4E55-90AD-961F4044AF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084C4-AACA-41AE-AA39-5F33E1895A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F6B90-A1C9-4AB3-A86B-18704C1846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43"/>
          <p:cNvSpPr/>
          <p:nvPr/>
        </p:nvSpPr>
        <p:spPr>
          <a:xfrm>
            <a:off x="0" y="0"/>
            <a:ext cx="10079280" cy="56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Прямоугольник 44"/>
          <p:cNvSpPr/>
          <p:nvPr/>
        </p:nvSpPr>
        <p:spPr>
          <a:xfrm>
            <a:off x="0" y="0"/>
            <a:ext cx="10079280" cy="377928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4EF147E-0959-43B3-A64B-585AE5AF620F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рямоугольник 7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4" name="Прямоугольник 8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5" name="Овал 5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46" name="TextBox 6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32E005F2-ABBB-4410-AA55-F47B0A304488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5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7"/>
          <p:cNvSpPr/>
          <p:nvPr/>
        </p:nvSpPr>
        <p:spPr>
          <a:xfrm>
            <a:off x="0" y="5400000"/>
            <a:ext cx="10079280" cy="269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8" name="Прямоугольник 8"/>
          <p:cNvSpPr/>
          <p:nvPr/>
        </p:nvSpPr>
        <p:spPr>
          <a:xfrm>
            <a:off x="0" y="0"/>
            <a:ext cx="10079280" cy="121428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89" name="Овал 5"/>
          <p:cNvSpPr/>
          <p:nvPr/>
        </p:nvSpPr>
        <p:spPr>
          <a:xfrm>
            <a:off x="9315000" y="5175000"/>
            <a:ext cx="449280" cy="44928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90" name="TextBox 6"/>
          <p:cNvSpPr/>
          <p:nvPr/>
        </p:nvSpPr>
        <p:spPr>
          <a:xfrm>
            <a:off x="9180000" y="5130000"/>
            <a:ext cx="719280" cy="539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BF4B935-F24D-4966-844E-FF8DF8E7F932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3420000" y="5400000"/>
            <a:ext cx="323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dt" idx="7"/>
          </p:nvPr>
        </p:nvSpPr>
        <p:spPr>
          <a:xfrm>
            <a:off x="360000" y="5400000"/>
            <a:ext cx="2879280" cy="26928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Platform Adventure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59280" cy="148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2954880" y="1298520"/>
            <a:ext cx="4154040" cy="63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rgbClr val="2c3e50"/>
                </a:solidFill>
                <a:latin typeface="Source Sans Pro"/>
                <a:ea typeface="DejaVu Sans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Рисунок 1" descr="Изображение выглядит как графическая вставка, зарисовка, рисунок, иллюстрация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3705480" y="1929960"/>
            <a:ext cx="2742480" cy="330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Разработчики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44520" y="4624560"/>
            <a:ext cx="2898360" cy="43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08000" indent="-2286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Кириченко Миша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Рисунок 2" descr="Изображение выглядит как человек, одежда, Человеческое лицо, строительство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1311840" y="1563840"/>
            <a:ext cx="2768400" cy="2768760"/>
          </a:xfrm>
          <a:prstGeom prst="rect">
            <a:avLst/>
          </a:prstGeom>
          <a:ln w="88900">
            <a:noFill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6" name="TextBox 4"/>
          <p:cNvSpPr/>
          <p:nvPr/>
        </p:nvSpPr>
        <p:spPr>
          <a:xfrm>
            <a:off x="5864040" y="4543560"/>
            <a:ext cx="2414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Source Sans Pro Semibold"/>
                <a:ea typeface="DejaVu Sans"/>
              </a:rPr>
              <a:t>Вовнянко Дима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5864040" y="1532160"/>
            <a:ext cx="2258280" cy="301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Общая концепция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1640" indent="-3240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Наша игра - маленькое путешествие по чужому миру. Главный герой спасает королевство от страшных монстров. Погрузитесь в игру и спасите жителей деревни.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В управление игроку даётся рыцарь, который может прыгать, бегать и бить врагов мечом.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Игра включает в себя элемент souls-like игр: при взаимодействии с точками сохранения у персонажа восстанавливается здоровье и аптечки, но на карте возрождаются все враги. Так же при смерти деньги теряются, а вы появляетесь возле точки сохранения, за деньгами нужно и идти туда, где вы погибли.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Технологии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74984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  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При разработке были использованы стандартные технологии модуля pygame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Такие как: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 </a:t>
            </a: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Pygame.sprite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Pygame.rect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Pygame.time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Clr>
                <a:srgbClr val="2c3e5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  <a:ea typeface="DejaVu Sans"/>
              </a:rPr>
              <a:t>Pygame.surface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57"/>
              </a:spcAft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Рисунок 1" descr="Изображение выглядит как Графика, графический дизайн, Шрифт, мультфильм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4530240" y="2479320"/>
            <a:ext cx="5181480" cy="205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Скриншоты готового проекта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4301280" cy="24184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5400000" y="1440000"/>
            <a:ext cx="4301280" cy="24184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3600000" y="3420000"/>
            <a:ext cx="3060000" cy="172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Скриншоты готового проекта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80000" y="1260000"/>
            <a:ext cx="3420000" cy="192312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800000" y="3240000"/>
            <a:ext cx="3780000" cy="212508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3960000" y="1260000"/>
            <a:ext cx="3420000" cy="1923120"/>
          </a:xfrm>
          <a:prstGeom prst="rect">
            <a:avLst/>
          </a:prstGeom>
          <a:ln w="0">
            <a:noFill/>
          </a:ln>
        </p:spPr>
      </p:pic>
      <p:pic>
        <p:nvPicPr>
          <p:cNvPr id="151" name="" descr=""/>
          <p:cNvPicPr/>
          <p:nvPr/>
        </p:nvPicPr>
        <p:blipFill>
          <a:blip r:embed="rId4"/>
          <a:stretch/>
        </p:blipFill>
        <p:spPr>
          <a:xfrm>
            <a:off x="5940000" y="3240000"/>
            <a:ext cx="3780360" cy="212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Скриншоты готового проекта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79640" y="1260000"/>
            <a:ext cx="3600360" cy="20246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2520000" y="2880000"/>
            <a:ext cx="4320000" cy="242928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5940000" y="1294560"/>
            <a:ext cx="3780000" cy="212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Скриншоты готового проекта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60000" y="1204920"/>
            <a:ext cx="5220000" cy="293508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680000" y="2340000"/>
            <a:ext cx="5040360" cy="28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280" cy="7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Перспективы дальнейшего развития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59280" cy="37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Игру можно сделать крупнее, увеличив карту, нарисовав собственные спрайты и текстуры, а так же добавив в игру новые возможности, которые сделают её интереснее.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LibreOffice/7.4.2.3$Windows_X86_64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2024-01-08T14:08:27Z</dcterms:created>
  <dc:creator/>
  <dc:description/>
  <dc:language>ru-RU</dc:language>
  <cp:lastModifiedBy/>
  <dcterms:modified xsi:type="dcterms:W3CDTF">2024-01-23T02:00:37Z</dcterms:modified>
  <cp:revision>90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7</vt:i4>
  </property>
</Properties>
</file>