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B24B3-09BA-40F0-A6CF-BB51F8BD936A}" v="1" dt="2024-11-20T14:24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avaram prasanth" userId="e639a7e61dee6949" providerId="LiveId" clId="{9C1B24B3-09BA-40F0-A6CF-BB51F8BD936A}"/>
    <pc:docChg chg="modSld">
      <pc:chgData name="gangavaram prasanth" userId="e639a7e61dee6949" providerId="LiveId" clId="{9C1B24B3-09BA-40F0-A6CF-BB51F8BD936A}" dt="2024-11-20T14:24:13.738" v="2"/>
      <pc:docMkLst>
        <pc:docMk/>
      </pc:docMkLst>
      <pc:sldChg chg="addSp modSp mod">
        <pc:chgData name="gangavaram prasanth" userId="e639a7e61dee6949" providerId="LiveId" clId="{9C1B24B3-09BA-40F0-A6CF-BB51F8BD936A}" dt="2024-11-20T14:24:13.738" v="2"/>
        <pc:sldMkLst>
          <pc:docMk/>
          <pc:sldMk cId="127705990" sldId="256"/>
        </pc:sldMkLst>
        <pc:grpChg chg="mod">
          <ac:chgData name="gangavaram prasanth" userId="e639a7e61dee6949" providerId="LiveId" clId="{9C1B24B3-09BA-40F0-A6CF-BB51F8BD936A}" dt="2024-11-20T14:24:13.738" v="2"/>
          <ac:grpSpMkLst>
            <pc:docMk/>
            <pc:sldMk cId="127705990" sldId="256"/>
            <ac:grpSpMk id="4" creationId="{5B3CA16B-5C57-B78B-1CCA-52BE8813FD44}"/>
          </ac:grpSpMkLst>
        </pc:grpChg>
        <pc:inkChg chg="add mod">
          <ac:chgData name="gangavaram prasanth" userId="e639a7e61dee6949" providerId="LiveId" clId="{9C1B24B3-09BA-40F0-A6CF-BB51F8BD936A}" dt="2024-11-20T14:24:13.738" v="2"/>
          <ac:inkMkLst>
            <pc:docMk/>
            <pc:sldMk cId="127705990" sldId="256"/>
            <ac:inkMk id="2" creationId="{CA11AFBE-70D3-542A-1416-1B4F265DAE64}"/>
          </ac:inkMkLst>
        </pc:inkChg>
        <pc:inkChg chg="add mod">
          <ac:chgData name="gangavaram prasanth" userId="e639a7e61dee6949" providerId="LiveId" clId="{9C1B24B3-09BA-40F0-A6CF-BB51F8BD936A}" dt="2024-11-20T14:24:13.738" v="2"/>
          <ac:inkMkLst>
            <pc:docMk/>
            <pc:sldMk cId="127705990" sldId="256"/>
            <ac:inkMk id="3" creationId="{D633688B-129C-EA55-FFDF-C166E83BECD0}"/>
          </ac:inkMkLst>
        </pc:inkChg>
      </pc:sldChg>
    </pc:docChg>
  </pc:docChgLst>
  <pc:docChgLst>
    <pc:chgData name="gangavaram prasanth" userId="e639a7e61dee6949" providerId="LiveId" clId="{14A2E58C-55DB-465E-BCC4-7BBF7FB168A5}"/>
    <pc:docChg chg="custSel addSld delSld modSld">
      <pc:chgData name="gangavaram prasanth" userId="e639a7e61dee6949" providerId="LiveId" clId="{14A2E58C-55DB-465E-BCC4-7BBF7FB168A5}" dt="2024-07-14T18:19:26.550" v="11" actId="14100"/>
      <pc:docMkLst>
        <pc:docMk/>
      </pc:docMkLst>
      <pc:sldChg chg="addSp delSp modSp new mod">
        <pc:chgData name="gangavaram prasanth" userId="e639a7e61dee6949" providerId="LiveId" clId="{14A2E58C-55DB-465E-BCC4-7BBF7FB168A5}" dt="2024-07-14T18:19:26.550" v="11" actId="14100"/>
        <pc:sldMkLst>
          <pc:docMk/>
          <pc:sldMk cId="127705990" sldId="256"/>
        </pc:sldMkLst>
        <pc:spChg chg="del">
          <ac:chgData name="gangavaram prasanth" userId="e639a7e61dee6949" providerId="LiveId" clId="{14A2E58C-55DB-465E-BCC4-7BBF7FB168A5}" dt="2024-07-14T18:19:12.615" v="7" actId="478"/>
          <ac:spMkLst>
            <pc:docMk/>
            <pc:sldMk cId="127705990" sldId="256"/>
            <ac:spMk id="2" creationId="{8FF62136-BD4E-9C5C-9C0F-6AB8531EF44D}"/>
          </ac:spMkLst>
        </pc:spChg>
        <pc:spChg chg="del">
          <ac:chgData name="gangavaram prasanth" userId="e639a7e61dee6949" providerId="LiveId" clId="{14A2E58C-55DB-465E-BCC4-7BBF7FB168A5}" dt="2024-07-14T18:19:15.744" v="8" actId="478"/>
          <ac:spMkLst>
            <pc:docMk/>
            <pc:sldMk cId="127705990" sldId="256"/>
            <ac:spMk id="3" creationId="{C5D088D6-2FAC-139C-6EA5-BDFCC2FF08A1}"/>
          </ac:spMkLst>
        </pc:spChg>
        <pc:picChg chg="add mod">
          <ac:chgData name="gangavaram prasanth" userId="e639a7e61dee6949" providerId="LiveId" clId="{14A2E58C-55DB-465E-BCC4-7BBF7FB168A5}" dt="2024-07-14T18:19:26.550" v="11" actId="14100"/>
          <ac:picMkLst>
            <pc:docMk/>
            <pc:sldMk cId="127705990" sldId="256"/>
            <ac:picMk id="5" creationId="{D92BD09C-AAE3-97ED-3FF8-13BED044B631}"/>
          </ac:picMkLst>
        </pc:picChg>
      </pc:sldChg>
      <pc:sldChg chg="del">
        <pc:chgData name="gangavaram prasanth" userId="e639a7e61dee6949" providerId="LiveId" clId="{14A2E58C-55DB-465E-BCC4-7BBF7FB168A5}" dt="2024-07-14T18:18:04.712" v="4" actId="2696"/>
        <pc:sldMkLst>
          <pc:docMk/>
          <pc:sldMk cId="2265494136" sldId="256"/>
        </pc:sldMkLst>
      </pc:sldChg>
      <pc:sldChg chg="addSp delSp modSp new del mod">
        <pc:chgData name="gangavaram prasanth" userId="e639a7e61dee6949" providerId="LiveId" clId="{14A2E58C-55DB-465E-BCC4-7BBF7FB168A5}" dt="2024-07-14T17:29:24.732" v="3" actId="2696"/>
        <pc:sldMkLst>
          <pc:docMk/>
          <pc:sldMk cId="4770602" sldId="257"/>
        </pc:sldMkLst>
        <pc:spChg chg="del">
          <ac:chgData name="gangavaram prasanth" userId="e639a7e61dee6949" providerId="LiveId" clId="{14A2E58C-55DB-465E-BCC4-7BBF7FB168A5}" dt="2024-07-14T17:26:02.606" v="2" actId="478"/>
          <ac:spMkLst>
            <pc:docMk/>
            <pc:sldMk cId="4770602" sldId="257"/>
            <ac:spMk id="2" creationId="{51775AD9-785D-D780-1E98-ECDB52369CFB}"/>
          </ac:spMkLst>
        </pc:spChg>
        <pc:spChg chg="del">
          <ac:chgData name="gangavaram prasanth" userId="e639a7e61dee6949" providerId="LiveId" clId="{14A2E58C-55DB-465E-BCC4-7BBF7FB168A5}" dt="2024-07-14T17:25:57.756" v="1"/>
          <ac:spMkLst>
            <pc:docMk/>
            <pc:sldMk cId="4770602" sldId="257"/>
            <ac:spMk id="3" creationId="{C5D8B081-3097-C970-908F-DC48DA60A903}"/>
          </ac:spMkLst>
        </pc:spChg>
        <pc:picChg chg="add mod">
          <ac:chgData name="gangavaram prasanth" userId="e639a7e61dee6949" providerId="LiveId" clId="{14A2E58C-55DB-465E-BCC4-7BBF7FB168A5}" dt="2024-07-14T17:25:57.756" v="1"/>
          <ac:picMkLst>
            <pc:docMk/>
            <pc:sldMk cId="4770602" sldId="257"/>
            <ac:picMk id="1026" creationId="{3707FC5E-B923-291C-5D0B-405A71BD78E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4:24:12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27 211 1375 0 0,'0'0'2'0'0,"-3"-4"36"0"0,1 0 1 0 0,0-1-1 0 0,0 0 0 0 0,0 1 0 0 0,1-1 0 0 0,-1 0 0 0 0,1 1 0 0 0,0-1 1 0 0,1 0-1 0 0,-1-6 0 0 0,2 3 1504 0 0,-1-1 1 0 0,0 0-1 0 0,-1 0 0 0 0,-2-16 1 0 0,-1 0 942 0 0,1-32 0 0 0,3 49-1859 0 0,0 5 475 0 0,2 5-250 0 0,3 6-926 0 0,6 12 227 0 0,-1 0 0 0 0,0 0 0 0 0,-1 1 1 0 0,-2 1-1 0 0,6 23 0 0 0,5 12-16 0 0,182 415 405 0 0,-138-335-230 0 0,-7-19 80 0 0,117 293 1114 0 0,-43-43-216 0 0,-73-205-724 0 0,-13-33-87 0 0,-34-106-379 0 0,45 114 429 0 0,-45-118-455 0 0,1-1-1 0 0,1 0 1 0 0,1 0-1 0 0,24 28 0 0 0,2 0-272 0 0,-37-45-776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4:24:13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1375 0 0,'0'0'136'0'0,"-13"5"-136"0"0,2 0 744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441-D529-2259-5BA5-F61A1E3AB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AECF1-27BA-6982-51D4-02962B17F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09B9-6B1F-3497-C0DB-E732A1F3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A8A8-AE32-6B36-29C6-B65343A6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15DF-62CC-2EC8-6C73-21633BEA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29F0-CAE5-34EB-13B2-9A4DACD2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D183-6B7C-1B6F-24D4-DB137498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F65D-9B79-E1CA-72B5-BFB17365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29F7-4295-974E-C19F-49FC1EDB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201F-A11A-8868-34CD-D0DD5C4C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E1D15-0F3F-2E41-A16C-47D90AE3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8F37-0216-45B7-2051-82E2F3AC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E0EA-EA82-D4A9-644F-9CC8DBCB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CE34-B34E-A0D2-B3BC-37E98A89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8C16-4B16-558A-BC73-B2C4FD63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5E4A-79F8-94C1-9839-A92772E8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9524-5C12-0EDB-62CB-9B76B470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682B-9F87-2EAF-B5CA-B2CA6DB4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B055-BF80-DCC0-77E2-6578438B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C335-BACB-9DBF-F750-ABF6EFBC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6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C4B3-0F5F-0278-0BAD-3ED1325D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2AE0-DCC4-3686-C6BE-9E5DD038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D089-6F6A-36A7-15F0-DF25B5D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1B0A-4B0B-7E0C-4F5B-CB41A5F7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3C79-4DE1-96AB-608D-B17345A5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FEFB-B44C-3945-C473-39EA5173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7D2F-6D0B-7C30-0510-7A6868173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5B3AE-84E9-0EAB-FA06-EE4746EF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D8F8-EB9B-A218-46EB-54876F66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3186-01AD-1B7B-F77F-36771C77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473A5-04FA-9118-6C57-2778EE30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0CC-232E-7271-FE83-B7B6EC1A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139E-C6B1-68A1-0565-F8B01840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D325A-3B73-C2EE-9232-F0001E60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00616-2B23-19AF-992F-ED6E3144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FA596-AA3F-9370-F4E0-57E3C5F42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9AB40-6492-4B84-D594-70CF4986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35D74-51CC-F73F-8F22-10AC3B0B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401E8-8BDE-478D-E60A-C329F0B6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8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5BE0-499F-A086-50C1-ED32B85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93C17-9D0E-B702-3563-2258FA24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5ADC-08F4-7E30-89D1-E95B9BE2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85354-BA0F-B3F4-A6B8-FFCCB54F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FE62E-E09F-F719-FD93-DEB3A8EF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09FE2-5927-AEBE-634F-F0C5B66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6E86B-17C2-506F-F983-0AAFD7BC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06B4-B248-9A9D-6189-3002205B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C909-D1F1-3639-CC1B-66295A06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313BC-2541-2B56-9759-018930063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A89A1-0C40-E562-83BF-1DF9AA03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6AB1-FF60-4D9F-237A-3B8BF7E7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0080-09C9-F564-D716-49222DD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0446-8124-B777-1CB3-89173D84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F857-64AA-FBB7-E9B7-126718C36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FFFF-E2BE-998B-B359-50FA7C5E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B3EBB-E60E-3B90-8EC2-62F1A52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8B3E-2D97-BDBE-53D6-FF6F720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EF79-A57F-BEC9-08AA-EAAF8FBD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7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3D5DA-2F98-A0CF-7F9A-CDCBA62C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221D-73B6-892C-42BE-61010D4A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D297-48C4-C0FD-4DDA-9BFD9DF2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4725-9171-4976-987E-40444DDA8DA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9770-835B-84D6-CC07-3433DAE2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E73-6E00-896F-27A2-752AEEB8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8902-2AB8-4563-822C-7843A0851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BD09C-AAE3-97ED-3FF8-13BED04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3" y="124265"/>
            <a:ext cx="11897005" cy="64216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CA16B-5C57-B78B-1CCA-52BE8813FD44}"/>
              </a:ext>
            </a:extLst>
          </p:cNvPr>
          <p:cNvGrpSpPr/>
          <p:nvPr/>
        </p:nvGrpSpPr>
        <p:grpSpPr>
          <a:xfrm>
            <a:off x="2584673" y="5377892"/>
            <a:ext cx="353880" cy="846000"/>
            <a:chOff x="2584673" y="5377892"/>
            <a:chExt cx="353880" cy="8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11AFBE-70D3-542A-1416-1B4F265DAE64}"/>
                    </a:ext>
                  </a:extLst>
                </p14:cNvPr>
                <p14:cNvContentPartPr/>
                <p14:nvPr/>
              </p14:nvContentPartPr>
              <p14:xfrm>
                <a:off x="2584673" y="5377892"/>
                <a:ext cx="353880" cy="846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11AFBE-70D3-542A-1416-1B4F265DAE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8553" y="5371772"/>
                  <a:ext cx="36612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3688B-129C-EA55-FFDF-C166E83BECD0}"/>
                    </a:ext>
                  </a:extLst>
                </p14:cNvPr>
                <p14:cNvContentPartPr/>
                <p14:nvPr/>
              </p14:nvContentPartPr>
              <p14:xfrm>
                <a:off x="2645153" y="6192572"/>
                <a:ext cx="9000" cy="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3688B-129C-EA55-FFDF-C166E83BEC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39033" y="6186452"/>
                  <a:ext cx="2124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70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gangavaram prasanth</dc:creator>
  <cp:lastModifiedBy>gangavaram prasanth</cp:lastModifiedBy>
  <cp:revision>1</cp:revision>
  <dcterms:created xsi:type="dcterms:W3CDTF">2024-07-14T17:24:10Z</dcterms:created>
  <dcterms:modified xsi:type="dcterms:W3CDTF">2024-11-20T14:24:23Z</dcterms:modified>
</cp:coreProperties>
</file>