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80625" cy="648017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54" y="-72"/>
      </p:cViewPr>
      <p:guideLst>
        <p:guide orient="horz" pos="204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013055"/>
            <a:ext cx="8568531" cy="13890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3672099"/>
            <a:ext cx="7056438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EF-740D-4521-89AE-D4CE021B2419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CE28-E1B9-4BCE-AE54-57F814806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6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EF-740D-4521-89AE-D4CE021B2419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CE28-E1B9-4BCE-AE54-57F814806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9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57499" y="244507"/>
            <a:ext cx="2500906" cy="522464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54785" y="244507"/>
            <a:ext cx="7334704" cy="522464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EF-740D-4521-89AE-D4CE021B2419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CE28-E1B9-4BCE-AE54-57F814806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04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EF-740D-4521-89AE-D4CE021B2419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CE28-E1B9-4BCE-AE54-57F814806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2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164113"/>
            <a:ext cx="8568531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2746575"/>
            <a:ext cx="8568531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EF-740D-4521-89AE-D4CE021B2419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CE28-E1B9-4BCE-AE54-57F814806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5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54785" y="1428039"/>
            <a:ext cx="4917805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40601" y="1428039"/>
            <a:ext cx="4917805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EF-740D-4521-89AE-D4CE021B2419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CE28-E1B9-4BCE-AE54-57F814806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259508"/>
            <a:ext cx="9072563" cy="1080029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450540"/>
            <a:ext cx="445402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031" y="2055056"/>
            <a:ext cx="445402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450540"/>
            <a:ext cx="445577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0818" y="2055056"/>
            <a:ext cx="445577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EF-740D-4521-89AE-D4CE021B2419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CE28-E1B9-4BCE-AE54-57F814806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9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EF-740D-4521-89AE-D4CE021B2419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CE28-E1B9-4BCE-AE54-57F814806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6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EF-740D-4521-89AE-D4CE021B2419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CE28-E1B9-4BCE-AE54-57F814806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2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2" y="258007"/>
            <a:ext cx="3316456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245" y="258007"/>
            <a:ext cx="5635349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2" y="1356037"/>
            <a:ext cx="3316456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EF-740D-4521-89AE-D4CE021B2419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CE28-E1B9-4BCE-AE54-57F814806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5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4536122"/>
            <a:ext cx="604837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579016"/>
            <a:ext cx="604837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071637"/>
            <a:ext cx="604837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EF-740D-4521-89AE-D4CE021B2419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CE28-E1B9-4BCE-AE54-57F814806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22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259508"/>
            <a:ext cx="9072563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512041"/>
            <a:ext cx="9072563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4031" y="6006163"/>
            <a:ext cx="235214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D6EF-740D-4521-89AE-D4CE021B2419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214" y="6006163"/>
            <a:ext cx="319219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448" y="6006163"/>
            <a:ext cx="235214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9CE28-E1B9-4BCE-AE54-57F814806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64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k-KZ" dirty="0" smtClean="0"/>
              <a:t>11 – сынып </a:t>
            </a:r>
            <a:br>
              <a:rPr lang="kk-KZ" dirty="0" smtClean="0"/>
            </a:br>
            <a:r>
              <a:rPr lang="kk-KZ" dirty="0" smtClean="0"/>
              <a:t>Гаметогенез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k-KZ" dirty="0" smtClean="0"/>
              <a:t>Оқытушы: Хайруллаева Х.М.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16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2" y="287759"/>
            <a:ext cx="9289032" cy="567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6" y="215751"/>
            <a:ext cx="9794092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1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Гаметогенез кезеңдері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20153"/>
              </p:ext>
            </p:extLst>
          </p:nvPr>
        </p:nvGraphicFramePr>
        <p:xfrm>
          <a:off x="503238" y="1511300"/>
          <a:ext cx="90741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842"/>
                <a:gridCol w="6625308"/>
              </a:tblGrid>
              <a:tr h="370840">
                <a:tc>
                  <a:txBody>
                    <a:bodyPr/>
                    <a:lstStyle/>
                    <a:p>
                      <a:r>
                        <a:rPr lang="kk-KZ" dirty="0" smtClean="0"/>
                        <a:t>1. Көбею</a:t>
                      </a:r>
                      <a:r>
                        <a:rPr lang="kk-KZ" baseline="0" dirty="0" smtClean="0"/>
                        <a:t> кезеңі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 smtClean="0"/>
                        <a:t>Сперматогония, гф – 2</a:t>
                      </a:r>
                      <a:r>
                        <a:rPr lang="en-US" dirty="0" smtClean="0"/>
                        <a:t>n2c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k-KZ" dirty="0" smtClean="0"/>
                        <a:t>2. Өсу кезеңі</a:t>
                      </a:r>
                      <a:r>
                        <a:rPr lang="kk-KZ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 smtClean="0"/>
                        <a:t>1-реттік</a:t>
                      </a:r>
                      <a:r>
                        <a:rPr lang="kk-KZ" baseline="0" dirty="0" smtClean="0"/>
                        <a:t> сперматоциттер, гф – </a:t>
                      </a:r>
                      <a:r>
                        <a:rPr lang="kk-KZ" dirty="0" smtClean="0"/>
                        <a:t>2</a:t>
                      </a:r>
                      <a:r>
                        <a:rPr lang="en-US" dirty="0" smtClean="0"/>
                        <a:t>n</a:t>
                      </a:r>
                      <a:r>
                        <a:rPr lang="kk-KZ" dirty="0" smtClean="0"/>
                        <a:t>4с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k-KZ" dirty="0" smtClean="0"/>
                        <a:t>3. Жыныстық жетілу кезеңі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 smtClean="0"/>
                        <a:t>2-реттік сперматоциттер, гф - </a:t>
                      </a:r>
                      <a:r>
                        <a:rPr lang="en-US" dirty="0" smtClean="0"/>
                        <a:t>n</a:t>
                      </a:r>
                      <a:r>
                        <a:rPr lang="kk-KZ" dirty="0" smtClean="0"/>
                        <a:t>2с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k-KZ" dirty="0" smtClean="0"/>
                        <a:t>4. Спермиогенез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 smtClean="0"/>
                        <a:t>Сперматозоид, гф – </a:t>
                      </a:r>
                      <a:r>
                        <a:rPr lang="en-US" dirty="0" smtClean="0"/>
                        <a:t>n</a:t>
                      </a:r>
                      <a:r>
                        <a:rPr lang="kk-KZ" dirty="0" smtClean="0"/>
                        <a:t>с 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12494"/>
              </p:ext>
            </p:extLst>
          </p:nvPr>
        </p:nvGraphicFramePr>
        <p:xfrm>
          <a:off x="575816" y="3600127"/>
          <a:ext cx="8928992" cy="24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6048672"/>
              </a:tblGrid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kk-KZ" dirty="0" smtClean="0"/>
                        <a:t>.</a:t>
                      </a:r>
                      <a:r>
                        <a:rPr lang="kk-KZ" baseline="0" dirty="0" smtClean="0"/>
                        <a:t> Көбею кезеңі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Оогония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гф</a:t>
                      </a:r>
                      <a:r>
                        <a:rPr lang="ru-RU" dirty="0" smtClean="0"/>
                        <a:t> – 2</a:t>
                      </a:r>
                      <a:r>
                        <a:rPr lang="en-US" dirty="0" smtClean="0"/>
                        <a:t>n2c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781288">
                <a:tc>
                  <a:txBody>
                    <a:bodyPr/>
                    <a:lstStyle/>
                    <a:p>
                      <a:r>
                        <a:rPr lang="kk-KZ" dirty="0" smtClean="0"/>
                        <a:t>2. Өсу</a:t>
                      </a:r>
                      <a:r>
                        <a:rPr lang="kk-KZ" baseline="0" dirty="0" smtClean="0"/>
                        <a:t> кезеңі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1-реттік </a:t>
                      </a:r>
                      <a:r>
                        <a:rPr lang="ru-RU" dirty="0" err="1" smtClean="0"/>
                        <a:t>овооциттер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гф</a:t>
                      </a:r>
                      <a:r>
                        <a:rPr lang="ru-RU" dirty="0" smtClean="0"/>
                        <a:t> – 2</a:t>
                      </a:r>
                      <a:r>
                        <a:rPr lang="en-US" dirty="0" smtClean="0"/>
                        <a:t>n4</a:t>
                      </a:r>
                      <a:r>
                        <a:rPr lang="ru-RU" dirty="0" smtClean="0"/>
                        <a:t>с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1058520">
                <a:tc>
                  <a:txBody>
                    <a:bodyPr/>
                    <a:lstStyle/>
                    <a:p>
                      <a:r>
                        <a:rPr lang="kk-KZ" dirty="0" smtClean="0"/>
                        <a:t>3. Жыныстық жетілу</a:t>
                      </a:r>
                      <a:r>
                        <a:rPr lang="kk-KZ" baseline="0" dirty="0" smtClean="0"/>
                        <a:t> кезеңі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 smtClean="0"/>
                        <a:t>Жұмыртқажасуша,</a:t>
                      </a:r>
                      <a:r>
                        <a:rPr lang="kk-KZ" baseline="0" dirty="0" smtClean="0"/>
                        <a:t> гф – </a:t>
                      </a:r>
                      <a:r>
                        <a:rPr lang="en-US" baseline="0" dirty="0" smtClean="0"/>
                        <a:t>n</a:t>
                      </a:r>
                      <a:r>
                        <a:rPr lang="kk-KZ" baseline="0" dirty="0" smtClean="0"/>
                        <a:t>с 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38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86</Words>
  <Application>Microsoft Office PowerPoint</Application>
  <PresentationFormat>Произвольный</PresentationFormat>
  <Paragraphs>17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11 – сынып  Гаметогенез </vt:lpstr>
      <vt:lpstr>Презентация PowerPoint</vt:lpstr>
      <vt:lpstr>Презентация PowerPoint</vt:lpstr>
      <vt:lpstr>Гаметогенез кезеңдері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– сынып  Гаметогенез</dc:title>
  <dc:creator>Lenovo</dc:creator>
  <cp:lastModifiedBy>Lenovo</cp:lastModifiedBy>
  <cp:revision>2</cp:revision>
  <dcterms:created xsi:type="dcterms:W3CDTF">2023-04-18T23:47:02Z</dcterms:created>
  <dcterms:modified xsi:type="dcterms:W3CDTF">2023-04-19T00:02:59Z</dcterms:modified>
</cp:coreProperties>
</file>