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1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8" d="100"/>
          <a:sy n="88" d="100"/>
        </p:scale>
        <p:origin x="3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eg"/><Relationship Id="rId5" Type="http://schemas.openxmlformats.org/officeDocument/2006/relationships/image" Target="../media/image8.jpg"/><Relationship Id="rId4" Type="http://schemas.openxmlformats.org/officeDocument/2006/relationships/image" Target="../media/image7.jpeg"/></Relationships>
</file>

<file path=ppt/diagrams/_rels/data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eg"/><Relationship Id="rId5" Type="http://schemas.openxmlformats.org/officeDocument/2006/relationships/image" Target="../media/image8.jpg"/><Relationship Id="rId4" Type="http://schemas.openxmlformats.org/officeDocument/2006/relationships/image" Target="../media/image7.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5CE61-0303-4E61-AB92-028B5A961226}" type="doc">
      <dgm:prSet loTypeId="urn:microsoft.com/office/officeart/2008/layout/HexagonCluster" loCatId="picture" qsTypeId="urn:microsoft.com/office/officeart/2005/8/quickstyle/3d3" qsCatId="3D" csTypeId="urn:microsoft.com/office/officeart/2005/8/colors/accent1_2" csCatId="accent1" phldr="1"/>
      <dgm:spPr/>
      <dgm:t>
        <a:bodyPr/>
        <a:lstStyle/>
        <a:p>
          <a:endParaRPr lang="en-IN"/>
        </a:p>
      </dgm:t>
    </dgm:pt>
    <dgm:pt modelId="{0E093C1D-4794-43C0-BE72-B42D20CC47FE}">
      <dgm:prSet phldrT="[Text]" custT="1"/>
      <dgm:spPr/>
      <dgm:t>
        <a:bodyPr/>
        <a:lstStyle/>
        <a:p>
          <a:r>
            <a:rPr lang="en-GB" sz="2000" b="1" dirty="0" smtClean="0">
              <a:solidFill>
                <a:srgbClr val="002060"/>
              </a:solidFill>
            </a:rPr>
            <a:t>Relationships</a:t>
          </a:r>
          <a:endParaRPr lang="en-IN" sz="2000" b="1" dirty="0">
            <a:solidFill>
              <a:srgbClr val="002060"/>
            </a:solidFill>
          </a:endParaRPr>
        </a:p>
      </dgm:t>
    </dgm:pt>
    <dgm:pt modelId="{2C2C7E46-57E4-4006-9BDD-A054A6B7AB57}" type="parTrans" cxnId="{29506A06-0965-4D8C-8A07-0160180FA5FE}">
      <dgm:prSet/>
      <dgm:spPr/>
      <dgm:t>
        <a:bodyPr/>
        <a:lstStyle/>
        <a:p>
          <a:endParaRPr lang="en-IN"/>
        </a:p>
      </dgm:t>
    </dgm:pt>
    <dgm:pt modelId="{A4161985-31BA-4C98-88FF-14B5FC337533}" type="sibTrans" cxnId="{29506A06-0965-4D8C-8A07-0160180FA5FE}">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dgm:spPr>
      <dgm:t>
        <a:bodyPr/>
        <a:lstStyle/>
        <a:p>
          <a:endParaRPr lang="en-IN"/>
        </a:p>
      </dgm:t>
    </dgm:pt>
    <dgm:pt modelId="{127AF37D-EFCC-4B12-89D2-A940D500EEF5}">
      <dgm:prSet phldrT="[Text]" custT="1"/>
      <dgm:spPr/>
      <dgm:t>
        <a:bodyPr/>
        <a:lstStyle/>
        <a:p>
          <a:r>
            <a:rPr lang="en-GB" sz="2400" b="1" dirty="0" smtClean="0">
              <a:solidFill>
                <a:srgbClr val="002060"/>
              </a:solidFill>
            </a:rPr>
            <a:t>Locations</a:t>
          </a:r>
          <a:endParaRPr lang="en-IN" sz="2400" b="1" dirty="0">
            <a:solidFill>
              <a:srgbClr val="002060"/>
            </a:solidFill>
          </a:endParaRPr>
        </a:p>
      </dgm:t>
    </dgm:pt>
    <dgm:pt modelId="{45B9D855-1DCD-4D29-9942-944B086826F2}" type="parTrans" cxnId="{5967ED03-6B48-4282-A67E-F855599B2D02}">
      <dgm:prSet/>
      <dgm:spPr/>
      <dgm:t>
        <a:bodyPr/>
        <a:lstStyle/>
        <a:p>
          <a:endParaRPr lang="en-IN"/>
        </a:p>
      </dgm:t>
    </dgm:pt>
    <dgm:pt modelId="{286F4B3C-759F-49F9-AB5E-F851075C35F5}" type="sibTrans" cxnId="{5967ED03-6B48-4282-A67E-F855599B2D0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dgm:spPr>
      <dgm:t>
        <a:bodyPr/>
        <a:lstStyle/>
        <a:p>
          <a:endParaRPr lang="en-IN"/>
        </a:p>
      </dgm:t>
    </dgm:pt>
    <dgm:pt modelId="{D3AD78B0-A13D-49B3-B6E2-FBED1AB7F43E}">
      <dgm:prSet phldrT="[Text]" custT="1"/>
      <dgm:spPr/>
      <dgm:t>
        <a:bodyPr/>
        <a:lstStyle/>
        <a:p>
          <a:r>
            <a:rPr lang="en-GB" sz="2400" b="1" dirty="0" smtClean="0">
              <a:solidFill>
                <a:srgbClr val="002060"/>
              </a:solidFill>
            </a:rPr>
            <a:t>Characters</a:t>
          </a:r>
          <a:endParaRPr lang="en-IN" sz="2400" b="1" dirty="0">
            <a:solidFill>
              <a:srgbClr val="002060"/>
            </a:solidFill>
          </a:endParaRPr>
        </a:p>
      </dgm:t>
    </dgm:pt>
    <dgm:pt modelId="{F1520FFE-C815-4383-8146-E0068EF78C70}" type="parTrans" cxnId="{2F83C955-2454-499E-AAC6-056488827A98}">
      <dgm:prSet/>
      <dgm:spPr/>
      <dgm:t>
        <a:bodyPr/>
        <a:lstStyle/>
        <a:p>
          <a:endParaRPr lang="en-IN"/>
        </a:p>
      </dgm:t>
    </dgm:pt>
    <dgm:pt modelId="{48E511C9-04A8-4D0F-8C90-0E5F1522E915}" type="sibTrans" cxnId="{2F83C955-2454-499E-AAC6-056488827A98}">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dgm:spPr>
      <dgm:t>
        <a:bodyPr/>
        <a:lstStyle/>
        <a:p>
          <a:endParaRPr lang="en-IN"/>
        </a:p>
      </dgm:t>
    </dgm:pt>
    <dgm:pt modelId="{AB48ED53-B397-49C8-BD09-B13602066456}">
      <dgm:prSet phldrT="[Text]" custT="1"/>
      <dgm:spPr/>
      <dgm:t>
        <a:bodyPr/>
        <a:lstStyle/>
        <a:p>
          <a:r>
            <a:rPr lang="en-GB" sz="2400" b="1" dirty="0" smtClean="0">
              <a:solidFill>
                <a:srgbClr val="002060"/>
              </a:solidFill>
            </a:rPr>
            <a:t>Events</a:t>
          </a:r>
          <a:endParaRPr lang="en-IN" sz="2400" b="1" dirty="0">
            <a:solidFill>
              <a:srgbClr val="002060"/>
            </a:solidFill>
          </a:endParaRPr>
        </a:p>
      </dgm:t>
    </dgm:pt>
    <dgm:pt modelId="{034094F0-5B29-46B8-93A7-7A9063DB6AFB}" type="parTrans" cxnId="{823D5F94-D64D-4AAE-B806-BA7DE3AA70C7}">
      <dgm:prSet/>
      <dgm:spPr/>
      <dgm:t>
        <a:bodyPr/>
        <a:lstStyle/>
        <a:p>
          <a:endParaRPr lang="en-IN"/>
        </a:p>
      </dgm:t>
    </dgm:pt>
    <dgm:pt modelId="{03674A8D-AC39-4C13-8B54-33D17F9B163B}" type="sibTrans" cxnId="{823D5F94-D64D-4AAE-B806-BA7DE3AA70C7}">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6000" r="-36000"/>
          </a:stretch>
        </a:blipFill>
      </dgm:spPr>
      <dgm:t>
        <a:bodyPr/>
        <a:lstStyle/>
        <a:p>
          <a:endParaRPr lang="en-IN"/>
        </a:p>
      </dgm:t>
    </dgm:pt>
    <dgm:pt modelId="{0DF20411-2DC9-40CC-BEC5-7BCE478A6092}">
      <dgm:prSet phldrT="[Text]" custT="1"/>
      <dgm:spPr/>
      <dgm:t>
        <a:bodyPr/>
        <a:lstStyle/>
        <a:p>
          <a:r>
            <a:rPr lang="en-GB" sz="2400" b="1" dirty="0" smtClean="0">
              <a:solidFill>
                <a:srgbClr val="002060"/>
              </a:solidFill>
            </a:rPr>
            <a:t>Monsters</a:t>
          </a:r>
          <a:endParaRPr lang="en-IN" sz="2400" b="1" dirty="0">
            <a:solidFill>
              <a:srgbClr val="002060"/>
            </a:solidFill>
          </a:endParaRPr>
        </a:p>
      </dgm:t>
    </dgm:pt>
    <dgm:pt modelId="{63C38636-7B92-4796-B54E-FB0643B2D714}" type="parTrans" cxnId="{2D1E67FA-9BC4-46CC-99F1-4CC89CA8AE4A}">
      <dgm:prSet/>
      <dgm:spPr/>
      <dgm:t>
        <a:bodyPr/>
        <a:lstStyle/>
        <a:p>
          <a:endParaRPr lang="en-IN"/>
        </a:p>
      </dgm:t>
    </dgm:pt>
    <dgm:pt modelId="{2C47C68D-7EF4-422F-B0A0-A8EEC63CADA5}" type="sibTrans" cxnId="{2D1E67FA-9BC4-46CC-99F1-4CC89CA8AE4A}">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dgm:spPr>
      <dgm:t>
        <a:bodyPr/>
        <a:lstStyle/>
        <a:p>
          <a:endParaRPr lang="en-IN"/>
        </a:p>
      </dgm:t>
    </dgm:pt>
    <dgm:pt modelId="{011AB257-867E-4293-86D6-1182876B61B9}" type="pres">
      <dgm:prSet presAssocID="{2EE5CE61-0303-4E61-AB92-028B5A961226}" presName="Name0" presStyleCnt="0">
        <dgm:presLayoutVars>
          <dgm:chMax val="21"/>
          <dgm:chPref val="21"/>
        </dgm:presLayoutVars>
      </dgm:prSet>
      <dgm:spPr/>
      <dgm:t>
        <a:bodyPr/>
        <a:lstStyle/>
        <a:p>
          <a:endParaRPr lang="en-IN"/>
        </a:p>
      </dgm:t>
    </dgm:pt>
    <dgm:pt modelId="{235F2CA2-27DC-4C05-881B-F3B49055D2A8}" type="pres">
      <dgm:prSet presAssocID="{0E093C1D-4794-43C0-BE72-B42D20CC47FE}" presName="text1" presStyleCnt="0"/>
      <dgm:spPr/>
    </dgm:pt>
    <dgm:pt modelId="{18C27FFD-656B-41AF-B9C9-54A4E571522C}" type="pres">
      <dgm:prSet presAssocID="{0E093C1D-4794-43C0-BE72-B42D20CC47FE}" presName="textRepeatNode" presStyleLbl="alignNode1" presStyleIdx="0" presStyleCnt="5">
        <dgm:presLayoutVars>
          <dgm:chMax val="0"/>
          <dgm:chPref val="0"/>
          <dgm:bulletEnabled val="1"/>
        </dgm:presLayoutVars>
      </dgm:prSet>
      <dgm:spPr/>
      <dgm:t>
        <a:bodyPr/>
        <a:lstStyle/>
        <a:p>
          <a:endParaRPr lang="en-IN"/>
        </a:p>
      </dgm:t>
    </dgm:pt>
    <dgm:pt modelId="{A23E0F27-8B17-4BF7-8D32-3EBB7F781BE4}" type="pres">
      <dgm:prSet presAssocID="{0E093C1D-4794-43C0-BE72-B42D20CC47FE}" presName="textaccent1" presStyleCnt="0"/>
      <dgm:spPr/>
    </dgm:pt>
    <dgm:pt modelId="{7AF6D834-69D7-4425-A0A4-DB4EAA021D3B}" type="pres">
      <dgm:prSet presAssocID="{0E093C1D-4794-43C0-BE72-B42D20CC47FE}" presName="accentRepeatNode" presStyleLbl="solidAlignAcc1" presStyleIdx="0" presStyleCnt="10"/>
      <dgm:spPr/>
    </dgm:pt>
    <dgm:pt modelId="{4AFBF9BC-5534-4122-9F82-4D6B77985F9E}" type="pres">
      <dgm:prSet presAssocID="{A4161985-31BA-4C98-88FF-14B5FC337533}" presName="image1" presStyleCnt="0"/>
      <dgm:spPr/>
    </dgm:pt>
    <dgm:pt modelId="{151517F6-FFAC-4B98-BA0B-F2B9312CB1E0}" type="pres">
      <dgm:prSet presAssocID="{A4161985-31BA-4C98-88FF-14B5FC337533}" presName="imageRepeatNode" presStyleLbl="alignAcc1" presStyleIdx="0" presStyleCnt="5"/>
      <dgm:spPr/>
      <dgm:t>
        <a:bodyPr/>
        <a:lstStyle/>
        <a:p>
          <a:endParaRPr lang="en-IN"/>
        </a:p>
      </dgm:t>
    </dgm:pt>
    <dgm:pt modelId="{8909018B-9575-415C-B0B6-CC95E75BBCDA}" type="pres">
      <dgm:prSet presAssocID="{A4161985-31BA-4C98-88FF-14B5FC337533}" presName="imageaccent1" presStyleCnt="0"/>
      <dgm:spPr/>
    </dgm:pt>
    <dgm:pt modelId="{CA4DFD02-C51A-401F-89A7-896F862CD8B3}" type="pres">
      <dgm:prSet presAssocID="{A4161985-31BA-4C98-88FF-14B5FC337533}" presName="accentRepeatNode" presStyleLbl="solidAlignAcc1" presStyleIdx="1" presStyleCnt="10"/>
      <dgm:spPr/>
    </dgm:pt>
    <dgm:pt modelId="{54FC14BC-0BC5-4800-A71D-AD98A4394CD6}" type="pres">
      <dgm:prSet presAssocID="{127AF37D-EFCC-4B12-89D2-A940D500EEF5}" presName="text2" presStyleCnt="0"/>
      <dgm:spPr/>
    </dgm:pt>
    <dgm:pt modelId="{634B4857-7A4B-45FE-BE19-2D4DA3213576}" type="pres">
      <dgm:prSet presAssocID="{127AF37D-EFCC-4B12-89D2-A940D500EEF5}" presName="textRepeatNode" presStyleLbl="alignNode1" presStyleIdx="1" presStyleCnt="5">
        <dgm:presLayoutVars>
          <dgm:chMax val="0"/>
          <dgm:chPref val="0"/>
          <dgm:bulletEnabled val="1"/>
        </dgm:presLayoutVars>
      </dgm:prSet>
      <dgm:spPr/>
      <dgm:t>
        <a:bodyPr/>
        <a:lstStyle/>
        <a:p>
          <a:endParaRPr lang="en-IN"/>
        </a:p>
      </dgm:t>
    </dgm:pt>
    <dgm:pt modelId="{12AB17F2-E3CA-4344-9477-54FFE0A28152}" type="pres">
      <dgm:prSet presAssocID="{127AF37D-EFCC-4B12-89D2-A940D500EEF5}" presName="textaccent2" presStyleCnt="0"/>
      <dgm:spPr/>
    </dgm:pt>
    <dgm:pt modelId="{4FC45AB4-F84A-412D-91FC-78BF7F97BE79}" type="pres">
      <dgm:prSet presAssocID="{127AF37D-EFCC-4B12-89D2-A940D500EEF5}" presName="accentRepeatNode" presStyleLbl="solidAlignAcc1" presStyleIdx="2" presStyleCnt="10"/>
      <dgm:spPr/>
    </dgm:pt>
    <dgm:pt modelId="{80E31E29-BC09-49B1-BB3D-A995406FB355}" type="pres">
      <dgm:prSet presAssocID="{286F4B3C-759F-49F9-AB5E-F851075C35F5}" presName="image2" presStyleCnt="0"/>
      <dgm:spPr/>
    </dgm:pt>
    <dgm:pt modelId="{FA4FD046-47A7-4BF6-A776-015B84204DAD}" type="pres">
      <dgm:prSet presAssocID="{286F4B3C-759F-49F9-AB5E-F851075C35F5}" presName="imageRepeatNode" presStyleLbl="alignAcc1" presStyleIdx="1" presStyleCnt="5"/>
      <dgm:spPr/>
      <dgm:t>
        <a:bodyPr/>
        <a:lstStyle/>
        <a:p>
          <a:endParaRPr lang="en-IN"/>
        </a:p>
      </dgm:t>
    </dgm:pt>
    <dgm:pt modelId="{2FDF6BAF-9935-4B46-8201-2A4D92E7D505}" type="pres">
      <dgm:prSet presAssocID="{286F4B3C-759F-49F9-AB5E-F851075C35F5}" presName="imageaccent2" presStyleCnt="0"/>
      <dgm:spPr/>
    </dgm:pt>
    <dgm:pt modelId="{5CCAD077-C98B-40E2-A3FD-E69449CB8D3D}" type="pres">
      <dgm:prSet presAssocID="{286F4B3C-759F-49F9-AB5E-F851075C35F5}" presName="accentRepeatNode" presStyleLbl="solidAlignAcc1" presStyleIdx="3" presStyleCnt="10"/>
      <dgm:spPr/>
    </dgm:pt>
    <dgm:pt modelId="{E7011C4E-E850-48A8-8C0A-C2261000409F}" type="pres">
      <dgm:prSet presAssocID="{D3AD78B0-A13D-49B3-B6E2-FBED1AB7F43E}" presName="text3" presStyleCnt="0"/>
      <dgm:spPr/>
    </dgm:pt>
    <dgm:pt modelId="{DC21CBE8-9222-4065-80C4-77A774C1F614}" type="pres">
      <dgm:prSet presAssocID="{D3AD78B0-A13D-49B3-B6E2-FBED1AB7F43E}" presName="textRepeatNode" presStyleLbl="alignNode1" presStyleIdx="2" presStyleCnt="5">
        <dgm:presLayoutVars>
          <dgm:chMax val="0"/>
          <dgm:chPref val="0"/>
          <dgm:bulletEnabled val="1"/>
        </dgm:presLayoutVars>
      </dgm:prSet>
      <dgm:spPr/>
      <dgm:t>
        <a:bodyPr/>
        <a:lstStyle/>
        <a:p>
          <a:endParaRPr lang="en-IN"/>
        </a:p>
      </dgm:t>
    </dgm:pt>
    <dgm:pt modelId="{3CBF4D79-B4F6-4B34-B518-177A3299BD38}" type="pres">
      <dgm:prSet presAssocID="{D3AD78B0-A13D-49B3-B6E2-FBED1AB7F43E}" presName="textaccent3" presStyleCnt="0"/>
      <dgm:spPr/>
    </dgm:pt>
    <dgm:pt modelId="{CA705598-CE91-4328-805C-7870654C3B16}" type="pres">
      <dgm:prSet presAssocID="{D3AD78B0-A13D-49B3-B6E2-FBED1AB7F43E}" presName="accentRepeatNode" presStyleLbl="solidAlignAcc1" presStyleIdx="4" presStyleCnt="10"/>
      <dgm:spPr/>
    </dgm:pt>
    <dgm:pt modelId="{041A760C-4EC5-4AD9-A9A0-BFAD571FF9AC}" type="pres">
      <dgm:prSet presAssocID="{48E511C9-04A8-4D0F-8C90-0E5F1522E915}" presName="image3" presStyleCnt="0"/>
      <dgm:spPr/>
    </dgm:pt>
    <dgm:pt modelId="{8E6626CB-C23B-42F4-B538-4C61D2EBAE62}" type="pres">
      <dgm:prSet presAssocID="{48E511C9-04A8-4D0F-8C90-0E5F1522E915}" presName="imageRepeatNode" presStyleLbl="alignAcc1" presStyleIdx="2" presStyleCnt="5"/>
      <dgm:spPr/>
      <dgm:t>
        <a:bodyPr/>
        <a:lstStyle/>
        <a:p>
          <a:endParaRPr lang="en-IN"/>
        </a:p>
      </dgm:t>
    </dgm:pt>
    <dgm:pt modelId="{C1D49953-7362-4979-AA92-81C7BA67FCE0}" type="pres">
      <dgm:prSet presAssocID="{48E511C9-04A8-4D0F-8C90-0E5F1522E915}" presName="imageaccent3" presStyleCnt="0"/>
      <dgm:spPr/>
    </dgm:pt>
    <dgm:pt modelId="{C37182ED-1429-46D7-A1AA-5559A528D6F5}" type="pres">
      <dgm:prSet presAssocID="{48E511C9-04A8-4D0F-8C90-0E5F1522E915}" presName="accentRepeatNode" presStyleLbl="solidAlignAcc1" presStyleIdx="5" presStyleCnt="10"/>
      <dgm:spPr/>
    </dgm:pt>
    <dgm:pt modelId="{E613CD09-87CF-42EA-8C15-8D7AAC810FDE}" type="pres">
      <dgm:prSet presAssocID="{AB48ED53-B397-49C8-BD09-B13602066456}" presName="text4" presStyleCnt="0"/>
      <dgm:spPr/>
    </dgm:pt>
    <dgm:pt modelId="{320E6C94-419F-47E9-86AE-9E1683F9A6EF}" type="pres">
      <dgm:prSet presAssocID="{AB48ED53-B397-49C8-BD09-B13602066456}" presName="textRepeatNode" presStyleLbl="alignNode1" presStyleIdx="3" presStyleCnt="5">
        <dgm:presLayoutVars>
          <dgm:chMax val="0"/>
          <dgm:chPref val="0"/>
          <dgm:bulletEnabled val="1"/>
        </dgm:presLayoutVars>
      </dgm:prSet>
      <dgm:spPr/>
      <dgm:t>
        <a:bodyPr/>
        <a:lstStyle/>
        <a:p>
          <a:endParaRPr lang="en-IN"/>
        </a:p>
      </dgm:t>
    </dgm:pt>
    <dgm:pt modelId="{72E2B914-9CA7-4A7C-9EA0-125C51BBFF77}" type="pres">
      <dgm:prSet presAssocID="{AB48ED53-B397-49C8-BD09-B13602066456}" presName="textaccent4" presStyleCnt="0"/>
      <dgm:spPr/>
    </dgm:pt>
    <dgm:pt modelId="{A8DD4509-1964-416D-BF96-F268E78BAE3B}" type="pres">
      <dgm:prSet presAssocID="{AB48ED53-B397-49C8-BD09-B13602066456}" presName="accentRepeatNode" presStyleLbl="solidAlignAcc1" presStyleIdx="6" presStyleCnt="10"/>
      <dgm:spPr/>
    </dgm:pt>
    <dgm:pt modelId="{49CE4127-0A2D-4AAD-8C55-77204B3D8F85}" type="pres">
      <dgm:prSet presAssocID="{03674A8D-AC39-4C13-8B54-33D17F9B163B}" presName="image4" presStyleCnt="0"/>
      <dgm:spPr/>
    </dgm:pt>
    <dgm:pt modelId="{110D78F7-D590-4DF1-B01E-880729C43028}" type="pres">
      <dgm:prSet presAssocID="{03674A8D-AC39-4C13-8B54-33D17F9B163B}" presName="imageRepeatNode" presStyleLbl="alignAcc1" presStyleIdx="3" presStyleCnt="5"/>
      <dgm:spPr/>
      <dgm:t>
        <a:bodyPr/>
        <a:lstStyle/>
        <a:p>
          <a:endParaRPr lang="en-IN"/>
        </a:p>
      </dgm:t>
    </dgm:pt>
    <dgm:pt modelId="{370322C0-240D-400A-8644-FFECA0EA3D9F}" type="pres">
      <dgm:prSet presAssocID="{03674A8D-AC39-4C13-8B54-33D17F9B163B}" presName="imageaccent4" presStyleCnt="0"/>
      <dgm:spPr/>
    </dgm:pt>
    <dgm:pt modelId="{868296DF-483B-4384-941B-A3737CD2D7A8}" type="pres">
      <dgm:prSet presAssocID="{03674A8D-AC39-4C13-8B54-33D17F9B163B}" presName="accentRepeatNode" presStyleLbl="solidAlignAcc1" presStyleIdx="7" presStyleCnt="10"/>
      <dgm:spPr/>
    </dgm:pt>
    <dgm:pt modelId="{341383E8-5CD2-48B7-8E73-54351A1EE5ED}" type="pres">
      <dgm:prSet presAssocID="{0DF20411-2DC9-40CC-BEC5-7BCE478A6092}" presName="text5" presStyleCnt="0"/>
      <dgm:spPr/>
    </dgm:pt>
    <dgm:pt modelId="{2689F904-EC0B-4ABF-8924-F0E10F482F66}" type="pres">
      <dgm:prSet presAssocID="{0DF20411-2DC9-40CC-BEC5-7BCE478A6092}" presName="textRepeatNode" presStyleLbl="alignNode1" presStyleIdx="4" presStyleCnt="5">
        <dgm:presLayoutVars>
          <dgm:chMax val="0"/>
          <dgm:chPref val="0"/>
          <dgm:bulletEnabled val="1"/>
        </dgm:presLayoutVars>
      </dgm:prSet>
      <dgm:spPr/>
      <dgm:t>
        <a:bodyPr/>
        <a:lstStyle/>
        <a:p>
          <a:endParaRPr lang="en-IN"/>
        </a:p>
      </dgm:t>
    </dgm:pt>
    <dgm:pt modelId="{0338CD8B-46B9-4670-AF59-0769D6CA3F90}" type="pres">
      <dgm:prSet presAssocID="{0DF20411-2DC9-40CC-BEC5-7BCE478A6092}" presName="textaccent5" presStyleCnt="0"/>
      <dgm:spPr/>
    </dgm:pt>
    <dgm:pt modelId="{F96A9F3E-7CC7-4D42-B429-199C636B32CD}" type="pres">
      <dgm:prSet presAssocID="{0DF20411-2DC9-40CC-BEC5-7BCE478A6092}" presName="accentRepeatNode" presStyleLbl="solidAlignAcc1" presStyleIdx="8" presStyleCnt="10"/>
      <dgm:spPr/>
    </dgm:pt>
    <dgm:pt modelId="{4B062821-5D14-42A4-A492-AE1097282B70}" type="pres">
      <dgm:prSet presAssocID="{2C47C68D-7EF4-422F-B0A0-A8EEC63CADA5}" presName="image5" presStyleCnt="0"/>
      <dgm:spPr/>
    </dgm:pt>
    <dgm:pt modelId="{A52B8C3D-B409-44DA-AFE7-22ED997B7370}" type="pres">
      <dgm:prSet presAssocID="{2C47C68D-7EF4-422F-B0A0-A8EEC63CADA5}" presName="imageRepeatNode" presStyleLbl="alignAcc1" presStyleIdx="4" presStyleCnt="5"/>
      <dgm:spPr/>
      <dgm:t>
        <a:bodyPr/>
        <a:lstStyle/>
        <a:p>
          <a:endParaRPr lang="en-IN"/>
        </a:p>
      </dgm:t>
    </dgm:pt>
    <dgm:pt modelId="{8D8314CA-8ED2-4C75-A255-F71CD0382817}" type="pres">
      <dgm:prSet presAssocID="{2C47C68D-7EF4-422F-B0A0-A8EEC63CADA5}" presName="imageaccent5" presStyleCnt="0"/>
      <dgm:spPr/>
    </dgm:pt>
    <dgm:pt modelId="{402A02C2-B8EA-4746-8297-85DFE5D98D70}" type="pres">
      <dgm:prSet presAssocID="{2C47C68D-7EF4-422F-B0A0-A8EEC63CADA5}" presName="accentRepeatNode" presStyleLbl="solidAlignAcc1" presStyleIdx="9" presStyleCnt="10"/>
      <dgm:spPr/>
    </dgm:pt>
  </dgm:ptLst>
  <dgm:cxnLst>
    <dgm:cxn modelId="{D48F6CF0-F3A3-4650-B9AA-EEC85B4E812D}" type="presOf" srcId="{286F4B3C-759F-49F9-AB5E-F851075C35F5}" destId="{FA4FD046-47A7-4BF6-A776-015B84204DAD}" srcOrd="0" destOrd="0" presId="urn:microsoft.com/office/officeart/2008/layout/HexagonCluster"/>
    <dgm:cxn modelId="{29F9E372-A821-49C6-8A74-D7101696611F}" type="presOf" srcId="{AB48ED53-B397-49C8-BD09-B13602066456}" destId="{320E6C94-419F-47E9-86AE-9E1683F9A6EF}" srcOrd="0" destOrd="0" presId="urn:microsoft.com/office/officeart/2008/layout/HexagonCluster"/>
    <dgm:cxn modelId="{29506A06-0965-4D8C-8A07-0160180FA5FE}" srcId="{2EE5CE61-0303-4E61-AB92-028B5A961226}" destId="{0E093C1D-4794-43C0-BE72-B42D20CC47FE}" srcOrd="0" destOrd="0" parTransId="{2C2C7E46-57E4-4006-9BDD-A054A6B7AB57}" sibTransId="{A4161985-31BA-4C98-88FF-14B5FC337533}"/>
    <dgm:cxn modelId="{391D6296-DCB9-4737-B438-C70C67B9BC02}" type="presOf" srcId="{2C47C68D-7EF4-422F-B0A0-A8EEC63CADA5}" destId="{A52B8C3D-B409-44DA-AFE7-22ED997B7370}" srcOrd="0" destOrd="0" presId="urn:microsoft.com/office/officeart/2008/layout/HexagonCluster"/>
    <dgm:cxn modelId="{6AF7B7F7-AA8E-410D-8738-A23F27480E95}" type="presOf" srcId="{2EE5CE61-0303-4E61-AB92-028B5A961226}" destId="{011AB257-867E-4293-86D6-1182876B61B9}" srcOrd="0" destOrd="0" presId="urn:microsoft.com/office/officeart/2008/layout/HexagonCluster"/>
    <dgm:cxn modelId="{823D5F94-D64D-4AAE-B806-BA7DE3AA70C7}" srcId="{2EE5CE61-0303-4E61-AB92-028B5A961226}" destId="{AB48ED53-B397-49C8-BD09-B13602066456}" srcOrd="3" destOrd="0" parTransId="{034094F0-5B29-46B8-93A7-7A9063DB6AFB}" sibTransId="{03674A8D-AC39-4C13-8B54-33D17F9B163B}"/>
    <dgm:cxn modelId="{9255BA43-26EB-44CA-B2B4-5F0D682C6205}" type="presOf" srcId="{03674A8D-AC39-4C13-8B54-33D17F9B163B}" destId="{110D78F7-D590-4DF1-B01E-880729C43028}" srcOrd="0" destOrd="0" presId="urn:microsoft.com/office/officeart/2008/layout/HexagonCluster"/>
    <dgm:cxn modelId="{5967ED03-6B48-4282-A67E-F855599B2D02}" srcId="{2EE5CE61-0303-4E61-AB92-028B5A961226}" destId="{127AF37D-EFCC-4B12-89D2-A940D500EEF5}" srcOrd="1" destOrd="0" parTransId="{45B9D855-1DCD-4D29-9942-944B086826F2}" sibTransId="{286F4B3C-759F-49F9-AB5E-F851075C35F5}"/>
    <dgm:cxn modelId="{DC4DC0F5-D077-4E34-A0BA-B70C5327C9EE}" type="presOf" srcId="{0DF20411-2DC9-40CC-BEC5-7BCE478A6092}" destId="{2689F904-EC0B-4ABF-8924-F0E10F482F66}" srcOrd="0" destOrd="0" presId="urn:microsoft.com/office/officeart/2008/layout/HexagonCluster"/>
    <dgm:cxn modelId="{9D483E85-F6A4-4502-8077-429D3A51DA07}" type="presOf" srcId="{0E093C1D-4794-43C0-BE72-B42D20CC47FE}" destId="{18C27FFD-656B-41AF-B9C9-54A4E571522C}" srcOrd="0" destOrd="0" presId="urn:microsoft.com/office/officeart/2008/layout/HexagonCluster"/>
    <dgm:cxn modelId="{2F83C955-2454-499E-AAC6-056488827A98}" srcId="{2EE5CE61-0303-4E61-AB92-028B5A961226}" destId="{D3AD78B0-A13D-49B3-B6E2-FBED1AB7F43E}" srcOrd="2" destOrd="0" parTransId="{F1520FFE-C815-4383-8146-E0068EF78C70}" sibTransId="{48E511C9-04A8-4D0F-8C90-0E5F1522E915}"/>
    <dgm:cxn modelId="{F9DF79C3-429E-409F-9543-6A30620C8403}" type="presOf" srcId="{D3AD78B0-A13D-49B3-B6E2-FBED1AB7F43E}" destId="{DC21CBE8-9222-4065-80C4-77A774C1F614}" srcOrd="0" destOrd="0" presId="urn:microsoft.com/office/officeart/2008/layout/HexagonCluster"/>
    <dgm:cxn modelId="{552F0C55-EC76-45B8-B5DC-910FCB4E07A2}" type="presOf" srcId="{127AF37D-EFCC-4B12-89D2-A940D500EEF5}" destId="{634B4857-7A4B-45FE-BE19-2D4DA3213576}" srcOrd="0" destOrd="0" presId="urn:microsoft.com/office/officeart/2008/layout/HexagonCluster"/>
    <dgm:cxn modelId="{FE7E151C-711F-4B78-9462-C7BE8122418C}" type="presOf" srcId="{48E511C9-04A8-4D0F-8C90-0E5F1522E915}" destId="{8E6626CB-C23B-42F4-B538-4C61D2EBAE62}" srcOrd="0" destOrd="0" presId="urn:microsoft.com/office/officeart/2008/layout/HexagonCluster"/>
    <dgm:cxn modelId="{2D1E67FA-9BC4-46CC-99F1-4CC89CA8AE4A}" srcId="{2EE5CE61-0303-4E61-AB92-028B5A961226}" destId="{0DF20411-2DC9-40CC-BEC5-7BCE478A6092}" srcOrd="4" destOrd="0" parTransId="{63C38636-7B92-4796-B54E-FB0643B2D714}" sibTransId="{2C47C68D-7EF4-422F-B0A0-A8EEC63CADA5}"/>
    <dgm:cxn modelId="{973A4941-D413-444D-BC5C-CEAA01304965}" type="presOf" srcId="{A4161985-31BA-4C98-88FF-14B5FC337533}" destId="{151517F6-FFAC-4B98-BA0B-F2B9312CB1E0}" srcOrd="0" destOrd="0" presId="urn:microsoft.com/office/officeart/2008/layout/HexagonCluster"/>
    <dgm:cxn modelId="{1278CBD8-D63E-427C-8658-7430C740147C}" type="presParOf" srcId="{011AB257-867E-4293-86D6-1182876B61B9}" destId="{235F2CA2-27DC-4C05-881B-F3B49055D2A8}" srcOrd="0" destOrd="0" presId="urn:microsoft.com/office/officeart/2008/layout/HexagonCluster"/>
    <dgm:cxn modelId="{3676F9D3-BC3B-4282-B4B3-2893D207F009}" type="presParOf" srcId="{235F2CA2-27DC-4C05-881B-F3B49055D2A8}" destId="{18C27FFD-656B-41AF-B9C9-54A4E571522C}" srcOrd="0" destOrd="0" presId="urn:microsoft.com/office/officeart/2008/layout/HexagonCluster"/>
    <dgm:cxn modelId="{63A527A3-FF57-424C-94BF-0599C74381FF}" type="presParOf" srcId="{011AB257-867E-4293-86D6-1182876B61B9}" destId="{A23E0F27-8B17-4BF7-8D32-3EBB7F781BE4}" srcOrd="1" destOrd="0" presId="urn:microsoft.com/office/officeart/2008/layout/HexagonCluster"/>
    <dgm:cxn modelId="{191A409B-3D7A-4B31-870A-C963A6448AC1}" type="presParOf" srcId="{A23E0F27-8B17-4BF7-8D32-3EBB7F781BE4}" destId="{7AF6D834-69D7-4425-A0A4-DB4EAA021D3B}" srcOrd="0" destOrd="0" presId="urn:microsoft.com/office/officeart/2008/layout/HexagonCluster"/>
    <dgm:cxn modelId="{30C4D339-9152-4A48-B3CD-647A08C83F56}" type="presParOf" srcId="{011AB257-867E-4293-86D6-1182876B61B9}" destId="{4AFBF9BC-5534-4122-9F82-4D6B77985F9E}" srcOrd="2" destOrd="0" presId="urn:microsoft.com/office/officeart/2008/layout/HexagonCluster"/>
    <dgm:cxn modelId="{EA2736E8-879C-4C49-A81F-A87D709C3FDD}" type="presParOf" srcId="{4AFBF9BC-5534-4122-9F82-4D6B77985F9E}" destId="{151517F6-FFAC-4B98-BA0B-F2B9312CB1E0}" srcOrd="0" destOrd="0" presId="urn:microsoft.com/office/officeart/2008/layout/HexagonCluster"/>
    <dgm:cxn modelId="{1F47C8A9-98CD-4016-9CE0-49FA8173C92B}" type="presParOf" srcId="{011AB257-867E-4293-86D6-1182876B61B9}" destId="{8909018B-9575-415C-B0B6-CC95E75BBCDA}" srcOrd="3" destOrd="0" presId="urn:microsoft.com/office/officeart/2008/layout/HexagonCluster"/>
    <dgm:cxn modelId="{F7F9CC82-78D4-49B8-8D82-ACE2ACCE7E9A}" type="presParOf" srcId="{8909018B-9575-415C-B0B6-CC95E75BBCDA}" destId="{CA4DFD02-C51A-401F-89A7-896F862CD8B3}" srcOrd="0" destOrd="0" presId="urn:microsoft.com/office/officeart/2008/layout/HexagonCluster"/>
    <dgm:cxn modelId="{01CF1C6B-A5B4-4635-BD50-1C4846E63F3D}" type="presParOf" srcId="{011AB257-867E-4293-86D6-1182876B61B9}" destId="{54FC14BC-0BC5-4800-A71D-AD98A4394CD6}" srcOrd="4" destOrd="0" presId="urn:microsoft.com/office/officeart/2008/layout/HexagonCluster"/>
    <dgm:cxn modelId="{B43E7441-C694-46E0-9F9F-60EDE07BB508}" type="presParOf" srcId="{54FC14BC-0BC5-4800-A71D-AD98A4394CD6}" destId="{634B4857-7A4B-45FE-BE19-2D4DA3213576}" srcOrd="0" destOrd="0" presId="urn:microsoft.com/office/officeart/2008/layout/HexagonCluster"/>
    <dgm:cxn modelId="{F17018A7-A372-4B24-9F37-516396FD0A1A}" type="presParOf" srcId="{011AB257-867E-4293-86D6-1182876B61B9}" destId="{12AB17F2-E3CA-4344-9477-54FFE0A28152}" srcOrd="5" destOrd="0" presId="urn:microsoft.com/office/officeart/2008/layout/HexagonCluster"/>
    <dgm:cxn modelId="{1B2E8EDF-E99B-4E26-8EAE-65FA3E911D45}" type="presParOf" srcId="{12AB17F2-E3CA-4344-9477-54FFE0A28152}" destId="{4FC45AB4-F84A-412D-91FC-78BF7F97BE79}" srcOrd="0" destOrd="0" presId="urn:microsoft.com/office/officeart/2008/layout/HexagonCluster"/>
    <dgm:cxn modelId="{2E6C67D4-BCAC-43BD-9031-4D479C3DC93F}" type="presParOf" srcId="{011AB257-867E-4293-86D6-1182876B61B9}" destId="{80E31E29-BC09-49B1-BB3D-A995406FB355}" srcOrd="6" destOrd="0" presId="urn:microsoft.com/office/officeart/2008/layout/HexagonCluster"/>
    <dgm:cxn modelId="{B1E92F00-532D-42BE-8ED9-F85E94BE980B}" type="presParOf" srcId="{80E31E29-BC09-49B1-BB3D-A995406FB355}" destId="{FA4FD046-47A7-4BF6-A776-015B84204DAD}" srcOrd="0" destOrd="0" presId="urn:microsoft.com/office/officeart/2008/layout/HexagonCluster"/>
    <dgm:cxn modelId="{B3FCD310-9DE6-439D-BC94-A50004233705}" type="presParOf" srcId="{011AB257-867E-4293-86D6-1182876B61B9}" destId="{2FDF6BAF-9935-4B46-8201-2A4D92E7D505}" srcOrd="7" destOrd="0" presId="urn:microsoft.com/office/officeart/2008/layout/HexagonCluster"/>
    <dgm:cxn modelId="{1FB32685-A5A7-47B6-9359-94DAFDA3C24D}" type="presParOf" srcId="{2FDF6BAF-9935-4B46-8201-2A4D92E7D505}" destId="{5CCAD077-C98B-40E2-A3FD-E69449CB8D3D}" srcOrd="0" destOrd="0" presId="urn:microsoft.com/office/officeart/2008/layout/HexagonCluster"/>
    <dgm:cxn modelId="{3202FEE7-6F88-43EA-96B8-3FC7414FD94D}" type="presParOf" srcId="{011AB257-867E-4293-86D6-1182876B61B9}" destId="{E7011C4E-E850-48A8-8C0A-C2261000409F}" srcOrd="8" destOrd="0" presId="urn:microsoft.com/office/officeart/2008/layout/HexagonCluster"/>
    <dgm:cxn modelId="{2533C061-731C-470B-9C18-6B69F13CD191}" type="presParOf" srcId="{E7011C4E-E850-48A8-8C0A-C2261000409F}" destId="{DC21CBE8-9222-4065-80C4-77A774C1F614}" srcOrd="0" destOrd="0" presId="urn:microsoft.com/office/officeart/2008/layout/HexagonCluster"/>
    <dgm:cxn modelId="{0E4F589D-AFF3-4271-A1BD-0C0120B5D191}" type="presParOf" srcId="{011AB257-867E-4293-86D6-1182876B61B9}" destId="{3CBF4D79-B4F6-4B34-B518-177A3299BD38}" srcOrd="9" destOrd="0" presId="urn:microsoft.com/office/officeart/2008/layout/HexagonCluster"/>
    <dgm:cxn modelId="{EE50BCF0-D10F-46E2-B5F7-ED98EBECE6EB}" type="presParOf" srcId="{3CBF4D79-B4F6-4B34-B518-177A3299BD38}" destId="{CA705598-CE91-4328-805C-7870654C3B16}" srcOrd="0" destOrd="0" presId="urn:microsoft.com/office/officeart/2008/layout/HexagonCluster"/>
    <dgm:cxn modelId="{44799F9B-78D8-4538-9E1A-0DF0BC9E606A}" type="presParOf" srcId="{011AB257-867E-4293-86D6-1182876B61B9}" destId="{041A760C-4EC5-4AD9-A9A0-BFAD571FF9AC}" srcOrd="10" destOrd="0" presId="urn:microsoft.com/office/officeart/2008/layout/HexagonCluster"/>
    <dgm:cxn modelId="{10723158-FCD4-441D-AB49-A997FB33B6AB}" type="presParOf" srcId="{041A760C-4EC5-4AD9-A9A0-BFAD571FF9AC}" destId="{8E6626CB-C23B-42F4-B538-4C61D2EBAE62}" srcOrd="0" destOrd="0" presId="urn:microsoft.com/office/officeart/2008/layout/HexagonCluster"/>
    <dgm:cxn modelId="{62D1F3A7-4216-4ED5-A811-040589839E6B}" type="presParOf" srcId="{011AB257-867E-4293-86D6-1182876B61B9}" destId="{C1D49953-7362-4979-AA92-81C7BA67FCE0}" srcOrd="11" destOrd="0" presId="urn:microsoft.com/office/officeart/2008/layout/HexagonCluster"/>
    <dgm:cxn modelId="{D708BFFE-F5F7-4CBA-BD8F-A94714F8002E}" type="presParOf" srcId="{C1D49953-7362-4979-AA92-81C7BA67FCE0}" destId="{C37182ED-1429-46D7-A1AA-5559A528D6F5}" srcOrd="0" destOrd="0" presId="urn:microsoft.com/office/officeart/2008/layout/HexagonCluster"/>
    <dgm:cxn modelId="{7CEE9249-213F-4C23-B619-6BA9FFC42EE4}" type="presParOf" srcId="{011AB257-867E-4293-86D6-1182876B61B9}" destId="{E613CD09-87CF-42EA-8C15-8D7AAC810FDE}" srcOrd="12" destOrd="0" presId="urn:microsoft.com/office/officeart/2008/layout/HexagonCluster"/>
    <dgm:cxn modelId="{BB5F86A3-9A4E-4F78-B97A-9DEEA0D68842}" type="presParOf" srcId="{E613CD09-87CF-42EA-8C15-8D7AAC810FDE}" destId="{320E6C94-419F-47E9-86AE-9E1683F9A6EF}" srcOrd="0" destOrd="0" presId="urn:microsoft.com/office/officeart/2008/layout/HexagonCluster"/>
    <dgm:cxn modelId="{2F4B0806-D67F-41C8-BC90-DC104AFA896C}" type="presParOf" srcId="{011AB257-867E-4293-86D6-1182876B61B9}" destId="{72E2B914-9CA7-4A7C-9EA0-125C51BBFF77}" srcOrd="13" destOrd="0" presId="urn:microsoft.com/office/officeart/2008/layout/HexagonCluster"/>
    <dgm:cxn modelId="{3BF2C498-BD5A-408A-8114-A284F3BB108D}" type="presParOf" srcId="{72E2B914-9CA7-4A7C-9EA0-125C51BBFF77}" destId="{A8DD4509-1964-416D-BF96-F268E78BAE3B}" srcOrd="0" destOrd="0" presId="urn:microsoft.com/office/officeart/2008/layout/HexagonCluster"/>
    <dgm:cxn modelId="{0A6D6787-DD04-41E3-9A07-94E5D5B4D545}" type="presParOf" srcId="{011AB257-867E-4293-86D6-1182876B61B9}" destId="{49CE4127-0A2D-4AAD-8C55-77204B3D8F85}" srcOrd="14" destOrd="0" presId="urn:microsoft.com/office/officeart/2008/layout/HexagonCluster"/>
    <dgm:cxn modelId="{AE2DBAAD-AB24-4791-8152-6A49DEEA9978}" type="presParOf" srcId="{49CE4127-0A2D-4AAD-8C55-77204B3D8F85}" destId="{110D78F7-D590-4DF1-B01E-880729C43028}" srcOrd="0" destOrd="0" presId="urn:microsoft.com/office/officeart/2008/layout/HexagonCluster"/>
    <dgm:cxn modelId="{BD2EF4D4-CBD5-4685-81C9-DB971CCD6120}" type="presParOf" srcId="{011AB257-867E-4293-86D6-1182876B61B9}" destId="{370322C0-240D-400A-8644-FFECA0EA3D9F}" srcOrd="15" destOrd="0" presId="urn:microsoft.com/office/officeart/2008/layout/HexagonCluster"/>
    <dgm:cxn modelId="{745EBD6C-514F-4BBE-8BFE-C46FF831BE32}" type="presParOf" srcId="{370322C0-240D-400A-8644-FFECA0EA3D9F}" destId="{868296DF-483B-4384-941B-A3737CD2D7A8}" srcOrd="0" destOrd="0" presId="urn:microsoft.com/office/officeart/2008/layout/HexagonCluster"/>
    <dgm:cxn modelId="{24C7D16D-706E-4DA6-A655-38159B505AAB}" type="presParOf" srcId="{011AB257-867E-4293-86D6-1182876B61B9}" destId="{341383E8-5CD2-48B7-8E73-54351A1EE5ED}" srcOrd="16" destOrd="0" presId="urn:microsoft.com/office/officeart/2008/layout/HexagonCluster"/>
    <dgm:cxn modelId="{2A6A7593-02AC-4DB6-89DD-68AB19ABC44E}" type="presParOf" srcId="{341383E8-5CD2-48B7-8E73-54351A1EE5ED}" destId="{2689F904-EC0B-4ABF-8924-F0E10F482F66}" srcOrd="0" destOrd="0" presId="urn:microsoft.com/office/officeart/2008/layout/HexagonCluster"/>
    <dgm:cxn modelId="{721D47D1-843F-4789-8D17-B182F303F4C4}" type="presParOf" srcId="{011AB257-867E-4293-86D6-1182876B61B9}" destId="{0338CD8B-46B9-4670-AF59-0769D6CA3F90}" srcOrd="17" destOrd="0" presId="urn:microsoft.com/office/officeart/2008/layout/HexagonCluster"/>
    <dgm:cxn modelId="{DCF613AA-A642-496D-BA7B-CF07FAD8F3CB}" type="presParOf" srcId="{0338CD8B-46B9-4670-AF59-0769D6CA3F90}" destId="{F96A9F3E-7CC7-4D42-B429-199C636B32CD}" srcOrd="0" destOrd="0" presId="urn:microsoft.com/office/officeart/2008/layout/HexagonCluster"/>
    <dgm:cxn modelId="{DC2F7D43-237C-4462-AE5D-DB95F24734BD}" type="presParOf" srcId="{011AB257-867E-4293-86D6-1182876B61B9}" destId="{4B062821-5D14-42A4-A492-AE1097282B70}" srcOrd="18" destOrd="0" presId="urn:microsoft.com/office/officeart/2008/layout/HexagonCluster"/>
    <dgm:cxn modelId="{DC79ABE7-DA16-4A56-BBCA-0C7F860947A0}" type="presParOf" srcId="{4B062821-5D14-42A4-A492-AE1097282B70}" destId="{A52B8C3D-B409-44DA-AFE7-22ED997B7370}" srcOrd="0" destOrd="0" presId="urn:microsoft.com/office/officeart/2008/layout/HexagonCluster"/>
    <dgm:cxn modelId="{DF56D790-5511-4ECF-BBE1-3E517A43EF1B}" type="presParOf" srcId="{011AB257-867E-4293-86D6-1182876B61B9}" destId="{8D8314CA-8ED2-4C75-A255-F71CD0382817}" srcOrd="19" destOrd="0" presId="urn:microsoft.com/office/officeart/2008/layout/HexagonCluster"/>
    <dgm:cxn modelId="{6DADC207-6664-49E1-AD6B-A9BD6B3A4C51}" type="presParOf" srcId="{8D8314CA-8ED2-4C75-A255-F71CD0382817}" destId="{402A02C2-B8EA-4746-8297-85DFE5D98D70}"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B1F77D-A09B-4467-8502-9F64B1830BE3}" type="doc">
      <dgm:prSet loTypeId="urn:microsoft.com/office/officeart/2005/8/layout/process1" loCatId="process" qsTypeId="urn:microsoft.com/office/officeart/2005/8/quickstyle/simple1" qsCatId="simple" csTypeId="urn:microsoft.com/office/officeart/2005/8/colors/accent1_2" csCatId="accent1" phldr="1"/>
      <dgm:spPr/>
    </dgm:pt>
    <dgm:pt modelId="{5146376B-370D-4141-8D3F-D6FB3423A240}">
      <dgm:prSet phldrT="[Text]"/>
      <dgm:spPr>
        <a:ln w="76200">
          <a:solidFill>
            <a:srgbClr val="002060"/>
          </a:solidFill>
        </a:ln>
      </dgm:spPr>
      <dgm:t>
        <a:bodyPr/>
        <a:lstStyle/>
        <a:p>
          <a:r>
            <a:rPr lang="en-GB" b="1" dirty="0" smtClean="0">
              <a:solidFill>
                <a:srgbClr val="002060"/>
              </a:solidFill>
            </a:rPr>
            <a:t>Select * from Characters</a:t>
          </a:r>
          <a:endParaRPr lang="en-IN" b="1" dirty="0">
            <a:solidFill>
              <a:srgbClr val="002060"/>
            </a:solidFill>
          </a:endParaRPr>
        </a:p>
      </dgm:t>
    </dgm:pt>
    <dgm:pt modelId="{2CD706C3-A7B8-41FB-A2AE-ABB210A8F994}" type="parTrans" cxnId="{7016729E-5C02-4DCE-9F33-DF0ADBB471A1}">
      <dgm:prSet/>
      <dgm:spPr/>
      <dgm:t>
        <a:bodyPr/>
        <a:lstStyle/>
        <a:p>
          <a:endParaRPr lang="en-IN"/>
        </a:p>
      </dgm:t>
    </dgm:pt>
    <dgm:pt modelId="{BECA6883-8425-40B6-8F91-E09E03726DCF}" type="sibTrans" cxnId="{7016729E-5C02-4DCE-9F33-DF0ADBB471A1}">
      <dgm:prSet/>
      <dgm:spPr/>
      <dgm:t>
        <a:bodyPr/>
        <a:lstStyle/>
        <a:p>
          <a:endParaRPr lang="en-IN"/>
        </a:p>
      </dgm:t>
    </dgm:pt>
    <dgm:pt modelId="{4E1604D5-0B8C-4594-996E-3FE3772A5779}" type="pres">
      <dgm:prSet presAssocID="{9DB1F77D-A09B-4467-8502-9F64B1830BE3}" presName="Name0" presStyleCnt="0">
        <dgm:presLayoutVars>
          <dgm:dir/>
          <dgm:resizeHandles val="exact"/>
        </dgm:presLayoutVars>
      </dgm:prSet>
      <dgm:spPr/>
    </dgm:pt>
    <dgm:pt modelId="{230C769A-563C-4B10-92C6-4F7628229995}" type="pres">
      <dgm:prSet presAssocID="{5146376B-370D-4141-8D3F-D6FB3423A240}" presName="node" presStyleLbl="node1" presStyleIdx="0" presStyleCnt="1" custLinFactNeighborX="-849" custLinFactNeighborY="32891">
        <dgm:presLayoutVars>
          <dgm:bulletEnabled val="1"/>
        </dgm:presLayoutVars>
      </dgm:prSet>
      <dgm:spPr/>
      <dgm:t>
        <a:bodyPr/>
        <a:lstStyle/>
        <a:p>
          <a:endParaRPr lang="en-IN"/>
        </a:p>
      </dgm:t>
    </dgm:pt>
  </dgm:ptLst>
  <dgm:cxnLst>
    <dgm:cxn modelId="{7016729E-5C02-4DCE-9F33-DF0ADBB471A1}" srcId="{9DB1F77D-A09B-4467-8502-9F64B1830BE3}" destId="{5146376B-370D-4141-8D3F-D6FB3423A240}" srcOrd="0" destOrd="0" parTransId="{2CD706C3-A7B8-41FB-A2AE-ABB210A8F994}" sibTransId="{BECA6883-8425-40B6-8F91-E09E03726DCF}"/>
    <dgm:cxn modelId="{9B12A80F-EE39-498E-9C47-9BE8FB37E289}" type="presOf" srcId="{5146376B-370D-4141-8D3F-D6FB3423A240}" destId="{230C769A-563C-4B10-92C6-4F7628229995}" srcOrd="0" destOrd="0" presId="urn:microsoft.com/office/officeart/2005/8/layout/process1"/>
    <dgm:cxn modelId="{B370C398-3C15-4D7A-B979-0274B211F8D4}" type="presOf" srcId="{9DB1F77D-A09B-4467-8502-9F64B1830BE3}" destId="{4E1604D5-0B8C-4594-996E-3FE3772A5779}" srcOrd="0" destOrd="0" presId="urn:microsoft.com/office/officeart/2005/8/layout/process1"/>
    <dgm:cxn modelId="{2636DDA3-93FE-455B-9738-78E1B3345CF1}" type="presParOf" srcId="{4E1604D5-0B8C-4594-996E-3FE3772A5779}" destId="{230C769A-563C-4B10-92C6-4F762822999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B1F77D-A09B-4467-8502-9F64B1830BE3}" type="doc">
      <dgm:prSet loTypeId="urn:microsoft.com/office/officeart/2005/8/layout/process1" loCatId="process" qsTypeId="urn:microsoft.com/office/officeart/2005/8/quickstyle/simple1" qsCatId="simple" csTypeId="urn:microsoft.com/office/officeart/2005/8/colors/accent1_2" csCatId="accent1" phldr="1"/>
      <dgm:spPr/>
    </dgm:pt>
    <dgm:pt modelId="{5146376B-370D-4141-8D3F-D6FB3423A240}">
      <dgm:prSet phldrT="[Text]"/>
      <dgm:spPr>
        <a:ln w="76200">
          <a:solidFill>
            <a:srgbClr val="002060"/>
          </a:solidFill>
        </a:ln>
      </dgm:spPr>
      <dgm:t>
        <a:bodyPr/>
        <a:lstStyle/>
        <a:p>
          <a:r>
            <a:rPr lang="en-GB" b="1" dirty="0" smtClean="0">
              <a:solidFill>
                <a:srgbClr val="002060"/>
              </a:solidFill>
            </a:rPr>
            <a:t>Select * from Locations</a:t>
          </a:r>
          <a:endParaRPr lang="en-IN" b="1" dirty="0">
            <a:solidFill>
              <a:srgbClr val="002060"/>
            </a:solidFill>
          </a:endParaRPr>
        </a:p>
      </dgm:t>
    </dgm:pt>
    <dgm:pt modelId="{2CD706C3-A7B8-41FB-A2AE-ABB210A8F994}" type="parTrans" cxnId="{7016729E-5C02-4DCE-9F33-DF0ADBB471A1}">
      <dgm:prSet/>
      <dgm:spPr/>
      <dgm:t>
        <a:bodyPr/>
        <a:lstStyle/>
        <a:p>
          <a:endParaRPr lang="en-IN"/>
        </a:p>
      </dgm:t>
    </dgm:pt>
    <dgm:pt modelId="{BECA6883-8425-40B6-8F91-E09E03726DCF}" type="sibTrans" cxnId="{7016729E-5C02-4DCE-9F33-DF0ADBB471A1}">
      <dgm:prSet/>
      <dgm:spPr/>
      <dgm:t>
        <a:bodyPr/>
        <a:lstStyle/>
        <a:p>
          <a:endParaRPr lang="en-IN"/>
        </a:p>
      </dgm:t>
    </dgm:pt>
    <dgm:pt modelId="{4E1604D5-0B8C-4594-996E-3FE3772A5779}" type="pres">
      <dgm:prSet presAssocID="{9DB1F77D-A09B-4467-8502-9F64B1830BE3}" presName="Name0" presStyleCnt="0">
        <dgm:presLayoutVars>
          <dgm:dir/>
          <dgm:resizeHandles val="exact"/>
        </dgm:presLayoutVars>
      </dgm:prSet>
      <dgm:spPr/>
    </dgm:pt>
    <dgm:pt modelId="{230C769A-563C-4B10-92C6-4F7628229995}" type="pres">
      <dgm:prSet presAssocID="{5146376B-370D-4141-8D3F-D6FB3423A240}" presName="node" presStyleLbl="node1" presStyleIdx="0" presStyleCnt="1" custLinFactNeighborX="1296">
        <dgm:presLayoutVars>
          <dgm:bulletEnabled val="1"/>
        </dgm:presLayoutVars>
      </dgm:prSet>
      <dgm:spPr/>
      <dgm:t>
        <a:bodyPr/>
        <a:lstStyle/>
        <a:p>
          <a:endParaRPr lang="en-IN"/>
        </a:p>
      </dgm:t>
    </dgm:pt>
  </dgm:ptLst>
  <dgm:cxnLst>
    <dgm:cxn modelId="{7016729E-5C02-4DCE-9F33-DF0ADBB471A1}" srcId="{9DB1F77D-A09B-4467-8502-9F64B1830BE3}" destId="{5146376B-370D-4141-8D3F-D6FB3423A240}" srcOrd="0" destOrd="0" parTransId="{2CD706C3-A7B8-41FB-A2AE-ABB210A8F994}" sibTransId="{BECA6883-8425-40B6-8F91-E09E03726DCF}"/>
    <dgm:cxn modelId="{B5F2F6CB-6904-4A53-A77E-08B32EDE1FE8}" type="presOf" srcId="{5146376B-370D-4141-8D3F-D6FB3423A240}" destId="{230C769A-563C-4B10-92C6-4F7628229995}" srcOrd="0" destOrd="0" presId="urn:microsoft.com/office/officeart/2005/8/layout/process1"/>
    <dgm:cxn modelId="{D6D69904-9FD1-4957-BD29-C9700385BA65}" type="presOf" srcId="{9DB1F77D-A09B-4467-8502-9F64B1830BE3}" destId="{4E1604D5-0B8C-4594-996E-3FE3772A5779}" srcOrd="0" destOrd="0" presId="urn:microsoft.com/office/officeart/2005/8/layout/process1"/>
    <dgm:cxn modelId="{50F31921-6753-4240-A75C-18F65DCBCE6D}" type="presParOf" srcId="{4E1604D5-0B8C-4594-996E-3FE3772A5779}" destId="{230C769A-563C-4B10-92C6-4F762822999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B1F77D-A09B-4467-8502-9F64B1830BE3}" type="doc">
      <dgm:prSet loTypeId="urn:microsoft.com/office/officeart/2005/8/layout/process1" loCatId="process" qsTypeId="urn:microsoft.com/office/officeart/2005/8/quickstyle/simple1" qsCatId="simple" csTypeId="urn:microsoft.com/office/officeart/2005/8/colors/accent1_2" csCatId="accent1" phldr="1"/>
      <dgm:spPr/>
    </dgm:pt>
    <dgm:pt modelId="{5146376B-370D-4141-8D3F-D6FB3423A240}">
      <dgm:prSet phldrT="[Text]"/>
      <dgm:spPr>
        <a:ln w="76200">
          <a:solidFill>
            <a:srgbClr val="002060"/>
          </a:solidFill>
        </a:ln>
      </dgm:spPr>
      <dgm:t>
        <a:bodyPr/>
        <a:lstStyle/>
        <a:p>
          <a:r>
            <a:rPr lang="en-GB" b="1" dirty="0" smtClean="0">
              <a:solidFill>
                <a:srgbClr val="002060"/>
              </a:solidFill>
            </a:rPr>
            <a:t>Select * from Events</a:t>
          </a:r>
          <a:endParaRPr lang="en-IN" b="1" dirty="0">
            <a:solidFill>
              <a:srgbClr val="002060"/>
            </a:solidFill>
          </a:endParaRPr>
        </a:p>
      </dgm:t>
    </dgm:pt>
    <dgm:pt modelId="{2CD706C3-A7B8-41FB-A2AE-ABB210A8F994}" type="parTrans" cxnId="{7016729E-5C02-4DCE-9F33-DF0ADBB471A1}">
      <dgm:prSet/>
      <dgm:spPr/>
      <dgm:t>
        <a:bodyPr/>
        <a:lstStyle/>
        <a:p>
          <a:endParaRPr lang="en-IN"/>
        </a:p>
      </dgm:t>
    </dgm:pt>
    <dgm:pt modelId="{BECA6883-8425-40B6-8F91-E09E03726DCF}" type="sibTrans" cxnId="{7016729E-5C02-4DCE-9F33-DF0ADBB471A1}">
      <dgm:prSet/>
      <dgm:spPr/>
      <dgm:t>
        <a:bodyPr/>
        <a:lstStyle/>
        <a:p>
          <a:endParaRPr lang="en-IN"/>
        </a:p>
      </dgm:t>
    </dgm:pt>
    <dgm:pt modelId="{4E1604D5-0B8C-4594-996E-3FE3772A5779}" type="pres">
      <dgm:prSet presAssocID="{9DB1F77D-A09B-4467-8502-9F64B1830BE3}" presName="Name0" presStyleCnt="0">
        <dgm:presLayoutVars>
          <dgm:dir/>
          <dgm:resizeHandles val="exact"/>
        </dgm:presLayoutVars>
      </dgm:prSet>
      <dgm:spPr/>
    </dgm:pt>
    <dgm:pt modelId="{230C769A-563C-4B10-92C6-4F7628229995}" type="pres">
      <dgm:prSet presAssocID="{5146376B-370D-4141-8D3F-D6FB3423A240}" presName="node" presStyleLbl="node1" presStyleIdx="0" presStyleCnt="1" custLinFactNeighborX="-849" custLinFactNeighborY="32891">
        <dgm:presLayoutVars>
          <dgm:bulletEnabled val="1"/>
        </dgm:presLayoutVars>
      </dgm:prSet>
      <dgm:spPr/>
      <dgm:t>
        <a:bodyPr/>
        <a:lstStyle/>
        <a:p>
          <a:endParaRPr lang="en-IN"/>
        </a:p>
      </dgm:t>
    </dgm:pt>
  </dgm:ptLst>
  <dgm:cxnLst>
    <dgm:cxn modelId="{7016729E-5C02-4DCE-9F33-DF0ADBB471A1}" srcId="{9DB1F77D-A09B-4467-8502-9F64B1830BE3}" destId="{5146376B-370D-4141-8D3F-D6FB3423A240}" srcOrd="0" destOrd="0" parTransId="{2CD706C3-A7B8-41FB-A2AE-ABB210A8F994}" sibTransId="{BECA6883-8425-40B6-8F91-E09E03726DCF}"/>
    <dgm:cxn modelId="{B7C755EA-E731-44E6-A501-EA422261DF86}" type="presOf" srcId="{5146376B-370D-4141-8D3F-D6FB3423A240}" destId="{230C769A-563C-4B10-92C6-4F7628229995}" srcOrd="0" destOrd="0" presId="urn:microsoft.com/office/officeart/2005/8/layout/process1"/>
    <dgm:cxn modelId="{2EDB14D0-42A9-4683-8DBC-C5F4A8F864FA}" type="presOf" srcId="{9DB1F77D-A09B-4467-8502-9F64B1830BE3}" destId="{4E1604D5-0B8C-4594-996E-3FE3772A5779}" srcOrd="0" destOrd="0" presId="urn:microsoft.com/office/officeart/2005/8/layout/process1"/>
    <dgm:cxn modelId="{CEF7A052-7FF2-4C53-B6A2-DAB71AA42C5D}" type="presParOf" srcId="{4E1604D5-0B8C-4594-996E-3FE3772A5779}" destId="{230C769A-563C-4B10-92C6-4F762822999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B1F77D-A09B-4467-8502-9F64B1830BE3}" type="doc">
      <dgm:prSet loTypeId="urn:microsoft.com/office/officeart/2005/8/layout/process1" loCatId="process" qsTypeId="urn:microsoft.com/office/officeart/2005/8/quickstyle/simple1" qsCatId="simple" csTypeId="urn:microsoft.com/office/officeart/2005/8/colors/accent1_2" csCatId="accent1" phldr="1"/>
      <dgm:spPr/>
    </dgm:pt>
    <dgm:pt modelId="{5146376B-370D-4141-8D3F-D6FB3423A240}">
      <dgm:prSet phldrT="[Text]"/>
      <dgm:spPr>
        <a:ln w="76200">
          <a:solidFill>
            <a:srgbClr val="002060"/>
          </a:solidFill>
        </a:ln>
      </dgm:spPr>
      <dgm:t>
        <a:bodyPr/>
        <a:lstStyle/>
        <a:p>
          <a:r>
            <a:rPr lang="en-GB" b="1" dirty="0" smtClean="0">
              <a:solidFill>
                <a:srgbClr val="002060"/>
              </a:solidFill>
            </a:rPr>
            <a:t>Select * from Relationships</a:t>
          </a:r>
          <a:endParaRPr lang="en-IN" b="1" dirty="0">
            <a:solidFill>
              <a:srgbClr val="002060"/>
            </a:solidFill>
          </a:endParaRPr>
        </a:p>
      </dgm:t>
    </dgm:pt>
    <dgm:pt modelId="{2CD706C3-A7B8-41FB-A2AE-ABB210A8F994}" type="parTrans" cxnId="{7016729E-5C02-4DCE-9F33-DF0ADBB471A1}">
      <dgm:prSet/>
      <dgm:spPr/>
      <dgm:t>
        <a:bodyPr/>
        <a:lstStyle/>
        <a:p>
          <a:endParaRPr lang="en-IN"/>
        </a:p>
      </dgm:t>
    </dgm:pt>
    <dgm:pt modelId="{BECA6883-8425-40B6-8F91-E09E03726DCF}" type="sibTrans" cxnId="{7016729E-5C02-4DCE-9F33-DF0ADBB471A1}">
      <dgm:prSet/>
      <dgm:spPr/>
      <dgm:t>
        <a:bodyPr/>
        <a:lstStyle/>
        <a:p>
          <a:endParaRPr lang="en-IN"/>
        </a:p>
      </dgm:t>
    </dgm:pt>
    <dgm:pt modelId="{4E1604D5-0B8C-4594-996E-3FE3772A5779}" type="pres">
      <dgm:prSet presAssocID="{9DB1F77D-A09B-4467-8502-9F64B1830BE3}" presName="Name0" presStyleCnt="0">
        <dgm:presLayoutVars>
          <dgm:dir/>
          <dgm:resizeHandles val="exact"/>
        </dgm:presLayoutVars>
      </dgm:prSet>
      <dgm:spPr/>
    </dgm:pt>
    <dgm:pt modelId="{230C769A-563C-4B10-92C6-4F7628229995}" type="pres">
      <dgm:prSet presAssocID="{5146376B-370D-4141-8D3F-D6FB3423A240}" presName="node" presStyleLbl="node1" presStyleIdx="0" presStyleCnt="1" custLinFactNeighborX="1206" custLinFactNeighborY="1399">
        <dgm:presLayoutVars>
          <dgm:bulletEnabled val="1"/>
        </dgm:presLayoutVars>
      </dgm:prSet>
      <dgm:spPr/>
      <dgm:t>
        <a:bodyPr/>
        <a:lstStyle/>
        <a:p>
          <a:endParaRPr lang="en-IN"/>
        </a:p>
      </dgm:t>
    </dgm:pt>
  </dgm:ptLst>
  <dgm:cxnLst>
    <dgm:cxn modelId="{7016729E-5C02-4DCE-9F33-DF0ADBB471A1}" srcId="{9DB1F77D-A09B-4467-8502-9F64B1830BE3}" destId="{5146376B-370D-4141-8D3F-D6FB3423A240}" srcOrd="0" destOrd="0" parTransId="{2CD706C3-A7B8-41FB-A2AE-ABB210A8F994}" sibTransId="{BECA6883-8425-40B6-8F91-E09E03726DCF}"/>
    <dgm:cxn modelId="{04CBEA85-1EF4-4EC7-8522-E9F8467B324C}" type="presOf" srcId="{9DB1F77D-A09B-4467-8502-9F64B1830BE3}" destId="{4E1604D5-0B8C-4594-996E-3FE3772A5779}" srcOrd="0" destOrd="0" presId="urn:microsoft.com/office/officeart/2005/8/layout/process1"/>
    <dgm:cxn modelId="{04D3DCB7-F36E-4CB8-B86B-DEB76D4509F3}" type="presOf" srcId="{5146376B-370D-4141-8D3F-D6FB3423A240}" destId="{230C769A-563C-4B10-92C6-4F7628229995}" srcOrd="0" destOrd="0" presId="urn:microsoft.com/office/officeart/2005/8/layout/process1"/>
    <dgm:cxn modelId="{50B75062-D75E-4EEB-91C5-3FF83F7CB31D}" type="presParOf" srcId="{4E1604D5-0B8C-4594-996E-3FE3772A5779}" destId="{230C769A-563C-4B10-92C6-4F762822999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B1F77D-A09B-4467-8502-9F64B1830BE3}" type="doc">
      <dgm:prSet loTypeId="urn:microsoft.com/office/officeart/2005/8/layout/process1" loCatId="process" qsTypeId="urn:microsoft.com/office/officeart/2005/8/quickstyle/simple1" qsCatId="simple" csTypeId="urn:microsoft.com/office/officeart/2005/8/colors/accent1_2" csCatId="accent1" phldr="1"/>
      <dgm:spPr/>
    </dgm:pt>
    <dgm:pt modelId="{5146376B-370D-4141-8D3F-D6FB3423A240}">
      <dgm:prSet phldrT="[Text]"/>
      <dgm:spPr>
        <a:ln w="76200">
          <a:solidFill>
            <a:srgbClr val="002060"/>
          </a:solidFill>
        </a:ln>
      </dgm:spPr>
      <dgm:t>
        <a:bodyPr/>
        <a:lstStyle/>
        <a:p>
          <a:r>
            <a:rPr lang="en-GB" b="1" dirty="0" smtClean="0">
              <a:solidFill>
                <a:srgbClr val="002060"/>
              </a:solidFill>
            </a:rPr>
            <a:t>Select * from Monsters</a:t>
          </a:r>
          <a:endParaRPr lang="en-IN" b="1" dirty="0">
            <a:solidFill>
              <a:srgbClr val="002060"/>
            </a:solidFill>
          </a:endParaRPr>
        </a:p>
      </dgm:t>
    </dgm:pt>
    <dgm:pt modelId="{2CD706C3-A7B8-41FB-A2AE-ABB210A8F994}" type="parTrans" cxnId="{7016729E-5C02-4DCE-9F33-DF0ADBB471A1}">
      <dgm:prSet/>
      <dgm:spPr/>
      <dgm:t>
        <a:bodyPr/>
        <a:lstStyle/>
        <a:p>
          <a:endParaRPr lang="en-IN"/>
        </a:p>
      </dgm:t>
    </dgm:pt>
    <dgm:pt modelId="{BECA6883-8425-40B6-8F91-E09E03726DCF}" type="sibTrans" cxnId="{7016729E-5C02-4DCE-9F33-DF0ADBB471A1}">
      <dgm:prSet/>
      <dgm:spPr/>
      <dgm:t>
        <a:bodyPr/>
        <a:lstStyle/>
        <a:p>
          <a:endParaRPr lang="en-IN"/>
        </a:p>
      </dgm:t>
    </dgm:pt>
    <dgm:pt modelId="{4E1604D5-0B8C-4594-996E-3FE3772A5779}" type="pres">
      <dgm:prSet presAssocID="{9DB1F77D-A09B-4467-8502-9F64B1830BE3}" presName="Name0" presStyleCnt="0">
        <dgm:presLayoutVars>
          <dgm:dir/>
          <dgm:resizeHandles val="exact"/>
        </dgm:presLayoutVars>
      </dgm:prSet>
      <dgm:spPr/>
    </dgm:pt>
    <dgm:pt modelId="{230C769A-563C-4B10-92C6-4F7628229995}" type="pres">
      <dgm:prSet presAssocID="{5146376B-370D-4141-8D3F-D6FB3423A240}" presName="node" presStyleLbl="node1" presStyleIdx="0" presStyleCnt="1" custLinFactNeighborX="1307">
        <dgm:presLayoutVars>
          <dgm:bulletEnabled val="1"/>
        </dgm:presLayoutVars>
      </dgm:prSet>
      <dgm:spPr/>
      <dgm:t>
        <a:bodyPr/>
        <a:lstStyle/>
        <a:p>
          <a:endParaRPr lang="en-IN"/>
        </a:p>
      </dgm:t>
    </dgm:pt>
  </dgm:ptLst>
  <dgm:cxnLst>
    <dgm:cxn modelId="{7016729E-5C02-4DCE-9F33-DF0ADBB471A1}" srcId="{9DB1F77D-A09B-4467-8502-9F64B1830BE3}" destId="{5146376B-370D-4141-8D3F-D6FB3423A240}" srcOrd="0" destOrd="0" parTransId="{2CD706C3-A7B8-41FB-A2AE-ABB210A8F994}" sibTransId="{BECA6883-8425-40B6-8F91-E09E03726DCF}"/>
    <dgm:cxn modelId="{AF76B6C2-6EA7-4CB5-83D2-E0B6A7369CF1}" type="presOf" srcId="{5146376B-370D-4141-8D3F-D6FB3423A240}" destId="{230C769A-563C-4B10-92C6-4F7628229995}" srcOrd="0" destOrd="0" presId="urn:microsoft.com/office/officeart/2005/8/layout/process1"/>
    <dgm:cxn modelId="{DA992C14-48B4-49F2-9CD6-EA7AF2298775}" type="presOf" srcId="{9DB1F77D-A09B-4467-8502-9F64B1830BE3}" destId="{4E1604D5-0B8C-4594-996E-3FE3772A5779}" srcOrd="0" destOrd="0" presId="urn:microsoft.com/office/officeart/2005/8/layout/process1"/>
    <dgm:cxn modelId="{0DB475FD-0A2C-4F6A-9F63-759B64C2762D}" type="presParOf" srcId="{4E1604D5-0B8C-4594-996E-3FE3772A5779}" destId="{230C769A-563C-4B10-92C6-4F7628229995}"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4DDC15-EE17-4031-8B3F-D6489724EB02}" type="doc">
      <dgm:prSet loTypeId="urn:microsoft.com/office/officeart/2008/layout/PictureAccentBlocks" loCatId="picture" qsTypeId="urn:microsoft.com/office/officeart/2005/8/quickstyle/simple1" qsCatId="simple" csTypeId="urn:microsoft.com/office/officeart/2005/8/colors/accent1_2" csCatId="accent1" phldr="1"/>
      <dgm:spPr/>
      <dgm:t>
        <a:bodyPr/>
        <a:lstStyle/>
        <a:p>
          <a:endParaRPr lang="en-IN"/>
        </a:p>
      </dgm:t>
    </dgm:pt>
    <dgm:pt modelId="{17AB0808-8E4D-4523-A8DB-3B09DF652386}">
      <dgm:prSet phldrT="[Text]" custT="1"/>
      <dgm:spPr/>
      <dgm:t>
        <a:bodyPr/>
        <a:lstStyle/>
        <a:p>
          <a:r>
            <a:rPr lang="en-GB" sz="3200" b="1" dirty="0" smtClean="0">
              <a:solidFill>
                <a:schemeClr val="accent5">
                  <a:lumMod val="50000"/>
                </a:schemeClr>
              </a:solidFill>
            </a:rPr>
            <a:t>JIM HOPPER</a:t>
          </a:r>
          <a:endParaRPr lang="en-IN" sz="3200" b="1" dirty="0">
            <a:solidFill>
              <a:schemeClr val="accent5">
                <a:lumMod val="50000"/>
              </a:schemeClr>
            </a:solidFill>
          </a:endParaRPr>
        </a:p>
      </dgm:t>
    </dgm:pt>
    <dgm:pt modelId="{C82942F8-8082-4060-B586-86673059B14C}" type="parTrans" cxnId="{ED00B199-B7F1-4B6C-8F3D-5F380D7F6FC9}">
      <dgm:prSet/>
      <dgm:spPr/>
      <dgm:t>
        <a:bodyPr/>
        <a:lstStyle/>
        <a:p>
          <a:endParaRPr lang="en-IN"/>
        </a:p>
      </dgm:t>
    </dgm:pt>
    <dgm:pt modelId="{D429E6CF-1F0E-431A-8CEA-82284AF7D2EE}" type="sibTrans" cxnId="{ED00B199-B7F1-4B6C-8F3D-5F380D7F6FC9}">
      <dgm:prSet/>
      <dgm:spPr/>
      <dgm:t>
        <a:bodyPr/>
        <a:lstStyle/>
        <a:p>
          <a:endParaRPr lang="en-IN"/>
        </a:p>
      </dgm:t>
    </dgm:pt>
    <dgm:pt modelId="{A9F84E7B-FC3C-44CC-ACB3-7BAFDE816D15}">
      <dgm:prSet phldrT="[Text]"/>
      <dgm:spPr/>
      <dgm:t>
        <a:bodyPr/>
        <a:lstStyle/>
        <a:p>
          <a:r>
            <a:rPr lang="en-GB" b="1" dirty="0" smtClean="0">
              <a:solidFill>
                <a:schemeClr val="accent5">
                  <a:lumMod val="50000"/>
                </a:schemeClr>
              </a:solidFill>
            </a:rPr>
            <a:t>JONATHAN BYERS</a:t>
          </a:r>
          <a:endParaRPr lang="en-IN" b="1" dirty="0">
            <a:solidFill>
              <a:schemeClr val="accent5">
                <a:lumMod val="50000"/>
              </a:schemeClr>
            </a:solidFill>
          </a:endParaRPr>
        </a:p>
      </dgm:t>
    </dgm:pt>
    <dgm:pt modelId="{F25E5A73-6247-4F6E-B8C5-5DEF362AB571}" type="parTrans" cxnId="{395AE292-056B-4999-A623-45F28FC048AB}">
      <dgm:prSet/>
      <dgm:spPr/>
      <dgm:t>
        <a:bodyPr/>
        <a:lstStyle/>
        <a:p>
          <a:endParaRPr lang="en-IN"/>
        </a:p>
      </dgm:t>
    </dgm:pt>
    <dgm:pt modelId="{D9299595-8D7C-4906-8E5E-29FD99A5DDE3}" type="sibTrans" cxnId="{395AE292-056B-4999-A623-45F28FC048AB}">
      <dgm:prSet/>
      <dgm:spPr/>
      <dgm:t>
        <a:bodyPr/>
        <a:lstStyle/>
        <a:p>
          <a:endParaRPr lang="en-IN"/>
        </a:p>
      </dgm:t>
    </dgm:pt>
    <dgm:pt modelId="{8DB03868-DF23-4422-82C4-CD2A241B96AD}">
      <dgm:prSet phldrT="[Text]" custT="1"/>
      <dgm:spPr/>
      <dgm:t>
        <a:bodyPr/>
        <a:lstStyle/>
        <a:p>
          <a:r>
            <a:rPr lang="en-GB" sz="3200" b="1" dirty="0" smtClean="0">
              <a:solidFill>
                <a:schemeClr val="accent5">
                  <a:lumMod val="50000"/>
                </a:schemeClr>
              </a:solidFill>
            </a:rPr>
            <a:t>JOYCE BYERS</a:t>
          </a:r>
          <a:endParaRPr lang="en-IN" sz="3200" b="1" dirty="0">
            <a:solidFill>
              <a:schemeClr val="accent5">
                <a:lumMod val="50000"/>
              </a:schemeClr>
            </a:solidFill>
          </a:endParaRPr>
        </a:p>
      </dgm:t>
    </dgm:pt>
    <dgm:pt modelId="{461C3B30-6B66-4265-BC1A-124B4C22F353}" type="parTrans" cxnId="{0273A432-69E2-4F77-9928-09370699494B}">
      <dgm:prSet/>
      <dgm:spPr/>
      <dgm:t>
        <a:bodyPr/>
        <a:lstStyle/>
        <a:p>
          <a:endParaRPr lang="en-IN"/>
        </a:p>
      </dgm:t>
    </dgm:pt>
    <dgm:pt modelId="{A7431575-C4A4-47DA-9DE8-A4DEFFAA2DE3}" type="sibTrans" cxnId="{0273A432-69E2-4F77-9928-09370699494B}">
      <dgm:prSet/>
      <dgm:spPr/>
      <dgm:t>
        <a:bodyPr/>
        <a:lstStyle/>
        <a:p>
          <a:endParaRPr lang="en-IN"/>
        </a:p>
      </dgm:t>
    </dgm:pt>
    <dgm:pt modelId="{852A9649-3D3D-4313-9F0F-DAEB2FFAF7A2}" type="pres">
      <dgm:prSet presAssocID="{054DDC15-EE17-4031-8B3F-D6489724EB02}" presName="Name0" presStyleCnt="0">
        <dgm:presLayoutVars>
          <dgm:dir/>
        </dgm:presLayoutVars>
      </dgm:prSet>
      <dgm:spPr/>
      <dgm:t>
        <a:bodyPr/>
        <a:lstStyle/>
        <a:p>
          <a:endParaRPr lang="en-IN"/>
        </a:p>
      </dgm:t>
    </dgm:pt>
    <dgm:pt modelId="{E1085351-33B0-48AA-8553-1667D68B0132}" type="pres">
      <dgm:prSet presAssocID="{17AB0808-8E4D-4523-A8DB-3B09DF652386}" presName="composite" presStyleCnt="0"/>
      <dgm:spPr/>
    </dgm:pt>
    <dgm:pt modelId="{AAAA97CA-22B4-4863-98E6-E25894C91FD8}" type="pres">
      <dgm:prSet presAssocID="{17AB0808-8E4D-4523-A8DB-3B09DF652386}" presName="Image" presStyleLbl="alignNode1" presStyleIdx="0" presStyleCnt="3" custScaleY="114688" custLinFactNeighborX="-2191" custLinFactNeighborY="180"/>
      <dgm:spPr>
        <a:blipFill>
          <a:blip xmlns:r="http://schemas.openxmlformats.org/officeDocument/2006/relationships" r:embed="rId1">
            <a:extLst>
              <a:ext uri="{28A0092B-C50C-407E-A947-70E740481C1C}">
                <a14:useLocalDpi xmlns:a14="http://schemas.microsoft.com/office/drawing/2010/main" val="0"/>
              </a:ext>
            </a:extLst>
          </a:blip>
          <a:srcRect/>
          <a:stretch>
            <a:fillRect l="-52000" r="-52000"/>
          </a:stretch>
        </a:blipFill>
      </dgm:spPr>
      <dgm:t>
        <a:bodyPr/>
        <a:lstStyle/>
        <a:p>
          <a:endParaRPr lang="en-IN"/>
        </a:p>
      </dgm:t>
    </dgm:pt>
    <dgm:pt modelId="{6D57F432-F04C-4A1C-8D11-12CE795F713E}" type="pres">
      <dgm:prSet presAssocID="{17AB0808-8E4D-4523-A8DB-3B09DF652386}" presName="Parent" presStyleLbl="revTx" presStyleIdx="0" presStyleCnt="3">
        <dgm:presLayoutVars>
          <dgm:bulletEnabled val="1"/>
        </dgm:presLayoutVars>
      </dgm:prSet>
      <dgm:spPr/>
      <dgm:t>
        <a:bodyPr/>
        <a:lstStyle/>
        <a:p>
          <a:endParaRPr lang="en-IN"/>
        </a:p>
      </dgm:t>
    </dgm:pt>
    <dgm:pt modelId="{C5B63337-83A0-4419-9451-89B78E3FC5C2}" type="pres">
      <dgm:prSet presAssocID="{D429E6CF-1F0E-431A-8CEA-82284AF7D2EE}" presName="sibTrans" presStyleCnt="0"/>
      <dgm:spPr/>
    </dgm:pt>
    <dgm:pt modelId="{6DE99F2C-32AF-49E6-92B4-EB0E502D2996}" type="pres">
      <dgm:prSet presAssocID="{A9F84E7B-FC3C-44CC-ACB3-7BAFDE816D15}" presName="composite" presStyleCnt="0"/>
      <dgm:spPr/>
    </dgm:pt>
    <dgm:pt modelId="{2714BC3B-E90D-4315-9915-58C163BF8646}" type="pres">
      <dgm:prSet presAssocID="{A9F84E7B-FC3C-44CC-ACB3-7BAFDE816D15}"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dgm:spPr>
    </dgm:pt>
    <dgm:pt modelId="{38AC444A-54AE-4BD5-9EB2-432FE1518F92}" type="pres">
      <dgm:prSet presAssocID="{A9F84E7B-FC3C-44CC-ACB3-7BAFDE816D15}" presName="Parent" presStyleLbl="revTx" presStyleIdx="1" presStyleCnt="3">
        <dgm:presLayoutVars>
          <dgm:bulletEnabled val="1"/>
        </dgm:presLayoutVars>
      </dgm:prSet>
      <dgm:spPr/>
      <dgm:t>
        <a:bodyPr/>
        <a:lstStyle/>
        <a:p>
          <a:endParaRPr lang="en-IN"/>
        </a:p>
      </dgm:t>
    </dgm:pt>
    <dgm:pt modelId="{5BE7F027-AE9B-44DD-9554-325B756E8239}" type="pres">
      <dgm:prSet presAssocID="{D9299595-8D7C-4906-8E5E-29FD99A5DDE3}" presName="sibTrans" presStyleCnt="0"/>
      <dgm:spPr/>
    </dgm:pt>
    <dgm:pt modelId="{E23D744A-DA08-4349-98FB-574C1D39452B}" type="pres">
      <dgm:prSet presAssocID="{8DB03868-DF23-4422-82C4-CD2A241B96AD}" presName="composite" presStyleCnt="0"/>
      <dgm:spPr/>
    </dgm:pt>
    <dgm:pt modelId="{49F7645F-4A07-442B-844A-BAB68B346920}" type="pres">
      <dgm:prSet presAssocID="{8DB03868-DF23-4422-82C4-CD2A241B96AD}"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CBCD979-E318-448B-925E-6A92976BE6A3}" type="pres">
      <dgm:prSet presAssocID="{8DB03868-DF23-4422-82C4-CD2A241B96AD}" presName="Parent" presStyleLbl="revTx" presStyleIdx="2" presStyleCnt="3">
        <dgm:presLayoutVars>
          <dgm:bulletEnabled val="1"/>
        </dgm:presLayoutVars>
      </dgm:prSet>
      <dgm:spPr/>
      <dgm:t>
        <a:bodyPr/>
        <a:lstStyle/>
        <a:p>
          <a:endParaRPr lang="en-IN"/>
        </a:p>
      </dgm:t>
    </dgm:pt>
  </dgm:ptLst>
  <dgm:cxnLst>
    <dgm:cxn modelId="{63520076-88EC-461B-8CE1-5378C1EF7DE4}" type="presOf" srcId="{A9F84E7B-FC3C-44CC-ACB3-7BAFDE816D15}" destId="{38AC444A-54AE-4BD5-9EB2-432FE1518F92}" srcOrd="0" destOrd="0" presId="urn:microsoft.com/office/officeart/2008/layout/PictureAccentBlocks"/>
    <dgm:cxn modelId="{ED00B199-B7F1-4B6C-8F3D-5F380D7F6FC9}" srcId="{054DDC15-EE17-4031-8B3F-D6489724EB02}" destId="{17AB0808-8E4D-4523-A8DB-3B09DF652386}" srcOrd="0" destOrd="0" parTransId="{C82942F8-8082-4060-B586-86673059B14C}" sibTransId="{D429E6CF-1F0E-431A-8CEA-82284AF7D2EE}"/>
    <dgm:cxn modelId="{4D99CC69-B6E6-45FE-B6C3-5FE413A05080}" type="presOf" srcId="{8DB03868-DF23-4422-82C4-CD2A241B96AD}" destId="{7CBCD979-E318-448B-925E-6A92976BE6A3}" srcOrd="0" destOrd="0" presId="urn:microsoft.com/office/officeart/2008/layout/PictureAccentBlocks"/>
    <dgm:cxn modelId="{C6622D0B-63EB-45B6-9DC1-B6BF9091901C}" type="presOf" srcId="{054DDC15-EE17-4031-8B3F-D6489724EB02}" destId="{852A9649-3D3D-4313-9F0F-DAEB2FFAF7A2}" srcOrd="0" destOrd="0" presId="urn:microsoft.com/office/officeart/2008/layout/PictureAccentBlocks"/>
    <dgm:cxn modelId="{ADDFB37A-11B7-4500-AE8B-91DDDA6CE46A}" type="presOf" srcId="{17AB0808-8E4D-4523-A8DB-3B09DF652386}" destId="{6D57F432-F04C-4A1C-8D11-12CE795F713E}" srcOrd="0" destOrd="0" presId="urn:microsoft.com/office/officeart/2008/layout/PictureAccentBlocks"/>
    <dgm:cxn modelId="{0273A432-69E2-4F77-9928-09370699494B}" srcId="{054DDC15-EE17-4031-8B3F-D6489724EB02}" destId="{8DB03868-DF23-4422-82C4-CD2A241B96AD}" srcOrd="2" destOrd="0" parTransId="{461C3B30-6B66-4265-BC1A-124B4C22F353}" sibTransId="{A7431575-C4A4-47DA-9DE8-A4DEFFAA2DE3}"/>
    <dgm:cxn modelId="{395AE292-056B-4999-A623-45F28FC048AB}" srcId="{054DDC15-EE17-4031-8B3F-D6489724EB02}" destId="{A9F84E7B-FC3C-44CC-ACB3-7BAFDE816D15}" srcOrd="1" destOrd="0" parTransId="{F25E5A73-6247-4F6E-B8C5-5DEF362AB571}" sibTransId="{D9299595-8D7C-4906-8E5E-29FD99A5DDE3}"/>
    <dgm:cxn modelId="{0A0DC817-2F25-46A7-8EDA-2EEFB0F66A73}" type="presParOf" srcId="{852A9649-3D3D-4313-9F0F-DAEB2FFAF7A2}" destId="{E1085351-33B0-48AA-8553-1667D68B0132}" srcOrd="0" destOrd="0" presId="urn:microsoft.com/office/officeart/2008/layout/PictureAccentBlocks"/>
    <dgm:cxn modelId="{0289145C-D052-4B48-9F5D-C4CE7CB5BA27}" type="presParOf" srcId="{E1085351-33B0-48AA-8553-1667D68B0132}" destId="{AAAA97CA-22B4-4863-98E6-E25894C91FD8}" srcOrd="0" destOrd="0" presId="urn:microsoft.com/office/officeart/2008/layout/PictureAccentBlocks"/>
    <dgm:cxn modelId="{1BB3D332-B4E7-446C-8D18-53CC49A6056D}" type="presParOf" srcId="{E1085351-33B0-48AA-8553-1667D68B0132}" destId="{6D57F432-F04C-4A1C-8D11-12CE795F713E}" srcOrd="1" destOrd="0" presId="urn:microsoft.com/office/officeart/2008/layout/PictureAccentBlocks"/>
    <dgm:cxn modelId="{917D5F18-17F7-48CD-A8B0-0B138249EE45}" type="presParOf" srcId="{852A9649-3D3D-4313-9F0F-DAEB2FFAF7A2}" destId="{C5B63337-83A0-4419-9451-89B78E3FC5C2}" srcOrd="1" destOrd="0" presId="urn:microsoft.com/office/officeart/2008/layout/PictureAccentBlocks"/>
    <dgm:cxn modelId="{AC75FF56-C1A9-47AF-AB35-87DF6CC24719}" type="presParOf" srcId="{852A9649-3D3D-4313-9F0F-DAEB2FFAF7A2}" destId="{6DE99F2C-32AF-49E6-92B4-EB0E502D2996}" srcOrd="2" destOrd="0" presId="urn:microsoft.com/office/officeart/2008/layout/PictureAccentBlocks"/>
    <dgm:cxn modelId="{64B1C397-F7AA-4229-AD1C-E25A48E1C968}" type="presParOf" srcId="{6DE99F2C-32AF-49E6-92B4-EB0E502D2996}" destId="{2714BC3B-E90D-4315-9915-58C163BF8646}" srcOrd="0" destOrd="0" presId="urn:microsoft.com/office/officeart/2008/layout/PictureAccentBlocks"/>
    <dgm:cxn modelId="{78689FDA-FC68-416E-945F-68708DD9C4A5}" type="presParOf" srcId="{6DE99F2C-32AF-49E6-92B4-EB0E502D2996}" destId="{38AC444A-54AE-4BD5-9EB2-432FE1518F92}" srcOrd="1" destOrd="0" presId="urn:microsoft.com/office/officeart/2008/layout/PictureAccentBlocks"/>
    <dgm:cxn modelId="{5CF96D43-3DFA-4A7B-92E2-D486B8BA9F41}" type="presParOf" srcId="{852A9649-3D3D-4313-9F0F-DAEB2FFAF7A2}" destId="{5BE7F027-AE9B-44DD-9554-325B756E8239}" srcOrd="3" destOrd="0" presId="urn:microsoft.com/office/officeart/2008/layout/PictureAccentBlocks"/>
    <dgm:cxn modelId="{68B65A8D-EB3E-4930-A8C3-694BF3AA5D9E}" type="presParOf" srcId="{852A9649-3D3D-4313-9F0F-DAEB2FFAF7A2}" destId="{E23D744A-DA08-4349-98FB-574C1D39452B}" srcOrd="4" destOrd="0" presId="urn:microsoft.com/office/officeart/2008/layout/PictureAccentBlocks"/>
    <dgm:cxn modelId="{DBD78700-1DA2-44ED-A8C0-075F5043C774}" type="presParOf" srcId="{E23D744A-DA08-4349-98FB-574C1D39452B}" destId="{49F7645F-4A07-442B-844A-BAB68B346920}" srcOrd="0" destOrd="0" presId="urn:microsoft.com/office/officeart/2008/layout/PictureAccentBlocks"/>
    <dgm:cxn modelId="{F172C800-821B-400D-ACFE-0DCD963DDF77}" type="presParOf" srcId="{E23D744A-DA08-4349-98FB-574C1D39452B}" destId="{7CBCD979-E318-448B-925E-6A92976BE6A3}" srcOrd="1" destOrd="0" presId="urn:microsoft.com/office/officeart/2008/layout/PictureAccent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27FFD-656B-41AF-B9C9-54A4E571522C}">
      <dsp:nvSpPr>
        <dsp:cNvPr id="0" name=""/>
        <dsp:cNvSpPr/>
      </dsp:nvSpPr>
      <dsp:spPr>
        <a:xfrm>
          <a:off x="1821487" y="3741236"/>
          <a:ext cx="2116651" cy="1817208"/>
        </a:xfrm>
        <a:prstGeom prst="hexagon">
          <a:avLst>
            <a:gd name="adj" fmla="val 2500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en-GB" sz="2000" b="1" kern="1200" dirty="0" smtClean="0">
              <a:solidFill>
                <a:srgbClr val="002060"/>
              </a:solidFill>
            </a:rPr>
            <a:t>Relationships</a:t>
          </a:r>
          <a:endParaRPr lang="en-IN" sz="2000" b="1" kern="1200" dirty="0">
            <a:solidFill>
              <a:srgbClr val="002060"/>
            </a:solidFill>
          </a:endParaRPr>
        </a:p>
      </dsp:txBody>
      <dsp:txXfrm>
        <a:off x="2149309" y="4022681"/>
        <a:ext cx="1461007" cy="1254318"/>
      </dsp:txXfrm>
    </dsp:sp>
    <dsp:sp modelId="{7AF6D834-69D7-4425-A0A4-DB4EAA021D3B}">
      <dsp:nvSpPr>
        <dsp:cNvPr id="0" name=""/>
        <dsp:cNvSpPr/>
      </dsp:nvSpPr>
      <dsp:spPr>
        <a:xfrm>
          <a:off x="1871990" y="4553829"/>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51517F6-FFAC-4B98-BA0B-F2B9312CB1E0}">
      <dsp:nvSpPr>
        <dsp:cNvPr id="0" name=""/>
        <dsp:cNvSpPr/>
      </dsp:nvSpPr>
      <dsp:spPr>
        <a:xfrm>
          <a:off x="0" y="2736620"/>
          <a:ext cx="2116651" cy="1817208"/>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6000" r="-26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CA4DFD02-C51A-401F-89A7-896F862CD8B3}">
      <dsp:nvSpPr>
        <dsp:cNvPr id="0" name=""/>
        <dsp:cNvSpPr/>
      </dsp:nvSpPr>
      <dsp:spPr>
        <a:xfrm>
          <a:off x="1450007" y="4312469"/>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634B4857-7A4B-45FE-BE19-2D4DA3213576}">
      <dsp:nvSpPr>
        <dsp:cNvPr id="0" name=""/>
        <dsp:cNvSpPr/>
      </dsp:nvSpPr>
      <dsp:spPr>
        <a:xfrm>
          <a:off x="3642974" y="2730816"/>
          <a:ext cx="2116651" cy="1817208"/>
        </a:xfrm>
        <a:prstGeom prst="hexagon">
          <a:avLst>
            <a:gd name="adj" fmla="val 2500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002060"/>
              </a:solidFill>
            </a:rPr>
            <a:t>Locations</a:t>
          </a:r>
          <a:endParaRPr lang="en-IN" sz="2400" b="1" kern="1200" dirty="0">
            <a:solidFill>
              <a:srgbClr val="002060"/>
            </a:solidFill>
          </a:endParaRPr>
        </a:p>
      </dsp:txBody>
      <dsp:txXfrm>
        <a:off x="3970796" y="3012261"/>
        <a:ext cx="1461007" cy="1254318"/>
      </dsp:txXfrm>
    </dsp:sp>
    <dsp:sp modelId="{4FC45AB4-F84A-412D-91FC-78BF7F97BE79}">
      <dsp:nvSpPr>
        <dsp:cNvPr id="0" name=""/>
        <dsp:cNvSpPr/>
      </dsp:nvSpPr>
      <dsp:spPr>
        <a:xfrm>
          <a:off x="5099715" y="4302796"/>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FA4FD046-47A7-4BF6-A776-015B84204DAD}">
      <dsp:nvSpPr>
        <dsp:cNvPr id="0" name=""/>
        <dsp:cNvSpPr/>
      </dsp:nvSpPr>
      <dsp:spPr>
        <a:xfrm>
          <a:off x="5463339" y="3737367"/>
          <a:ext cx="2116651" cy="1817208"/>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0" r="-40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5CCAD077-C98B-40E2-A3FD-E69449CB8D3D}">
      <dsp:nvSpPr>
        <dsp:cNvPr id="0" name=""/>
        <dsp:cNvSpPr/>
      </dsp:nvSpPr>
      <dsp:spPr>
        <a:xfrm>
          <a:off x="5514965" y="4546090"/>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DC21CBE8-9222-4065-80C4-77A774C1F614}">
      <dsp:nvSpPr>
        <dsp:cNvPr id="0" name=""/>
        <dsp:cNvSpPr/>
      </dsp:nvSpPr>
      <dsp:spPr>
        <a:xfrm>
          <a:off x="1821487" y="1732005"/>
          <a:ext cx="2116651" cy="1817208"/>
        </a:xfrm>
        <a:prstGeom prst="hexagon">
          <a:avLst>
            <a:gd name="adj" fmla="val 2500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002060"/>
              </a:solidFill>
            </a:rPr>
            <a:t>Characters</a:t>
          </a:r>
          <a:endParaRPr lang="en-IN" sz="2400" b="1" kern="1200" dirty="0">
            <a:solidFill>
              <a:srgbClr val="002060"/>
            </a:solidFill>
          </a:endParaRPr>
        </a:p>
      </dsp:txBody>
      <dsp:txXfrm>
        <a:off x="2149309" y="2013450"/>
        <a:ext cx="1461007" cy="1254318"/>
      </dsp:txXfrm>
    </dsp:sp>
    <dsp:sp modelId="{CA705598-CE91-4328-805C-7870654C3B16}">
      <dsp:nvSpPr>
        <dsp:cNvPr id="0" name=""/>
        <dsp:cNvSpPr/>
      </dsp:nvSpPr>
      <dsp:spPr>
        <a:xfrm>
          <a:off x="3271494" y="1766346"/>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8E6626CB-C23B-42F4-B538-4C61D2EBAE62}">
      <dsp:nvSpPr>
        <dsp:cNvPr id="0" name=""/>
        <dsp:cNvSpPr/>
      </dsp:nvSpPr>
      <dsp:spPr>
        <a:xfrm>
          <a:off x="3642974" y="721585"/>
          <a:ext cx="2116651" cy="1817208"/>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6000" r="-26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C37182ED-1429-46D7-A1AA-5559A528D6F5}">
      <dsp:nvSpPr>
        <dsp:cNvPr id="0" name=""/>
        <dsp:cNvSpPr/>
      </dsp:nvSpPr>
      <dsp:spPr>
        <a:xfrm>
          <a:off x="3702456" y="1526922"/>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320E6C94-419F-47E9-86AE-9E1683F9A6EF}">
      <dsp:nvSpPr>
        <dsp:cNvPr id="0" name=""/>
        <dsp:cNvSpPr/>
      </dsp:nvSpPr>
      <dsp:spPr>
        <a:xfrm>
          <a:off x="5463339" y="1728135"/>
          <a:ext cx="2116651" cy="1817208"/>
        </a:xfrm>
        <a:prstGeom prst="hexagon">
          <a:avLst>
            <a:gd name="adj" fmla="val 2500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002060"/>
              </a:solidFill>
            </a:rPr>
            <a:t>Events</a:t>
          </a:r>
          <a:endParaRPr lang="en-IN" sz="2400" b="1" kern="1200" dirty="0">
            <a:solidFill>
              <a:srgbClr val="002060"/>
            </a:solidFill>
          </a:endParaRPr>
        </a:p>
      </dsp:txBody>
      <dsp:txXfrm>
        <a:off x="5791161" y="2009580"/>
        <a:ext cx="1461007" cy="1254318"/>
      </dsp:txXfrm>
    </dsp:sp>
    <dsp:sp modelId="{A8DD4509-1964-416D-BF96-F268E78BAE3B}">
      <dsp:nvSpPr>
        <dsp:cNvPr id="0" name=""/>
        <dsp:cNvSpPr/>
      </dsp:nvSpPr>
      <dsp:spPr>
        <a:xfrm>
          <a:off x="7294927" y="2533472"/>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110D78F7-D590-4DF1-B01E-880729C43028}">
      <dsp:nvSpPr>
        <dsp:cNvPr id="0" name=""/>
        <dsp:cNvSpPr/>
      </dsp:nvSpPr>
      <dsp:spPr>
        <a:xfrm>
          <a:off x="7284827" y="2749680"/>
          <a:ext cx="2116651" cy="1817208"/>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6000" r="-36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868296DF-483B-4384-941B-A3737CD2D7A8}">
      <dsp:nvSpPr>
        <dsp:cNvPr id="0" name=""/>
        <dsp:cNvSpPr/>
      </dsp:nvSpPr>
      <dsp:spPr>
        <a:xfrm>
          <a:off x="7697832" y="2782571"/>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2689F904-EC0B-4ABF-8924-F0E10F482F66}">
      <dsp:nvSpPr>
        <dsp:cNvPr id="0" name=""/>
        <dsp:cNvSpPr/>
      </dsp:nvSpPr>
      <dsp:spPr>
        <a:xfrm>
          <a:off x="7284827" y="740932"/>
          <a:ext cx="2116651" cy="1817208"/>
        </a:xfrm>
        <a:prstGeom prst="hexagon">
          <a:avLst>
            <a:gd name="adj" fmla="val 25000"/>
            <a:gd name="vf" fmla="val 11547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GB" sz="2400" b="1" kern="1200" dirty="0" smtClean="0">
              <a:solidFill>
                <a:srgbClr val="002060"/>
              </a:solidFill>
            </a:rPr>
            <a:t>Monsters</a:t>
          </a:r>
          <a:endParaRPr lang="en-IN" sz="2400" b="1" kern="1200" dirty="0">
            <a:solidFill>
              <a:srgbClr val="002060"/>
            </a:solidFill>
          </a:endParaRPr>
        </a:p>
      </dsp:txBody>
      <dsp:txXfrm>
        <a:off x="7612649" y="1022377"/>
        <a:ext cx="1461007" cy="1254318"/>
      </dsp:txXfrm>
    </dsp:sp>
    <dsp:sp modelId="{F96A9F3E-7CC7-4D42-B429-199C636B32CD}">
      <dsp:nvSpPr>
        <dsp:cNvPr id="0" name=""/>
        <dsp:cNvSpPr/>
      </dsp:nvSpPr>
      <dsp:spPr>
        <a:xfrm>
          <a:off x="9116415" y="1555459"/>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A52B8C3D-B409-44DA-AFE7-22ED997B7370}">
      <dsp:nvSpPr>
        <dsp:cNvPr id="0" name=""/>
        <dsp:cNvSpPr/>
      </dsp:nvSpPr>
      <dsp:spPr>
        <a:xfrm>
          <a:off x="9106314" y="1754738"/>
          <a:ext cx="2116651" cy="1817208"/>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2000" r="-32000"/>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 modelId="{402A02C2-B8EA-4746-8297-85DFE5D98D70}">
      <dsp:nvSpPr>
        <dsp:cNvPr id="0" name=""/>
        <dsp:cNvSpPr/>
      </dsp:nvSpPr>
      <dsp:spPr>
        <a:xfrm>
          <a:off x="9528298" y="1795367"/>
          <a:ext cx="246905" cy="212821"/>
        </a:xfrm>
        <a:prstGeom prst="hexagon">
          <a:avLst>
            <a:gd name="adj" fmla="val 25000"/>
            <a:gd name="vf" fmla="val 11547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769A-563C-4B10-92C6-4F7628229995}">
      <dsp:nvSpPr>
        <dsp:cNvPr id="0" name=""/>
        <dsp:cNvSpPr/>
      </dsp:nvSpPr>
      <dsp:spPr>
        <a:xfrm>
          <a:off x="0" y="0"/>
          <a:ext cx="4312826" cy="1022870"/>
        </a:xfrm>
        <a:prstGeom prst="roundRect">
          <a:avLst>
            <a:gd name="adj" fmla="val 10000"/>
          </a:avLst>
        </a:prstGeom>
        <a:solidFill>
          <a:schemeClr val="accent1">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GB" sz="3100" b="1" kern="1200" dirty="0" smtClean="0">
              <a:solidFill>
                <a:srgbClr val="002060"/>
              </a:solidFill>
            </a:rPr>
            <a:t>Select * from Characters</a:t>
          </a:r>
          <a:endParaRPr lang="en-IN" sz="3100" b="1" kern="1200" dirty="0">
            <a:solidFill>
              <a:srgbClr val="002060"/>
            </a:solidFill>
          </a:endParaRPr>
        </a:p>
      </dsp:txBody>
      <dsp:txXfrm>
        <a:off x="29959" y="29959"/>
        <a:ext cx="4252908" cy="962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769A-563C-4B10-92C6-4F7628229995}">
      <dsp:nvSpPr>
        <dsp:cNvPr id="0" name=""/>
        <dsp:cNvSpPr/>
      </dsp:nvSpPr>
      <dsp:spPr>
        <a:xfrm>
          <a:off x="4215" y="0"/>
          <a:ext cx="4312826" cy="1022870"/>
        </a:xfrm>
        <a:prstGeom prst="roundRect">
          <a:avLst>
            <a:gd name="adj" fmla="val 10000"/>
          </a:avLst>
        </a:prstGeom>
        <a:solidFill>
          <a:schemeClr val="accent1">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b="1" kern="1200" dirty="0" smtClean="0">
              <a:solidFill>
                <a:srgbClr val="002060"/>
              </a:solidFill>
            </a:rPr>
            <a:t>Select * from Locations</a:t>
          </a:r>
          <a:endParaRPr lang="en-IN" sz="3200" b="1" kern="1200" dirty="0">
            <a:solidFill>
              <a:srgbClr val="002060"/>
            </a:solidFill>
          </a:endParaRPr>
        </a:p>
      </dsp:txBody>
      <dsp:txXfrm>
        <a:off x="34174" y="29959"/>
        <a:ext cx="4252908" cy="9629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769A-563C-4B10-92C6-4F7628229995}">
      <dsp:nvSpPr>
        <dsp:cNvPr id="0" name=""/>
        <dsp:cNvSpPr/>
      </dsp:nvSpPr>
      <dsp:spPr>
        <a:xfrm>
          <a:off x="0" y="0"/>
          <a:ext cx="4312826" cy="1022870"/>
        </a:xfrm>
        <a:prstGeom prst="roundRect">
          <a:avLst>
            <a:gd name="adj" fmla="val 10000"/>
          </a:avLst>
        </a:prstGeom>
        <a:solidFill>
          <a:schemeClr val="accent1">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GB" sz="3700" b="1" kern="1200" dirty="0" smtClean="0">
              <a:solidFill>
                <a:srgbClr val="002060"/>
              </a:solidFill>
            </a:rPr>
            <a:t>Select * from Events</a:t>
          </a:r>
          <a:endParaRPr lang="en-IN" sz="3700" b="1" kern="1200" dirty="0">
            <a:solidFill>
              <a:srgbClr val="002060"/>
            </a:solidFill>
          </a:endParaRPr>
        </a:p>
      </dsp:txBody>
      <dsp:txXfrm>
        <a:off x="29959" y="29959"/>
        <a:ext cx="4252908" cy="962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769A-563C-4B10-92C6-4F7628229995}">
      <dsp:nvSpPr>
        <dsp:cNvPr id="0" name=""/>
        <dsp:cNvSpPr/>
      </dsp:nvSpPr>
      <dsp:spPr>
        <a:xfrm>
          <a:off x="4215" y="0"/>
          <a:ext cx="4312826" cy="1022870"/>
        </a:xfrm>
        <a:prstGeom prst="roundRect">
          <a:avLst>
            <a:gd name="adj" fmla="val 10000"/>
          </a:avLst>
        </a:prstGeom>
        <a:solidFill>
          <a:schemeClr val="accent1">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solidFill>
                <a:srgbClr val="002060"/>
              </a:solidFill>
            </a:rPr>
            <a:t>Select * from Relationships</a:t>
          </a:r>
          <a:endParaRPr lang="en-IN" sz="2800" b="1" kern="1200" dirty="0">
            <a:solidFill>
              <a:srgbClr val="002060"/>
            </a:solidFill>
          </a:endParaRPr>
        </a:p>
      </dsp:txBody>
      <dsp:txXfrm>
        <a:off x="34174" y="29959"/>
        <a:ext cx="4252908" cy="9629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C769A-563C-4B10-92C6-4F7628229995}">
      <dsp:nvSpPr>
        <dsp:cNvPr id="0" name=""/>
        <dsp:cNvSpPr/>
      </dsp:nvSpPr>
      <dsp:spPr>
        <a:xfrm>
          <a:off x="4215" y="0"/>
          <a:ext cx="4312826" cy="1022870"/>
        </a:xfrm>
        <a:prstGeom prst="roundRect">
          <a:avLst>
            <a:gd name="adj" fmla="val 10000"/>
          </a:avLst>
        </a:prstGeom>
        <a:solidFill>
          <a:schemeClr val="accent1">
            <a:hueOff val="0"/>
            <a:satOff val="0"/>
            <a:lumOff val="0"/>
            <a:alphaOff val="0"/>
          </a:schemeClr>
        </a:solidFill>
        <a:ln w="762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GB" sz="3200" b="1" kern="1200" dirty="0" smtClean="0">
              <a:solidFill>
                <a:srgbClr val="002060"/>
              </a:solidFill>
            </a:rPr>
            <a:t>Select * from Monsters</a:t>
          </a:r>
          <a:endParaRPr lang="en-IN" sz="3200" b="1" kern="1200" dirty="0">
            <a:solidFill>
              <a:srgbClr val="002060"/>
            </a:solidFill>
          </a:endParaRPr>
        </a:p>
      </dsp:txBody>
      <dsp:txXfrm>
        <a:off x="34174" y="29959"/>
        <a:ext cx="4252908" cy="9629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97CA-22B4-4863-98E6-E25894C91FD8}">
      <dsp:nvSpPr>
        <dsp:cNvPr id="0" name=""/>
        <dsp:cNvSpPr/>
      </dsp:nvSpPr>
      <dsp:spPr>
        <a:xfrm>
          <a:off x="2930786" y="2736210"/>
          <a:ext cx="2338916" cy="268245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2000" r="-5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7F432-F04C-4A1C-8D11-12CE795F713E}">
      <dsp:nvSpPr>
        <dsp:cNvPr id="0" name=""/>
        <dsp:cNvSpPr/>
      </dsp:nvSpPr>
      <dsp:spPr>
        <a:xfrm rot="16200000">
          <a:off x="1578682" y="3843546"/>
          <a:ext cx="2338916" cy="46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lvl="0" algn="l" defTabSz="1422400">
            <a:lnSpc>
              <a:spcPct val="90000"/>
            </a:lnSpc>
            <a:spcBef>
              <a:spcPct val="0"/>
            </a:spcBef>
            <a:spcAft>
              <a:spcPct val="35000"/>
            </a:spcAft>
          </a:pPr>
          <a:r>
            <a:rPr lang="en-GB" sz="3200" b="1" kern="1200" dirty="0" smtClean="0">
              <a:solidFill>
                <a:schemeClr val="accent5">
                  <a:lumMod val="50000"/>
                </a:schemeClr>
              </a:solidFill>
            </a:rPr>
            <a:t>JIM HOPPER</a:t>
          </a:r>
          <a:endParaRPr lang="en-IN" sz="3200" b="1" kern="1200" dirty="0">
            <a:solidFill>
              <a:schemeClr val="accent5">
                <a:lumMod val="50000"/>
              </a:schemeClr>
            </a:solidFill>
          </a:endParaRPr>
        </a:p>
      </dsp:txBody>
      <dsp:txXfrm>
        <a:off x="1578682" y="3843546"/>
        <a:ext cx="2338916" cy="467783"/>
      </dsp:txXfrm>
    </dsp:sp>
    <dsp:sp modelId="{2714BC3B-E90D-4315-9915-58C163BF8646}">
      <dsp:nvSpPr>
        <dsp:cNvPr id="0" name=""/>
        <dsp:cNvSpPr/>
      </dsp:nvSpPr>
      <dsp:spPr>
        <a:xfrm>
          <a:off x="5789083" y="2907980"/>
          <a:ext cx="2338916" cy="233891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6000" b="-6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C444A-54AE-4BD5-9EB2-432FE1518F92}">
      <dsp:nvSpPr>
        <dsp:cNvPr id="0" name=""/>
        <dsp:cNvSpPr/>
      </dsp:nvSpPr>
      <dsp:spPr>
        <a:xfrm rot="16200000">
          <a:off x="4385733" y="3843546"/>
          <a:ext cx="2338916" cy="46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l" defTabSz="1066800">
            <a:lnSpc>
              <a:spcPct val="90000"/>
            </a:lnSpc>
            <a:spcBef>
              <a:spcPct val="0"/>
            </a:spcBef>
            <a:spcAft>
              <a:spcPct val="35000"/>
            </a:spcAft>
          </a:pPr>
          <a:r>
            <a:rPr lang="en-GB" sz="2400" b="1" kern="1200" dirty="0" smtClean="0">
              <a:solidFill>
                <a:schemeClr val="accent5">
                  <a:lumMod val="50000"/>
                </a:schemeClr>
              </a:solidFill>
            </a:rPr>
            <a:t>JONATHAN BYERS</a:t>
          </a:r>
          <a:endParaRPr lang="en-IN" sz="2400" b="1" kern="1200" dirty="0">
            <a:solidFill>
              <a:schemeClr val="accent5">
                <a:lumMod val="50000"/>
              </a:schemeClr>
            </a:solidFill>
          </a:endParaRPr>
        </a:p>
      </dsp:txBody>
      <dsp:txXfrm>
        <a:off x="4385733" y="3843546"/>
        <a:ext cx="2338916" cy="467783"/>
      </dsp:txXfrm>
    </dsp:sp>
    <dsp:sp modelId="{49F7645F-4A07-442B-844A-BAB68B346920}">
      <dsp:nvSpPr>
        <dsp:cNvPr id="0" name=""/>
        <dsp:cNvSpPr/>
      </dsp:nvSpPr>
      <dsp:spPr>
        <a:xfrm>
          <a:off x="5789083" y="80136"/>
          <a:ext cx="2338916" cy="23389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CD979-E318-448B-925E-6A92976BE6A3}">
      <dsp:nvSpPr>
        <dsp:cNvPr id="0" name=""/>
        <dsp:cNvSpPr/>
      </dsp:nvSpPr>
      <dsp:spPr>
        <a:xfrm rot="16200000">
          <a:off x="4385733" y="1015702"/>
          <a:ext cx="2338916" cy="467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lvl="0" algn="l" defTabSz="1422400">
            <a:lnSpc>
              <a:spcPct val="90000"/>
            </a:lnSpc>
            <a:spcBef>
              <a:spcPct val="0"/>
            </a:spcBef>
            <a:spcAft>
              <a:spcPct val="35000"/>
            </a:spcAft>
          </a:pPr>
          <a:r>
            <a:rPr lang="en-GB" sz="3200" b="1" kern="1200" dirty="0" smtClean="0">
              <a:solidFill>
                <a:schemeClr val="accent5">
                  <a:lumMod val="50000"/>
                </a:schemeClr>
              </a:solidFill>
            </a:rPr>
            <a:t>JOYCE BYERS</a:t>
          </a:r>
          <a:endParaRPr lang="en-IN" sz="3200" b="1" kern="1200" dirty="0">
            <a:solidFill>
              <a:schemeClr val="accent5">
                <a:lumMod val="50000"/>
              </a:schemeClr>
            </a:solidFill>
          </a:endParaRPr>
        </a:p>
      </dsp:txBody>
      <dsp:txXfrm>
        <a:off x="4385733" y="1015702"/>
        <a:ext cx="2338916" cy="467783"/>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CB8D74-BF9D-45ED-803A-79486BB1D6D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426708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CB8D74-BF9D-45ED-803A-79486BB1D6D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35000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CB8D74-BF9D-45ED-803A-79486BB1D6D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563257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CB8D74-BF9D-45ED-803A-79486BB1D6D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00264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B8D74-BF9D-45ED-803A-79486BB1D6DB}"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41252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CB8D74-BF9D-45ED-803A-79486BB1D6D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06032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CB8D74-BF9D-45ED-803A-79486BB1D6DB}"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31414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CB8D74-BF9D-45ED-803A-79486BB1D6DB}"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36907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B8D74-BF9D-45ED-803A-79486BB1D6DB}"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3729270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B8D74-BF9D-45ED-803A-79486BB1D6D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136971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B8D74-BF9D-45ED-803A-79486BB1D6DB}"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66B3F1-4CA1-40B1-AFBA-DA4FB47D4B5A}" type="slidenum">
              <a:rPr lang="en-IN" smtClean="0"/>
              <a:t>‹#›</a:t>
            </a:fld>
            <a:endParaRPr lang="en-IN"/>
          </a:p>
        </p:txBody>
      </p:sp>
    </p:spTree>
    <p:extLst>
      <p:ext uri="{BB962C8B-B14F-4D97-AF65-F5344CB8AC3E}">
        <p14:creationId xmlns:p14="http://schemas.microsoft.com/office/powerpoint/2010/main" val="5193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B8D74-BF9D-45ED-803A-79486BB1D6DB}" type="datetimeFigureOut">
              <a:rPr lang="en-IN" smtClean="0"/>
              <a:t>27-03-2024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6B3F1-4CA1-40B1-AFBA-DA4FB47D4B5A}" type="slidenum">
              <a:rPr lang="en-IN" smtClean="0"/>
              <a:t>‹#›</a:t>
            </a:fld>
            <a:endParaRPr lang="en-IN"/>
          </a:p>
        </p:txBody>
      </p:sp>
    </p:spTree>
    <p:extLst>
      <p:ext uri="{BB962C8B-B14F-4D97-AF65-F5344CB8AC3E}">
        <p14:creationId xmlns:p14="http://schemas.microsoft.com/office/powerpoint/2010/main" val="281409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jpe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 Id="rId9"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6450" y="4993053"/>
            <a:ext cx="3118815" cy="1864947"/>
          </a:xfrm>
          <a:prstGeom prst="rect">
            <a:avLst/>
          </a:prstGeom>
        </p:spPr>
      </p:pic>
    </p:spTree>
    <p:extLst>
      <p:ext uri="{BB962C8B-B14F-4D97-AF65-F5344CB8AC3E}">
        <p14:creationId xmlns:p14="http://schemas.microsoft.com/office/powerpoint/2010/main" val="79144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ln>
                  <a:solidFill>
                    <a:schemeClr val="accent5">
                      <a:lumMod val="50000"/>
                    </a:schemeClr>
                  </a:solidFill>
                </a:ln>
              </a:rPr>
              <a:t>Find The Characters With Age Greater Than 18?</a:t>
            </a:r>
            <a:endParaRPr lang="en-IN" b="1" dirty="0">
              <a:ln>
                <a:solidFill>
                  <a:schemeClr val="accent5">
                    <a:lumMod val="50000"/>
                  </a:schemeClr>
                </a:solidFill>
              </a:ln>
            </a:endParaRPr>
          </a:p>
        </p:txBody>
      </p:sp>
      <p:sp>
        <p:nvSpPr>
          <p:cNvPr id="6" name="Rounded Rectangle 5"/>
          <p:cNvSpPr/>
          <p:nvPr/>
        </p:nvSpPr>
        <p:spPr>
          <a:xfrm>
            <a:off x="767751" y="2596551"/>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ln>
                  <a:solidFill>
                    <a:schemeClr val="accent5">
                      <a:lumMod val="50000"/>
                    </a:schemeClr>
                  </a:solidFill>
                </a:ln>
              </a:rPr>
              <a:t>Select name from characters where age&gt;18;</a:t>
            </a:r>
            <a:endParaRPr lang="en-IN" b="1" dirty="0">
              <a:ln>
                <a:solidFill>
                  <a:schemeClr val="accent5">
                    <a:lumMod val="50000"/>
                  </a:schemeClr>
                </a:solidFill>
              </a:ln>
            </a:endParaRPr>
          </a:p>
        </p:txBody>
      </p:sp>
      <p:cxnSp>
        <p:nvCxnSpPr>
          <p:cNvPr id="10" name="Elbow Connector 9"/>
          <p:cNvCxnSpPr/>
          <p:nvPr/>
        </p:nvCxnSpPr>
        <p:spPr>
          <a:xfrm rot="16200000" flipH="1">
            <a:off x="1613140" y="3407434"/>
            <a:ext cx="733245" cy="715992"/>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462926720"/>
              </p:ext>
            </p:extLst>
          </p:nvPr>
        </p:nvGraphicFramePr>
        <p:xfrm>
          <a:off x="1823408" y="4132053"/>
          <a:ext cx="1144079" cy="2199736"/>
        </p:xfrm>
        <a:graphic>
          <a:graphicData uri="http://schemas.openxmlformats.org/drawingml/2006/table">
            <a:tbl>
              <a:tblPr/>
              <a:tblGrid>
                <a:gridCol w="1144079"/>
              </a:tblGrid>
              <a:tr h="549934">
                <a:tc>
                  <a:txBody>
                    <a:bodyPr/>
                    <a:lstStyle/>
                    <a:p>
                      <a:pPr algn="l" fontAlgn="b"/>
                      <a:r>
                        <a:rPr lang="en-IN" sz="1400" b="1" i="0" u="none" strike="noStrike" dirty="0">
                          <a:solidFill>
                            <a:srgbClr val="FFFFFF"/>
                          </a:solidFill>
                          <a:effectLst/>
                          <a:latin typeface="Calibri" panose="020F0502020204030204" pitchFamily="34" charset="0"/>
                        </a:rPr>
                        <a:t>name</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549934">
                <a:tc>
                  <a:txBody>
                    <a:bodyPr/>
                    <a:lstStyle/>
                    <a:p>
                      <a:pPr algn="l" fontAlgn="b"/>
                      <a:r>
                        <a:rPr lang="en-IN" sz="1400" b="1" i="0" u="none" strike="noStrike" dirty="0">
                          <a:solidFill>
                            <a:srgbClr val="002060"/>
                          </a:solidFill>
                          <a:effectLst/>
                          <a:latin typeface="Calibri" panose="020F0502020204030204" pitchFamily="34" charset="0"/>
                        </a:rPr>
                        <a:t>Joyce Byers</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549934">
                <a:tc>
                  <a:txBody>
                    <a:bodyPr/>
                    <a:lstStyle/>
                    <a:p>
                      <a:pPr algn="l" fontAlgn="b"/>
                      <a:r>
                        <a:rPr lang="en-IN" sz="1400" b="1" i="0" u="none" strike="noStrike" dirty="0">
                          <a:solidFill>
                            <a:srgbClr val="002060"/>
                          </a:solidFill>
                          <a:effectLst/>
                          <a:latin typeface="Calibri" panose="020F0502020204030204" pitchFamily="34" charset="0"/>
                        </a:rPr>
                        <a:t>Jim Hopper</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549934">
                <a:tc>
                  <a:txBody>
                    <a:bodyPr/>
                    <a:lstStyle/>
                    <a:p>
                      <a:pPr algn="l" fontAlgn="b"/>
                      <a:r>
                        <a:rPr lang="en-IN" sz="1400" b="1" i="0" u="none" strike="noStrike" dirty="0">
                          <a:solidFill>
                            <a:srgbClr val="002060"/>
                          </a:solidFill>
                          <a:effectLst/>
                          <a:latin typeface="Calibri" panose="020F0502020204030204" pitchFamily="34" charset="0"/>
                        </a:rPr>
                        <a:t>Jonathan Byers</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graphicFrame>
        <p:nvGraphicFramePr>
          <p:cNvPr id="14" name="Diagram 13"/>
          <p:cNvGraphicFramePr/>
          <p:nvPr>
            <p:extLst>
              <p:ext uri="{D42A27DB-BD31-4B8C-83A1-F6EECF244321}">
                <p14:modId xmlns:p14="http://schemas.microsoft.com/office/powerpoint/2010/main" val="2103905297"/>
              </p:ext>
            </p:extLst>
          </p:nvPr>
        </p:nvGraphicFramePr>
        <p:xfrm>
          <a:off x="3183147" y="6583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4050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Find events in Season 2?</a:t>
            </a:r>
            <a:endParaRPr lang="en-IN" b="1" dirty="0">
              <a:ln>
                <a:solidFill>
                  <a:schemeClr val="accent5">
                    <a:lumMod val="50000"/>
                  </a:schemeClr>
                </a:solidFill>
              </a:ln>
            </a:endParaRPr>
          </a:p>
        </p:txBody>
      </p:sp>
      <p:sp>
        <p:nvSpPr>
          <p:cNvPr id="6" name="Rounded Rectangle 5"/>
          <p:cNvSpPr/>
          <p:nvPr/>
        </p:nvSpPr>
        <p:spPr>
          <a:xfrm>
            <a:off x="767751" y="2596551"/>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Select event_name from Events where season=2;</a:t>
            </a:r>
          </a:p>
        </p:txBody>
      </p:sp>
      <p:cxnSp>
        <p:nvCxnSpPr>
          <p:cNvPr id="10" name="Elbow Connector 9"/>
          <p:cNvCxnSpPr/>
          <p:nvPr/>
        </p:nvCxnSpPr>
        <p:spPr>
          <a:xfrm rot="16200000" flipH="1">
            <a:off x="1613140" y="3407434"/>
            <a:ext cx="733245" cy="715992"/>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93283598"/>
              </p:ext>
            </p:extLst>
          </p:nvPr>
        </p:nvGraphicFramePr>
        <p:xfrm>
          <a:off x="1359859" y="4132051"/>
          <a:ext cx="1955800" cy="1640457"/>
        </p:xfrm>
        <a:graphic>
          <a:graphicData uri="http://schemas.openxmlformats.org/drawingml/2006/table">
            <a:tbl>
              <a:tblPr/>
              <a:tblGrid>
                <a:gridCol w="1955800"/>
              </a:tblGrid>
              <a:tr h="381719">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GB" sz="1600" b="1" i="0" u="none" strike="noStrike" dirty="0" smtClean="0">
                          <a:solidFill>
                            <a:srgbClr val="FFFFFF"/>
                          </a:solidFill>
                          <a:effectLst/>
                          <a:latin typeface="Calibri" panose="020F0502020204030204" pitchFamily="34" charset="0"/>
                        </a:rPr>
                        <a:t>event_name</a:t>
                      </a:r>
                      <a:endParaRPr lang="en-IN" sz="1600" b="1" i="0" u="none" strike="noStrike" dirty="0" smtClean="0">
                        <a:solidFill>
                          <a:srgbClr val="FFFFFF"/>
                        </a:solidFill>
                        <a:effectLst/>
                        <a:latin typeface="Calibri" panose="020F0502020204030204" pitchFamily="34" charset="0"/>
                      </a:endParaRP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381719">
                <a:tc>
                  <a:txBody>
                    <a:bodyPr/>
                    <a:lstStyle/>
                    <a:p>
                      <a:pPr algn="l" fontAlgn="b"/>
                      <a:r>
                        <a:rPr lang="en-IN" sz="1600" b="1" i="0" u="none" strike="noStrike" dirty="0">
                          <a:solidFill>
                            <a:srgbClr val="203764"/>
                          </a:solidFill>
                          <a:effectLst/>
                          <a:latin typeface="Calibri" panose="020F0502020204030204" pitchFamily="34" charset="0"/>
                        </a:rPr>
                        <a:t>Demogorgon Attack on School</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381719">
                <a:tc>
                  <a:txBody>
                    <a:bodyPr/>
                    <a:lstStyle/>
                    <a:p>
                      <a:pPr algn="l" fontAlgn="b"/>
                      <a:r>
                        <a:rPr lang="en-IN" sz="2000" b="1" i="0" u="none" strike="noStrike" dirty="0">
                          <a:solidFill>
                            <a:srgbClr val="203764"/>
                          </a:solidFill>
                          <a:effectLst/>
                          <a:latin typeface="Calibri" panose="020F0502020204030204" pitchFamily="34" charset="0"/>
                        </a:rPr>
                        <a:t>The Mind Flayer</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381719">
                <a:tc>
                  <a:txBody>
                    <a:bodyPr/>
                    <a:lstStyle/>
                    <a:p>
                      <a:pPr algn="l" fontAlgn="b"/>
                      <a:r>
                        <a:rPr lang="en-IN" sz="2000" b="1" i="0" u="none" strike="noStrike" dirty="0">
                          <a:solidFill>
                            <a:srgbClr val="203764"/>
                          </a:solidFill>
                          <a:effectLst/>
                          <a:latin typeface="Calibri" panose="020F0502020204030204" pitchFamily="34" charset="0"/>
                        </a:rPr>
                        <a:t>The Upside Down</a:t>
                      </a:r>
                    </a:p>
                  </a:txBody>
                  <a:tcPr marL="7620" marR="7620" marT="7620" marB="0" anchor="b">
                    <a:lnL w="6350" cap="flat" cmpd="sng" algn="ctr">
                      <a:solidFill>
                        <a:srgbClr val="9BC2E6"/>
                      </a:solidFill>
                      <a:prstDash val="solid"/>
                      <a:round/>
                      <a:headEnd type="none" w="med" len="med"/>
                      <a:tailEnd type="none" w="med" len="med"/>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sp>
        <p:nvSpPr>
          <p:cNvPr id="8" name="Rounded Rectangle 7"/>
          <p:cNvSpPr/>
          <p:nvPr/>
        </p:nvSpPr>
        <p:spPr>
          <a:xfrm>
            <a:off x="5417389" y="931653"/>
            <a:ext cx="6774611" cy="21738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solidFill>
                  <a:schemeClr val="accent5">
                    <a:lumMod val="50000"/>
                  </a:schemeClr>
                </a:solidFill>
              </a:rPr>
              <a:t>The Demogorgon, referred to as the Monster, was a humanoid predator that arrived in Hawkins, Indiana, in November 1983. It emerged from the parallel dimension called the Upside Down. When Eleven, a young test subject with psychokinetic powers from Hawkins National Laboratory, connected with the creature across dimensions, it opened a gateway between worlds at the lab. Subsequently, the creature entered Hawkins and began hunting, killing, and abducting local residents.</a:t>
            </a:r>
            <a:endParaRPr lang="en-IN" b="1" dirty="0">
              <a:solidFill>
                <a:schemeClr val="accent5">
                  <a:lumMod val="50000"/>
                </a:schemeClr>
              </a:solidFill>
            </a:endParaRPr>
          </a:p>
        </p:txBody>
      </p:sp>
      <p:sp>
        <p:nvSpPr>
          <p:cNvPr id="9" name="Rounded Rectangle 8"/>
          <p:cNvSpPr/>
          <p:nvPr/>
        </p:nvSpPr>
        <p:spPr>
          <a:xfrm>
            <a:off x="5641675" y="3398807"/>
            <a:ext cx="6409427" cy="12594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solidFill>
                  <a:schemeClr val="accent5">
                    <a:lumMod val="50000"/>
                  </a:schemeClr>
                </a:solidFill>
              </a:rPr>
              <a:t>The Mind Flayer in Stranger Things is a sinister being from the Upside Down and acts as a primary antagonist throughout the series. It is a collective entity with a hive mind that has the ability to possess and manipulate individuals.</a:t>
            </a:r>
            <a:endParaRPr lang="en-IN" b="1" dirty="0">
              <a:solidFill>
                <a:schemeClr val="accent5">
                  <a:lumMod val="50000"/>
                </a:schemeClr>
              </a:solidFill>
            </a:endParaRPr>
          </a:p>
        </p:txBody>
      </p:sp>
      <p:sp>
        <p:nvSpPr>
          <p:cNvPr id="11" name="Rounded Rectangle 10"/>
          <p:cNvSpPr/>
          <p:nvPr/>
        </p:nvSpPr>
        <p:spPr>
          <a:xfrm>
            <a:off x="5641675" y="4951562"/>
            <a:ext cx="6409427" cy="16562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solidFill>
                  <a:schemeClr val="accent5">
                    <a:lumMod val="50000"/>
                  </a:schemeClr>
                </a:solidFill>
              </a:rPr>
              <a:t>As the children seek answers, they uncover a sequence of remarkable mysteries, encounter psychokinetic abilities, and explore the Upside Down. Described in the show as an alternate realm mirroring our world, the Upside Down is an additional dimension accessible through a mystical portal.</a:t>
            </a:r>
            <a:endParaRPr lang="en-IN" b="1" dirty="0">
              <a:solidFill>
                <a:schemeClr val="accent5">
                  <a:lumMod val="50000"/>
                </a:schemeClr>
              </a:solidFill>
            </a:endParaRPr>
          </a:p>
        </p:txBody>
      </p:sp>
    </p:spTree>
    <p:extLst>
      <p:ext uri="{BB962C8B-B14F-4D97-AF65-F5344CB8AC3E}">
        <p14:creationId xmlns:p14="http://schemas.microsoft.com/office/powerpoint/2010/main" val="4035847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ln>
                  <a:solidFill>
                    <a:schemeClr val="accent5">
                      <a:lumMod val="50000"/>
                    </a:schemeClr>
                  </a:solidFill>
                </a:ln>
              </a:rPr>
              <a:t>Get </a:t>
            </a:r>
            <a:r>
              <a:rPr lang="en-GB" b="1" dirty="0">
                <a:ln>
                  <a:solidFill>
                    <a:schemeClr val="accent5">
                      <a:lumMod val="50000"/>
                    </a:schemeClr>
                  </a:solidFill>
                </a:ln>
              </a:rPr>
              <a:t>details of the 'Mind Flayer' monster ?</a:t>
            </a:r>
          </a:p>
        </p:txBody>
      </p:sp>
      <p:sp>
        <p:nvSpPr>
          <p:cNvPr id="6" name="Rounded Rectangle 5"/>
          <p:cNvSpPr/>
          <p:nvPr/>
        </p:nvSpPr>
        <p:spPr>
          <a:xfrm>
            <a:off x="767751" y="2596550"/>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b="1" dirty="0" smtClean="0">
              <a:ln>
                <a:solidFill>
                  <a:schemeClr val="accent5">
                    <a:lumMod val="50000"/>
                  </a:schemeClr>
                </a:solidFill>
              </a:ln>
            </a:endParaRPr>
          </a:p>
          <a:p>
            <a:pPr algn="ctr"/>
            <a:r>
              <a:rPr lang="en-GB" b="1" dirty="0" smtClean="0">
                <a:ln>
                  <a:solidFill>
                    <a:schemeClr val="accent5">
                      <a:lumMod val="50000"/>
                    </a:schemeClr>
                  </a:solidFill>
                </a:ln>
              </a:rPr>
              <a:t>Select </a:t>
            </a:r>
            <a:r>
              <a:rPr lang="en-GB" b="1" dirty="0">
                <a:ln>
                  <a:solidFill>
                    <a:schemeClr val="accent5">
                      <a:lumMod val="50000"/>
                    </a:schemeClr>
                  </a:solidFill>
                </a:ln>
              </a:rPr>
              <a:t>* from Monsters where name='Mind Flayer';</a:t>
            </a:r>
          </a:p>
          <a:p>
            <a:pPr algn="ctr"/>
            <a:endParaRPr lang="en-GB" b="1" dirty="0">
              <a:ln>
                <a:solidFill>
                  <a:schemeClr val="accent5">
                    <a:lumMod val="50000"/>
                  </a:schemeClr>
                </a:solidFill>
              </a:ln>
            </a:endParaRPr>
          </a:p>
        </p:txBody>
      </p:sp>
      <p:cxnSp>
        <p:nvCxnSpPr>
          <p:cNvPr id="10" name="Elbow Connector 9"/>
          <p:cNvCxnSpPr/>
          <p:nvPr/>
        </p:nvCxnSpPr>
        <p:spPr>
          <a:xfrm rot="16200000" flipH="1">
            <a:off x="1613140" y="3407434"/>
            <a:ext cx="733245" cy="715992"/>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53958421"/>
              </p:ext>
            </p:extLst>
          </p:nvPr>
        </p:nvGraphicFramePr>
        <p:xfrm>
          <a:off x="309821" y="4132053"/>
          <a:ext cx="5495756" cy="962564"/>
        </p:xfrm>
        <a:graphic>
          <a:graphicData uri="http://schemas.openxmlformats.org/drawingml/2006/table">
            <a:tbl>
              <a:tblPr/>
              <a:tblGrid>
                <a:gridCol w="862332"/>
                <a:gridCol w="823720"/>
                <a:gridCol w="1055391"/>
                <a:gridCol w="2754313"/>
              </a:tblGrid>
              <a:tr h="314864">
                <a:tc>
                  <a:txBody>
                    <a:bodyPr/>
                    <a:lstStyle/>
                    <a:p>
                      <a:pPr algn="l" fontAlgn="b"/>
                      <a:r>
                        <a:rPr lang="en-IN" sz="1400" b="1" i="0" u="none" strike="noStrike">
                          <a:solidFill>
                            <a:srgbClr val="FFFFFF"/>
                          </a:solidFill>
                          <a:effectLst/>
                          <a:latin typeface="Calibri" panose="020F0502020204030204" pitchFamily="34" charset="0"/>
                        </a:rPr>
                        <a:t>monster_id</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400" b="1" i="0" u="none" strike="noStrike">
                          <a:solidFill>
                            <a:srgbClr val="FFFFFF"/>
                          </a:solidFill>
                          <a:effectLst/>
                          <a:latin typeface="Calibri" panose="020F0502020204030204" pitchFamily="34" charset="0"/>
                        </a:rPr>
                        <a:t>name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400" b="1" i="0" u="none" strike="noStrike">
                          <a:solidFill>
                            <a:srgbClr val="FFFFFF"/>
                          </a:solidFill>
                          <a:effectLst/>
                          <a:latin typeface="Calibri" panose="020F0502020204030204" pitchFamily="34" charset="0"/>
                        </a:rPr>
                        <a:t>type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400" b="1" i="0" u="none" strike="noStrike">
                          <a:solidFill>
                            <a:srgbClr val="FFFFFF"/>
                          </a:solidFill>
                          <a:effectLst/>
                          <a:latin typeface="Calibri" panose="020F0502020204030204" pitchFamily="34" charset="0"/>
                        </a:rPr>
                        <a:t>abilities</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314864">
                <a:tc>
                  <a:txBody>
                    <a:bodyPr/>
                    <a:lstStyle/>
                    <a:p>
                      <a:pPr algn="r" fontAlgn="b"/>
                      <a:r>
                        <a:rPr lang="en-IN" sz="1400" b="1" i="0" u="none" strike="noStrike">
                          <a:solidFill>
                            <a:srgbClr val="203764"/>
                          </a:solidFill>
                          <a:effectLst/>
                          <a:latin typeface="Calibri" panose="020F0502020204030204" pitchFamily="34" charset="0"/>
                        </a:rPr>
                        <a:t>2</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Mind Flayer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GB" sz="1400" b="1" i="0" u="none" strike="noStrike" dirty="0" smtClean="0">
                        <a:solidFill>
                          <a:srgbClr val="203764"/>
                        </a:solidFill>
                        <a:effectLst/>
                        <a:latin typeface="Calibri" panose="020F0502020204030204" pitchFamily="34" charset="0"/>
                      </a:endParaRPr>
                    </a:p>
                    <a:p>
                      <a:pPr algn="l" fontAlgn="b"/>
                      <a:r>
                        <a:rPr lang="en-IN" sz="1400" b="1" i="0" u="none" strike="noStrike" dirty="0" smtClean="0">
                          <a:solidFill>
                            <a:srgbClr val="203764"/>
                          </a:solidFill>
                          <a:effectLst/>
                          <a:latin typeface="Calibri" panose="020F0502020204030204" pitchFamily="34" charset="0"/>
                        </a:rPr>
                        <a:t>Eldritch </a:t>
                      </a:r>
                      <a:r>
                        <a:rPr lang="en-IN" sz="1400" b="1" i="0" u="none" strike="noStrike" dirty="0">
                          <a:solidFill>
                            <a:srgbClr val="203764"/>
                          </a:solidFill>
                          <a:effectLst/>
                          <a:latin typeface="Calibri" panose="020F0502020204030204" pitchFamily="34" charset="0"/>
                        </a:rPr>
                        <a:t>Horror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400" b="1" i="0" u="none" strike="noStrike" dirty="0">
                          <a:solidFill>
                            <a:srgbClr val="203764"/>
                          </a:solidFill>
                          <a:effectLst/>
                          <a:latin typeface="Calibri" panose="020F0502020204030204" pitchFamily="34" charset="0"/>
                        </a:rPr>
                        <a:t>Mind control, ability to possess creatures</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935" y="1330875"/>
            <a:ext cx="5931289" cy="3758710"/>
          </a:xfrm>
          <a:prstGeom prst="rect">
            <a:avLst/>
          </a:prstGeom>
        </p:spPr>
      </p:pic>
    </p:spTree>
    <p:extLst>
      <p:ext uri="{BB962C8B-B14F-4D97-AF65-F5344CB8AC3E}">
        <p14:creationId xmlns:p14="http://schemas.microsoft.com/office/powerpoint/2010/main" val="1848937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3506011"/>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Retrieve characters and their associated events</a:t>
            </a:r>
            <a:r>
              <a:rPr lang="en-GB" b="1" dirty="0" smtClean="0">
                <a:ln>
                  <a:solidFill>
                    <a:schemeClr val="accent5">
                      <a:lumMod val="50000"/>
                    </a:schemeClr>
                  </a:solidFill>
                </a:ln>
              </a:rPr>
              <a:t>?</a:t>
            </a:r>
            <a:endParaRPr lang="en-IN" b="1" dirty="0">
              <a:ln>
                <a:solidFill>
                  <a:schemeClr val="accent5">
                    <a:lumMod val="50000"/>
                  </a:schemeClr>
                </a:solidFill>
              </a:ln>
            </a:endParaRPr>
          </a:p>
        </p:txBody>
      </p:sp>
      <p:sp>
        <p:nvSpPr>
          <p:cNvPr id="6" name="Rounded Rectangle 5"/>
          <p:cNvSpPr/>
          <p:nvPr/>
        </p:nvSpPr>
        <p:spPr>
          <a:xfrm>
            <a:off x="1000664" y="2359451"/>
            <a:ext cx="3873260" cy="22597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Select c.name as character_name,e.event_name as event_name from characters c join relationships r on c.character_id=r.character1_id or c.character_id=r.character2_idjoin events eon e.event_id=r.relationship_id;</a:t>
            </a:r>
            <a:endParaRPr lang="en-IN" b="1" dirty="0">
              <a:ln>
                <a:solidFill>
                  <a:schemeClr val="accent5">
                    <a:lumMod val="50000"/>
                  </a:schemeClr>
                </a:solidFill>
              </a:ln>
            </a:endParaRPr>
          </a:p>
        </p:txBody>
      </p:sp>
      <p:cxnSp>
        <p:nvCxnSpPr>
          <p:cNvPr id="10" name="Elbow Connector 9"/>
          <p:cNvCxnSpPr/>
          <p:nvPr/>
        </p:nvCxnSpPr>
        <p:spPr>
          <a:xfrm>
            <a:off x="2704380" y="5011947"/>
            <a:ext cx="4446918" cy="43994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291188037"/>
              </p:ext>
            </p:extLst>
          </p:nvPr>
        </p:nvGraphicFramePr>
        <p:xfrm>
          <a:off x="7151298" y="1113184"/>
          <a:ext cx="3289628" cy="5563052"/>
        </p:xfrm>
        <a:graphic>
          <a:graphicData uri="http://schemas.openxmlformats.org/drawingml/2006/table">
            <a:tbl>
              <a:tblPr/>
              <a:tblGrid>
                <a:gridCol w="1340731"/>
                <a:gridCol w="1948897"/>
              </a:tblGrid>
              <a:tr h="294284">
                <a:tc>
                  <a:txBody>
                    <a:bodyPr/>
                    <a:lstStyle/>
                    <a:p>
                      <a:pPr algn="l" fontAlgn="b"/>
                      <a:r>
                        <a:rPr lang="en-IN" sz="1400" b="1" i="0" u="none" strike="noStrike" dirty="0">
                          <a:solidFill>
                            <a:srgbClr val="FFFFFF"/>
                          </a:solidFill>
                          <a:effectLst/>
                          <a:latin typeface="Calibri" panose="020F0502020204030204" pitchFamily="34" charset="0"/>
                        </a:rPr>
                        <a:t>character_name</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400" b="1" i="0" u="none" strike="noStrike">
                          <a:solidFill>
                            <a:srgbClr val="FFFFFF"/>
                          </a:solidFill>
                          <a:effectLst/>
                          <a:latin typeface="Calibri" panose="020F0502020204030204" pitchFamily="34" charset="0"/>
                        </a:rPr>
                        <a:t>event_name</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294284">
                <a:tc>
                  <a:txBody>
                    <a:bodyPr/>
                    <a:lstStyle/>
                    <a:p>
                      <a:pPr algn="l" fontAlgn="b"/>
                      <a:r>
                        <a:rPr lang="en-IN" sz="1400" b="1" i="0" u="none" strike="noStrike">
                          <a:solidFill>
                            <a:srgbClr val="203764"/>
                          </a:solidFill>
                          <a:effectLst/>
                          <a:latin typeface="Calibri" panose="020F0502020204030204" pitchFamily="34" charset="0"/>
                        </a:rPr>
                        <a:t>Mike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Disappearance of Will Byers</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Eleven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Disappearance of Will Byers</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Jim Hopper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Discovery of Eleven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Eleven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Discovery of Eleven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Dustin Henderson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Demogorgon Attack on School</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Mike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Demogorgon Attack on School</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Lucas Sinclair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The Mind Flayer</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Dustin Henderson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The Mind Flayer</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Joyce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The Mall Battle</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Will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The Mall Battle</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Jonathan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Search for Barb</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Joyce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Search for Barb</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Nancy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The Upside Down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Jonathan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a:solidFill>
                            <a:srgbClr val="203764"/>
                          </a:solidFill>
                          <a:effectLst/>
                          <a:latin typeface="Calibri" panose="020F0502020204030204" pitchFamily="34" charset="0"/>
                        </a:rPr>
                        <a:t>The Upside Down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94284">
                <a:tc>
                  <a:txBody>
                    <a:bodyPr/>
                    <a:lstStyle/>
                    <a:p>
                      <a:pPr algn="l" fontAlgn="b"/>
                      <a:r>
                        <a:rPr lang="en-IN" sz="1400" b="1" i="0" u="none" strike="noStrike">
                          <a:solidFill>
                            <a:srgbClr val="203764"/>
                          </a:solidFill>
                          <a:effectLst/>
                          <a:latin typeface="Calibri" panose="020F0502020204030204" pitchFamily="34" charset="0"/>
                        </a:rPr>
                        <a:t>Steve Harrington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400" b="1" i="0" u="none" strike="noStrike">
                          <a:solidFill>
                            <a:srgbClr val="203764"/>
                          </a:solidFill>
                          <a:effectLst/>
                          <a:latin typeface="Calibri" panose="020F0502020204030204" pitchFamily="34" charset="0"/>
                        </a:rPr>
                        <a:t>Russian Conspiracy</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94284">
                <a:tc>
                  <a:txBody>
                    <a:bodyPr/>
                    <a:lstStyle/>
                    <a:p>
                      <a:pPr algn="l" fontAlgn="b"/>
                      <a:r>
                        <a:rPr lang="en-IN" sz="1400" b="1" i="0" u="none" strike="noStrike">
                          <a:solidFill>
                            <a:srgbClr val="203764"/>
                          </a:solidFill>
                          <a:effectLst/>
                          <a:latin typeface="Calibri" panose="020F0502020204030204" pitchFamily="34" charset="0"/>
                        </a:rPr>
                        <a:t>Lucas Sinclair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400" b="1" i="0" u="none" strike="noStrike" dirty="0">
                          <a:solidFill>
                            <a:srgbClr val="203764"/>
                          </a:solidFill>
                          <a:effectLst/>
                          <a:latin typeface="Calibri" panose="020F0502020204030204" pitchFamily="34" charset="0"/>
                        </a:rPr>
                        <a:t>Russian Conspiracy</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bl>
          </a:graphicData>
        </a:graphic>
      </p:graphicFrame>
      <p:cxnSp>
        <p:nvCxnSpPr>
          <p:cNvPr id="12" name="Straight Connector 11"/>
          <p:cNvCxnSpPr/>
          <p:nvPr/>
        </p:nvCxnSpPr>
        <p:spPr>
          <a:xfrm flipV="1">
            <a:off x="2704381" y="4619195"/>
            <a:ext cx="0" cy="384126"/>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4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193382" y="1061490"/>
            <a:ext cx="675861" cy="2639307"/>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Calculate the total number of characters from each hometown ?</a:t>
            </a:r>
          </a:p>
          <a:p>
            <a:pPr algn="ctr"/>
            <a:endParaRPr lang="en-IN" b="1" dirty="0">
              <a:ln>
                <a:solidFill>
                  <a:schemeClr val="accent5">
                    <a:lumMod val="50000"/>
                  </a:schemeClr>
                </a:solidFill>
              </a:ln>
            </a:endParaRPr>
          </a:p>
        </p:txBody>
      </p:sp>
      <p:sp>
        <p:nvSpPr>
          <p:cNvPr id="6" name="Rounded Rectangle 5"/>
          <p:cNvSpPr/>
          <p:nvPr/>
        </p:nvSpPr>
        <p:spPr>
          <a:xfrm>
            <a:off x="767751" y="2381144"/>
            <a:ext cx="3873260" cy="11691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Select </a:t>
            </a:r>
            <a:r>
              <a:rPr lang="en-GB" b="1" dirty="0" err="1">
                <a:ln>
                  <a:solidFill>
                    <a:schemeClr val="accent5">
                      <a:lumMod val="50000"/>
                    </a:schemeClr>
                  </a:solidFill>
                </a:ln>
              </a:rPr>
              <a:t>hometown,count</a:t>
            </a:r>
            <a:r>
              <a:rPr lang="en-GB" b="1" dirty="0">
                <a:ln>
                  <a:solidFill>
                    <a:schemeClr val="accent5">
                      <a:lumMod val="50000"/>
                    </a:schemeClr>
                  </a:solidFill>
                </a:ln>
              </a:rPr>
              <a:t>(</a:t>
            </a:r>
            <a:r>
              <a:rPr lang="en-GB" b="1" dirty="0" err="1">
                <a:ln>
                  <a:solidFill>
                    <a:schemeClr val="accent5">
                      <a:lumMod val="50000"/>
                    </a:schemeClr>
                  </a:solidFill>
                </a:ln>
              </a:rPr>
              <a:t>character_id</a:t>
            </a:r>
            <a:r>
              <a:rPr lang="en-GB" b="1" dirty="0">
                <a:ln>
                  <a:solidFill>
                    <a:schemeClr val="accent5">
                      <a:lumMod val="50000"/>
                    </a:schemeClr>
                  </a:solidFill>
                </a:ln>
              </a:rPr>
              <a:t>) as </a:t>
            </a:r>
            <a:r>
              <a:rPr lang="en-GB" b="1" dirty="0" err="1">
                <a:ln>
                  <a:solidFill>
                    <a:schemeClr val="accent5">
                      <a:lumMod val="50000"/>
                    </a:schemeClr>
                  </a:solidFill>
                </a:ln>
              </a:rPr>
              <a:t>cnt</a:t>
            </a:r>
            <a:r>
              <a:rPr lang="en-GB" b="1" dirty="0">
                <a:ln>
                  <a:solidFill>
                    <a:schemeClr val="accent5">
                      <a:lumMod val="50000"/>
                    </a:schemeClr>
                  </a:solidFill>
                </a:ln>
              </a:rPr>
              <a:t> from characters group by hometown order by </a:t>
            </a:r>
            <a:r>
              <a:rPr lang="en-GB" b="1" dirty="0" err="1">
                <a:ln>
                  <a:solidFill>
                    <a:schemeClr val="accent5">
                      <a:lumMod val="50000"/>
                    </a:schemeClr>
                  </a:solidFill>
                </a:ln>
              </a:rPr>
              <a:t>cnt</a:t>
            </a:r>
            <a:r>
              <a:rPr lang="en-GB" b="1" dirty="0">
                <a:ln>
                  <a:solidFill>
                    <a:schemeClr val="accent5">
                      <a:lumMod val="50000"/>
                    </a:schemeClr>
                  </a:solidFill>
                </a:ln>
              </a:rPr>
              <a:t> desc; </a:t>
            </a:r>
            <a:endParaRPr lang="en-IN" b="1" dirty="0">
              <a:ln>
                <a:solidFill>
                  <a:schemeClr val="accent5">
                    <a:lumMod val="50000"/>
                  </a:schemeClr>
                </a:solidFill>
              </a:ln>
            </a:endParaRPr>
          </a:p>
        </p:txBody>
      </p:sp>
      <p:sp>
        <p:nvSpPr>
          <p:cNvPr id="7" name="Rectangle 6"/>
          <p:cNvSpPr/>
          <p:nvPr/>
        </p:nvSpPr>
        <p:spPr>
          <a:xfrm>
            <a:off x="471507" y="4607308"/>
            <a:ext cx="5160772"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GB" b="1" dirty="0">
                <a:solidFill>
                  <a:schemeClr val="accent5">
                    <a:lumMod val="50000"/>
                  </a:schemeClr>
                </a:solidFill>
                <a:latin typeface="Arial Black" panose="020B0A04020102020204" pitchFamily="34" charset="0"/>
                <a:cs typeface="Courier New" panose="02070309020205020404" pitchFamily="49" charset="0"/>
              </a:rPr>
              <a:t>All the 10 characters are from Hawkins</a:t>
            </a:r>
            <a:endParaRPr lang="en-IN" dirty="0">
              <a:solidFill>
                <a:schemeClr val="accent5">
                  <a:lumMod val="50000"/>
                </a:schemeClr>
              </a:solidFill>
              <a:latin typeface="Arial Black" panose="020B0A04020102020204" pitchFamily="34" charset="0"/>
            </a:endParaRPr>
          </a:p>
        </p:txBody>
      </p:sp>
      <p:cxnSp>
        <p:nvCxnSpPr>
          <p:cNvPr id="9" name="Elbow Connector 8"/>
          <p:cNvCxnSpPr>
            <a:stCxn id="6" idx="2"/>
          </p:cNvCxnSpPr>
          <p:nvPr/>
        </p:nvCxnSpPr>
        <p:spPr>
          <a:xfrm rot="16200000" flipH="1">
            <a:off x="2329384" y="3925269"/>
            <a:ext cx="1073485" cy="323491"/>
          </a:xfrm>
          <a:prstGeom prst="bentConnector3">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596" y="1330875"/>
            <a:ext cx="5524805" cy="4138271"/>
          </a:xfrm>
          <a:prstGeom prst="rect">
            <a:avLst/>
          </a:prstGeom>
        </p:spPr>
      </p:pic>
    </p:spTree>
    <p:extLst>
      <p:ext uri="{BB962C8B-B14F-4D97-AF65-F5344CB8AC3E}">
        <p14:creationId xmlns:p14="http://schemas.microsoft.com/office/powerpoint/2010/main" val="3635853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48844" y="1333144"/>
            <a:ext cx="675861" cy="3325296"/>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15992" y="1235985"/>
            <a:ext cx="2665742" cy="106726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Retrieve characters who were involved in events in Season 1 or Season 2?</a:t>
            </a:r>
          </a:p>
          <a:p>
            <a:pPr algn="ctr"/>
            <a:endParaRPr lang="en-IN" b="1" dirty="0">
              <a:ln>
                <a:solidFill>
                  <a:schemeClr val="accent5">
                    <a:lumMod val="50000"/>
                  </a:schemeClr>
                </a:solidFill>
              </a:ln>
            </a:endParaRPr>
          </a:p>
        </p:txBody>
      </p:sp>
      <p:sp>
        <p:nvSpPr>
          <p:cNvPr id="6" name="Rounded Rectangle 5"/>
          <p:cNvSpPr/>
          <p:nvPr/>
        </p:nvSpPr>
        <p:spPr>
          <a:xfrm>
            <a:off x="715992" y="2596550"/>
            <a:ext cx="3096883" cy="22860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n>
                  <a:solidFill>
                    <a:schemeClr val="accent5">
                      <a:lumMod val="50000"/>
                    </a:schemeClr>
                  </a:solidFill>
                </a:ln>
              </a:rPr>
              <a:t>Select c.name as character_name</a:t>
            </a:r>
            <a:r>
              <a:rPr lang="en-IN" sz="1400" b="1" dirty="0" smtClean="0">
                <a:ln>
                  <a:solidFill>
                    <a:schemeClr val="accent5">
                      <a:lumMod val="50000"/>
                    </a:schemeClr>
                  </a:solidFill>
                </a:ln>
              </a:rPr>
              <a:t>, e.season </a:t>
            </a:r>
            <a:r>
              <a:rPr lang="en-IN" sz="1400" b="1" dirty="0">
                <a:ln>
                  <a:solidFill>
                    <a:schemeClr val="accent5">
                      <a:lumMod val="50000"/>
                    </a:schemeClr>
                  </a:solidFill>
                </a:ln>
              </a:rPr>
              <a:t>as season from characters c join relationships r on c.character_id=r.character1_id or c.character_id=r.character2_idjoin events </a:t>
            </a:r>
            <a:r>
              <a:rPr lang="en-IN" sz="1400" b="1" dirty="0" smtClean="0">
                <a:ln>
                  <a:solidFill>
                    <a:schemeClr val="accent5">
                      <a:lumMod val="50000"/>
                    </a:schemeClr>
                  </a:solidFill>
                </a:ln>
              </a:rPr>
              <a:t>e on e.event_id=r.relationship_id where </a:t>
            </a:r>
            <a:r>
              <a:rPr lang="en-IN" sz="1400" b="1" dirty="0">
                <a:ln>
                  <a:solidFill>
                    <a:schemeClr val="accent5">
                      <a:lumMod val="50000"/>
                    </a:schemeClr>
                  </a:solidFill>
                </a:ln>
              </a:rPr>
              <a:t>e.season=1 or e.season=2;</a:t>
            </a:r>
          </a:p>
        </p:txBody>
      </p:sp>
      <p:sp>
        <p:nvSpPr>
          <p:cNvPr id="12" name="TextBox 11"/>
          <p:cNvSpPr txBox="1"/>
          <p:nvPr/>
        </p:nvSpPr>
        <p:spPr>
          <a:xfrm>
            <a:off x="6263026" y="614149"/>
            <a:ext cx="3286664" cy="461665"/>
          </a:xfrm>
          <a:prstGeom prst="rect">
            <a:avLst/>
          </a:prstGeom>
          <a:noFill/>
        </p:spPr>
        <p:txBody>
          <a:bodyPr wrap="square" rtlCol="0">
            <a:spAutoFit/>
          </a:bodyPr>
          <a:lstStyle/>
          <a:p>
            <a:pPr algn="ctr"/>
            <a:r>
              <a:rPr lang="en-GB" sz="2400" b="1" spc="50" dirty="0" smtClean="0">
                <a:ln w="9525" cmpd="sng">
                  <a:solidFill>
                    <a:schemeClr val="accent1"/>
                  </a:solidFill>
                  <a:prstDash val="solid"/>
                </a:ln>
                <a:solidFill>
                  <a:srgbClr val="70AD47">
                    <a:tint val="1000"/>
                  </a:srgbClr>
                </a:solidFill>
                <a:effectLst>
                  <a:glow rad="38100">
                    <a:schemeClr val="accent1">
                      <a:alpha val="40000"/>
                    </a:schemeClr>
                  </a:glow>
                </a:effectLst>
              </a:rPr>
              <a:t>SEASON 1</a:t>
            </a:r>
            <a:endParaRPr lang="en-IN"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5214" y="1317214"/>
            <a:ext cx="1432939" cy="1432939"/>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958" y="1333144"/>
            <a:ext cx="2068211" cy="1284468"/>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98" y="1310331"/>
            <a:ext cx="1036328" cy="1458536"/>
          </a:xfrm>
          <a:prstGeom prst="rect">
            <a:avLst/>
          </a:prstGeom>
        </p:spPr>
      </p:pic>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6821" y="1323130"/>
            <a:ext cx="1445737" cy="1445737"/>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3853" y="1314139"/>
            <a:ext cx="1531669" cy="1445737"/>
          </a:xfrm>
          <a:prstGeom prst="rect">
            <a:avLst/>
          </a:prstGeom>
        </p:spPr>
      </p:pic>
      <p:sp>
        <p:nvSpPr>
          <p:cNvPr id="36" name="TextBox 35"/>
          <p:cNvSpPr txBox="1"/>
          <p:nvPr/>
        </p:nvSpPr>
        <p:spPr>
          <a:xfrm>
            <a:off x="3995958" y="2811126"/>
            <a:ext cx="2044460" cy="369332"/>
          </a:xfrm>
          <a:prstGeom prst="rect">
            <a:avLst/>
          </a:prstGeom>
          <a:noFill/>
        </p:spPr>
        <p:txBody>
          <a:bodyPr wrap="square" rtlCol="0">
            <a:spAutoFit/>
          </a:bodyPr>
          <a:lstStyle/>
          <a:p>
            <a:pPr algn="ctr"/>
            <a:r>
              <a:rPr lang="en-GB" b="1" dirty="0" smtClean="0">
                <a:solidFill>
                  <a:srgbClr val="002060"/>
                </a:solidFill>
              </a:rPr>
              <a:t>Eleven</a:t>
            </a:r>
            <a:endParaRPr lang="en-IN" b="1" dirty="0">
              <a:solidFill>
                <a:srgbClr val="002060"/>
              </a:solidFill>
            </a:endParaRPr>
          </a:p>
        </p:txBody>
      </p:sp>
      <p:sp>
        <p:nvSpPr>
          <p:cNvPr id="37" name="TextBox 36"/>
          <p:cNvSpPr txBox="1"/>
          <p:nvPr/>
        </p:nvSpPr>
        <p:spPr>
          <a:xfrm>
            <a:off x="6306454" y="2806887"/>
            <a:ext cx="1567759" cy="369332"/>
          </a:xfrm>
          <a:prstGeom prst="rect">
            <a:avLst/>
          </a:prstGeom>
          <a:noFill/>
        </p:spPr>
        <p:txBody>
          <a:bodyPr wrap="square" rtlCol="0">
            <a:spAutoFit/>
          </a:bodyPr>
          <a:lstStyle/>
          <a:p>
            <a:pPr algn="ctr"/>
            <a:r>
              <a:rPr lang="en-GB" b="1" dirty="0" smtClean="0">
                <a:solidFill>
                  <a:srgbClr val="002060"/>
                </a:solidFill>
              </a:rPr>
              <a:t>Mike Wheeler</a:t>
            </a:r>
            <a:endParaRPr lang="en-IN" b="1" dirty="0">
              <a:solidFill>
                <a:srgbClr val="002060"/>
              </a:solidFill>
            </a:endParaRPr>
          </a:p>
        </p:txBody>
      </p:sp>
      <p:sp>
        <p:nvSpPr>
          <p:cNvPr id="38" name="TextBox 37"/>
          <p:cNvSpPr txBox="1"/>
          <p:nvPr/>
        </p:nvSpPr>
        <p:spPr>
          <a:xfrm>
            <a:off x="7784136" y="2750154"/>
            <a:ext cx="1174349" cy="646331"/>
          </a:xfrm>
          <a:prstGeom prst="rect">
            <a:avLst/>
          </a:prstGeom>
          <a:noFill/>
        </p:spPr>
        <p:txBody>
          <a:bodyPr wrap="square" rtlCol="0">
            <a:spAutoFit/>
          </a:bodyPr>
          <a:lstStyle/>
          <a:p>
            <a:pPr algn="ctr"/>
            <a:r>
              <a:rPr lang="en-GB" b="1" dirty="0" smtClean="0">
                <a:solidFill>
                  <a:srgbClr val="002060"/>
                </a:solidFill>
              </a:rPr>
              <a:t>Jim Hopper</a:t>
            </a:r>
            <a:endParaRPr lang="en-IN" b="1" dirty="0">
              <a:solidFill>
                <a:srgbClr val="002060"/>
              </a:solidFill>
            </a:endParaRPr>
          </a:p>
        </p:txBody>
      </p:sp>
      <p:sp>
        <p:nvSpPr>
          <p:cNvPr id="39" name="TextBox 38"/>
          <p:cNvSpPr txBox="1"/>
          <p:nvPr/>
        </p:nvSpPr>
        <p:spPr>
          <a:xfrm>
            <a:off x="8905257" y="2806887"/>
            <a:ext cx="1530910" cy="369332"/>
          </a:xfrm>
          <a:prstGeom prst="rect">
            <a:avLst/>
          </a:prstGeom>
          <a:noFill/>
        </p:spPr>
        <p:txBody>
          <a:bodyPr wrap="square" rtlCol="0">
            <a:spAutoFit/>
          </a:bodyPr>
          <a:lstStyle/>
          <a:p>
            <a:r>
              <a:rPr lang="en-GB" b="1" dirty="0" smtClean="0">
                <a:solidFill>
                  <a:srgbClr val="002060"/>
                </a:solidFill>
              </a:rPr>
              <a:t>Joyce Byers</a:t>
            </a:r>
            <a:endParaRPr lang="en-IN" b="1" dirty="0">
              <a:solidFill>
                <a:srgbClr val="002060"/>
              </a:solidFill>
            </a:endParaRPr>
          </a:p>
        </p:txBody>
      </p:sp>
      <p:sp>
        <p:nvSpPr>
          <p:cNvPr id="41" name="TextBox 40"/>
          <p:cNvSpPr txBox="1"/>
          <p:nvPr/>
        </p:nvSpPr>
        <p:spPr>
          <a:xfrm>
            <a:off x="10383853" y="2750154"/>
            <a:ext cx="1531669" cy="646331"/>
          </a:xfrm>
          <a:prstGeom prst="rect">
            <a:avLst/>
          </a:prstGeom>
          <a:noFill/>
        </p:spPr>
        <p:txBody>
          <a:bodyPr wrap="square" rtlCol="0">
            <a:spAutoFit/>
          </a:bodyPr>
          <a:lstStyle/>
          <a:p>
            <a:pPr algn="ctr"/>
            <a:r>
              <a:rPr lang="en-GB" b="1" dirty="0" smtClean="0">
                <a:solidFill>
                  <a:srgbClr val="002060"/>
                </a:solidFill>
              </a:rPr>
              <a:t>Jonathan Byers</a:t>
            </a:r>
            <a:endParaRPr lang="en-IN" b="1" dirty="0">
              <a:solidFill>
                <a:srgbClr val="002060"/>
              </a:solidFill>
            </a:endParaRPr>
          </a:p>
        </p:txBody>
      </p:sp>
      <p:sp>
        <p:nvSpPr>
          <p:cNvPr id="43" name="TextBox 42"/>
          <p:cNvSpPr txBox="1"/>
          <p:nvPr/>
        </p:nvSpPr>
        <p:spPr>
          <a:xfrm>
            <a:off x="6384048" y="3453218"/>
            <a:ext cx="3286664" cy="461665"/>
          </a:xfrm>
          <a:prstGeom prst="rect">
            <a:avLst/>
          </a:prstGeom>
          <a:noFill/>
        </p:spPr>
        <p:txBody>
          <a:bodyPr wrap="square" rtlCol="0">
            <a:spAutoFit/>
          </a:bodyPr>
          <a:lstStyle/>
          <a:p>
            <a:pPr algn="ctr"/>
            <a:r>
              <a:rPr lang="en-GB" sz="2400" b="1" spc="50" dirty="0" smtClean="0">
                <a:ln w="9525" cmpd="sng">
                  <a:solidFill>
                    <a:schemeClr val="accent1"/>
                  </a:solidFill>
                  <a:prstDash val="solid"/>
                </a:ln>
                <a:solidFill>
                  <a:srgbClr val="70AD47">
                    <a:tint val="1000"/>
                  </a:srgbClr>
                </a:solidFill>
                <a:effectLst>
                  <a:glow rad="38100">
                    <a:schemeClr val="accent1">
                      <a:alpha val="40000"/>
                    </a:schemeClr>
                  </a:glow>
                </a:effectLst>
              </a:rPr>
              <a:t>SEASON 2</a:t>
            </a:r>
            <a:endParaRPr lang="en-IN"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3712" y="4066507"/>
            <a:ext cx="1975669" cy="1152474"/>
          </a:xfrm>
          <a:prstGeom prst="rect">
            <a:avLst/>
          </a:prstGeom>
        </p:spPr>
      </p:pic>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64169" y="4051906"/>
            <a:ext cx="1258929" cy="1167075"/>
          </a:xfrm>
          <a:prstGeom prst="rect">
            <a:avLst/>
          </a:prstGeom>
        </p:spPr>
      </p:pic>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83442" y="4023355"/>
            <a:ext cx="979071" cy="1222621"/>
          </a:xfrm>
          <a:prstGeom prst="rect">
            <a:avLst/>
          </a:prstGeom>
        </p:spPr>
      </p:pic>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093" y="3972503"/>
            <a:ext cx="1340481" cy="1340481"/>
          </a:xfrm>
          <a:prstGeom prst="rect">
            <a:avLst/>
          </a:prstGeom>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0154" y="3976470"/>
            <a:ext cx="1564886" cy="1336514"/>
          </a:xfrm>
          <a:prstGeom prst="rect">
            <a:avLst/>
          </a:prstGeom>
        </p:spPr>
      </p:pic>
      <p:cxnSp>
        <p:nvCxnSpPr>
          <p:cNvPr id="53" name="Elbow Connector 52"/>
          <p:cNvCxnSpPr/>
          <p:nvPr/>
        </p:nvCxnSpPr>
        <p:spPr>
          <a:xfrm>
            <a:off x="1173192" y="5175849"/>
            <a:ext cx="1119910" cy="31884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4" name="Table 53"/>
          <p:cNvGraphicFramePr>
            <a:graphicFrameLocks noGrp="1"/>
          </p:cNvGraphicFramePr>
          <p:nvPr>
            <p:extLst>
              <p:ext uri="{D42A27DB-BD31-4B8C-83A1-F6EECF244321}">
                <p14:modId xmlns:p14="http://schemas.microsoft.com/office/powerpoint/2010/main" val="202733318"/>
              </p:ext>
            </p:extLst>
          </p:nvPr>
        </p:nvGraphicFramePr>
        <p:xfrm>
          <a:off x="2242867" y="4930140"/>
          <a:ext cx="1664899" cy="1927860"/>
        </p:xfrm>
        <a:graphic>
          <a:graphicData uri="http://schemas.openxmlformats.org/drawingml/2006/table">
            <a:tbl>
              <a:tblPr/>
              <a:tblGrid>
                <a:gridCol w="1085804"/>
                <a:gridCol w="579095"/>
              </a:tblGrid>
              <a:tr h="158516">
                <a:tc>
                  <a:txBody>
                    <a:bodyPr/>
                    <a:lstStyle/>
                    <a:p>
                      <a:pPr algn="l" fontAlgn="b"/>
                      <a:r>
                        <a:rPr lang="en-IN" sz="1100" b="1" i="0" u="none" strike="noStrike">
                          <a:solidFill>
                            <a:srgbClr val="FFFFFF"/>
                          </a:solidFill>
                          <a:effectLst/>
                          <a:latin typeface="Calibri" panose="020F0502020204030204" pitchFamily="34" charset="0"/>
                        </a:rPr>
                        <a:t>character_name</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season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158516">
                <a:tc>
                  <a:txBody>
                    <a:bodyPr/>
                    <a:lstStyle/>
                    <a:p>
                      <a:pPr algn="l" fontAlgn="b"/>
                      <a:r>
                        <a:rPr lang="en-IN" sz="1100" b="1" i="0" u="none" strike="noStrike">
                          <a:solidFill>
                            <a:srgbClr val="002060"/>
                          </a:solidFill>
                          <a:effectLst/>
                          <a:latin typeface="Calibri" panose="020F0502020204030204" pitchFamily="34" charset="0"/>
                        </a:rPr>
                        <a:t>Eleven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58516">
                <a:tc>
                  <a:txBody>
                    <a:bodyPr/>
                    <a:lstStyle/>
                    <a:p>
                      <a:pPr algn="l" fontAlgn="b"/>
                      <a:r>
                        <a:rPr lang="en-IN" sz="1100" b="1" i="0" u="none" strike="noStrike">
                          <a:solidFill>
                            <a:srgbClr val="002060"/>
                          </a:solidFill>
                          <a:effectLst/>
                          <a:latin typeface="Calibri" panose="020F0502020204030204" pitchFamily="34" charset="0"/>
                        </a:rPr>
                        <a:t>Mike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58516">
                <a:tc>
                  <a:txBody>
                    <a:bodyPr/>
                    <a:lstStyle/>
                    <a:p>
                      <a:pPr algn="l" fontAlgn="b"/>
                      <a:r>
                        <a:rPr lang="en-IN" sz="1100" b="1" i="0" u="none" strike="noStrike">
                          <a:solidFill>
                            <a:srgbClr val="002060"/>
                          </a:solidFill>
                          <a:effectLst/>
                          <a:latin typeface="Calibri" panose="020F0502020204030204" pitchFamily="34" charset="0"/>
                        </a:rPr>
                        <a:t>Jim Hopper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58516">
                <a:tc>
                  <a:txBody>
                    <a:bodyPr/>
                    <a:lstStyle/>
                    <a:p>
                      <a:pPr algn="l" fontAlgn="b"/>
                      <a:r>
                        <a:rPr lang="en-IN" sz="1100" b="1" i="0" u="none" strike="noStrike">
                          <a:solidFill>
                            <a:srgbClr val="002060"/>
                          </a:solidFill>
                          <a:effectLst/>
                          <a:latin typeface="Calibri" panose="020F0502020204030204" pitchFamily="34" charset="0"/>
                        </a:rPr>
                        <a:t>Joyce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58516">
                <a:tc>
                  <a:txBody>
                    <a:bodyPr/>
                    <a:lstStyle/>
                    <a:p>
                      <a:pPr algn="l" fontAlgn="b"/>
                      <a:r>
                        <a:rPr lang="en-IN" sz="1100" b="1" i="0" u="none" strike="noStrike">
                          <a:solidFill>
                            <a:srgbClr val="002060"/>
                          </a:solidFill>
                          <a:effectLst/>
                          <a:latin typeface="Calibri" panose="020F0502020204030204" pitchFamily="34" charset="0"/>
                        </a:rPr>
                        <a:t>Jonathan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58516">
                <a:tc>
                  <a:txBody>
                    <a:bodyPr/>
                    <a:lstStyle/>
                    <a:p>
                      <a:pPr algn="l" fontAlgn="b"/>
                      <a:r>
                        <a:rPr lang="en-IN" sz="1100" b="1" i="0" u="none" strike="noStrike">
                          <a:solidFill>
                            <a:srgbClr val="002060"/>
                          </a:solidFill>
                          <a:effectLst/>
                          <a:latin typeface="Calibri" panose="020F0502020204030204" pitchFamily="34" charset="0"/>
                        </a:rPr>
                        <a:t>Mike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58516">
                <a:tc>
                  <a:txBody>
                    <a:bodyPr/>
                    <a:lstStyle/>
                    <a:p>
                      <a:pPr algn="l" fontAlgn="b"/>
                      <a:r>
                        <a:rPr lang="en-IN" sz="1100" b="1" i="0" u="none" strike="noStrike">
                          <a:solidFill>
                            <a:srgbClr val="002060"/>
                          </a:solidFill>
                          <a:effectLst/>
                          <a:latin typeface="Calibri" panose="020F0502020204030204" pitchFamily="34" charset="0"/>
                        </a:rPr>
                        <a:t>Dustin Henderson</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58516">
                <a:tc>
                  <a:txBody>
                    <a:bodyPr/>
                    <a:lstStyle/>
                    <a:p>
                      <a:pPr algn="l" fontAlgn="b"/>
                      <a:r>
                        <a:rPr lang="en-IN" sz="1100" b="1" i="0" u="none" strike="noStrike">
                          <a:solidFill>
                            <a:srgbClr val="002060"/>
                          </a:solidFill>
                          <a:effectLst/>
                          <a:latin typeface="Calibri" panose="020F0502020204030204" pitchFamily="34" charset="0"/>
                        </a:rPr>
                        <a:t>Lucas Sinclair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58516">
                <a:tc>
                  <a:txBody>
                    <a:bodyPr/>
                    <a:lstStyle/>
                    <a:p>
                      <a:pPr algn="l" fontAlgn="b"/>
                      <a:r>
                        <a:rPr lang="en-IN" sz="1100" b="1" i="0" u="none" strike="noStrike">
                          <a:solidFill>
                            <a:srgbClr val="002060"/>
                          </a:solidFill>
                          <a:effectLst/>
                          <a:latin typeface="Calibri" panose="020F0502020204030204" pitchFamily="34" charset="0"/>
                        </a:rPr>
                        <a:t>Jonathan Byers</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58516">
                <a:tc>
                  <a:txBody>
                    <a:bodyPr/>
                    <a:lstStyle/>
                    <a:p>
                      <a:pPr algn="l" fontAlgn="b"/>
                      <a:r>
                        <a:rPr lang="en-IN" sz="1100" b="1" i="0" u="none" strike="noStrike">
                          <a:solidFill>
                            <a:srgbClr val="002060"/>
                          </a:solidFill>
                          <a:effectLst/>
                          <a:latin typeface="Calibri" panose="020F0502020204030204" pitchFamily="34" charset="0"/>
                        </a:rPr>
                        <a:t>Nancy Wheeler</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dirty="0">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bl>
          </a:graphicData>
        </a:graphic>
      </p:graphicFrame>
      <p:cxnSp>
        <p:nvCxnSpPr>
          <p:cNvPr id="58" name="Straight Connector 57"/>
          <p:cNvCxnSpPr/>
          <p:nvPr/>
        </p:nvCxnSpPr>
        <p:spPr>
          <a:xfrm flipV="1">
            <a:off x="1164566" y="4882551"/>
            <a:ext cx="8626" cy="293299"/>
          </a:xfrm>
          <a:prstGeom prst="line">
            <a:avLst/>
          </a:prstGeom>
          <a:ln w="28575">
            <a:solidFill>
              <a:srgbClr val="401B5B"/>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013712" y="5335272"/>
            <a:ext cx="1975669" cy="369332"/>
          </a:xfrm>
          <a:prstGeom prst="rect">
            <a:avLst/>
          </a:prstGeom>
          <a:noFill/>
        </p:spPr>
        <p:txBody>
          <a:bodyPr wrap="square" rtlCol="0">
            <a:spAutoFit/>
          </a:bodyPr>
          <a:lstStyle/>
          <a:p>
            <a:r>
              <a:rPr lang="en-GB" b="1" dirty="0" smtClean="0">
                <a:solidFill>
                  <a:srgbClr val="002060"/>
                </a:solidFill>
              </a:rPr>
              <a:t>Nancy Wheeler</a:t>
            </a:r>
            <a:endParaRPr lang="en-IN" b="1" dirty="0">
              <a:solidFill>
                <a:srgbClr val="002060"/>
              </a:solidFill>
            </a:endParaRPr>
          </a:p>
        </p:txBody>
      </p:sp>
      <p:sp>
        <p:nvSpPr>
          <p:cNvPr id="61" name="TextBox 60"/>
          <p:cNvSpPr txBox="1"/>
          <p:nvPr/>
        </p:nvSpPr>
        <p:spPr>
          <a:xfrm>
            <a:off x="6064169" y="5335272"/>
            <a:ext cx="1345922" cy="646331"/>
          </a:xfrm>
          <a:prstGeom prst="rect">
            <a:avLst/>
          </a:prstGeom>
          <a:noFill/>
        </p:spPr>
        <p:txBody>
          <a:bodyPr wrap="square" rtlCol="0">
            <a:spAutoFit/>
          </a:bodyPr>
          <a:lstStyle/>
          <a:p>
            <a:pPr algn="ctr"/>
            <a:r>
              <a:rPr lang="en-GB" b="1" dirty="0" smtClean="0">
                <a:solidFill>
                  <a:srgbClr val="002060"/>
                </a:solidFill>
              </a:rPr>
              <a:t>Lucas Sinclair</a:t>
            </a:r>
            <a:endParaRPr lang="en-IN" b="1" dirty="0">
              <a:solidFill>
                <a:srgbClr val="002060"/>
              </a:solidFill>
            </a:endParaRPr>
          </a:p>
        </p:txBody>
      </p:sp>
      <p:sp>
        <p:nvSpPr>
          <p:cNvPr id="62" name="TextBox 61"/>
          <p:cNvSpPr txBox="1"/>
          <p:nvPr/>
        </p:nvSpPr>
        <p:spPr>
          <a:xfrm>
            <a:off x="7406652" y="5312984"/>
            <a:ext cx="1232084" cy="646331"/>
          </a:xfrm>
          <a:prstGeom prst="rect">
            <a:avLst/>
          </a:prstGeom>
          <a:noFill/>
        </p:spPr>
        <p:txBody>
          <a:bodyPr wrap="square" rtlCol="0">
            <a:spAutoFit/>
          </a:bodyPr>
          <a:lstStyle/>
          <a:p>
            <a:pPr algn="ctr"/>
            <a:r>
              <a:rPr lang="en-GB" b="1" dirty="0" smtClean="0">
                <a:solidFill>
                  <a:srgbClr val="002060"/>
                </a:solidFill>
              </a:rPr>
              <a:t>Dustin Henderson</a:t>
            </a:r>
            <a:endParaRPr lang="en-IN" b="1" dirty="0">
              <a:solidFill>
                <a:srgbClr val="002060"/>
              </a:solidFill>
            </a:endParaRPr>
          </a:p>
        </p:txBody>
      </p:sp>
      <p:sp>
        <p:nvSpPr>
          <p:cNvPr id="63" name="TextBox 62"/>
          <p:cNvSpPr txBox="1"/>
          <p:nvPr/>
        </p:nvSpPr>
        <p:spPr>
          <a:xfrm>
            <a:off x="8715526" y="5335272"/>
            <a:ext cx="1394628" cy="646331"/>
          </a:xfrm>
          <a:prstGeom prst="rect">
            <a:avLst/>
          </a:prstGeom>
          <a:noFill/>
        </p:spPr>
        <p:txBody>
          <a:bodyPr wrap="square" rtlCol="0">
            <a:spAutoFit/>
          </a:bodyPr>
          <a:lstStyle/>
          <a:p>
            <a:pPr algn="ctr"/>
            <a:r>
              <a:rPr lang="en-GB" b="1" dirty="0" smtClean="0">
                <a:solidFill>
                  <a:srgbClr val="002060"/>
                </a:solidFill>
              </a:rPr>
              <a:t>Mike Wheeler</a:t>
            </a:r>
            <a:endParaRPr lang="en-IN" b="1" dirty="0">
              <a:solidFill>
                <a:srgbClr val="002060"/>
              </a:solidFill>
            </a:endParaRPr>
          </a:p>
        </p:txBody>
      </p:sp>
      <p:sp>
        <p:nvSpPr>
          <p:cNvPr id="64" name="TextBox 63"/>
          <p:cNvSpPr txBox="1"/>
          <p:nvPr/>
        </p:nvSpPr>
        <p:spPr>
          <a:xfrm>
            <a:off x="10064629" y="5370872"/>
            <a:ext cx="1630397" cy="369332"/>
          </a:xfrm>
          <a:prstGeom prst="rect">
            <a:avLst/>
          </a:prstGeom>
          <a:noFill/>
        </p:spPr>
        <p:txBody>
          <a:bodyPr wrap="square" rtlCol="0">
            <a:spAutoFit/>
          </a:bodyPr>
          <a:lstStyle/>
          <a:p>
            <a:pPr algn="ctr"/>
            <a:r>
              <a:rPr lang="en-GB" b="1" dirty="0" smtClean="0">
                <a:solidFill>
                  <a:srgbClr val="002060"/>
                </a:solidFill>
              </a:rPr>
              <a:t>Jonathan Byers</a:t>
            </a:r>
            <a:endParaRPr lang="en-IN" b="1" dirty="0">
              <a:solidFill>
                <a:srgbClr val="002060"/>
              </a:solidFill>
            </a:endParaRPr>
          </a:p>
        </p:txBody>
      </p:sp>
    </p:spTree>
    <p:extLst>
      <p:ext uri="{BB962C8B-B14F-4D97-AF65-F5344CB8AC3E}">
        <p14:creationId xmlns:p14="http://schemas.microsoft.com/office/powerpoint/2010/main" val="2583429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a:ln>
                  <a:solidFill>
                    <a:schemeClr val="accent5">
                      <a:lumMod val="50000"/>
                    </a:schemeClr>
                  </a:solidFill>
                </a:ln>
              </a:rPr>
              <a:t>Find the top 3 oldest characters?</a:t>
            </a:r>
            <a:endParaRPr lang="en-GB" b="1" dirty="0">
              <a:ln>
                <a:solidFill>
                  <a:schemeClr val="accent5">
                    <a:lumMod val="50000"/>
                  </a:schemeClr>
                </a:solidFill>
              </a:ln>
            </a:endParaRPr>
          </a:p>
        </p:txBody>
      </p:sp>
      <p:sp>
        <p:nvSpPr>
          <p:cNvPr id="6" name="Rounded Rectangle 5"/>
          <p:cNvSpPr/>
          <p:nvPr/>
        </p:nvSpPr>
        <p:spPr>
          <a:xfrm>
            <a:off x="767751" y="2596551"/>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Select * from characters order by age desc limit 3;</a:t>
            </a:r>
            <a:endParaRPr lang="en-IN" b="1" dirty="0">
              <a:ln>
                <a:solidFill>
                  <a:schemeClr val="accent5">
                    <a:lumMod val="50000"/>
                  </a:schemeClr>
                </a:solidFill>
              </a:ln>
            </a:endParaRPr>
          </a:p>
        </p:txBody>
      </p:sp>
      <p:cxnSp>
        <p:nvCxnSpPr>
          <p:cNvPr id="10" name="Elbow Connector 9"/>
          <p:cNvCxnSpPr/>
          <p:nvPr/>
        </p:nvCxnSpPr>
        <p:spPr>
          <a:xfrm rot="16200000" flipH="1">
            <a:off x="1613140" y="3407434"/>
            <a:ext cx="733245" cy="715992"/>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593071620"/>
              </p:ext>
            </p:extLst>
          </p:nvPr>
        </p:nvGraphicFramePr>
        <p:xfrm>
          <a:off x="67574" y="4132053"/>
          <a:ext cx="8382000" cy="1211580"/>
        </p:xfrm>
        <a:graphic>
          <a:graphicData uri="http://schemas.openxmlformats.org/drawingml/2006/table">
            <a:tbl>
              <a:tblPr/>
              <a:tblGrid>
                <a:gridCol w="990600"/>
                <a:gridCol w="609600"/>
                <a:gridCol w="609600"/>
                <a:gridCol w="1511300"/>
                <a:gridCol w="1905000"/>
                <a:gridCol w="2755900"/>
              </a:tblGrid>
              <a:tr h="182880">
                <a:tc>
                  <a:txBody>
                    <a:bodyPr/>
                    <a:lstStyle/>
                    <a:p>
                      <a:pPr algn="l" fontAlgn="b"/>
                      <a:r>
                        <a:rPr lang="en-IN" sz="1100" b="1" i="0" u="none" strike="noStrike">
                          <a:solidFill>
                            <a:srgbClr val="FFFFFF"/>
                          </a:solidFill>
                          <a:effectLst/>
                          <a:latin typeface="Calibri" panose="020F0502020204030204" pitchFamily="34" charset="0"/>
                        </a:rPr>
                        <a:t>character_id</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name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age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occupation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hometown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introduction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182880">
                <a:tc>
                  <a:txBody>
                    <a:bodyPr/>
                    <a:lstStyle/>
                    <a:p>
                      <a:pPr algn="r" fontAlgn="b"/>
                      <a:r>
                        <a:rPr lang="en-IN" sz="1100" b="1" i="0" u="none" strike="noStrike">
                          <a:solidFill>
                            <a:srgbClr val="002060"/>
                          </a:solidFill>
                          <a:effectLst/>
                          <a:latin typeface="Calibri" panose="020F0502020204030204" pitchFamily="34" charset="0"/>
                        </a:rPr>
                        <a:t>7</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Jim Hopper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45</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Chief of Police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Protector of the town and Eleven.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182880">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Joyce Byers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42</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Retail Clerk</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Mother of Will and Jonathan.</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182880">
                <a:tc>
                  <a:txBody>
                    <a:bodyPr/>
                    <a:lstStyle/>
                    <a:p>
                      <a:pPr algn="r" fontAlgn="b"/>
                      <a:r>
                        <a:rPr lang="en-IN" sz="1100" b="1" i="0" u="none" strike="noStrike">
                          <a:solidFill>
                            <a:srgbClr val="002060"/>
                          </a:solidFill>
                          <a:effectLst/>
                          <a:latin typeface="Calibri" panose="020F0502020204030204" pitchFamily="34" charset="0"/>
                        </a:rPr>
                        <a:t>9</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Jonathan Byers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19</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Photographer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dirty="0">
                          <a:solidFill>
                            <a:srgbClr val="002060"/>
                          </a:solidFill>
                          <a:effectLst/>
                          <a:latin typeface="Calibri" panose="020F0502020204030204" pitchFamily="34" charset="0"/>
                        </a:rPr>
                        <a:t>Will's older brother and a close friend of Nancy.</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369" y="1392519"/>
            <a:ext cx="1800225" cy="253365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752" y="1392519"/>
            <a:ext cx="2371725" cy="212705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6635" y="1376452"/>
            <a:ext cx="2143125" cy="2143125"/>
          </a:xfrm>
          <a:prstGeom prst="rect">
            <a:avLst/>
          </a:prstGeom>
        </p:spPr>
      </p:pic>
      <p:sp>
        <p:nvSpPr>
          <p:cNvPr id="13" name="TextBox 12"/>
          <p:cNvSpPr txBox="1"/>
          <p:nvPr/>
        </p:nvSpPr>
        <p:spPr>
          <a:xfrm>
            <a:off x="5146369" y="819310"/>
            <a:ext cx="1713323" cy="646331"/>
          </a:xfrm>
          <a:prstGeom prst="rect">
            <a:avLst/>
          </a:prstGeom>
          <a:noFill/>
        </p:spPr>
        <p:txBody>
          <a:bodyPr wrap="square" rtlCol="0">
            <a:spAutoFit/>
          </a:bodyPr>
          <a:lstStyle/>
          <a:p>
            <a:pPr algn="ctr"/>
            <a:r>
              <a:rPr lang="en-GB" b="1" dirty="0" smtClean="0">
                <a:solidFill>
                  <a:srgbClr val="002060"/>
                </a:solidFill>
              </a:rPr>
              <a:t>Jim Hopper</a:t>
            </a:r>
          </a:p>
          <a:p>
            <a:pPr algn="ctr"/>
            <a:r>
              <a:rPr lang="en-GB" b="1" dirty="0" smtClean="0">
                <a:solidFill>
                  <a:srgbClr val="002060"/>
                </a:solidFill>
              </a:rPr>
              <a:t>45</a:t>
            </a:r>
            <a:endParaRPr lang="en-IN" b="1" dirty="0">
              <a:solidFill>
                <a:srgbClr val="002060"/>
              </a:solidFill>
            </a:endParaRPr>
          </a:p>
        </p:txBody>
      </p:sp>
      <p:sp>
        <p:nvSpPr>
          <p:cNvPr id="14" name="TextBox 13"/>
          <p:cNvSpPr txBox="1"/>
          <p:nvPr/>
        </p:nvSpPr>
        <p:spPr>
          <a:xfrm>
            <a:off x="7055691" y="746188"/>
            <a:ext cx="2292920" cy="646331"/>
          </a:xfrm>
          <a:prstGeom prst="rect">
            <a:avLst/>
          </a:prstGeom>
          <a:noFill/>
        </p:spPr>
        <p:txBody>
          <a:bodyPr wrap="square" rtlCol="0">
            <a:spAutoFit/>
          </a:bodyPr>
          <a:lstStyle/>
          <a:p>
            <a:pPr algn="ctr"/>
            <a:r>
              <a:rPr lang="en-GB" b="1" dirty="0" smtClean="0">
                <a:solidFill>
                  <a:srgbClr val="002060"/>
                </a:solidFill>
              </a:rPr>
              <a:t>Jonathan Byers</a:t>
            </a:r>
          </a:p>
          <a:p>
            <a:pPr algn="ctr"/>
            <a:r>
              <a:rPr lang="en-GB" b="1" dirty="0" smtClean="0">
                <a:solidFill>
                  <a:srgbClr val="002060"/>
                </a:solidFill>
              </a:rPr>
              <a:t>19</a:t>
            </a:r>
            <a:endParaRPr lang="en-IN" b="1" dirty="0">
              <a:solidFill>
                <a:srgbClr val="002060"/>
              </a:solidFill>
            </a:endParaRPr>
          </a:p>
        </p:txBody>
      </p:sp>
      <p:sp>
        <p:nvSpPr>
          <p:cNvPr id="15" name="TextBox 14"/>
          <p:cNvSpPr txBox="1"/>
          <p:nvPr/>
        </p:nvSpPr>
        <p:spPr>
          <a:xfrm>
            <a:off x="9507477" y="790018"/>
            <a:ext cx="2292920" cy="646331"/>
          </a:xfrm>
          <a:prstGeom prst="rect">
            <a:avLst/>
          </a:prstGeom>
          <a:noFill/>
        </p:spPr>
        <p:txBody>
          <a:bodyPr wrap="square" rtlCol="0">
            <a:spAutoFit/>
          </a:bodyPr>
          <a:lstStyle/>
          <a:p>
            <a:pPr algn="ctr"/>
            <a:r>
              <a:rPr lang="en-GB" b="1" dirty="0" smtClean="0">
                <a:solidFill>
                  <a:srgbClr val="002060"/>
                </a:solidFill>
              </a:rPr>
              <a:t>Joyce Byers</a:t>
            </a:r>
          </a:p>
          <a:p>
            <a:pPr algn="ctr"/>
            <a:r>
              <a:rPr lang="en-GB" b="1" dirty="0" smtClean="0">
                <a:solidFill>
                  <a:srgbClr val="002060"/>
                </a:solidFill>
              </a:rPr>
              <a:t>42</a:t>
            </a:r>
            <a:endParaRPr lang="en-IN" b="1" dirty="0">
              <a:solidFill>
                <a:srgbClr val="002060"/>
              </a:solidFill>
            </a:endParaRPr>
          </a:p>
        </p:txBody>
      </p:sp>
    </p:spTree>
    <p:extLst>
      <p:ext uri="{BB962C8B-B14F-4D97-AF65-F5344CB8AC3E}">
        <p14:creationId xmlns:p14="http://schemas.microsoft.com/office/powerpoint/2010/main" val="2230460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Find the average age of characters in Hawkins</a:t>
            </a:r>
            <a:r>
              <a:rPr lang="en-GB" b="1" dirty="0" smtClean="0">
                <a:ln>
                  <a:solidFill>
                    <a:schemeClr val="accent5">
                      <a:lumMod val="50000"/>
                    </a:schemeClr>
                  </a:solidFill>
                </a:ln>
              </a:rPr>
              <a:t>?</a:t>
            </a:r>
            <a:endParaRPr lang="en-IN" b="1" dirty="0">
              <a:ln>
                <a:solidFill>
                  <a:schemeClr val="accent5">
                    <a:lumMod val="50000"/>
                  </a:schemeClr>
                </a:solidFill>
              </a:ln>
            </a:endParaRPr>
          </a:p>
        </p:txBody>
      </p:sp>
      <p:sp>
        <p:nvSpPr>
          <p:cNvPr id="6" name="Rounded Rectangle 5"/>
          <p:cNvSpPr/>
          <p:nvPr/>
        </p:nvSpPr>
        <p:spPr>
          <a:xfrm>
            <a:off x="767751" y="2596550"/>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a:ln>
                  <a:solidFill>
                    <a:schemeClr val="accent5">
                      <a:lumMod val="50000"/>
                    </a:schemeClr>
                  </a:solidFill>
                </a:ln>
              </a:rPr>
              <a:t>Select round(avg(age)) from characters where hometown="Hawkins";</a:t>
            </a:r>
            <a:endParaRPr lang="en-IN" b="1" dirty="0">
              <a:ln>
                <a:solidFill>
                  <a:schemeClr val="accent5">
                    <a:lumMod val="50000"/>
                  </a:schemeClr>
                </a:solidFill>
              </a:ln>
            </a:endParaRPr>
          </a:p>
        </p:txBody>
      </p:sp>
      <p:cxnSp>
        <p:nvCxnSpPr>
          <p:cNvPr id="10" name="Elbow Connector 9"/>
          <p:cNvCxnSpPr/>
          <p:nvPr/>
        </p:nvCxnSpPr>
        <p:spPr>
          <a:xfrm rot="16200000" flipH="1">
            <a:off x="1578823" y="3441751"/>
            <a:ext cx="793256" cy="70736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1509622" y="4192063"/>
            <a:ext cx="3347049" cy="75950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solidFill>
                  <a:srgbClr val="002060"/>
                </a:solidFill>
              </a:rPr>
              <a:t>The average age of characters in Hawkins is 22 years</a:t>
            </a:r>
            <a:endParaRPr lang="en-IN" b="1" dirty="0">
              <a:solidFill>
                <a:srgbClr val="002060"/>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626" y="1263770"/>
            <a:ext cx="6923835" cy="4446917"/>
          </a:xfrm>
          <a:prstGeom prst="rect">
            <a:avLst/>
          </a:prstGeom>
        </p:spPr>
      </p:pic>
    </p:spTree>
    <p:extLst>
      <p:ext uri="{BB962C8B-B14F-4D97-AF65-F5344CB8AC3E}">
        <p14:creationId xmlns:p14="http://schemas.microsoft.com/office/powerpoint/2010/main" val="2216803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a:ln>
                  <a:solidFill>
                    <a:schemeClr val="accent5">
                      <a:lumMod val="50000"/>
                    </a:schemeClr>
                  </a:solidFill>
                </a:ln>
              </a:rPr>
              <a:t>Rank characters by age in descending order?</a:t>
            </a:r>
            <a:endParaRPr lang="en-IN" b="1" dirty="0">
              <a:ln>
                <a:solidFill>
                  <a:schemeClr val="accent5">
                    <a:lumMod val="50000"/>
                  </a:schemeClr>
                </a:solidFill>
              </a:ln>
            </a:endParaRPr>
          </a:p>
        </p:txBody>
      </p:sp>
      <p:sp>
        <p:nvSpPr>
          <p:cNvPr id="6" name="Rounded Rectangle 5"/>
          <p:cNvSpPr/>
          <p:nvPr/>
        </p:nvSpPr>
        <p:spPr>
          <a:xfrm>
            <a:off x="767751" y="2596551"/>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a:ln>
                  <a:solidFill>
                    <a:schemeClr val="accent5">
                      <a:lumMod val="50000"/>
                    </a:schemeClr>
                  </a:solidFill>
                </a:ln>
              </a:rPr>
              <a:t>Select *,rank() over(order by age desc) as rnk from characters;</a:t>
            </a:r>
            <a:endParaRPr lang="en-IN" b="1" dirty="0">
              <a:ln>
                <a:solidFill>
                  <a:schemeClr val="accent5">
                    <a:lumMod val="50000"/>
                  </a:schemeClr>
                </a:solidFill>
              </a:ln>
            </a:endParaRPr>
          </a:p>
        </p:txBody>
      </p:sp>
      <p:cxnSp>
        <p:nvCxnSpPr>
          <p:cNvPr id="10" name="Elbow Connector 9"/>
          <p:cNvCxnSpPr/>
          <p:nvPr/>
        </p:nvCxnSpPr>
        <p:spPr>
          <a:xfrm>
            <a:off x="1570008" y="3778369"/>
            <a:ext cx="2001330" cy="1483747"/>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94206244"/>
              </p:ext>
            </p:extLst>
          </p:nvPr>
        </p:nvGraphicFramePr>
        <p:xfrm>
          <a:off x="3581159" y="3810219"/>
          <a:ext cx="8314666" cy="2702720"/>
        </p:xfrm>
        <a:graphic>
          <a:graphicData uri="http://schemas.openxmlformats.org/drawingml/2006/table">
            <a:tbl>
              <a:tblPr/>
              <a:tblGrid>
                <a:gridCol w="926712"/>
                <a:gridCol w="1287100"/>
                <a:gridCol w="617808"/>
                <a:gridCol w="1209874"/>
                <a:gridCol w="836615"/>
                <a:gridCol w="2818749"/>
                <a:gridCol w="617808"/>
              </a:tblGrid>
              <a:tr h="211978">
                <a:tc>
                  <a:txBody>
                    <a:bodyPr/>
                    <a:lstStyle/>
                    <a:p>
                      <a:pPr algn="l" fontAlgn="b"/>
                      <a:r>
                        <a:rPr lang="en-IN" sz="1100" b="1" i="0" u="none" strike="noStrike">
                          <a:solidFill>
                            <a:srgbClr val="FFFFFF"/>
                          </a:solidFill>
                          <a:effectLst/>
                          <a:latin typeface="Calibri" panose="020F0502020204030204" pitchFamily="34" charset="0"/>
                        </a:rPr>
                        <a:t>character_id</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name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age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occupation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hometown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introduction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c>
                  <a:txBody>
                    <a:bodyPr/>
                    <a:lstStyle/>
                    <a:p>
                      <a:pPr algn="l" fontAlgn="b"/>
                      <a:r>
                        <a:rPr lang="en-IN" sz="1100" b="1" i="0" u="none" strike="noStrike">
                          <a:solidFill>
                            <a:srgbClr val="FFFFFF"/>
                          </a:solidFill>
                          <a:effectLst/>
                          <a:latin typeface="Calibri" panose="020F0502020204030204" pitchFamily="34" charset="0"/>
                        </a:rPr>
                        <a:t>rnk</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5B9BD5"/>
                    </a:solidFill>
                  </a:tcPr>
                </a:tc>
              </a:tr>
              <a:tr h="211978">
                <a:tc>
                  <a:txBody>
                    <a:bodyPr/>
                    <a:lstStyle/>
                    <a:p>
                      <a:pPr algn="r" fontAlgn="b"/>
                      <a:r>
                        <a:rPr lang="en-IN" sz="1100" b="1" i="0" u="none" strike="noStrike">
                          <a:solidFill>
                            <a:srgbClr val="002060"/>
                          </a:solidFill>
                          <a:effectLst/>
                          <a:latin typeface="Calibri" panose="020F0502020204030204" pitchFamily="34" charset="0"/>
                        </a:rPr>
                        <a:t>7</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Jim Hopper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45</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Chief of Police</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Protector of the town and Eleven.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11978">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Joyce Byers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42</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Retail Clerk</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Mother of Will and Jonathan.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11978">
                <a:tc>
                  <a:txBody>
                    <a:bodyPr/>
                    <a:lstStyle/>
                    <a:p>
                      <a:pPr algn="r" fontAlgn="b"/>
                      <a:r>
                        <a:rPr lang="en-IN" sz="1100" b="1" i="0" u="none" strike="noStrike">
                          <a:solidFill>
                            <a:srgbClr val="002060"/>
                          </a:solidFill>
                          <a:effectLst/>
                          <a:latin typeface="Calibri" panose="020F0502020204030204" pitchFamily="34" charset="0"/>
                        </a:rPr>
                        <a:t>9</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Jonathan Byers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19</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Photographer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Will's older brother and a close friend of Nancy.</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3</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11978">
                <a:tc>
                  <a:txBody>
                    <a:bodyPr/>
                    <a:lstStyle/>
                    <a:p>
                      <a:pPr algn="r" fontAlgn="b"/>
                      <a:r>
                        <a:rPr lang="en-IN" sz="1100" b="1" i="0" u="none" strike="noStrike">
                          <a:solidFill>
                            <a:srgbClr val="002060"/>
                          </a:solidFill>
                          <a:effectLst/>
                          <a:latin typeface="Calibri" panose="020F0502020204030204" pitchFamily="34" charset="0"/>
                        </a:rPr>
                        <a:t>8</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Steve Harrington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18</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Former Babysitter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Transformed from a popular kid to a hero.</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4</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397459">
                <a:tc>
                  <a:txBody>
                    <a:bodyPr/>
                    <a:lstStyle/>
                    <a:p>
                      <a:pPr algn="r" fontAlgn="b"/>
                      <a:r>
                        <a:rPr lang="en-IN" sz="1100" b="1" i="0" u="none" strike="noStrike">
                          <a:solidFill>
                            <a:srgbClr val="002060"/>
                          </a:solidFill>
                          <a:effectLst/>
                          <a:latin typeface="Calibri" panose="020F0502020204030204" pitchFamily="34" charset="0"/>
                        </a:rPr>
                        <a:t>10</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Nancy Wheeler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17</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Student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Mike's older sister and investigator of strange occurrences.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5</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11978">
                <a:tc>
                  <a:txBody>
                    <a:bodyPr/>
                    <a:lstStyle/>
                    <a:p>
                      <a:pPr algn="r" fontAlgn="b"/>
                      <a:r>
                        <a:rPr lang="en-IN" sz="1100" b="1" i="0" u="none" strike="noStrike">
                          <a:solidFill>
                            <a:srgbClr val="002060"/>
                          </a:solidFill>
                          <a:effectLst/>
                          <a:latin typeface="Calibri" panose="020F0502020204030204" pitchFamily="34" charset="0"/>
                        </a:rPr>
                        <a:t>2</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Mike Wheeler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16</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Student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Leader of the group and Eleven's love interest.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211978">
                <a:tc>
                  <a:txBody>
                    <a:bodyPr/>
                    <a:lstStyle/>
                    <a:p>
                      <a:pPr algn="r" fontAlgn="b"/>
                      <a:r>
                        <a:rPr lang="en-IN" sz="1100" b="1" i="0" u="none" strike="noStrike">
                          <a:solidFill>
                            <a:srgbClr val="002060"/>
                          </a:solidFill>
                          <a:effectLst/>
                          <a:latin typeface="Calibri" panose="020F0502020204030204" pitchFamily="34" charset="0"/>
                        </a:rPr>
                        <a:t>3</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Dustin Henderson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16</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Student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Smart and witty member of the group.</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11978">
                <a:tc>
                  <a:txBody>
                    <a:bodyPr/>
                    <a:lstStyle/>
                    <a:p>
                      <a:pPr algn="r" fontAlgn="b"/>
                      <a:r>
                        <a:rPr lang="en-IN" sz="1100" b="1" i="0" u="none" strike="noStrike">
                          <a:solidFill>
                            <a:srgbClr val="002060"/>
                          </a:solidFill>
                          <a:effectLst/>
                          <a:latin typeface="Calibri" panose="020F0502020204030204" pitchFamily="34" charset="0"/>
                        </a:rPr>
                        <a:t>4</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Lucas Sinclair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16</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Student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Skilled with a slingshot and skeptical member.</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r h="397459">
                <a:tc>
                  <a:txBody>
                    <a:bodyPr/>
                    <a:lstStyle/>
                    <a:p>
                      <a:pPr algn="r" fontAlgn="b"/>
                      <a:r>
                        <a:rPr lang="en-IN" sz="1100" b="1" i="0" u="none" strike="noStrike">
                          <a:solidFill>
                            <a:srgbClr val="002060"/>
                          </a:solidFill>
                          <a:effectLst/>
                          <a:latin typeface="Calibri" panose="020F0502020204030204" pitchFamily="34" charset="0"/>
                        </a:rPr>
                        <a:t>5</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Will Byers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16</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Student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GB" sz="1100" b="1" i="0" u="none" strike="noStrike">
                          <a:solidFill>
                            <a:srgbClr val="002060"/>
                          </a:solidFill>
                          <a:effectLst/>
                          <a:latin typeface="Calibri" panose="020F0502020204030204" pitchFamily="34" charset="0"/>
                        </a:rPr>
                        <a:t>Went missing in Season 1 and has supernatural connections.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r" fontAlgn="b"/>
                      <a:r>
                        <a:rPr lang="en-IN" sz="1100" b="1" i="0" u="none" strike="noStrike">
                          <a:solidFill>
                            <a:srgbClr val="002060"/>
                          </a:solidFill>
                          <a:effectLst/>
                          <a:latin typeface="Calibri" panose="020F0502020204030204" pitchFamily="34" charset="0"/>
                        </a:rPr>
                        <a:t>6</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r>
              <a:tr h="211978">
                <a:tc>
                  <a:txBody>
                    <a:bodyPr/>
                    <a:lstStyle/>
                    <a:p>
                      <a:pPr algn="r" fontAlgn="b"/>
                      <a:r>
                        <a:rPr lang="en-IN" sz="1100" b="1" i="0" u="none" strike="noStrike">
                          <a:solidFill>
                            <a:srgbClr val="002060"/>
                          </a:solidFill>
                          <a:effectLst/>
                          <a:latin typeface="Calibri" panose="020F0502020204030204" pitchFamily="34" charset="0"/>
                        </a:rPr>
                        <a:t>1</a:t>
                      </a:r>
                    </a:p>
                  </a:txBody>
                  <a:tcPr marL="7620" marR="7620" marT="7620" marB="0" anchor="b">
                    <a:lnL w="6350" cap="flat" cmpd="sng" algn="ctr">
                      <a:solidFill>
                        <a:srgbClr val="9BC2E6"/>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Eleven</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2060"/>
                          </a:solidFill>
                          <a:effectLst/>
                          <a:latin typeface="Calibri" panose="020F0502020204030204" pitchFamily="34" charset="0"/>
                        </a:rPr>
                        <a:t>15</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Former Lab Subject</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IN" sz="1100" b="1" i="0" u="none" strike="noStrike">
                          <a:solidFill>
                            <a:srgbClr val="002060"/>
                          </a:solidFill>
                          <a:effectLst/>
                          <a:latin typeface="Calibri" panose="020F0502020204030204" pitchFamily="34" charset="0"/>
                        </a:rPr>
                        <a:t>Hawkins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l" fontAlgn="b"/>
                      <a:r>
                        <a:rPr lang="en-GB" sz="1100" b="1" i="0" u="none" strike="noStrike">
                          <a:solidFill>
                            <a:srgbClr val="002060"/>
                          </a:solidFill>
                          <a:effectLst/>
                          <a:latin typeface="Calibri" panose="020F0502020204030204" pitchFamily="34" charset="0"/>
                        </a:rPr>
                        <a:t>Mysterious girl with telekinetic powers.</a:t>
                      </a:r>
                    </a:p>
                  </a:txBody>
                  <a:tcPr marL="7620" marR="7620" marT="762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dirty="0">
                          <a:solidFill>
                            <a:srgbClr val="002060"/>
                          </a:solidFill>
                          <a:effectLst/>
                          <a:latin typeface="Calibri" panose="020F0502020204030204" pitchFamily="34" charset="0"/>
                        </a:rPr>
                        <a:t>10</a:t>
                      </a:r>
                    </a:p>
                  </a:txBody>
                  <a:tcPr marL="7620" marR="7620" marT="7620"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r>
            </a:tbl>
          </a:graphicData>
        </a:graphic>
      </p:graphicFrame>
      <p:cxnSp>
        <p:nvCxnSpPr>
          <p:cNvPr id="11" name="Straight Connector 10"/>
          <p:cNvCxnSpPr/>
          <p:nvPr/>
        </p:nvCxnSpPr>
        <p:spPr>
          <a:xfrm flipV="1">
            <a:off x="1595887" y="3398808"/>
            <a:ext cx="17253" cy="36230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004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673503" y="135172"/>
            <a:ext cx="3609892"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PROJECT OVERVIEW</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sp>
        <p:nvSpPr>
          <p:cNvPr id="5" name="TextBox 4"/>
          <p:cNvSpPr txBox="1"/>
          <p:nvPr/>
        </p:nvSpPr>
        <p:spPr>
          <a:xfrm>
            <a:off x="652008" y="1335819"/>
            <a:ext cx="7609398" cy="4801314"/>
          </a:xfrm>
          <a:prstGeom prst="rect">
            <a:avLst/>
          </a:prstGeom>
          <a:noFill/>
          <a:ln w="66675" cap="rnd">
            <a:solidFill>
              <a:srgbClr val="002060"/>
            </a:solidFill>
          </a:ln>
        </p:spPr>
        <p:txBody>
          <a:bodyPr wrap="square" rtlCol="0">
            <a:spAutoFit/>
          </a:bodyPr>
          <a:lstStyle/>
          <a:p>
            <a:r>
              <a:rPr lang="en-GB" b="1" i="0" dirty="0" smtClean="0">
                <a:solidFill>
                  <a:srgbClr val="002060"/>
                </a:solidFill>
                <a:effectLst/>
                <a:latin typeface="Arial Black" panose="020B0A04020102020204" pitchFamily="34" charset="0"/>
              </a:rPr>
              <a:t>This project, undertaken as a data challenge by Digits N Data, centered around the beloved TV series "Stranger Things." Spearheaded by Nitish Kumar, this initiative delves into database design, SQL querying, and data manipulation skills.</a:t>
            </a:r>
          </a:p>
          <a:p>
            <a:endParaRPr lang="en-GB" b="1" i="0" dirty="0" smtClean="0">
              <a:solidFill>
                <a:srgbClr val="002060"/>
              </a:solidFill>
              <a:effectLst/>
              <a:latin typeface="Arial Black" panose="020B0A04020102020204" pitchFamily="34" charset="0"/>
            </a:endParaRPr>
          </a:p>
          <a:p>
            <a:r>
              <a:rPr lang="en-GB" b="1" i="0" dirty="0" smtClean="0">
                <a:solidFill>
                  <a:srgbClr val="002060"/>
                </a:solidFill>
                <a:effectLst/>
                <a:latin typeface="Arial Black" panose="020B0A04020102020204" pitchFamily="34" charset="0"/>
              </a:rPr>
              <a:t>The objective of the Stranger Things database project is to meticulously organize and oversee all aspects related to this iconic series. Through a sophisticated relational database model, the project encompasses tables dedicated to characters, locations, events, relationships, and monsters. This framework offers a robust foundation for storing and effortlessly querying vital information.</a:t>
            </a:r>
          </a:p>
          <a:p>
            <a:endParaRPr lang="en-GB" b="1" i="0" dirty="0" smtClean="0">
              <a:solidFill>
                <a:srgbClr val="002060"/>
              </a:solidFill>
              <a:effectLst/>
              <a:latin typeface="Arial Black" panose="020B0A04020102020204" pitchFamily="34" charset="0"/>
            </a:endParaRPr>
          </a:p>
          <a:p>
            <a:endParaRPr lang="en-GB" b="1" i="0" dirty="0" smtClean="0">
              <a:solidFill>
                <a:srgbClr val="00B0F0"/>
              </a:solidFill>
              <a:effectLst/>
              <a:latin typeface="Arial Black" panose="020B0A04020102020204" pitchFamily="34" charset="0"/>
            </a:endParaRPr>
          </a:p>
          <a:p>
            <a:endParaRPr lang="en-GB" b="1" i="0" dirty="0" smtClean="0">
              <a:solidFill>
                <a:srgbClr val="00B0F0"/>
              </a:solidFill>
              <a:effectLst/>
              <a:latin typeface="Arial Black" panose="020B0A04020102020204" pitchFamily="34" charset="0"/>
            </a:endParaRPr>
          </a:p>
          <a:p>
            <a:endParaRPr lang="en-GB" b="1" i="0" dirty="0" smtClean="0">
              <a:solidFill>
                <a:srgbClr val="00B0F0"/>
              </a:solidFill>
              <a:effectLst/>
              <a:latin typeface="Arial Black" panose="020B0A040201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4893" y="1335819"/>
            <a:ext cx="2688736" cy="4801314"/>
          </a:xfrm>
          <a:prstGeom prst="rect">
            <a:avLst/>
          </a:prstGeom>
        </p:spPr>
      </p:pic>
    </p:spTree>
    <p:extLst>
      <p:ext uri="{BB962C8B-B14F-4D97-AF65-F5344CB8AC3E}">
        <p14:creationId xmlns:p14="http://schemas.microsoft.com/office/powerpoint/2010/main" val="2232236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673503" y="135172"/>
            <a:ext cx="3609892"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TABLES USED</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2" name="Diagram 1"/>
          <p:cNvGraphicFramePr/>
          <p:nvPr>
            <p:extLst>
              <p:ext uri="{D42A27DB-BD31-4B8C-83A1-F6EECF244321}">
                <p14:modId xmlns:p14="http://schemas.microsoft.com/office/powerpoint/2010/main" val="817915250"/>
              </p:ext>
            </p:extLst>
          </p:nvPr>
        </p:nvGraphicFramePr>
        <p:xfrm>
          <a:off x="370936" y="577970"/>
          <a:ext cx="11222966" cy="6280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90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RETRIEVING THE DATA</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44" y="2582158"/>
            <a:ext cx="9819959" cy="2507427"/>
          </a:xfrm>
          <a:prstGeom prst="rect">
            <a:avLst/>
          </a:prstGeom>
          <a:ln w="76200">
            <a:solidFill>
              <a:srgbClr val="002060"/>
            </a:solidFill>
          </a:ln>
        </p:spPr>
      </p:pic>
      <p:graphicFrame>
        <p:nvGraphicFramePr>
          <p:cNvPr id="6" name="Diagram 5"/>
          <p:cNvGraphicFramePr/>
          <p:nvPr>
            <p:extLst>
              <p:ext uri="{D42A27DB-BD31-4B8C-83A1-F6EECF244321}">
                <p14:modId xmlns:p14="http://schemas.microsoft.com/office/powerpoint/2010/main" val="2026642077"/>
              </p:ext>
            </p:extLst>
          </p:nvPr>
        </p:nvGraphicFramePr>
        <p:xfrm>
          <a:off x="402944" y="1108840"/>
          <a:ext cx="4317042" cy="1022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122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RETRIEVING THE DATA</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889697622"/>
              </p:ext>
            </p:extLst>
          </p:nvPr>
        </p:nvGraphicFramePr>
        <p:xfrm>
          <a:off x="402944" y="1108840"/>
          <a:ext cx="4317042" cy="102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953" y="2515893"/>
            <a:ext cx="7752716" cy="2780726"/>
          </a:xfrm>
          <a:prstGeom prst="rect">
            <a:avLst/>
          </a:prstGeom>
          <a:ln w="76200">
            <a:solidFill>
              <a:srgbClr val="002060"/>
            </a:solidFill>
          </a:ln>
        </p:spPr>
      </p:pic>
    </p:spTree>
    <p:extLst>
      <p:ext uri="{BB962C8B-B14F-4D97-AF65-F5344CB8AC3E}">
        <p14:creationId xmlns:p14="http://schemas.microsoft.com/office/powerpoint/2010/main" val="3940092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RETRIEVING THE DATA</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1850444393"/>
              </p:ext>
            </p:extLst>
          </p:nvPr>
        </p:nvGraphicFramePr>
        <p:xfrm>
          <a:off x="402944" y="1108840"/>
          <a:ext cx="4317042" cy="102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807" y="2412377"/>
            <a:ext cx="10693780" cy="2176876"/>
          </a:xfrm>
          <a:prstGeom prst="rect">
            <a:avLst/>
          </a:prstGeom>
          <a:ln w="76200">
            <a:solidFill>
              <a:srgbClr val="002060"/>
            </a:solidFill>
          </a:ln>
        </p:spPr>
      </p:pic>
    </p:spTree>
    <p:extLst>
      <p:ext uri="{BB962C8B-B14F-4D97-AF65-F5344CB8AC3E}">
        <p14:creationId xmlns:p14="http://schemas.microsoft.com/office/powerpoint/2010/main" val="3852281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RETRIEVING THE DATA</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3809911804"/>
              </p:ext>
            </p:extLst>
          </p:nvPr>
        </p:nvGraphicFramePr>
        <p:xfrm>
          <a:off x="402944" y="1108840"/>
          <a:ext cx="4317042" cy="102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760" y="2610784"/>
            <a:ext cx="8622255" cy="2616824"/>
          </a:xfrm>
          <a:prstGeom prst="rect">
            <a:avLst/>
          </a:prstGeom>
          <a:ln w="76200">
            <a:solidFill>
              <a:srgbClr val="002060"/>
            </a:solidFill>
          </a:ln>
        </p:spPr>
      </p:pic>
    </p:spTree>
    <p:extLst>
      <p:ext uri="{BB962C8B-B14F-4D97-AF65-F5344CB8AC3E}">
        <p14:creationId xmlns:p14="http://schemas.microsoft.com/office/powerpoint/2010/main" val="3961578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RETRIEVING THE DATA</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6" name="Diagram 5"/>
          <p:cNvGraphicFramePr/>
          <p:nvPr>
            <p:extLst>
              <p:ext uri="{D42A27DB-BD31-4B8C-83A1-F6EECF244321}">
                <p14:modId xmlns:p14="http://schemas.microsoft.com/office/powerpoint/2010/main" val="1759133904"/>
              </p:ext>
            </p:extLst>
          </p:nvPr>
        </p:nvGraphicFramePr>
        <p:xfrm>
          <a:off x="402944" y="1108840"/>
          <a:ext cx="4317042" cy="102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432" y="2485198"/>
            <a:ext cx="10743163" cy="2086802"/>
          </a:xfrm>
          <a:prstGeom prst="rect">
            <a:avLst/>
          </a:prstGeom>
          <a:ln w="76200">
            <a:solidFill>
              <a:srgbClr val="002060"/>
            </a:solidFill>
          </a:ln>
        </p:spPr>
      </p:pic>
    </p:spTree>
    <p:extLst>
      <p:ext uri="{BB962C8B-B14F-4D97-AF65-F5344CB8AC3E}">
        <p14:creationId xmlns:p14="http://schemas.microsoft.com/office/powerpoint/2010/main" val="4130632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C00000"/>
            </a:gs>
            <a:gs pos="74000">
              <a:schemeClr val="bg1">
                <a:lumMod val="65000"/>
              </a:schemeClr>
            </a:gs>
            <a:gs pos="83000">
              <a:schemeClr val="bg1">
                <a:lumMod val="65000"/>
              </a:schemeClr>
            </a:gs>
            <a:gs pos="100000">
              <a:schemeClr val="tx1"/>
            </a:gs>
          </a:gsLst>
          <a:lin ang="27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3183147" y="135172"/>
            <a:ext cx="4100248" cy="523220"/>
          </a:xfrm>
          <a:prstGeom prst="rect">
            <a:avLst/>
          </a:prstGeom>
          <a:noFill/>
        </p:spPr>
        <p:txBody>
          <a:bodyPr wrap="square" rtlCol="0">
            <a:spAutoFit/>
          </a:bodyPr>
          <a:lstStyle/>
          <a:p>
            <a:pPr algn="ctr"/>
            <a:r>
              <a:rPr lang="en-GB" sz="2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QUESTIONS</a:t>
            </a:r>
            <a:endParaRPr lang="en-IN"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32180544"/>
              </p:ext>
            </p:extLst>
          </p:nvPr>
        </p:nvGraphicFramePr>
        <p:xfrm>
          <a:off x="1668947" y="4157932"/>
          <a:ext cx="1213625" cy="2648305"/>
        </p:xfrm>
        <a:graphic>
          <a:graphicData uri="http://schemas.openxmlformats.org/drawingml/2006/table">
            <a:tbl>
              <a:tblPr/>
              <a:tblGrid>
                <a:gridCol w="1213625"/>
              </a:tblGrid>
              <a:tr h="240755">
                <a:tc>
                  <a:txBody>
                    <a:bodyPr/>
                    <a:lstStyle/>
                    <a:p>
                      <a:pPr algn="l" fontAlgn="b"/>
                      <a:r>
                        <a:rPr lang="en-IN" sz="1100" b="1" i="0" u="none" strike="noStrike" dirty="0">
                          <a:solidFill>
                            <a:srgbClr val="FFFFFF"/>
                          </a:solidFill>
                          <a:effectLst/>
                          <a:latin typeface="Calibri" panose="020F0502020204030204" pitchFamily="34" charset="0"/>
                        </a:rPr>
                        <a:t>name</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r>
              <a:tr h="240755">
                <a:tc>
                  <a:txBody>
                    <a:bodyPr/>
                    <a:lstStyle/>
                    <a:p>
                      <a:pPr algn="l" fontAlgn="b"/>
                      <a:r>
                        <a:rPr lang="en-IN" sz="1200" b="1" i="0" u="none" strike="noStrike" dirty="0">
                          <a:solidFill>
                            <a:srgbClr val="002060"/>
                          </a:solidFill>
                          <a:effectLst/>
                          <a:latin typeface="Calibri" panose="020F0502020204030204" pitchFamily="34" charset="0"/>
                        </a:rPr>
                        <a:t>Eleven</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240755">
                <a:tc>
                  <a:txBody>
                    <a:bodyPr/>
                    <a:lstStyle/>
                    <a:p>
                      <a:pPr algn="l" fontAlgn="b"/>
                      <a:r>
                        <a:rPr lang="en-IN" sz="1200" b="1" i="0" u="none" strike="noStrike" dirty="0">
                          <a:solidFill>
                            <a:srgbClr val="002060"/>
                          </a:solidFill>
                          <a:effectLst/>
                          <a:latin typeface="Calibri" panose="020F0502020204030204" pitchFamily="34" charset="0"/>
                        </a:rPr>
                        <a:t>Mike Wheeler</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240755">
                <a:tc>
                  <a:txBody>
                    <a:bodyPr/>
                    <a:lstStyle/>
                    <a:p>
                      <a:pPr algn="l" fontAlgn="b"/>
                      <a:r>
                        <a:rPr lang="en-IN" sz="1200" b="1" i="0" u="none" strike="noStrike" dirty="0">
                          <a:solidFill>
                            <a:srgbClr val="002060"/>
                          </a:solidFill>
                          <a:effectLst/>
                          <a:latin typeface="Calibri" panose="020F0502020204030204" pitchFamily="34" charset="0"/>
                        </a:rPr>
                        <a:t>Dustin Henderson</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240755">
                <a:tc>
                  <a:txBody>
                    <a:bodyPr/>
                    <a:lstStyle/>
                    <a:p>
                      <a:pPr algn="l" fontAlgn="b"/>
                      <a:r>
                        <a:rPr lang="en-IN" sz="1200" b="1" i="0" u="none" strike="noStrike" dirty="0">
                          <a:solidFill>
                            <a:srgbClr val="002060"/>
                          </a:solidFill>
                          <a:effectLst/>
                          <a:latin typeface="Calibri" panose="020F0502020204030204" pitchFamily="34" charset="0"/>
                        </a:rPr>
                        <a:t>Lucas Sinclair</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240755">
                <a:tc>
                  <a:txBody>
                    <a:bodyPr/>
                    <a:lstStyle/>
                    <a:p>
                      <a:pPr algn="l" fontAlgn="b"/>
                      <a:r>
                        <a:rPr lang="en-IN" sz="1200" b="1" i="0" u="none" strike="noStrike">
                          <a:solidFill>
                            <a:srgbClr val="002060"/>
                          </a:solidFill>
                          <a:effectLst/>
                          <a:latin typeface="Calibri" panose="020F0502020204030204" pitchFamily="34" charset="0"/>
                        </a:rPr>
                        <a:t>Will Byers</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240755">
                <a:tc>
                  <a:txBody>
                    <a:bodyPr/>
                    <a:lstStyle/>
                    <a:p>
                      <a:pPr algn="l" fontAlgn="b"/>
                      <a:r>
                        <a:rPr lang="en-IN" sz="1200" b="1" i="0" u="none" strike="noStrike">
                          <a:solidFill>
                            <a:srgbClr val="002060"/>
                          </a:solidFill>
                          <a:effectLst/>
                          <a:latin typeface="Calibri" panose="020F0502020204030204" pitchFamily="34" charset="0"/>
                        </a:rPr>
                        <a:t>Joyce Byers</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240755">
                <a:tc>
                  <a:txBody>
                    <a:bodyPr/>
                    <a:lstStyle/>
                    <a:p>
                      <a:pPr algn="l" fontAlgn="b"/>
                      <a:r>
                        <a:rPr lang="en-IN" sz="1200" b="1" i="0" u="none" strike="noStrike">
                          <a:solidFill>
                            <a:srgbClr val="002060"/>
                          </a:solidFill>
                          <a:effectLst/>
                          <a:latin typeface="Calibri" panose="020F0502020204030204" pitchFamily="34" charset="0"/>
                        </a:rPr>
                        <a:t>Jim Hopper</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240755">
                <a:tc>
                  <a:txBody>
                    <a:bodyPr/>
                    <a:lstStyle/>
                    <a:p>
                      <a:pPr algn="l" fontAlgn="b"/>
                      <a:r>
                        <a:rPr lang="en-IN" sz="1200" b="1" i="0" u="none" strike="noStrike">
                          <a:solidFill>
                            <a:srgbClr val="002060"/>
                          </a:solidFill>
                          <a:effectLst/>
                          <a:latin typeface="Calibri" panose="020F0502020204030204" pitchFamily="34" charset="0"/>
                        </a:rPr>
                        <a:t>Steve Harrington</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240755">
                <a:tc>
                  <a:txBody>
                    <a:bodyPr/>
                    <a:lstStyle/>
                    <a:p>
                      <a:pPr algn="l" fontAlgn="b"/>
                      <a:r>
                        <a:rPr lang="en-IN" sz="1200" b="1" i="0" u="none" strike="noStrike">
                          <a:solidFill>
                            <a:srgbClr val="002060"/>
                          </a:solidFill>
                          <a:effectLst/>
                          <a:latin typeface="Calibri" panose="020F0502020204030204" pitchFamily="34" charset="0"/>
                        </a:rPr>
                        <a:t>Jonathan Byers</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r>
              <a:tr h="240755">
                <a:tc>
                  <a:txBody>
                    <a:bodyPr/>
                    <a:lstStyle/>
                    <a:p>
                      <a:pPr algn="l" fontAlgn="b"/>
                      <a:r>
                        <a:rPr lang="en-IN" sz="1200" b="1" i="0" u="none" strike="noStrike" dirty="0">
                          <a:solidFill>
                            <a:srgbClr val="002060"/>
                          </a:solidFill>
                          <a:effectLst/>
                          <a:latin typeface="Calibri" panose="020F0502020204030204" pitchFamily="34" charset="0"/>
                        </a:rPr>
                        <a:t>Nancy Wheeler</a:t>
                      </a:r>
                    </a:p>
                  </a:txBody>
                  <a:tcPr marL="7620" marR="7620" marT="762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bl>
          </a:graphicData>
        </a:graphic>
      </p:graphicFrame>
      <p:sp>
        <p:nvSpPr>
          <p:cNvPr id="5" name="Left Brace 4"/>
          <p:cNvSpPr/>
          <p:nvPr/>
        </p:nvSpPr>
        <p:spPr>
          <a:xfrm>
            <a:off x="262393" y="1113184"/>
            <a:ext cx="675861" cy="2406393"/>
          </a:xfrm>
          <a:prstGeom prst="leftBrace">
            <a:avLst/>
          </a:prstGeom>
          <a:ln w="38100">
            <a:solidFill>
              <a:srgbClr val="00206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solidFill>
                <a:srgbClr val="FFC000"/>
              </a:solidFill>
            </a:endParaRPr>
          </a:p>
        </p:txBody>
      </p:sp>
      <p:sp>
        <p:nvSpPr>
          <p:cNvPr id="2" name="Rounded Rectangle 1"/>
          <p:cNvSpPr/>
          <p:nvPr/>
        </p:nvSpPr>
        <p:spPr>
          <a:xfrm>
            <a:off x="767751" y="1330876"/>
            <a:ext cx="3873260" cy="8108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ln>
                  <a:solidFill>
                    <a:schemeClr val="accent5">
                      <a:lumMod val="50000"/>
                    </a:schemeClr>
                  </a:solidFill>
                </a:ln>
              </a:rPr>
              <a:t>Retrieve The Names Of The Characters?</a:t>
            </a:r>
            <a:endParaRPr lang="en-IN" b="1" dirty="0">
              <a:ln>
                <a:solidFill>
                  <a:schemeClr val="accent5">
                    <a:lumMod val="50000"/>
                  </a:schemeClr>
                </a:solidFill>
              </a:ln>
            </a:endParaRPr>
          </a:p>
        </p:txBody>
      </p:sp>
      <p:sp>
        <p:nvSpPr>
          <p:cNvPr id="6" name="Rounded Rectangle 5"/>
          <p:cNvSpPr/>
          <p:nvPr/>
        </p:nvSpPr>
        <p:spPr>
          <a:xfrm>
            <a:off x="767751" y="2596551"/>
            <a:ext cx="3873260" cy="8022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b="1" dirty="0" smtClean="0">
                <a:ln>
                  <a:solidFill>
                    <a:schemeClr val="accent5">
                      <a:lumMod val="50000"/>
                    </a:schemeClr>
                  </a:solidFill>
                </a:ln>
              </a:rPr>
              <a:t>Select name from Characters;</a:t>
            </a:r>
            <a:endParaRPr lang="en-IN" b="1" dirty="0">
              <a:ln>
                <a:solidFill>
                  <a:schemeClr val="accent5">
                    <a:lumMod val="50000"/>
                  </a:schemeClr>
                </a:solidFill>
              </a:ln>
            </a:endParaRPr>
          </a:p>
        </p:txBody>
      </p:sp>
      <p:cxnSp>
        <p:nvCxnSpPr>
          <p:cNvPr id="10" name="Elbow Connector 9"/>
          <p:cNvCxnSpPr/>
          <p:nvPr/>
        </p:nvCxnSpPr>
        <p:spPr>
          <a:xfrm rot="16200000" flipH="1">
            <a:off x="1613140" y="3407434"/>
            <a:ext cx="733245" cy="715992"/>
          </a:xfrm>
          <a:prstGeom prst="bentConnector3">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276" y="1263770"/>
            <a:ext cx="7246186" cy="4653951"/>
          </a:xfrm>
          <a:prstGeom prst="rect">
            <a:avLst/>
          </a:prstGeom>
        </p:spPr>
      </p:pic>
    </p:spTree>
    <p:extLst>
      <p:ext uri="{BB962C8B-B14F-4D97-AF65-F5344CB8AC3E}">
        <p14:creationId xmlns:p14="http://schemas.microsoft.com/office/powerpoint/2010/main" val="1484219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981</Words>
  <Application>Microsoft Office PowerPoint</Application>
  <PresentationFormat>Widescreen</PresentationFormat>
  <Paragraphs>264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Arial Black</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50</cp:revision>
  <dcterms:created xsi:type="dcterms:W3CDTF">2024-03-21T06:04:55Z</dcterms:created>
  <dcterms:modified xsi:type="dcterms:W3CDTF">2024-03-27T15:29:28Z</dcterms:modified>
</cp:coreProperties>
</file>