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3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image" Target="../media/image17.jpg"/><Relationship Id="rId6" Type="http://schemas.openxmlformats.org/officeDocument/2006/relationships/image" Target="../media/image22.jpg"/><Relationship Id="rId5" Type="http://schemas.openxmlformats.org/officeDocument/2006/relationships/image" Target="../media/image21.jp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s>
</file>

<file path=ppt/diagrams/_rels/data4.xml.rels><?xml version="1.0" encoding="UTF-8" standalone="yes"?>
<Relationships xmlns="http://schemas.openxmlformats.org/package/2006/relationships"><Relationship Id="rId1" Type="http://schemas.openxmlformats.org/officeDocument/2006/relationships/image" Target="../media/image27.jpg"/></Relationships>
</file>

<file path=ppt/diagrams/_rels/data5.xml.rels><?xml version="1.0" encoding="UTF-8" standalone="yes"?>
<Relationships xmlns="http://schemas.openxmlformats.org/package/2006/relationships"><Relationship Id="rId1" Type="http://schemas.openxmlformats.org/officeDocument/2006/relationships/image" Target="../media/image28.jpg"/></Relationships>
</file>

<file path=ppt/diagrams/_rels/data6.xml.rels><?xml version="1.0" encoding="UTF-8" standalone="yes"?>
<Relationships xmlns="http://schemas.openxmlformats.org/package/2006/relationships"><Relationship Id="rId1" Type="http://schemas.openxmlformats.org/officeDocument/2006/relationships/image" Target="../media/image2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B4BA0-0207-4DFF-B015-9FDF6FEBBC99}"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en-IN"/>
        </a:p>
      </dgm:t>
    </dgm:pt>
    <dgm:pt modelId="{4413532B-D14F-48C7-ABE0-F8C4156E6E64}">
      <dgm:prSet phldrT="[Text]" custT="1"/>
      <dgm:spPr/>
      <dgm:t>
        <a:bodyPr/>
        <a:lstStyle/>
        <a:p>
          <a:pPr algn="ctr"/>
          <a:r>
            <a:rPr lang="en-GB" sz="1600" dirty="0" smtClean="0">
              <a:latin typeface="Berlin Sans FB" panose="020E0602020502020306" pitchFamily="34" charset="0"/>
            </a:rPr>
            <a:t>ELEVEN</a:t>
          </a:r>
          <a:endParaRPr lang="en-IN" sz="1600" dirty="0">
            <a:latin typeface="Berlin Sans FB" panose="020E0602020502020306" pitchFamily="34" charset="0"/>
          </a:endParaRPr>
        </a:p>
      </dgm:t>
    </dgm:pt>
    <dgm:pt modelId="{3ED01561-6FB8-40C8-903E-64FF6D6B8F6B}" type="parTrans" cxnId="{1FAAFDB8-F686-4153-A52F-7F3499093F46}">
      <dgm:prSet/>
      <dgm:spPr/>
      <dgm:t>
        <a:bodyPr/>
        <a:lstStyle/>
        <a:p>
          <a:endParaRPr lang="en-IN"/>
        </a:p>
      </dgm:t>
    </dgm:pt>
    <dgm:pt modelId="{C2D2AF97-80E4-4D6A-BBEE-78A5263149F1}" type="sibTrans" cxnId="{1FAAFDB8-F686-4153-A52F-7F3499093F46}">
      <dgm:prSet/>
      <dgm:spPr/>
      <dgm:t>
        <a:bodyPr/>
        <a:lstStyle/>
        <a:p>
          <a:endParaRPr lang="en-IN"/>
        </a:p>
      </dgm:t>
    </dgm:pt>
    <dgm:pt modelId="{C8F062AC-ECB3-466B-B93B-062E147BA1B5}">
      <dgm:prSet phldrT="[Text]" custT="1"/>
      <dgm:spPr/>
      <dgm:t>
        <a:bodyPr/>
        <a:lstStyle/>
        <a:p>
          <a:pPr algn="ctr"/>
          <a:r>
            <a:rPr lang="en-GB" sz="1600" dirty="0" smtClean="0">
              <a:latin typeface="Berlin Sans FB" panose="020E0602020502020306" pitchFamily="34" charset="0"/>
            </a:rPr>
            <a:t>MIKE WHEELER</a:t>
          </a:r>
          <a:endParaRPr lang="en-IN" sz="1600" dirty="0">
            <a:latin typeface="Berlin Sans FB" panose="020E0602020502020306" pitchFamily="34" charset="0"/>
          </a:endParaRPr>
        </a:p>
      </dgm:t>
    </dgm:pt>
    <dgm:pt modelId="{8B69FAC5-3F48-4B56-A2BE-195EA79E48DF}" type="parTrans" cxnId="{0BEFC33C-8419-403C-8BC7-0CCCE3313E40}">
      <dgm:prSet/>
      <dgm:spPr/>
      <dgm:t>
        <a:bodyPr/>
        <a:lstStyle/>
        <a:p>
          <a:endParaRPr lang="en-IN"/>
        </a:p>
      </dgm:t>
    </dgm:pt>
    <dgm:pt modelId="{BEDECE44-E108-4644-A9C4-D98DC0649C1F}" type="sibTrans" cxnId="{0BEFC33C-8419-403C-8BC7-0CCCE3313E40}">
      <dgm:prSet/>
      <dgm:spPr/>
      <dgm:t>
        <a:bodyPr/>
        <a:lstStyle/>
        <a:p>
          <a:endParaRPr lang="en-IN"/>
        </a:p>
      </dgm:t>
    </dgm:pt>
    <dgm:pt modelId="{AF1824FE-B292-4866-9594-15875E2D97DA}">
      <dgm:prSet phldrT="[Text]" custT="1"/>
      <dgm:spPr/>
      <dgm:t>
        <a:bodyPr/>
        <a:lstStyle/>
        <a:p>
          <a:pPr algn="ctr"/>
          <a:r>
            <a:rPr lang="en-GB" sz="1600" dirty="0" smtClean="0">
              <a:latin typeface="Berlin Sans FB" panose="020E0602020502020306" pitchFamily="34" charset="0"/>
            </a:rPr>
            <a:t>DUSTIN HENDERSON</a:t>
          </a:r>
          <a:endParaRPr lang="en-IN" sz="1600" dirty="0">
            <a:latin typeface="Berlin Sans FB" panose="020E0602020502020306" pitchFamily="34" charset="0"/>
          </a:endParaRPr>
        </a:p>
      </dgm:t>
    </dgm:pt>
    <dgm:pt modelId="{A8C8E7B2-1414-4289-974D-F2F7A037A292}" type="parTrans" cxnId="{0132C4E5-6F57-4839-B217-AA5B6B867D7B}">
      <dgm:prSet/>
      <dgm:spPr/>
      <dgm:t>
        <a:bodyPr/>
        <a:lstStyle/>
        <a:p>
          <a:endParaRPr lang="en-IN"/>
        </a:p>
      </dgm:t>
    </dgm:pt>
    <dgm:pt modelId="{9C0B49E4-8A08-45E0-8EC7-4A663FF2520C}" type="sibTrans" cxnId="{0132C4E5-6F57-4839-B217-AA5B6B867D7B}">
      <dgm:prSet/>
      <dgm:spPr/>
      <dgm:t>
        <a:bodyPr/>
        <a:lstStyle/>
        <a:p>
          <a:endParaRPr lang="en-IN"/>
        </a:p>
      </dgm:t>
    </dgm:pt>
    <dgm:pt modelId="{60AED468-9216-4996-B3C9-E07F6E2054D5}">
      <dgm:prSet phldrT="[Text]"/>
      <dgm:spPr/>
      <dgm:t>
        <a:bodyPr/>
        <a:lstStyle/>
        <a:p>
          <a:pPr algn="ctr"/>
          <a:r>
            <a:rPr lang="en-GB" dirty="0" smtClean="0">
              <a:latin typeface="Berlin Sans FB" panose="020E0602020502020306" pitchFamily="34" charset="0"/>
            </a:rPr>
            <a:t>JIM HOPPER</a:t>
          </a:r>
          <a:endParaRPr lang="en-IN" dirty="0">
            <a:latin typeface="Berlin Sans FB" panose="020E0602020502020306" pitchFamily="34" charset="0"/>
          </a:endParaRPr>
        </a:p>
      </dgm:t>
    </dgm:pt>
    <dgm:pt modelId="{9CC9E837-8E5B-4E1B-908F-EA01B7149AFE}" type="parTrans" cxnId="{915A38B8-D5B5-4356-9F20-2D3C57D8A853}">
      <dgm:prSet/>
      <dgm:spPr/>
      <dgm:t>
        <a:bodyPr/>
        <a:lstStyle/>
        <a:p>
          <a:endParaRPr lang="en-IN"/>
        </a:p>
      </dgm:t>
    </dgm:pt>
    <dgm:pt modelId="{76A211B8-8D48-421D-B8EC-839C095BE9FA}" type="sibTrans" cxnId="{915A38B8-D5B5-4356-9F20-2D3C57D8A853}">
      <dgm:prSet/>
      <dgm:spPr/>
      <dgm:t>
        <a:bodyPr/>
        <a:lstStyle/>
        <a:p>
          <a:endParaRPr lang="en-IN"/>
        </a:p>
      </dgm:t>
    </dgm:pt>
    <dgm:pt modelId="{CEC075DD-0C2A-4E4C-B5FA-090F306E0DD7}">
      <dgm:prSet/>
      <dgm:spPr/>
      <dgm:t>
        <a:bodyPr/>
        <a:lstStyle/>
        <a:p>
          <a:endParaRPr lang="en-IN"/>
        </a:p>
      </dgm:t>
    </dgm:pt>
    <dgm:pt modelId="{83DFB6BE-7371-456A-B6EE-00AF210274A9}" type="parTrans" cxnId="{141C1802-62D4-4A03-93D4-7E192982F772}">
      <dgm:prSet/>
      <dgm:spPr/>
      <dgm:t>
        <a:bodyPr/>
        <a:lstStyle/>
        <a:p>
          <a:endParaRPr lang="en-IN"/>
        </a:p>
      </dgm:t>
    </dgm:pt>
    <dgm:pt modelId="{C89592A3-6558-49D5-96B2-06F4F11397B3}" type="sibTrans" cxnId="{141C1802-62D4-4A03-93D4-7E192982F772}">
      <dgm:prSet/>
      <dgm:spPr/>
      <dgm:t>
        <a:bodyPr/>
        <a:lstStyle/>
        <a:p>
          <a:endParaRPr lang="en-IN"/>
        </a:p>
      </dgm:t>
    </dgm:pt>
    <dgm:pt modelId="{C6E3C4BA-31AB-4A28-9D2A-7912E2CAE332}">
      <dgm:prSet/>
      <dgm:spPr/>
      <dgm:t>
        <a:bodyPr/>
        <a:lstStyle/>
        <a:p>
          <a:endParaRPr lang="en-IN"/>
        </a:p>
      </dgm:t>
    </dgm:pt>
    <dgm:pt modelId="{DE4C15DF-6C55-41D3-B144-793FD6F1758C}" type="parTrans" cxnId="{24BA7F9C-03A3-4717-AAC9-27D132E0F3B5}">
      <dgm:prSet/>
      <dgm:spPr/>
      <dgm:t>
        <a:bodyPr/>
        <a:lstStyle/>
        <a:p>
          <a:endParaRPr lang="en-IN"/>
        </a:p>
      </dgm:t>
    </dgm:pt>
    <dgm:pt modelId="{E71811C4-3442-459F-A479-EB97CCBFED22}" type="sibTrans" cxnId="{24BA7F9C-03A3-4717-AAC9-27D132E0F3B5}">
      <dgm:prSet/>
      <dgm:spPr/>
      <dgm:t>
        <a:bodyPr/>
        <a:lstStyle/>
        <a:p>
          <a:endParaRPr lang="en-IN"/>
        </a:p>
      </dgm:t>
    </dgm:pt>
    <dgm:pt modelId="{8644269C-FC2F-4963-B354-AEDB8EBF3135}">
      <dgm:prSet/>
      <dgm:spPr/>
      <dgm:t>
        <a:bodyPr/>
        <a:lstStyle/>
        <a:p>
          <a:endParaRPr lang="en-IN"/>
        </a:p>
      </dgm:t>
    </dgm:pt>
    <dgm:pt modelId="{9B9A1091-AEE6-4EC7-BAC8-FBB574EB36E4}" type="parTrans" cxnId="{05329899-9644-4AA0-ACBF-C6B9D8F1310C}">
      <dgm:prSet/>
      <dgm:spPr/>
      <dgm:t>
        <a:bodyPr/>
        <a:lstStyle/>
        <a:p>
          <a:endParaRPr lang="en-IN"/>
        </a:p>
      </dgm:t>
    </dgm:pt>
    <dgm:pt modelId="{B190EB6C-5106-4C59-A253-F82467637A09}" type="sibTrans" cxnId="{05329899-9644-4AA0-ACBF-C6B9D8F1310C}">
      <dgm:prSet/>
      <dgm:spPr/>
      <dgm:t>
        <a:bodyPr/>
        <a:lstStyle/>
        <a:p>
          <a:endParaRPr lang="en-IN"/>
        </a:p>
      </dgm:t>
    </dgm:pt>
    <dgm:pt modelId="{0853408C-F9AA-4962-8B68-00D53070477B}">
      <dgm:prSet/>
      <dgm:spPr/>
      <dgm:t>
        <a:bodyPr/>
        <a:lstStyle/>
        <a:p>
          <a:endParaRPr lang="en-IN"/>
        </a:p>
      </dgm:t>
    </dgm:pt>
    <dgm:pt modelId="{340826C4-8DC5-4785-A52A-5F8776A949B2}" type="parTrans" cxnId="{D2D752F2-05FE-4BA8-93B9-7EC1F867F1A1}">
      <dgm:prSet/>
      <dgm:spPr/>
      <dgm:t>
        <a:bodyPr/>
        <a:lstStyle/>
        <a:p>
          <a:endParaRPr lang="en-IN"/>
        </a:p>
      </dgm:t>
    </dgm:pt>
    <dgm:pt modelId="{63390E65-2627-47F6-AB7F-6081DABFBD18}" type="sibTrans" cxnId="{D2D752F2-05FE-4BA8-93B9-7EC1F867F1A1}">
      <dgm:prSet/>
      <dgm:spPr/>
      <dgm:t>
        <a:bodyPr/>
        <a:lstStyle/>
        <a:p>
          <a:endParaRPr lang="en-IN"/>
        </a:p>
      </dgm:t>
    </dgm:pt>
    <dgm:pt modelId="{342D1466-E267-4E46-A89C-C283930F79E2}">
      <dgm:prSet/>
      <dgm:spPr/>
      <dgm:t>
        <a:bodyPr/>
        <a:lstStyle/>
        <a:p>
          <a:endParaRPr lang="en-IN"/>
        </a:p>
      </dgm:t>
    </dgm:pt>
    <dgm:pt modelId="{952090B5-D6EF-4BCF-A6A4-C68414993B4A}" type="parTrans" cxnId="{184D1ECA-4857-437A-A5BD-98C46F09DE39}">
      <dgm:prSet/>
      <dgm:spPr/>
      <dgm:t>
        <a:bodyPr/>
        <a:lstStyle/>
        <a:p>
          <a:endParaRPr lang="en-IN"/>
        </a:p>
      </dgm:t>
    </dgm:pt>
    <dgm:pt modelId="{846D5169-8CC9-4C32-92BF-796C24B08B54}" type="sibTrans" cxnId="{184D1ECA-4857-437A-A5BD-98C46F09DE39}">
      <dgm:prSet/>
      <dgm:spPr/>
      <dgm:t>
        <a:bodyPr/>
        <a:lstStyle/>
        <a:p>
          <a:endParaRPr lang="en-IN"/>
        </a:p>
      </dgm:t>
    </dgm:pt>
    <dgm:pt modelId="{497C5626-616F-4E88-B9FE-F686DF718F36}">
      <dgm:prSet/>
      <dgm:spPr/>
      <dgm:t>
        <a:bodyPr/>
        <a:lstStyle/>
        <a:p>
          <a:endParaRPr lang="en-IN"/>
        </a:p>
      </dgm:t>
    </dgm:pt>
    <dgm:pt modelId="{D8984502-1E6E-4F15-A8F0-798FE13EF61F}" type="parTrans" cxnId="{1CF42E43-1806-4FAF-ADE2-DDEE01C55E1F}">
      <dgm:prSet/>
      <dgm:spPr/>
      <dgm:t>
        <a:bodyPr/>
        <a:lstStyle/>
        <a:p>
          <a:endParaRPr lang="en-IN"/>
        </a:p>
      </dgm:t>
    </dgm:pt>
    <dgm:pt modelId="{B029D367-0FCE-4927-9094-B4D23E1E0CB6}" type="sibTrans" cxnId="{1CF42E43-1806-4FAF-ADE2-DDEE01C55E1F}">
      <dgm:prSet/>
      <dgm:spPr/>
      <dgm:t>
        <a:bodyPr/>
        <a:lstStyle/>
        <a:p>
          <a:endParaRPr lang="en-IN"/>
        </a:p>
      </dgm:t>
    </dgm:pt>
    <dgm:pt modelId="{F3187C06-2273-4FF9-A109-23E52C8AC1E6}" type="pres">
      <dgm:prSet presAssocID="{E38B4BA0-0207-4DFF-B015-9FDF6FEBBC99}" presName="Name0" presStyleCnt="0">
        <dgm:presLayoutVars>
          <dgm:dir/>
        </dgm:presLayoutVars>
      </dgm:prSet>
      <dgm:spPr/>
      <dgm:t>
        <a:bodyPr/>
        <a:lstStyle/>
        <a:p>
          <a:endParaRPr lang="en-IN"/>
        </a:p>
      </dgm:t>
    </dgm:pt>
    <dgm:pt modelId="{EDCE3BA3-8F7D-44C8-956B-DC8117C3AD7F}" type="pres">
      <dgm:prSet presAssocID="{4413532B-D14F-48C7-ABE0-F8C4156E6E64}" presName="composite" presStyleCnt="0"/>
      <dgm:spPr/>
    </dgm:pt>
    <dgm:pt modelId="{2085FC61-C60F-4EE6-806E-AA877BBE77FD}" type="pres">
      <dgm:prSet presAssocID="{4413532B-D14F-48C7-ABE0-F8C4156E6E64}" presName="rect2" presStyleLbl="revTx" presStyleIdx="0" presStyleCnt="10" custLinFactNeighborX="-57544" custLinFactNeighborY="15103">
        <dgm:presLayoutVars>
          <dgm:bulletEnabled val="1"/>
        </dgm:presLayoutVars>
      </dgm:prSet>
      <dgm:spPr/>
      <dgm:t>
        <a:bodyPr/>
        <a:lstStyle/>
        <a:p>
          <a:endParaRPr lang="en-IN"/>
        </a:p>
      </dgm:t>
    </dgm:pt>
    <dgm:pt modelId="{C213EC77-C62E-47FF-8D68-A6228AE780A5}" type="pres">
      <dgm:prSet presAssocID="{4413532B-D14F-48C7-ABE0-F8C4156E6E64}" presName="rect1" presStyleLbl="alignImgPlace1" presStyleIdx="0" presStyleCnt="10" custLinFactNeighborX="-61328" custLinFactNeighborY="328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F0737492-D9E2-4761-B270-E9B5A79499D5}" type="pres">
      <dgm:prSet presAssocID="{C2D2AF97-80E4-4D6A-BBEE-78A5263149F1}" presName="sibTrans" presStyleCnt="0"/>
      <dgm:spPr/>
    </dgm:pt>
    <dgm:pt modelId="{97126DF6-FD19-4F95-B83E-09FDB42A7E79}" type="pres">
      <dgm:prSet presAssocID="{C8F062AC-ECB3-466B-B93B-062E147BA1B5}" presName="composite" presStyleCnt="0"/>
      <dgm:spPr/>
    </dgm:pt>
    <dgm:pt modelId="{EDC4A092-87D7-4CFC-8DA4-41C0FA6EB807}" type="pres">
      <dgm:prSet presAssocID="{C8F062AC-ECB3-466B-B93B-062E147BA1B5}" presName="rect2" presStyleLbl="revTx" presStyleIdx="1" presStyleCnt="10" custLinFactNeighborX="-46670" custLinFactNeighborY="3021">
        <dgm:presLayoutVars>
          <dgm:bulletEnabled val="1"/>
        </dgm:presLayoutVars>
      </dgm:prSet>
      <dgm:spPr/>
      <dgm:t>
        <a:bodyPr/>
        <a:lstStyle/>
        <a:p>
          <a:endParaRPr lang="en-IN"/>
        </a:p>
      </dgm:t>
    </dgm:pt>
    <dgm:pt modelId="{5BEBFDBB-63AE-4110-8B57-E58DD612550D}" type="pres">
      <dgm:prSet presAssocID="{C8F062AC-ECB3-466B-B93B-062E147BA1B5}" presName="rect1" presStyleLbl="alignImgPlace1" presStyleIdx="1" presStyleCnt="10" custLinFactNeighborX="-46347" custLinFactNeighborY="468"/>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938BA206-2684-42A1-9C8F-FBAD86590B30}" type="pres">
      <dgm:prSet presAssocID="{BEDECE44-E108-4644-A9C4-D98DC0649C1F}" presName="sibTrans" presStyleCnt="0"/>
      <dgm:spPr/>
    </dgm:pt>
    <dgm:pt modelId="{479FE418-B06B-435A-BEAE-A18E962B4D90}" type="pres">
      <dgm:prSet presAssocID="{8644269C-FC2F-4963-B354-AEDB8EBF3135}" presName="composite" presStyleCnt="0"/>
      <dgm:spPr/>
    </dgm:pt>
    <dgm:pt modelId="{C0A62A85-C967-41F6-A2F2-30DA1075E866}" type="pres">
      <dgm:prSet presAssocID="{8644269C-FC2F-4963-B354-AEDB8EBF3135}" presName="rect2" presStyleLbl="revTx" presStyleIdx="2" presStyleCnt="10">
        <dgm:presLayoutVars>
          <dgm:bulletEnabled val="1"/>
        </dgm:presLayoutVars>
      </dgm:prSet>
      <dgm:spPr/>
      <dgm:t>
        <a:bodyPr/>
        <a:lstStyle/>
        <a:p>
          <a:endParaRPr lang="en-IN"/>
        </a:p>
      </dgm:t>
    </dgm:pt>
    <dgm:pt modelId="{D774ACD5-1CCD-455B-B0F9-357BFCC40F1A}" type="pres">
      <dgm:prSet presAssocID="{8644269C-FC2F-4963-B354-AEDB8EBF3135}" presName="rect1" presStyleLbl="alignImgPlace1" presStyleIdx="2" presStyleCnt="10" custLinFactNeighborX="-31834" custLinFactNeighborY="468"/>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A352508B-53D7-4E99-B042-E6973E7E7A9A}" type="pres">
      <dgm:prSet presAssocID="{B190EB6C-5106-4C59-A253-F82467637A09}" presName="sibTrans" presStyleCnt="0"/>
      <dgm:spPr/>
    </dgm:pt>
    <dgm:pt modelId="{E9E924CA-4794-4AA5-BBF1-6FCB5D075FC6}" type="pres">
      <dgm:prSet presAssocID="{AF1824FE-B292-4866-9594-15875E2D97DA}" presName="composite" presStyleCnt="0"/>
      <dgm:spPr/>
    </dgm:pt>
    <dgm:pt modelId="{DEE5FC00-8873-4F50-86BC-1742FED9AFCD}" type="pres">
      <dgm:prSet presAssocID="{AF1824FE-B292-4866-9594-15875E2D97DA}" presName="rect2" presStyleLbl="revTx" presStyleIdx="3" presStyleCnt="10" custScaleX="120125" custLinFactX="-46348" custLinFactNeighborX="-100000" custLinFactNeighborY="11170">
        <dgm:presLayoutVars>
          <dgm:bulletEnabled val="1"/>
        </dgm:presLayoutVars>
      </dgm:prSet>
      <dgm:spPr/>
      <dgm:t>
        <a:bodyPr/>
        <a:lstStyle/>
        <a:p>
          <a:endParaRPr lang="en-IN"/>
        </a:p>
      </dgm:t>
    </dgm:pt>
    <dgm:pt modelId="{ABEFE51D-7178-474D-A042-5D4590E58D10}" type="pres">
      <dgm:prSet presAssocID="{AF1824FE-B292-4866-9594-15875E2D97DA}" presName="rect1" presStyleLbl="alignImgPlace1" presStyleIdx="3" presStyleCnt="10" custLinFactY="31447" custLinFactNeighborX="-26274" custLinFactNeighborY="100000"/>
      <dgm:spPr>
        <a:blipFill>
          <a:blip xmlns:r="http://schemas.openxmlformats.org/officeDocument/2006/relationships" r:embed="rId4">
            <a:extLst>
              <a:ext uri="{28A0092B-C50C-407E-A947-70E740481C1C}">
                <a14:useLocalDpi xmlns:a14="http://schemas.microsoft.com/office/drawing/2010/main" val="0"/>
              </a:ext>
            </a:extLst>
          </a:blip>
          <a:srcRect/>
          <a:stretch>
            <a:fillRect t="-28000" b="-28000"/>
          </a:stretch>
        </a:blipFill>
      </dgm:spPr>
      <dgm:t>
        <a:bodyPr/>
        <a:lstStyle/>
        <a:p>
          <a:endParaRPr lang="en-IN"/>
        </a:p>
      </dgm:t>
    </dgm:pt>
    <dgm:pt modelId="{F7C72DE8-2B56-45C6-AEE8-9D835705EA27}" type="pres">
      <dgm:prSet presAssocID="{9C0B49E4-8A08-45E0-8EC7-4A663FF2520C}" presName="sibTrans" presStyleCnt="0"/>
      <dgm:spPr/>
    </dgm:pt>
    <dgm:pt modelId="{2AFB6E06-2D1C-48D0-8901-F7C4424696DD}" type="pres">
      <dgm:prSet presAssocID="{C6E3C4BA-31AB-4A28-9D2A-7912E2CAE332}" presName="composite" presStyleCnt="0"/>
      <dgm:spPr/>
    </dgm:pt>
    <dgm:pt modelId="{25226E5B-0DB5-4EB7-99F6-B8E10466D659}" type="pres">
      <dgm:prSet presAssocID="{C6E3C4BA-31AB-4A28-9D2A-7912E2CAE332}" presName="rect2" presStyleLbl="revTx" presStyleIdx="4" presStyleCnt="10">
        <dgm:presLayoutVars>
          <dgm:bulletEnabled val="1"/>
        </dgm:presLayoutVars>
      </dgm:prSet>
      <dgm:spPr/>
      <dgm:t>
        <a:bodyPr/>
        <a:lstStyle/>
        <a:p>
          <a:endParaRPr lang="en-IN"/>
        </a:p>
      </dgm:t>
    </dgm:pt>
    <dgm:pt modelId="{1BC532D8-411D-49E1-93E3-AEA8E5C6493F}" type="pres">
      <dgm:prSet presAssocID="{C6E3C4BA-31AB-4A28-9D2A-7912E2CAE332}" presName="rect1" presStyleLbl="alignImgPlace1" presStyleIdx="4" presStyleCnt="10" custScaleX="101440" custLinFactNeighborX="-69454" custLinFactNeighborY="4213"/>
      <dgm:spPr>
        <a:blipFill>
          <a:blip xmlns:r="http://schemas.openxmlformats.org/officeDocument/2006/relationships" r:embed="rId5">
            <a:extLst>
              <a:ext uri="{28A0092B-C50C-407E-A947-70E740481C1C}">
                <a14:useLocalDpi xmlns:a14="http://schemas.microsoft.com/office/drawing/2010/main" val="0"/>
              </a:ext>
            </a:extLst>
          </a:blip>
          <a:srcRect/>
          <a:stretch>
            <a:fillRect l="-38000" r="-38000"/>
          </a:stretch>
        </a:blipFill>
      </dgm:spPr>
      <dgm:t>
        <a:bodyPr/>
        <a:lstStyle/>
        <a:p>
          <a:endParaRPr lang="en-IN"/>
        </a:p>
      </dgm:t>
    </dgm:pt>
    <dgm:pt modelId="{2EB80DF6-EC53-4161-9481-DCA97C675C1A}" type="pres">
      <dgm:prSet presAssocID="{E71811C4-3442-459F-A479-EB97CCBFED22}" presName="sibTrans" presStyleCnt="0"/>
      <dgm:spPr/>
    </dgm:pt>
    <dgm:pt modelId="{081B8CF8-E65D-480A-82D2-385D132D8699}" type="pres">
      <dgm:prSet presAssocID="{CEC075DD-0C2A-4E4C-B5FA-090F306E0DD7}" presName="composite" presStyleCnt="0"/>
      <dgm:spPr/>
    </dgm:pt>
    <dgm:pt modelId="{872D0A15-B26B-4191-BAAE-0EB92CD804C2}" type="pres">
      <dgm:prSet presAssocID="{CEC075DD-0C2A-4E4C-B5FA-090F306E0DD7}" presName="rect2" presStyleLbl="revTx" presStyleIdx="5" presStyleCnt="10">
        <dgm:presLayoutVars>
          <dgm:bulletEnabled val="1"/>
        </dgm:presLayoutVars>
      </dgm:prSet>
      <dgm:spPr/>
      <dgm:t>
        <a:bodyPr/>
        <a:lstStyle/>
        <a:p>
          <a:endParaRPr lang="en-IN"/>
        </a:p>
      </dgm:t>
    </dgm:pt>
    <dgm:pt modelId="{A4068665-C148-4F6C-B3A7-7BD22D74F4E7}" type="pres">
      <dgm:prSet presAssocID="{CEC075DD-0C2A-4E4C-B5FA-090F306E0DD7}" presName="rect1" presStyleLbl="alignImgPlace1" presStyleIdx="5" presStyleCnt="10" custLinFactNeighborX="-54836" custLinFactNeighborY="4259"/>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t>
        <a:bodyPr/>
        <a:lstStyle/>
        <a:p>
          <a:endParaRPr lang="en-IN"/>
        </a:p>
      </dgm:t>
    </dgm:pt>
    <dgm:pt modelId="{25D6FAAC-A57E-4DB5-A36C-9C48B86D4A0A}" type="pres">
      <dgm:prSet presAssocID="{C89592A3-6558-49D5-96B2-06F4F11397B3}" presName="sibTrans" presStyleCnt="0"/>
      <dgm:spPr/>
    </dgm:pt>
    <dgm:pt modelId="{9BFD754C-A362-4C74-9CD7-6285DF7F65E7}" type="pres">
      <dgm:prSet presAssocID="{60AED468-9216-4996-B3C9-E07F6E2054D5}" presName="composite" presStyleCnt="0"/>
      <dgm:spPr/>
    </dgm:pt>
    <dgm:pt modelId="{B89EE1F0-70F9-4510-8C8B-E5D0B8147903}" type="pres">
      <dgm:prSet presAssocID="{60AED468-9216-4996-B3C9-E07F6E2054D5}" presName="rect2" presStyleLbl="revTx" presStyleIdx="6" presStyleCnt="10" custLinFactNeighborX="-39966" custLinFactNeighborY="11550">
        <dgm:presLayoutVars>
          <dgm:bulletEnabled val="1"/>
        </dgm:presLayoutVars>
      </dgm:prSet>
      <dgm:spPr/>
      <dgm:t>
        <a:bodyPr/>
        <a:lstStyle/>
        <a:p>
          <a:endParaRPr lang="en-IN"/>
        </a:p>
      </dgm:t>
    </dgm:pt>
    <dgm:pt modelId="{F0A034FA-E443-4EFC-8A80-7DC794C39A07}" type="pres">
      <dgm:prSet presAssocID="{60AED468-9216-4996-B3C9-E07F6E2054D5}" presName="rect1" presStyleLbl="alignImgPlace1" presStyleIdx="6" presStyleCnt="10" custLinFactNeighborX="-39432" custLinFactNeighborY="466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en-IN"/>
        </a:p>
      </dgm:t>
    </dgm:pt>
    <dgm:pt modelId="{D34ED436-0AF3-4871-8E17-ADB794F8ED3E}" type="pres">
      <dgm:prSet presAssocID="{76A211B8-8D48-421D-B8EC-839C095BE9FA}" presName="sibTrans" presStyleCnt="0"/>
      <dgm:spPr/>
    </dgm:pt>
    <dgm:pt modelId="{1DCDEEDD-EE3A-4592-A046-8243D4A13B3B}" type="pres">
      <dgm:prSet presAssocID="{0853408C-F9AA-4962-8B68-00D53070477B}" presName="composite" presStyleCnt="0"/>
      <dgm:spPr/>
    </dgm:pt>
    <dgm:pt modelId="{947A808E-014B-4C61-829C-B8125E01E0B4}" type="pres">
      <dgm:prSet presAssocID="{0853408C-F9AA-4962-8B68-00D53070477B}" presName="rect2" presStyleLbl="revTx" presStyleIdx="7" presStyleCnt="10">
        <dgm:presLayoutVars>
          <dgm:bulletEnabled val="1"/>
        </dgm:presLayoutVars>
      </dgm:prSet>
      <dgm:spPr/>
      <dgm:t>
        <a:bodyPr/>
        <a:lstStyle/>
        <a:p>
          <a:endParaRPr lang="en-IN"/>
        </a:p>
      </dgm:t>
    </dgm:pt>
    <dgm:pt modelId="{1019DBA3-AB1C-4709-BA06-CFC8470FAB3A}" type="pres">
      <dgm:prSet presAssocID="{0853408C-F9AA-4962-8B68-00D53070477B}" presName="rect1" presStyleLbl="alignImgPlace1" presStyleIdx="7" presStyleCnt="10" custLinFactX="-28274" custLinFactY="28968" custLinFactNeighborX="-100000" custLinFactNeighborY="100000"/>
      <dgm:spPr>
        <a:blipFill>
          <a:blip xmlns:r="http://schemas.openxmlformats.org/officeDocument/2006/relationships" r:embed="rId8">
            <a:extLst>
              <a:ext uri="{28A0092B-C50C-407E-A947-70E740481C1C}">
                <a14:useLocalDpi xmlns:a14="http://schemas.microsoft.com/office/drawing/2010/main" val="0"/>
              </a:ext>
            </a:extLst>
          </a:blip>
          <a:srcRect/>
          <a:stretch>
            <a:fillRect l="-41000" r="-41000"/>
          </a:stretch>
        </a:blipFill>
      </dgm:spPr>
      <dgm:t>
        <a:bodyPr/>
        <a:lstStyle/>
        <a:p>
          <a:endParaRPr lang="en-IN"/>
        </a:p>
      </dgm:t>
    </dgm:pt>
    <dgm:pt modelId="{6D675DAB-F091-465E-BF96-D8DB2890897A}" type="pres">
      <dgm:prSet presAssocID="{63390E65-2627-47F6-AB7F-6081DABFBD18}" presName="sibTrans" presStyleCnt="0"/>
      <dgm:spPr/>
    </dgm:pt>
    <dgm:pt modelId="{CE719418-CFCE-41A3-9870-5EA16E6FBA09}" type="pres">
      <dgm:prSet presAssocID="{342D1466-E267-4E46-A89C-C283930F79E2}" presName="composite" presStyleCnt="0"/>
      <dgm:spPr/>
    </dgm:pt>
    <dgm:pt modelId="{CD0849FE-3A39-454E-BA8B-0331317C00F1}" type="pres">
      <dgm:prSet presAssocID="{342D1466-E267-4E46-A89C-C283930F79E2}" presName="rect2" presStyleLbl="revTx" presStyleIdx="8" presStyleCnt="10">
        <dgm:presLayoutVars>
          <dgm:bulletEnabled val="1"/>
        </dgm:presLayoutVars>
      </dgm:prSet>
      <dgm:spPr/>
      <dgm:t>
        <a:bodyPr/>
        <a:lstStyle/>
        <a:p>
          <a:endParaRPr lang="en-IN"/>
        </a:p>
      </dgm:t>
    </dgm:pt>
    <dgm:pt modelId="{36517945-A6FF-4188-A187-306E155D04A2}" type="pres">
      <dgm:prSet presAssocID="{342D1466-E267-4E46-A89C-C283930F79E2}" presName="rect1" presStyleLbl="alignImgPlace1" presStyleIdx="8" presStyleCnt="10" custLinFactNeighborX="-31366" custLinFactNeighborY="1873"/>
      <dgm:spPr>
        <a:blipFill>
          <a:blip xmlns:r="http://schemas.openxmlformats.org/officeDocument/2006/relationships" r:embed="rId9">
            <a:extLst>
              <a:ext uri="{28A0092B-C50C-407E-A947-70E740481C1C}">
                <a14:useLocalDpi xmlns:a14="http://schemas.microsoft.com/office/drawing/2010/main" val="0"/>
              </a:ext>
            </a:extLst>
          </a:blip>
          <a:srcRect/>
          <a:stretch>
            <a:fillRect t="-11000" b="-11000"/>
          </a:stretch>
        </a:blipFill>
      </dgm:spPr>
      <dgm:t>
        <a:bodyPr/>
        <a:lstStyle/>
        <a:p>
          <a:endParaRPr lang="en-IN"/>
        </a:p>
      </dgm:t>
    </dgm:pt>
    <dgm:pt modelId="{08D56F64-AFC2-4726-AE2D-4856DAE24E28}" type="pres">
      <dgm:prSet presAssocID="{846D5169-8CC9-4C32-92BF-796C24B08B54}" presName="sibTrans" presStyleCnt="0"/>
      <dgm:spPr/>
    </dgm:pt>
    <dgm:pt modelId="{BEDA899D-977A-4D6A-8C26-759CDE41F740}" type="pres">
      <dgm:prSet presAssocID="{497C5626-616F-4E88-B9FE-F686DF718F36}" presName="composite" presStyleCnt="0"/>
      <dgm:spPr/>
    </dgm:pt>
    <dgm:pt modelId="{1F0BDF51-E8FD-4462-8D9D-060CFC3E20A4}" type="pres">
      <dgm:prSet presAssocID="{497C5626-616F-4E88-B9FE-F686DF718F36}" presName="rect2" presStyleLbl="revTx" presStyleIdx="9" presStyleCnt="10">
        <dgm:presLayoutVars>
          <dgm:bulletEnabled val="1"/>
        </dgm:presLayoutVars>
      </dgm:prSet>
      <dgm:spPr/>
      <dgm:t>
        <a:bodyPr/>
        <a:lstStyle/>
        <a:p>
          <a:endParaRPr lang="en-IN"/>
        </a:p>
      </dgm:t>
    </dgm:pt>
    <dgm:pt modelId="{80E9126D-0C9D-4EAB-8CA8-DE736B04D399}" type="pres">
      <dgm:prSet presAssocID="{497C5626-616F-4E88-B9FE-F686DF718F36}" presName="rect1" presStyleLbl="alignImgPlace1" presStyleIdx="9" presStyleCnt="10" custAng="0" custScaleX="97294" custLinFactY="-100000" custLinFactNeighborX="82616" custLinFactNeighborY="-155385"/>
      <dgm:spPr>
        <a:blipFill>
          <a:blip xmlns:r="http://schemas.openxmlformats.org/officeDocument/2006/relationships" r:embed="rId10">
            <a:extLst>
              <a:ext uri="{28A0092B-C50C-407E-A947-70E740481C1C}">
                <a14:useLocalDpi xmlns:a14="http://schemas.microsoft.com/office/drawing/2010/main" val="0"/>
              </a:ext>
            </a:extLst>
          </a:blip>
          <a:srcRect/>
          <a:stretch>
            <a:fillRect l="-3000" r="-3000"/>
          </a:stretch>
        </a:blipFill>
      </dgm:spPr>
    </dgm:pt>
  </dgm:ptLst>
  <dgm:cxnLst>
    <dgm:cxn modelId="{0BEFC33C-8419-403C-8BC7-0CCCE3313E40}" srcId="{E38B4BA0-0207-4DFF-B015-9FDF6FEBBC99}" destId="{C8F062AC-ECB3-466B-B93B-062E147BA1B5}" srcOrd="1" destOrd="0" parTransId="{8B69FAC5-3F48-4B56-A2BE-195EA79E48DF}" sibTransId="{BEDECE44-E108-4644-A9C4-D98DC0649C1F}"/>
    <dgm:cxn modelId="{141C1802-62D4-4A03-93D4-7E192982F772}" srcId="{E38B4BA0-0207-4DFF-B015-9FDF6FEBBC99}" destId="{CEC075DD-0C2A-4E4C-B5FA-090F306E0DD7}" srcOrd="5" destOrd="0" parTransId="{83DFB6BE-7371-456A-B6EE-00AF210274A9}" sibTransId="{C89592A3-6558-49D5-96B2-06F4F11397B3}"/>
    <dgm:cxn modelId="{6E03DBFE-B4F1-4FF0-832D-BF8C28A43497}" type="presOf" srcId="{4413532B-D14F-48C7-ABE0-F8C4156E6E64}" destId="{2085FC61-C60F-4EE6-806E-AA877BBE77FD}" srcOrd="0" destOrd="0" presId="urn:microsoft.com/office/officeart/2008/layout/PictureGrid"/>
    <dgm:cxn modelId="{C56885AD-A83E-422E-BCEF-98CD8021D2DA}" type="presOf" srcId="{60AED468-9216-4996-B3C9-E07F6E2054D5}" destId="{B89EE1F0-70F9-4510-8C8B-E5D0B8147903}" srcOrd="0" destOrd="0" presId="urn:microsoft.com/office/officeart/2008/layout/PictureGrid"/>
    <dgm:cxn modelId="{1FAAFDB8-F686-4153-A52F-7F3499093F46}" srcId="{E38B4BA0-0207-4DFF-B015-9FDF6FEBBC99}" destId="{4413532B-D14F-48C7-ABE0-F8C4156E6E64}" srcOrd="0" destOrd="0" parTransId="{3ED01561-6FB8-40C8-903E-64FF6D6B8F6B}" sibTransId="{C2D2AF97-80E4-4D6A-BBEE-78A5263149F1}"/>
    <dgm:cxn modelId="{4BEF57EB-6E1D-488D-BCAB-05F8373999EE}" type="presOf" srcId="{0853408C-F9AA-4962-8B68-00D53070477B}" destId="{947A808E-014B-4C61-829C-B8125E01E0B4}" srcOrd="0" destOrd="0" presId="urn:microsoft.com/office/officeart/2008/layout/PictureGrid"/>
    <dgm:cxn modelId="{1253F0C7-B6FB-425D-982F-2FD6AB9BEF81}" type="presOf" srcId="{342D1466-E267-4E46-A89C-C283930F79E2}" destId="{CD0849FE-3A39-454E-BA8B-0331317C00F1}" srcOrd="0" destOrd="0" presId="urn:microsoft.com/office/officeart/2008/layout/PictureGrid"/>
    <dgm:cxn modelId="{24BA7F9C-03A3-4717-AAC9-27D132E0F3B5}" srcId="{E38B4BA0-0207-4DFF-B015-9FDF6FEBBC99}" destId="{C6E3C4BA-31AB-4A28-9D2A-7912E2CAE332}" srcOrd="4" destOrd="0" parTransId="{DE4C15DF-6C55-41D3-B144-793FD6F1758C}" sibTransId="{E71811C4-3442-459F-A479-EB97CCBFED22}"/>
    <dgm:cxn modelId="{05329899-9644-4AA0-ACBF-C6B9D8F1310C}" srcId="{E38B4BA0-0207-4DFF-B015-9FDF6FEBBC99}" destId="{8644269C-FC2F-4963-B354-AEDB8EBF3135}" srcOrd="2" destOrd="0" parTransId="{9B9A1091-AEE6-4EC7-BAC8-FBB574EB36E4}" sibTransId="{B190EB6C-5106-4C59-A253-F82467637A09}"/>
    <dgm:cxn modelId="{6744ABC9-DCA5-4266-B93D-E7607523621A}" type="presOf" srcId="{C6E3C4BA-31AB-4A28-9D2A-7912E2CAE332}" destId="{25226E5B-0DB5-4EB7-99F6-B8E10466D659}" srcOrd="0" destOrd="0" presId="urn:microsoft.com/office/officeart/2008/layout/PictureGrid"/>
    <dgm:cxn modelId="{3F336605-DDAF-472D-9A15-CA21D952F45F}" type="presOf" srcId="{E38B4BA0-0207-4DFF-B015-9FDF6FEBBC99}" destId="{F3187C06-2273-4FF9-A109-23E52C8AC1E6}" srcOrd="0" destOrd="0" presId="urn:microsoft.com/office/officeart/2008/layout/PictureGrid"/>
    <dgm:cxn modelId="{36B1377C-B857-4B99-A343-4843E6CAFB41}" type="presOf" srcId="{C8F062AC-ECB3-466B-B93B-062E147BA1B5}" destId="{EDC4A092-87D7-4CFC-8DA4-41C0FA6EB807}" srcOrd="0" destOrd="0" presId="urn:microsoft.com/office/officeart/2008/layout/PictureGrid"/>
    <dgm:cxn modelId="{D2D752F2-05FE-4BA8-93B9-7EC1F867F1A1}" srcId="{E38B4BA0-0207-4DFF-B015-9FDF6FEBBC99}" destId="{0853408C-F9AA-4962-8B68-00D53070477B}" srcOrd="7" destOrd="0" parTransId="{340826C4-8DC5-4785-A52A-5F8776A949B2}" sibTransId="{63390E65-2627-47F6-AB7F-6081DABFBD18}"/>
    <dgm:cxn modelId="{915A38B8-D5B5-4356-9F20-2D3C57D8A853}" srcId="{E38B4BA0-0207-4DFF-B015-9FDF6FEBBC99}" destId="{60AED468-9216-4996-B3C9-E07F6E2054D5}" srcOrd="6" destOrd="0" parTransId="{9CC9E837-8E5B-4E1B-908F-EA01B7149AFE}" sibTransId="{76A211B8-8D48-421D-B8EC-839C095BE9FA}"/>
    <dgm:cxn modelId="{CBD5096E-314F-41C7-9A78-3A8106430F37}" type="presOf" srcId="{8644269C-FC2F-4963-B354-AEDB8EBF3135}" destId="{C0A62A85-C967-41F6-A2F2-30DA1075E866}" srcOrd="0" destOrd="0" presId="urn:microsoft.com/office/officeart/2008/layout/PictureGrid"/>
    <dgm:cxn modelId="{FE741A33-1BE0-404E-8C53-15537B46FD69}" type="presOf" srcId="{CEC075DD-0C2A-4E4C-B5FA-090F306E0DD7}" destId="{872D0A15-B26B-4191-BAAE-0EB92CD804C2}" srcOrd="0" destOrd="0" presId="urn:microsoft.com/office/officeart/2008/layout/PictureGrid"/>
    <dgm:cxn modelId="{0132C4E5-6F57-4839-B217-AA5B6B867D7B}" srcId="{E38B4BA0-0207-4DFF-B015-9FDF6FEBBC99}" destId="{AF1824FE-B292-4866-9594-15875E2D97DA}" srcOrd="3" destOrd="0" parTransId="{A8C8E7B2-1414-4289-974D-F2F7A037A292}" sibTransId="{9C0B49E4-8A08-45E0-8EC7-4A663FF2520C}"/>
    <dgm:cxn modelId="{184D1ECA-4857-437A-A5BD-98C46F09DE39}" srcId="{E38B4BA0-0207-4DFF-B015-9FDF6FEBBC99}" destId="{342D1466-E267-4E46-A89C-C283930F79E2}" srcOrd="8" destOrd="0" parTransId="{952090B5-D6EF-4BCF-A6A4-C68414993B4A}" sibTransId="{846D5169-8CC9-4C32-92BF-796C24B08B54}"/>
    <dgm:cxn modelId="{BD68743B-3568-4996-A42F-64B07F64374D}" type="presOf" srcId="{497C5626-616F-4E88-B9FE-F686DF718F36}" destId="{1F0BDF51-E8FD-4462-8D9D-060CFC3E20A4}" srcOrd="0" destOrd="0" presId="urn:microsoft.com/office/officeart/2008/layout/PictureGrid"/>
    <dgm:cxn modelId="{3BA2E4C4-CA4A-4732-A03B-95250518AB2A}" type="presOf" srcId="{AF1824FE-B292-4866-9594-15875E2D97DA}" destId="{DEE5FC00-8873-4F50-86BC-1742FED9AFCD}" srcOrd="0" destOrd="0" presId="urn:microsoft.com/office/officeart/2008/layout/PictureGrid"/>
    <dgm:cxn modelId="{1CF42E43-1806-4FAF-ADE2-DDEE01C55E1F}" srcId="{E38B4BA0-0207-4DFF-B015-9FDF6FEBBC99}" destId="{497C5626-616F-4E88-B9FE-F686DF718F36}" srcOrd="9" destOrd="0" parTransId="{D8984502-1E6E-4F15-A8F0-798FE13EF61F}" sibTransId="{B029D367-0FCE-4927-9094-B4D23E1E0CB6}"/>
    <dgm:cxn modelId="{5D427793-DA0A-4E97-BDFF-D80071521B42}" type="presParOf" srcId="{F3187C06-2273-4FF9-A109-23E52C8AC1E6}" destId="{EDCE3BA3-8F7D-44C8-956B-DC8117C3AD7F}" srcOrd="0" destOrd="0" presId="urn:microsoft.com/office/officeart/2008/layout/PictureGrid"/>
    <dgm:cxn modelId="{C59FC011-BF7A-4868-B114-65D591899A20}" type="presParOf" srcId="{EDCE3BA3-8F7D-44C8-956B-DC8117C3AD7F}" destId="{2085FC61-C60F-4EE6-806E-AA877BBE77FD}" srcOrd="0" destOrd="0" presId="urn:microsoft.com/office/officeart/2008/layout/PictureGrid"/>
    <dgm:cxn modelId="{35076D82-7F6E-4B81-8416-3A1C27E6D9BB}" type="presParOf" srcId="{EDCE3BA3-8F7D-44C8-956B-DC8117C3AD7F}" destId="{C213EC77-C62E-47FF-8D68-A6228AE780A5}" srcOrd="1" destOrd="0" presId="urn:microsoft.com/office/officeart/2008/layout/PictureGrid"/>
    <dgm:cxn modelId="{A2413D12-0B75-4658-8C35-47A779BB1855}" type="presParOf" srcId="{F3187C06-2273-4FF9-A109-23E52C8AC1E6}" destId="{F0737492-D9E2-4761-B270-E9B5A79499D5}" srcOrd="1" destOrd="0" presId="urn:microsoft.com/office/officeart/2008/layout/PictureGrid"/>
    <dgm:cxn modelId="{E9681F9B-90A4-4207-B5E7-4372504A91B4}" type="presParOf" srcId="{F3187C06-2273-4FF9-A109-23E52C8AC1E6}" destId="{97126DF6-FD19-4F95-B83E-09FDB42A7E79}" srcOrd="2" destOrd="0" presId="urn:microsoft.com/office/officeart/2008/layout/PictureGrid"/>
    <dgm:cxn modelId="{C611C95C-B7D1-4301-840F-E34D21D6F565}" type="presParOf" srcId="{97126DF6-FD19-4F95-B83E-09FDB42A7E79}" destId="{EDC4A092-87D7-4CFC-8DA4-41C0FA6EB807}" srcOrd="0" destOrd="0" presId="urn:microsoft.com/office/officeart/2008/layout/PictureGrid"/>
    <dgm:cxn modelId="{A8782B2A-3C71-4D7F-BCF1-DCFBA3F6EF9D}" type="presParOf" srcId="{97126DF6-FD19-4F95-B83E-09FDB42A7E79}" destId="{5BEBFDBB-63AE-4110-8B57-E58DD612550D}" srcOrd="1" destOrd="0" presId="urn:microsoft.com/office/officeart/2008/layout/PictureGrid"/>
    <dgm:cxn modelId="{3658EF02-D2D8-42D9-B15A-218242F5FEF9}" type="presParOf" srcId="{F3187C06-2273-4FF9-A109-23E52C8AC1E6}" destId="{938BA206-2684-42A1-9C8F-FBAD86590B30}" srcOrd="3" destOrd="0" presId="urn:microsoft.com/office/officeart/2008/layout/PictureGrid"/>
    <dgm:cxn modelId="{EEEC78AA-CA6F-4C0D-9544-4D5CC1E3733D}" type="presParOf" srcId="{F3187C06-2273-4FF9-A109-23E52C8AC1E6}" destId="{479FE418-B06B-435A-BEAE-A18E962B4D90}" srcOrd="4" destOrd="0" presId="urn:microsoft.com/office/officeart/2008/layout/PictureGrid"/>
    <dgm:cxn modelId="{3B148FC0-FB45-46C0-AEA9-C11BB73B7331}" type="presParOf" srcId="{479FE418-B06B-435A-BEAE-A18E962B4D90}" destId="{C0A62A85-C967-41F6-A2F2-30DA1075E866}" srcOrd="0" destOrd="0" presId="urn:microsoft.com/office/officeart/2008/layout/PictureGrid"/>
    <dgm:cxn modelId="{7557E5A4-8AD5-43E2-9DAE-E1F4C7ED5FE2}" type="presParOf" srcId="{479FE418-B06B-435A-BEAE-A18E962B4D90}" destId="{D774ACD5-1CCD-455B-B0F9-357BFCC40F1A}" srcOrd="1" destOrd="0" presId="urn:microsoft.com/office/officeart/2008/layout/PictureGrid"/>
    <dgm:cxn modelId="{3BD51AFE-1AD4-4186-9FFD-0954E36F8A23}" type="presParOf" srcId="{F3187C06-2273-4FF9-A109-23E52C8AC1E6}" destId="{A352508B-53D7-4E99-B042-E6973E7E7A9A}" srcOrd="5" destOrd="0" presId="urn:microsoft.com/office/officeart/2008/layout/PictureGrid"/>
    <dgm:cxn modelId="{8CACF931-26CD-4C63-BB53-61D04FBFDC01}" type="presParOf" srcId="{F3187C06-2273-4FF9-A109-23E52C8AC1E6}" destId="{E9E924CA-4794-4AA5-BBF1-6FCB5D075FC6}" srcOrd="6" destOrd="0" presId="urn:microsoft.com/office/officeart/2008/layout/PictureGrid"/>
    <dgm:cxn modelId="{88E2C7C5-10C4-4C15-BBCD-4735B03D9546}" type="presParOf" srcId="{E9E924CA-4794-4AA5-BBF1-6FCB5D075FC6}" destId="{DEE5FC00-8873-4F50-86BC-1742FED9AFCD}" srcOrd="0" destOrd="0" presId="urn:microsoft.com/office/officeart/2008/layout/PictureGrid"/>
    <dgm:cxn modelId="{EB7DB4AA-223A-408D-9924-038B08877590}" type="presParOf" srcId="{E9E924CA-4794-4AA5-BBF1-6FCB5D075FC6}" destId="{ABEFE51D-7178-474D-A042-5D4590E58D10}" srcOrd="1" destOrd="0" presId="urn:microsoft.com/office/officeart/2008/layout/PictureGrid"/>
    <dgm:cxn modelId="{FE3756F4-8112-4EEB-A9CC-0FF49B71790F}" type="presParOf" srcId="{F3187C06-2273-4FF9-A109-23E52C8AC1E6}" destId="{F7C72DE8-2B56-45C6-AEE8-9D835705EA27}" srcOrd="7" destOrd="0" presId="urn:microsoft.com/office/officeart/2008/layout/PictureGrid"/>
    <dgm:cxn modelId="{611666F1-ECEC-4879-948C-B24C93C88CB1}" type="presParOf" srcId="{F3187C06-2273-4FF9-A109-23E52C8AC1E6}" destId="{2AFB6E06-2D1C-48D0-8901-F7C4424696DD}" srcOrd="8" destOrd="0" presId="urn:microsoft.com/office/officeart/2008/layout/PictureGrid"/>
    <dgm:cxn modelId="{DAF7276E-0125-43B3-BA3C-D72F7A9C8413}" type="presParOf" srcId="{2AFB6E06-2D1C-48D0-8901-F7C4424696DD}" destId="{25226E5B-0DB5-4EB7-99F6-B8E10466D659}" srcOrd="0" destOrd="0" presId="urn:microsoft.com/office/officeart/2008/layout/PictureGrid"/>
    <dgm:cxn modelId="{8566BCDC-1656-4057-86E5-95DD46E640D0}" type="presParOf" srcId="{2AFB6E06-2D1C-48D0-8901-F7C4424696DD}" destId="{1BC532D8-411D-49E1-93E3-AEA8E5C6493F}" srcOrd="1" destOrd="0" presId="urn:microsoft.com/office/officeart/2008/layout/PictureGrid"/>
    <dgm:cxn modelId="{12F0E7E2-9104-4EE9-AA8B-BD84AFA7023C}" type="presParOf" srcId="{F3187C06-2273-4FF9-A109-23E52C8AC1E6}" destId="{2EB80DF6-EC53-4161-9481-DCA97C675C1A}" srcOrd="9" destOrd="0" presId="urn:microsoft.com/office/officeart/2008/layout/PictureGrid"/>
    <dgm:cxn modelId="{7FC7D40C-CB26-40B4-B0B3-207AF21C8534}" type="presParOf" srcId="{F3187C06-2273-4FF9-A109-23E52C8AC1E6}" destId="{081B8CF8-E65D-480A-82D2-385D132D8699}" srcOrd="10" destOrd="0" presId="urn:microsoft.com/office/officeart/2008/layout/PictureGrid"/>
    <dgm:cxn modelId="{4759D6AA-5833-4C00-A184-00515E667089}" type="presParOf" srcId="{081B8CF8-E65D-480A-82D2-385D132D8699}" destId="{872D0A15-B26B-4191-BAAE-0EB92CD804C2}" srcOrd="0" destOrd="0" presId="urn:microsoft.com/office/officeart/2008/layout/PictureGrid"/>
    <dgm:cxn modelId="{FA9F7EA5-67FE-429F-8819-1576E9D31A50}" type="presParOf" srcId="{081B8CF8-E65D-480A-82D2-385D132D8699}" destId="{A4068665-C148-4F6C-B3A7-7BD22D74F4E7}" srcOrd="1" destOrd="0" presId="urn:microsoft.com/office/officeart/2008/layout/PictureGrid"/>
    <dgm:cxn modelId="{33D11DD1-D287-4176-8BA0-7959F01DCB9A}" type="presParOf" srcId="{F3187C06-2273-4FF9-A109-23E52C8AC1E6}" destId="{25D6FAAC-A57E-4DB5-A36C-9C48B86D4A0A}" srcOrd="11" destOrd="0" presId="urn:microsoft.com/office/officeart/2008/layout/PictureGrid"/>
    <dgm:cxn modelId="{500B3827-BC88-43FC-BA3E-854AAD913138}" type="presParOf" srcId="{F3187C06-2273-4FF9-A109-23E52C8AC1E6}" destId="{9BFD754C-A362-4C74-9CD7-6285DF7F65E7}" srcOrd="12" destOrd="0" presId="urn:microsoft.com/office/officeart/2008/layout/PictureGrid"/>
    <dgm:cxn modelId="{3C28EB64-3431-4D31-ADDA-DCF433175849}" type="presParOf" srcId="{9BFD754C-A362-4C74-9CD7-6285DF7F65E7}" destId="{B89EE1F0-70F9-4510-8C8B-E5D0B8147903}" srcOrd="0" destOrd="0" presId="urn:microsoft.com/office/officeart/2008/layout/PictureGrid"/>
    <dgm:cxn modelId="{E2FBFB6B-7B0E-45C7-B8FE-D11A5E91F5FF}" type="presParOf" srcId="{9BFD754C-A362-4C74-9CD7-6285DF7F65E7}" destId="{F0A034FA-E443-4EFC-8A80-7DC794C39A07}" srcOrd="1" destOrd="0" presId="urn:microsoft.com/office/officeart/2008/layout/PictureGrid"/>
    <dgm:cxn modelId="{C8B4D916-03A1-4ACB-82C7-E2248C48EB9D}" type="presParOf" srcId="{F3187C06-2273-4FF9-A109-23E52C8AC1E6}" destId="{D34ED436-0AF3-4871-8E17-ADB794F8ED3E}" srcOrd="13" destOrd="0" presId="urn:microsoft.com/office/officeart/2008/layout/PictureGrid"/>
    <dgm:cxn modelId="{231625E1-15A0-4ACD-9799-C969D1115380}" type="presParOf" srcId="{F3187C06-2273-4FF9-A109-23E52C8AC1E6}" destId="{1DCDEEDD-EE3A-4592-A046-8243D4A13B3B}" srcOrd="14" destOrd="0" presId="urn:microsoft.com/office/officeart/2008/layout/PictureGrid"/>
    <dgm:cxn modelId="{CD8171E1-3D85-4D58-B586-F30231778ED1}" type="presParOf" srcId="{1DCDEEDD-EE3A-4592-A046-8243D4A13B3B}" destId="{947A808E-014B-4C61-829C-B8125E01E0B4}" srcOrd="0" destOrd="0" presId="urn:microsoft.com/office/officeart/2008/layout/PictureGrid"/>
    <dgm:cxn modelId="{451A723B-CBC9-4626-A9BE-CCC1D3BB561B}" type="presParOf" srcId="{1DCDEEDD-EE3A-4592-A046-8243D4A13B3B}" destId="{1019DBA3-AB1C-4709-BA06-CFC8470FAB3A}" srcOrd="1" destOrd="0" presId="urn:microsoft.com/office/officeart/2008/layout/PictureGrid"/>
    <dgm:cxn modelId="{AA77FA07-A318-478C-A201-F0B4399A392A}" type="presParOf" srcId="{F3187C06-2273-4FF9-A109-23E52C8AC1E6}" destId="{6D675DAB-F091-465E-BF96-D8DB2890897A}" srcOrd="15" destOrd="0" presId="urn:microsoft.com/office/officeart/2008/layout/PictureGrid"/>
    <dgm:cxn modelId="{C1775301-DA24-4795-AAC6-F7C6B6A4A44C}" type="presParOf" srcId="{F3187C06-2273-4FF9-A109-23E52C8AC1E6}" destId="{CE719418-CFCE-41A3-9870-5EA16E6FBA09}" srcOrd="16" destOrd="0" presId="urn:microsoft.com/office/officeart/2008/layout/PictureGrid"/>
    <dgm:cxn modelId="{6D4908EF-7E6B-4898-8710-AE31BB5C6387}" type="presParOf" srcId="{CE719418-CFCE-41A3-9870-5EA16E6FBA09}" destId="{CD0849FE-3A39-454E-BA8B-0331317C00F1}" srcOrd="0" destOrd="0" presId="urn:microsoft.com/office/officeart/2008/layout/PictureGrid"/>
    <dgm:cxn modelId="{4BBC825B-24F8-41EC-A6E6-80F874B26410}" type="presParOf" srcId="{CE719418-CFCE-41A3-9870-5EA16E6FBA09}" destId="{36517945-A6FF-4188-A187-306E155D04A2}" srcOrd="1" destOrd="0" presId="urn:microsoft.com/office/officeart/2008/layout/PictureGrid"/>
    <dgm:cxn modelId="{3BCCC95F-0778-4FA9-AFAC-FFDF4F6A7A7E}" type="presParOf" srcId="{F3187C06-2273-4FF9-A109-23E52C8AC1E6}" destId="{08D56F64-AFC2-4726-AE2D-4856DAE24E28}" srcOrd="17" destOrd="0" presId="urn:microsoft.com/office/officeart/2008/layout/PictureGrid"/>
    <dgm:cxn modelId="{813DA7D6-C8CD-433E-8C47-5D1D93DFEEE7}" type="presParOf" srcId="{F3187C06-2273-4FF9-A109-23E52C8AC1E6}" destId="{BEDA899D-977A-4D6A-8C26-759CDE41F740}" srcOrd="18" destOrd="0" presId="urn:microsoft.com/office/officeart/2008/layout/PictureGrid"/>
    <dgm:cxn modelId="{6D20A170-BA8D-4092-BD7A-07631875D881}" type="presParOf" srcId="{BEDA899D-977A-4D6A-8C26-759CDE41F740}" destId="{1F0BDF51-E8FD-4462-8D9D-060CFC3E20A4}" srcOrd="0" destOrd="0" presId="urn:microsoft.com/office/officeart/2008/layout/PictureGrid"/>
    <dgm:cxn modelId="{97E99171-CB29-4113-A9DD-F6BEB9527181}" type="presParOf" srcId="{BEDA899D-977A-4D6A-8C26-759CDE41F740}" destId="{80E9126D-0C9D-4EAB-8CA8-DE736B04D399}"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C7C8D-671D-45BE-BCBC-8D03611A812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3677D41E-B8C2-44B2-A58C-7C3F7606B6DB}">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smtClean="0">
              <a:solidFill>
                <a:schemeClr val="bg1"/>
              </a:solidFill>
              <a:latin typeface="Ink Free" panose="03080402000500000000" pitchFamily="66" charset="0"/>
            </a:rPr>
            <a:t>JOYCE BYERS</a:t>
          </a:r>
          <a:endParaRPr lang="en-IN" sz="2000" b="1" dirty="0">
            <a:solidFill>
              <a:schemeClr val="bg1"/>
            </a:solidFill>
            <a:latin typeface="Ink Free" panose="03080402000500000000" pitchFamily="66" charset="0"/>
          </a:endParaRPr>
        </a:p>
      </dgm:t>
    </dgm:pt>
    <dgm:pt modelId="{C490E068-348F-4BF7-B73A-0C826323A6C6}" type="parTrans" cxnId="{BDC24206-0432-480E-BFC8-586B4F2EDE07}">
      <dgm:prSet/>
      <dgm:spPr/>
      <dgm:t>
        <a:bodyPr/>
        <a:lstStyle/>
        <a:p>
          <a:endParaRPr lang="en-IN"/>
        </a:p>
      </dgm:t>
    </dgm:pt>
    <dgm:pt modelId="{6413ED10-F9C6-4451-9650-E672D3964734}" type="sibTrans" cxnId="{BDC24206-0432-480E-BFC8-586B4F2EDE07}">
      <dgm:prSet/>
      <dgm:spPr/>
      <dgm:t>
        <a:bodyPr/>
        <a:lstStyle/>
        <a:p>
          <a:endParaRPr lang="en-IN"/>
        </a:p>
      </dgm:t>
    </dgm:pt>
    <dgm:pt modelId="{87CD9F0A-389F-4BEC-B5AC-6BA48EEC92F3}">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smtClean="0">
              <a:solidFill>
                <a:schemeClr val="bg1"/>
              </a:solidFill>
              <a:latin typeface="Ink Free" panose="03080402000500000000" pitchFamily="66" charset="0"/>
            </a:rPr>
            <a:t>JIM HOPPER</a:t>
          </a:r>
          <a:endParaRPr lang="en-IN" sz="2000" b="1" dirty="0">
            <a:solidFill>
              <a:schemeClr val="bg1"/>
            </a:solidFill>
            <a:latin typeface="Ink Free" panose="03080402000500000000" pitchFamily="66" charset="0"/>
          </a:endParaRPr>
        </a:p>
      </dgm:t>
    </dgm:pt>
    <dgm:pt modelId="{65DB3577-E6E6-4B5C-88CC-6070EF23C026}" type="parTrans" cxnId="{D5841D9F-0E60-42CB-B84B-E9BFE3804049}">
      <dgm:prSet/>
      <dgm:spPr/>
      <dgm:t>
        <a:bodyPr/>
        <a:lstStyle/>
        <a:p>
          <a:endParaRPr lang="en-IN"/>
        </a:p>
      </dgm:t>
    </dgm:pt>
    <dgm:pt modelId="{25BF53BD-A52C-4CBD-BE6E-981A85DAE026}" type="sibTrans" cxnId="{D5841D9F-0E60-42CB-B84B-E9BFE3804049}">
      <dgm:prSet/>
      <dgm:spPr/>
      <dgm:t>
        <a:bodyPr/>
        <a:lstStyle/>
        <a:p>
          <a:endParaRPr lang="en-IN"/>
        </a:p>
      </dgm:t>
    </dgm:pt>
    <dgm:pt modelId="{9AF36272-596F-442B-B392-3D0430A9C814}">
      <dgm:prSet phldrT="[Text]" custT="1"/>
      <dgm:spPr>
        <a:solidFill>
          <a:schemeClr val="accent4">
            <a:lumMod val="60000"/>
            <a:lumOff val="40000"/>
          </a:schemeClr>
        </a:solidFill>
        <a:effectLst>
          <a:glow rad="101600">
            <a:schemeClr val="accent4">
              <a:satMod val="175000"/>
              <a:alpha val="40000"/>
            </a:schemeClr>
          </a:glow>
        </a:effectLst>
      </dgm:spPr>
      <dgm:t>
        <a:bodyPr/>
        <a:lstStyle/>
        <a:p>
          <a:r>
            <a:rPr lang="en-GB" sz="2000" b="1" dirty="0" smtClean="0">
              <a:solidFill>
                <a:schemeClr val="bg1"/>
              </a:solidFill>
              <a:latin typeface="Ink Free" panose="03080402000500000000" pitchFamily="66" charset="0"/>
            </a:rPr>
            <a:t>JONATHAN BYERS</a:t>
          </a:r>
          <a:endParaRPr lang="en-IN" sz="2000" b="1" dirty="0">
            <a:solidFill>
              <a:schemeClr val="bg1"/>
            </a:solidFill>
            <a:latin typeface="Ink Free" panose="03080402000500000000" pitchFamily="66" charset="0"/>
          </a:endParaRPr>
        </a:p>
      </dgm:t>
    </dgm:pt>
    <dgm:pt modelId="{1E9582EF-0034-42EB-B16B-1D938C3F2F7F}" type="parTrans" cxnId="{827DD9DA-FF67-4DB8-87FB-2C7E1CBB8622}">
      <dgm:prSet/>
      <dgm:spPr/>
      <dgm:t>
        <a:bodyPr/>
        <a:lstStyle/>
        <a:p>
          <a:endParaRPr lang="en-IN"/>
        </a:p>
      </dgm:t>
    </dgm:pt>
    <dgm:pt modelId="{76C5AA37-3FC1-4003-8FB7-EE291DA465CE}" type="sibTrans" cxnId="{827DD9DA-FF67-4DB8-87FB-2C7E1CBB8622}">
      <dgm:prSet/>
      <dgm:spPr/>
      <dgm:t>
        <a:bodyPr/>
        <a:lstStyle/>
        <a:p>
          <a:endParaRPr lang="en-IN"/>
        </a:p>
      </dgm:t>
    </dgm:pt>
    <dgm:pt modelId="{3B8712D6-F476-47B6-85CC-8A9DF637C1C2}" type="pres">
      <dgm:prSet presAssocID="{C37C7C8D-671D-45BE-BCBC-8D03611A8124}" presName="Name0" presStyleCnt="0">
        <dgm:presLayoutVars>
          <dgm:dir/>
          <dgm:animLvl val="lvl"/>
          <dgm:resizeHandles val="exact"/>
        </dgm:presLayoutVars>
      </dgm:prSet>
      <dgm:spPr/>
      <dgm:t>
        <a:bodyPr/>
        <a:lstStyle/>
        <a:p>
          <a:endParaRPr lang="en-IN"/>
        </a:p>
      </dgm:t>
    </dgm:pt>
    <dgm:pt modelId="{A3BA6099-0A54-4A20-9346-48EA2071F714}" type="pres">
      <dgm:prSet presAssocID="{3677D41E-B8C2-44B2-A58C-7C3F7606B6DB}" presName="composite" presStyleCnt="0"/>
      <dgm:spPr/>
    </dgm:pt>
    <dgm:pt modelId="{18D1505F-E7E4-46F4-8846-15DD5191D104}" type="pres">
      <dgm:prSet presAssocID="{3677D41E-B8C2-44B2-A58C-7C3F7606B6DB}" presName="parTx" presStyleLbl="alignNode1" presStyleIdx="0" presStyleCnt="3" custLinFactNeighborX="-465" custLinFactNeighborY="-89278">
        <dgm:presLayoutVars>
          <dgm:chMax val="0"/>
          <dgm:chPref val="0"/>
          <dgm:bulletEnabled val="1"/>
        </dgm:presLayoutVars>
      </dgm:prSet>
      <dgm:spPr/>
      <dgm:t>
        <a:bodyPr/>
        <a:lstStyle/>
        <a:p>
          <a:endParaRPr lang="en-IN"/>
        </a:p>
      </dgm:t>
    </dgm:pt>
    <dgm:pt modelId="{1A505A41-60A8-43F4-9309-3B5CBBDF32BA}" type="pres">
      <dgm:prSet presAssocID="{3677D41E-B8C2-44B2-A58C-7C3F7606B6DB}" presName="desTx" presStyleLbl="alignAccFollowNode1" presStyleIdx="0" presStyleCnt="3" custScaleX="108454" custScaleY="86377" custLinFactNeighborX="-130" custLinFactNeighborY="3274">
        <dgm:presLayoutVars>
          <dgm:bulletEnabled val="1"/>
        </dgm:presLayoutVars>
      </dgm:prSet>
      <dgm:spPr/>
      <dgm:t>
        <a:bodyPr/>
        <a:lstStyle/>
        <a:p>
          <a:endParaRPr lang="en-IN"/>
        </a:p>
      </dgm:t>
    </dgm:pt>
    <dgm:pt modelId="{E9C968CF-9043-4467-AC32-0382138047EE}" type="pres">
      <dgm:prSet presAssocID="{6413ED10-F9C6-4451-9650-E672D3964734}" presName="space" presStyleCnt="0"/>
      <dgm:spPr/>
    </dgm:pt>
    <dgm:pt modelId="{1342392F-8FD3-4360-8A8E-5340D6CD0531}" type="pres">
      <dgm:prSet presAssocID="{87CD9F0A-389F-4BEC-B5AC-6BA48EEC92F3}" presName="composite" presStyleCnt="0"/>
      <dgm:spPr/>
    </dgm:pt>
    <dgm:pt modelId="{1B64F640-EA44-462D-9F23-E1D7E1DFEB44}" type="pres">
      <dgm:prSet presAssocID="{87CD9F0A-389F-4BEC-B5AC-6BA48EEC92F3}" presName="parTx" presStyleLbl="alignNode1" presStyleIdx="1" presStyleCnt="3" custLinFactNeighborX="-535" custLinFactNeighborY="-93439">
        <dgm:presLayoutVars>
          <dgm:chMax val="0"/>
          <dgm:chPref val="0"/>
          <dgm:bulletEnabled val="1"/>
        </dgm:presLayoutVars>
      </dgm:prSet>
      <dgm:spPr/>
      <dgm:t>
        <a:bodyPr/>
        <a:lstStyle/>
        <a:p>
          <a:endParaRPr lang="en-IN"/>
        </a:p>
      </dgm:t>
    </dgm:pt>
    <dgm:pt modelId="{8519A3A9-978B-490C-B19B-E78EA7089453}" type="pres">
      <dgm:prSet presAssocID="{87CD9F0A-389F-4BEC-B5AC-6BA48EEC92F3}" presName="desTx" presStyleLbl="alignAccFollowNode1" presStyleIdx="1" presStyleCnt="3" custScaleX="109199" custScaleY="82788" custLinFactNeighborX="358" custLinFactNeighborY="13322">
        <dgm:presLayoutVars>
          <dgm:bulletEnabled val="1"/>
        </dgm:presLayoutVars>
      </dgm:prSet>
      <dgm:spPr/>
      <dgm:t>
        <a:bodyPr/>
        <a:lstStyle/>
        <a:p>
          <a:endParaRPr lang="en-IN"/>
        </a:p>
      </dgm:t>
    </dgm:pt>
    <dgm:pt modelId="{CCEEDCDA-916E-4630-BECE-720FCD6B86D7}" type="pres">
      <dgm:prSet presAssocID="{25BF53BD-A52C-4CBD-BE6E-981A85DAE026}" presName="space" presStyleCnt="0"/>
      <dgm:spPr/>
    </dgm:pt>
    <dgm:pt modelId="{AE31CD49-2D07-486B-B143-18D7DF468086}" type="pres">
      <dgm:prSet presAssocID="{9AF36272-596F-442B-B392-3D0430A9C814}" presName="composite" presStyleCnt="0"/>
      <dgm:spPr/>
    </dgm:pt>
    <dgm:pt modelId="{F8A43A23-8077-4195-9A8D-50CFBAF21CEE}" type="pres">
      <dgm:prSet presAssocID="{9AF36272-596F-442B-B392-3D0430A9C814}" presName="parTx" presStyleLbl="alignNode1" presStyleIdx="2" presStyleCnt="3" custScaleX="94322" custLinFactNeighborX="-726" custLinFactNeighborY="-67840">
        <dgm:presLayoutVars>
          <dgm:chMax val="0"/>
          <dgm:chPref val="0"/>
          <dgm:bulletEnabled val="1"/>
        </dgm:presLayoutVars>
      </dgm:prSet>
      <dgm:spPr/>
      <dgm:t>
        <a:bodyPr/>
        <a:lstStyle/>
        <a:p>
          <a:endParaRPr lang="en-IN"/>
        </a:p>
      </dgm:t>
    </dgm:pt>
    <dgm:pt modelId="{35D2CFD0-6DD0-45C5-9428-17380C8D8553}" type="pres">
      <dgm:prSet presAssocID="{9AF36272-596F-442B-B392-3D0430A9C814}" presName="desTx" presStyleLbl="alignAccFollowNode1" presStyleIdx="2" presStyleCnt="3" custScaleX="110908" custScaleY="100178" custLinFactNeighborX="-228" custLinFactNeighborY="13648">
        <dgm:presLayoutVars>
          <dgm:bulletEnabled val="1"/>
        </dgm:presLayoutVars>
      </dgm:prSet>
      <dgm:spPr/>
      <dgm:t>
        <a:bodyPr/>
        <a:lstStyle/>
        <a:p>
          <a:endParaRPr lang="en-IN"/>
        </a:p>
      </dgm:t>
    </dgm:pt>
  </dgm:ptLst>
  <dgm:cxnLst>
    <dgm:cxn modelId="{D5841D9F-0E60-42CB-B84B-E9BFE3804049}" srcId="{C37C7C8D-671D-45BE-BCBC-8D03611A8124}" destId="{87CD9F0A-389F-4BEC-B5AC-6BA48EEC92F3}" srcOrd="1" destOrd="0" parTransId="{65DB3577-E6E6-4B5C-88CC-6070EF23C026}" sibTransId="{25BF53BD-A52C-4CBD-BE6E-981A85DAE026}"/>
    <dgm:cxn modelId="{62AF840F-94BF-4ADD-AF38-5591BB38AA31}" type="presOf" srcId="{9AF36272-596F-442B-B392-3D0430A9C814}" destId="{F8A43A23-8077-4195-9A8D-50CFBAF21CEE}" srcOrd="0" destOrd="0" presId="urn:microsoft.com/office/officeart/2005/8/layout/hList1"/>
    <dgm:cxn modelId="{D511C0C6-72D0-4210-9DDB-FCB4902AD921}" type="presOf" srcId="{C37C7C8D-671D-45BE-BCBC-8D03611A8124}" destId="{3B8712D6-F476-47B6-85CC-8A9DF637C1C2}" srcOrd="0" destOrd="0" presId="urn:microsoft.com/office/officeart/2005/8/layout/hList1"/>
    <dgm:cxn modelId="{BDC24206-0432-480E-BFC8-586B4F2EDE07}" srcId="{C37C7C8D-671D-45BE-BCBC-8D03611A8124}" destId="{3677D41E-B8C2-44B2-A58C-7C3F7606B6DB}" srcOrd="0" destOrd="0" parTransId="{C490E068-348F-4BF7-B73A-0C826323A6C6}" sibTransId="{6413ED10-F9C6-4451-9650-E672D3964734}"/>
    <dgm:cxn modelId="{827DD9DA-FF67-4DB8-87FB-2C7E1CBB8622}" srcId="{C37C7C8D-671D-45BE-BCBC-8D03611A8124}" destId="{9AF36272-596F-442B-B392-3D0430A9C814}" srcOrd="2" destOrd="0" parTransId="{1E9582EF-0034-42EB-B16B-1D938C3F2F7F}" sibTransId="{76C5AA37-3FC1-4003-8FB7-EE291DA465CE}"/>
    <dgm:cxn modelId="{17C3F15C-D201-4D5F-B640-09A85A6D15E6}" type="presOf" srcId="{87CD9F0A-389F-4BEC-B5AC-6BA48EEC92F3}" destId="{1B64F640-EA44-462D-9F23-E1D7E1DFEB44}" srcOrd="0" destOrd="0" presId="urn:microsoft.com/office/officeart/2005/8/layout/hList1"/>
    <dgm:cxn modelId="{D438DD83-C068-4D69-AFB8-371356FB8555}" type="presOf" srcId="{3677D41E-B8C2-44B2-A58C-7C3F7606B6DB}" destId="{18D1505F-E7E4-46F4-8846-15DD5191D104}" srcOrd="0" destOrd="0" presId="urn:microsoft.com/office/officeart/2005/8/layout/hList1"/>
    <dgm:cxn modelId="{78DEA319-D505-471F-B874-A44DCADF0D15}" type="presParOf" srcId="{3B8712D6-F476-47B6-85CC-8A9DF637C1C2}" destId="{A3BA6099-0A54-4A20-9346-48EA2071F714}" srcOrd="0" destOrd="0" presId="urn:microsoft.com/office/officeart/2005/8/layout/hList1"/>
    <dgm:cxn modelId="{7664A61A-B1F4-4A24-80E3-478D69570D47}" type="presParOf" srcId="{A3BA6099-0A54-4A20-9346-48EA2071F714}" destId="{18D1505F-E7E4-46F4-8846-15DD5191D104}" srcOrd="0" destOrd="0" presId="urn:microsoft.com/office/officeart/2005/8/layout/hList1"/>
    <dgm:cxn modelId="{2751CB29-D6F6-45DA-A981-522BE1BED8AC}" type="presParOf" srcId="{A3BA6099-0A54-4A20-9346-48EA2071F714}" destId="{1A505A41-60A8-43F4-9309-3B5CBBDF32BA}" srcOrd="1" destOrd="0" presId="urn:microsoft.com/office/officeart/2005/8/layout/hList1"/>
    <dgm:cxn modelId="{AAAEF91B-E6FA-45A2-82AC-95091C3662D7}" type="presParOf" srcId="{3B8712D6-F476-47B6-85CC-8A9DF637C1C2}" destId="{E9C968CF-9043-4467-AC32-0382138047EE}" srcOrd="1" destOrd="0" presId="urn:microsoft.com/office/officeart/2005/8/layout/hList1"/>
    <dgm:cxn modelId="{9E687DEE-B20E-45B6-AFD8-0513D04FFEB3}" type="presParOf" srcId="{3B8712D6-F476-47B6-85CC-8A9DF637C1C2}" destId="{1342392F-8FD3-4360-8A8E-5340D6CD0531}" srcOrd="2" destOrd="0" presId="urn:microsoft.com/office/officeart/2005/8/layout/hList1"/>
    <dgm:cxn modelId="{98DF33EA-5696-43F8-9B43-22FABA5DCE61}" type="presParOf" srcId="{1342392F-8FD3-4360-8A8E-5340D6CD0531}" destId="{1B64F640-EA44-462D-9F23-E1D7E1DFEB44}" srcOrd="0" destOrd="0" presId="urn:microsoft.com/office/officeart/2005/8/layout/hList1"/>
    <dgm:cxn modelId="{335CC9F9-0BA6-4D49-A93E-C0E23A2F572C}" type="presParOf" srcId="{1342392F-8FD3-4360-8A8E-5340D6CD0531}" destId="{8519A3A9-978B-490C-B19B-E78EA7089453}" srcOrd="1" destOrd="0" presId="urn:microsoft.com/office/officeart/2005/8/layout/hList1"/>
    <dgm:cxn modelId="{EF227FA5-24F3-4BA9-B37D-CE8DEB3BB64D}" type="presParOf" srcId="{3B8712D6-F476-47B6-85CC-8A9DF637C1C2}" destId="{CCEEDCDA-916E-4630-BECE-720FCD6B86D7}" srcOrd="3" destOrd="0" presId="urn:microsoft.com/office/officeart/2005/8/layout/hList1"/>
    <dgm:cxn modelId="{70DD217F-81C5-4F05-98EB-84205D91D75E}" type="presParOf" srcId="{3B8712D6-F476-47B6-85CC-8A9DF637C1C2}" destId="{AE31CD49-2D07-486B-B143-18D7DF468086}" srcOrd="4" destOrd="0" presId="urn:microsoft.com/office/officeart/2005/8/layout/hList1"/>
    <dgm:cxn modelId="{48978B72-24BE-4F2A-81D4-CFBFADAC94C2}" type="presParOf" srcId="{AE31CD49-2D07-486B-B143-18D7DF468086}" destId="{F8A43A23-8077-4195-9A8D-50CFBAF21CEE}" srcOrd="0" destOrd="0" presId="urn:microsoft.com/office/officeart/2005/8/layout/hList1"/>
    <dgm:cxn modelId="{959B6100-2425-4B4D-99A4-AE6A6EDD0431}" type="presParOf" srcId="{AE31CD49-2D07-486B-B143-18D7DF468086}" destId="{35D2CFD0-6DD0-45C5-9428-17380C8D85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6038C-8FB6-4610-B213-968C17F3F961}"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80BC2D43-4224-4B05-BE2F-2C75350BD552}" type="pres">
      <dgm:prSet presAssocID="{E956038C-8FB6-4610-B213-968C17F3F961}" presName="Name0" presStyleCnt="0">
        <dgm:presLayoutVars>
          <dgm:chMax val="7"/>
          <dgm:chPref val="7"/>
          <dgm:dir/>
        </dgm:presLayoutVars>
      </dgm:prSet>
      <dgm:spPr/>
    </dgm:pt>
    <dgm:pt modelId="{4526F362-376F-40C0-B0C9-82CA7468DC88}" type="pres">
      <dgm:prSet presAssocID="{E956038C-8FB6-4610-B213-968C17F3F961}" presName="Name1" presStyleCnt="0"/>
      <dgm:spPr/>
    </dgm:pt>
  </dgm:ptLst>
  <dgm:cxnLst>
    <dgm:cxn modelId="{A08913A8-B34D-4AB5-AA71-1FA3F80FDE1D}" type="presOf" srcId="{E956038C-8FB6-4610-B213-968C17F3F961}" destId="{80BC2D43-4224-4B05-BE2F-2C75350BD552}" srcOrd="0" destOrd="0" presId="urn:microsoft.com/office/officeart/2008/layout/CircularPictureCallout"/>
    <dgm:cxn modelId="{348A16A5-C8B7-4FEC-B9E7-259063C7F9A5}" type="presParOf" srcId="{80BC2D43-4224-4B05-BE2F-2C75350BD552}" destId="{4526F362-376F-40C0-B0C9-82CA7468DC88}"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A0652E-7618-44D7-910B-067D7B156FB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2A650903-3FF5-4670-BACB-620EF2B1B580}">
      <dgm:prSet phldrT="[Text]"/>
      <dgm:spPr/>
      <dgm:t>
        <a:bodyPr/>
        <a:lstStyle/>
        <a:p>
          <a:endParaRPr lang="en-IN" dirty="0"/>
        </a:p>
      </dgm:t>
    </dgm:pt>
    <dgm:pt modelId="{80ACB7F3-4C49-4F25-9AE9-196617852ABB}" type="parTrans" cxnId="{E41E5D9D-F74D-4992-80D5-22A654B6AFFA}">
      <dgm:prSet/>
      <dgm:spPr/>
      <dgm:t>
        <a:bodyPr/>
        <a:lstStyle/>
        <a:p>
          <a:endParaRPr lang="en-IN"/>
        </a:p>
      </dgm:t>
    </dgm:pt>
    <dgm:pt modelId="{A330DC30-4134-4DF1-A4A2-503766916D4D}" type="sibTrans" cxnId="{E41E5D9D-F74D-4992-80D5-22A654B6AFF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5C7499DA-F9C8-408D-9CD0-93F9931552AD}" type="pres">
      <dgm:prSet presAssocID="{56A0652E-7618-44D7-910B-067D7B156FB7}" presName="Name0" presStyleCnt="0">
        <dgm:presLayoutVars>
          <dgm:chMax val="7"/>
          <dgm:chPref val="7"/>
          <dgm:dir/>
        </dgm:presLayoutVars>
      </dgm:prSet>
      <dgm:spPr/>
    </dgm:pt>
    <dgm:pt modelId="{FF263462-3F36-4CBB-A4E7-34C7E83C2FE6}" type="pres">
      <dgm:prSet presAssocID="{56A0652E-7618-44D7-910B-067D7B156FB7}" presName="Name1" presStyleCnt="0"/>
      <dgm:spPr/>
    </dgm:pt>
    <dgm:pt modelId="{707D0F2C-91A5-41E8-A437-176BC5280518}" type="pres">
      <dgm:prSet presAssocID="{A330DC30-4134-4DF1-A4A2-503766916D4D}" presName="picture_1" presStyleCnt="0"/>
      <dgm:spPr/>
    </dgm:pt>
    <dgm:pt modelId="{BA6039B4-F8A6-4CE6-89F4-D8AE82391250}" type="pres">
      <dgm:prSet presAssocID="{A330DC30-4134-4DF1-A4A2-503766916D4D}" presName="pictureRepeatNode" presStyleLbl="alignImgPlace1" presStyleIdx="0" presStyleCnt="1" custLinFactNeighborX="0"/>
      <dgm:spPr/>
      <dgm:t>
        <a:bodyPr/>
        <a:lstStyle/>
        <a:p>
          <a:endParaRPr lang="en-IN"/>
        </a:p>
      </dgm:t>
    </dgm:pt>
    <dgm:pt modelId="{BBB2946F-D061-4A1C-A392-908A281ABD5B}" type="pres">
      <dgm:prSet presAssocID="{2A650903-3FF5-4670-BACB-620EF2B1B580}" presName="text_1" presStyleLbl="node1" presStyleIdx="0" presStyleCnt="0">
        <dgm:presLayoutVars>
          <dgm:bulletEnabled val="1"/>
        </dgm:presLayoutVars>
      </dgm:prSet>
      <dgm:spPr/>
      <dgm:t>
        <a:bodyPr/>
        <a:lstStyle/>
        <a:p>
          <a:endParaRPr lang="en-IN"/>
        </a:p>
      </dgm:t>
    </dgm:pt>
  </dgm:ptLst>
  <dgm:cxnLst>
    <dgm:cxn modelId="{CC06CB56-6219-46F7-910A-AD2A5F02A428}" type="presOf" srcId="{A330DC30-4134-4DF1-A4A2-503766916D4D}" destId="{BA6039B4-F8A6-4CE6-89F4-D8AE82391250}" srcOrd="0" destOrd="0" presId="urn:microsoft.com/office/officeart/2008/layout/CircularPictureCallout"/>
    <dgm:cxn modelId="{F40DDFE1-025F-4466-BC88-FBE6689768EA}" type="presOf" srcId="{2A650903-3FF5-4670-BACB-620EF2B1B580}" destId="{BBB2946F-D061-4A1C-A392-908A281ABD5B}" srcOrd="0" destOrd="0" presId="urn:microsoft.com/office/officeart/2008/layout/CircularPictureCallout"/>
    <dgm:cxn modelId="{E41E5D9D-F74D-4992-80D5-22A654B6AFFA}" srcId="{56A0652E-7618-44D7-910B-067D7B156FB7}" destId="{2A650903-3FF5-4670-BACB-620EF2B1B580}" srcOrd="0" destOrd="0" parTransId="{80ACB7F3-4C49-4F25-9AE9-196617852ABB}" sibTransId="{A330DC30-4134-4DF1-A4A2-503766916D4D}"/>
    <dgm:cxn modelId="{42B0BADF-B3DA-40F7-B70D-3C2E540CF08F}" type="presOf" srcId="{56A0652E-7618-44D7-910B-067D7B156FB7}" destId="{5C7499DA-F9C8-408D-9CD0-93F9931552AD}" srcOrd="0" destOrd="0" presId="urn:microsoft.com/office/officeart/2008/layout/CircularPictureCallout"/>
    <dgm:cxn modelId="{BBA85852-B6F8-4AED-9533-391E6599B71F}" type="presParOf" srcId="{5C7499DA-F9C8-408D-9CD0-93F9931552AD}" destId="{FF263462-3F36-4CBB-A4E7-34C7E83C2FE6}" srcOrd="0" destOrd="0" presId="urn:microsoft.com/office/officeart/2008/layout/CircularPictureCallout"/>
    <dgm:cxn modelId="{D6FE11DF-8799-4349-A81F-C1EEAB591FAB}" type="presParOf" srcId="{FF263462-3F36-4CBB-A4E7-34C7E83C2FE6}" destId="{707D0F2C-91A5-41E8-A437-176BC5280518}" srcOrd="0" destOrd="0" presId="urn:microsoft.com/office/officeart/2008/layout/CircularPictureCallout"/>
    <dgm:cxn modelId="{0E4E2B6C-88BE-42C8-9DDF-1B4CCB61A9E5}" type="presParOf" srcId="{707D0F2C-91A5-41E8-A437-176BC5280518}" destId="{BA6039B4-F8A6-4CE6-89F4-D8AE82391250}" srcOrd="0" destOrd="0" presId="urn:microsoft.com/office/officeart/2008/layout/CircularPictureCallout"/>
    <dgm:cxn modelId="{2735783F-7FD8-4D56-BE16-237F48E6E75B}" type="presParOf" srcId="{FF263462-3F36-4CBB-A4E7-34C7E83C2FE6}" destId="{BBB2946F-D061-4A1C-A392-908A281ABD5B}"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F8134C-22E0-477C-8395-0A39EF4DFE0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7B75D7B0-D28A-4502-8EB8-C1BC659FD733}">
      <dgm:prSet phldrT="[Text]"/>
      <dgm:spPr/>
      <dgm:t>
        <a:bodyPr/>
        <a:lstStyle/>
        <a:p>
          <a:endParaRPr lang="en-IN" dirty="0"/>
        </a:p>
      </dgm:t>
    </dgm:pt>
    <dgm:pt modelId="{532B249F-6287-4A4E-9FD9-AB970E4AC8E4}" type="parTrans" cxnId="{143CAFF4-E15C-47B7-BF62-004BE3DF72FC}">
      <dgm:prSet/>
      <dgm:spPr/>
      <dgm:t>
        <a:bodyPr/>
        <a:lstStyle/>
        <a:p>
          <a:endParaRPr lang="en-IN"/>
        </a:p>
      </dgm:t>
    </dgm:pt>
    <dgm:pt modelId="{E8CEC4AC-5857-4B2C-8F84-2320F794FA07}" type="sibTrans" cxnId="{143CAFF4-E15C-47B7-BF62-004BE3DF72F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t>
        <a:bodyPr/>
        <a:lstStyle/>
        <a:p>
          <a:endParaRPr lang="en-IN"/>
        </a:p>
      </dgm:t>
    </dgm:pt>
    <dgm:pt modelId="{EE25F031-F714-45CA-B778-8DB86D0A757D}" type="pres">
      <dgm:prSet presAssocID="{34F8134C-22E0-477C-8395-0A39EF4DFE07}" presName="Name0" presStyleCnt="0">
        <dgm:presLayoutVars>
          <dgm:chMax val="7"/>
          <dgm:chPref val="7"/>
          <dgm:dir/>
        </dgm:presLayoutVars>
      </dgm:prSet>
      <dgm:spPr/>
    </dgm:pt>
    <dgm:pt modelId="{73EDE510-0353-4DB7-9F5E-F9DED4C27C01}" type="pres">
      <dgm:prSet presAssocID="{34F8134C-22E0-477C-8395-0A39EF4DFE07}" presName="Name1" presStyleCnt="0"/>
      <dgm:spPr/>
    </dgm:pt>
    <dgm:pt modelId="{7F01E969-8F33-4BF5-87E2-CB2B629BE643}" type="pres">
      <dgm:prSet presAssocID="{E8CEC4AC-5857-4B2C-8F84-2320F794FA07}" presName="picture_1" presStyleCnt="0"/>
      <dgm:spPr/>
    </dgm:pt>
    <dgm:pt modelId="{E033E7BD-9BF6-48A6-A74B-8446CB74C348}" type="pres">
      <dgm:prSet presAssocID="{E8CEC4AC-5857-4B2C-8F84-2320F794FA07}" presName="pictureRepeatNode" presStyleLbl="alignImgPlace1" presStyleIdx="0" presStyleCnt="1"/>
      <dgm:spPr/>
      <dgm:t>
        <a:bodyPr/>
        <a:lstStyle/>
        <a:p>
          <a:endParaRPr lang="en-IN"/>
        </a:p>
      </dgm:t>
    </dgm:pt>
    <dgm:pt modelId="{2261EEA6-1F55-41C2-B833-772336A0AC29}" type="pres">
      <dgm:prSet presAssocID="{7B75D7B0-D28A-4502-8EB8-C1BC659FD733}" presName="text_1" presStyleLbl="node1" presStyleIdx="0" presStyleCnt="0">
        <dgm:presLayoutVars>
          <dgm:bulletEnabled val="1"/>
        </dgm:presLayoutVars>
      </dgm:prSet>
      <dgm:spPr/>
      <dgm:t>
        <a:bodyPr/>
        <a:lstStyle/>
        <a:p>
          <a:endParaRPr lang="en-IN"/>
        </a:p>
      </dgm:t>
    </dgm:pt>
  </dgm:ptLst>
  <dgm:cxnLst>
    <dgm:cxn modelId="{0DA95DAA-C18A-4FD9-9E33-6362EAF18A75}" type="presOf" srcId="{E8CEC4AC-5857-4B2C-8F84-2320F794FA07}" destId="{E033E7BD-9BF6-48A6-A74B-8446CB74C348}" srcOrd="0" destOrd="0" presId="urn:microsoft.com/office/officeart/2008/layout/CircularPictureCallout"/>
    <dgm:cxn modelId="{143CAFF4-E15C-47B7-BF62-004BE3DF72FC}" srcId="{34F8134C-22E0-477C-8395-0A39EF4DFE07}" destId="{7B75D7B0-D28A-4502-8EB8-C1BC659FD733}" srcOrd="0" destOrd="0" parTransId="{532B249F-6287-4A4E-9FD9-AB970E4AC8E4}" sibTransId="{E8CEC4AC-5857-4B2C-8F84-2320F794FA07}"/>
    <dgm:cxn modelId="{C91E1AE5-7F43-40C3-A50B-1FDBB3481669}" type="presOf" srcId="{34F8134C-22E0-477C-8395-0A39EF4DFE07}" destId="{EE25F031-F714-45CA-B778-8DB86D0A757D}" srcOrd="0" destOrd="0" presId="urn:microsoft.com/office/officeart/2008/layout/CircularPictureCallout"/>
    <dgm:cxn modelId="{7467B240-67BE-4D9B-A2A8-5D64129C207F}" type="presOf" srcId="{7B75D7B0-D28A-4502-8EB8-C1BC659FD733}" destId="{2261EEA6-1F55-41C2-B833-772336A0AC29}" srcOrd="0" destOrd="0" presId="urn:microsoft.com/office/officeart/2008/layout/CircularPictureCallout"/>
    <dgm:cxn modelId="{20BF6298-279F-4785-A6FD-599941864E8B}" type="presParOf" srcId="{EE25F031-F714-45CA-B778-8DB86D0A757D}" destId="{73EDE510-0353-4DB7-9F5E-F9DED4C27C01}" srcOrd="0" destOrd="0" presId="urn:microsoft.com/office/officeart/2008/layout/CircularPictureCallout"/>
    <dgm:cxn modelId="{CB23EFBB-D1BF-4ED7-B4CB-EDB978AE532A}" type="presParOf" srcId="{73EDE510-0353-4DB7-9F5E-F9DED4C27C01}" destId="{7F01E969-8F33-4BF5-87E2-CB2B629BE643}" srcOrd="0" destOrd="0" presId="urn:microsoft.com/office/officeart/2008/layout/CircularPictureCallout"/>
    <dgm:cxn modelId="{DE3E48A5-2093-4FD9-8991-98A080A8B863}" type="presParOf" srcId="{7F01E969-8F33-4BF5-87E2-CB2B629BE643}" destId="{E033E7BD-9BF6-48A6-A74B-8446CB74C348}" srcOrd="0" destOrd="0" presId="urn:microsoft.com/office/officeart/2008/layout/CircularPictureCallout"/>
    <dgm:cxn modelId="{91649EBB-3A9D-469A-8A49-F9E091E5E260}" type="presParOf" srcId="{73EDE510-0353-4DB7-9F5E-F9DED4C27C01}" destId="{2261EEA6-1F55-41C2-B833-772336A0AC29}"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0E2835-53DD-4286-80D7-96B2F8DF889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EBBF143-4878-45E1-8FAC-B05A079F308F}">
      <dgm:prSet phldrT="[Text]"/>
      <dgm:spPr/>
      <dgm:t>
        <a:bodyPr/>
        <a:lstStyle/>
        <a:p>
          <a:endParaRPr lang="en-IN" dirty="0"/>
        </a:p>
      </dgm:t>
    </dgm:pt>
    <dgm:pt modelId="{67D92CCF-438A-46FC-80D5-CE6DFBFEBF83}" type="parTrans" cxnId="{31544788-E013-45DD-A402-9DBB02573974}">
      <dgm:prSet/>
      <dgm:spPr/>
      <dgm:t>
        <a:bodyPr/>
        <a:lstStyle/>
        <a:p>
          <a:endParaRPr lang="en-IN"/>
        </a:p>
      </dgm:t>
    </dgm:pt>
    <dgm:pt modelId="{A92CF3CB-7A7C-42D0-B31E-E32C6CF3E472}" type="sibTrans" cxnId="{31544788-E013-45DD-A402-9DBB02573974}">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en-IN"/>
        </a:p>
      </dgm:t>
    </dgm:pt>
    <dgm:pt modelId="{8D8F6C49-F7FB-47B1-8A21-27751EBD361A}" type="pres">
      <dgm:prSet presAssocID="{710E2835-53DD-4286-80D7-96B2F8DF8898}" presName="Name0" presStyleCnt="0">
        <dgm:presLayoutVars>
          <dgm:chMax val="7"/>
          <dgm:chPref val="7"/>
          <dgm:dir/>
        </dgm:presLayoutVars>
      </dgm:prSet>
      <dgm:spPr/>
    </dgm:pt>
    <dgm:pt modelId="{9F689462-74D0-4671-B0CA-4875A3B4366E}" type="pres">
      <dgm:prSet presAssocID="{710E2835-53DD-4286-80D7-96B2F8DF8898}" presName="Name1" presStyleCnt="0"/>
      <dgm:spPr/>
    </dgm:pt>
    <dgm:pt modelId="{B11B821B-B490-4916-8CD9-73B4DCD7036C}" type="pres">
      <dgm:prSet presAssocID="{A92CF3CB-7A7C-42D0-B31E-E32C6CF3E472}" presName="picture_1" presStyleCnt="0"/>
      <dgm:spPr/>
    </dgm:pt>
    <dgm:pt modelId="{516A6535-D01E-42A5-B97A-632DB77868D4}" type="pres">
      <dgm:prSet presAssocID="{A92CF3CB-7A7C-42D0-B31E-E32C6CF3E472}" presName="pictureRepeatNode" presStyleLbl="alignImgPlace1" presStyleIdx="0" presStyleCnt="1"/>
      <dgm:spPr/>
      <dgm:t>
        <a:bodyPr/>
        <a:lstStyle/>
        <a:p>
          <a:endParaRPr lang="en-IN"/>
        </a:p>
      </dgm:t>
    </dgm:pt>
    <dgm:pt modelId="{6A21A7C7-6B5C-40FF-B119-9B463E7E7AA8}" type="pres">
      <dgm:prSet presAssocID="{0EBBF143-4878-45E1-8FAC-B05A079F308F}" presName="text_1" presStyleLbl="node1" presStyleIdx="0" presStyleCnt="0">
        <dgm:presLayoutVars>
          <dgm:bulletEnabled val="1"/>
        </dgm:presLayoutVars>
      </dgm:prSet>
      <dgm:spPr/>
      <dgm:t>
        <a:bodyPr/>
        <a:lstStyle/>
        <a:p>
          <a:endParaRPr lang="en-IN"/>
        </a:p>
      </dgm:t>
    </dgm:pt>
  </dgm:ptLst>
  <dgm:cxnLst>
    <dgm:cxn modelId="{31544788-E013-45DD-A402-9DBB02573974}" srcId="{710E2835-53DD-4286-80D7-96B2F8DF8898}" destId="{0EBBF143-4878-45E1-8FAC-B05A079F308F}" srcOrd="0" destOrd="0" parTransId="{67D92CCF-438A-46FC-80D5-CE6DFBFEBF83}" sibTransId="{A92CF3CB-7A7C-42D0-B31E-E32C6CF3E472}"/>
    <dgm:cxn modelId="{F26A71DE-450E-41E8-977F-F284D336048D}" type="presOf" srcId="{710E2835-53DD-4286-80D7-96B2F8DF8898}" destId="{8D8F6C49-F7FB-47B1-8A21-27751EBD361A}" srcOrd="0" destOrd="0" presId="urn:microsoft.com/office/officeart/2008/layout/CircularPictureCallout"/>
    <dgm:cxn modelId="{CF908DEA-A316-4D8F-86A4-5C24A72C35B2}" type="presOf" srcId="{A92CF3CB-7A7C-42D0-B31E-E32C6CF3E472}" destId="{516A6535-D01E-42A5-B97A-632DB77868D4}" srcOrd="0" destOrd="0" presId="urn:microsoft.com/office/officeart/2008/layout/CircularPictureCallout"/>
    <dgm:cxn modelId="{8993B6F0-768D-47CE-8B35-339987E346CC}" type="presOf" srcId="{0EBBF143-4878-45E1-8FAC-B05A079F308F}" destId="{6A21A7C7-6B5C-40FF-B119-9B463E7E7AA8}" srcOrd="0" destOrd="0" presId="urn:microsoft.com/office/officeart/2008/layout/CircularPictureCallout"/>
    <dgm:cxn modelId="{6910E277-24D3-442C-ABCD-16BEE6B5B59A}" type="presParOf" srcId="{8D8F6C49-F7FB-47B1-8A21-27751EBD361A}" destId="{9F689462-74D0-4671-B0CA-4875A3B4366E}" srcOrd="0" destOrd="0" presId="urn:microsoft.com/office/officeart/2008/layout/CircularPictureCallout"/>
    <dgm:cxn modelId="{9247E917-84A7-4C01-A3D9-A5C54973228C}" type="presParOf" srcId="{9F689462-74D0-4671-B0CA-4875A3B4366E}" destId="{B11B821B-B490-4916-8CD9-73B4DCD7036C}" srcOrd="0" destOrd="0" presId="urn:microsoft.com/office/officeart/2008/layout/CircularPictureCallout"/>
    <dgm:cxn modelId="{9E2FA1D4-56E5-4A7D-9682-2C7D03686C55}" type="presParOf" srcId="{B11B821B-B490-4916-8CD9-73B4DCD7036C}" destId="{516A6535-D01E-42A5-B97A-632DB77868D4}" srcOrd="0" destOrd="0" presId="urn:microsoft.com/office/officeart/2008/layout/CircularPictureCallout"/>
    <dgm:cxn modelId="{0F16891B-FB1D-42FE-91EF-A495E3AA8CBB}" type="presParOf" srcId="{9F689462-74D0-4671-B0CA-4875A3B4366E}" destId="{6A21A7C7-6B5C-40FF-B119-9B463E7E7AA8}" srcOrd="1" destOrd="0" presId="urn:microsoft.com/office/officeart/2008/layout/CircularPictureCallou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3A6CE0-BE04-4BE8-984D-E5234EB7336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49819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A6CE0-BE04-4BE8-984D-E5234EB7336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423981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A6CE0-BE04-4BE8-984D-E5234EB7336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08819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3A6CE0-BE04-4BE8-984D-E5234EB7336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29837629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3A6CE0-BE04-4BE8-984D-E5234EB7336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51666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3A6CE0-BE04-4BE8-984D-E5234EB7336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16209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3A6CE0-BE04-4BE8-984D-E5234EB73365}"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75287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3A6CE0-BE04-4BE8-984D-E5234EB73365}"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290648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A6CE0-BE04-4BE8-984D-E5234EB73365}"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7600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A6CE0-BE04-4BE8-984D-E5234EB7336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111631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3A6CE0-BE04-4BE8-984D-E5234EB7336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D47A5-3D86-4F92-A2DF-3CF03E1C53F7}" type="slidenum">
              <a:rPr lang="en-IN" smtClean="0"/>
              <a:t>‹#›</a:t>
            </a:fld>
            <a:endParaRPr lang="en-IN"/>
          </a:p>
        </p:txBody>
      </p:sp>
    </p:spTree>
    <p:extLst>
      <p:ext uri="{BB962C8B-B14F-4D97-AF65-F5344CB8AC3E}">
        <p14:creationId xmlns:p14="http://schemas.microsoft.com/office/powerpoint/2010/main" val="215529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A6CE0-BE04-4BE8-984D-E5234EB73365}" type="datetimeFigureOut">
              <a:rPr lang="en-IN" smtClean="0"/>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D47A5-3D86-4F92-A2DF-3CF03E1C53F7}" type="slidenum">
              <a:rPr lang="en-IN" smtClean="0"/>
              <a:t>‹#›</a:t>
            </a:fld>
            <a:endParaRPr lang="en-IN"/>
          </a:p>
        </p:txBody>
      </p:sp>
    </p:spTree>
    <p:extLst>
      <p:ext uri="{BB962C8B-B14F-4D97-AF65-F5344CB8AC3E}">
        <p14:creationId xmlns:p14="http://schemas.microsoft.com/office/powerpoint/2010/main" val="8201935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5.jp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19.jpg"/><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0.jp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32.jpg"/><Relationship Id="rId4" Type="http://schemas.openxmlformats.org/officeDocument/2006/relationships/image" Target="../media/image3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17.jpg"/><Relationship Id="rId7" Type="http://schemas.openxmlformats.org/officeDocument/2006/relationships/image" Target="../media/image32.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22.jpg"/><Relationship Id="rId4" Type="http://schemas.openxmlformats.org/officeDocument/2006/relationships/image" Target="../media/image23.jpg"/><Relationship Id="rId9"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537"/>
            <a:ext cx="12192000" cy="6933537"/>
          </a:xfrm>
          <a:prstGeom prst="rect">
            <a:avLst/>
          </a:prstGeom>
        </p:spPr>
      </p:pic>
      <p:sp>
        <p:nvSpPr>
          <p:cNvPr id="5" name="Rectangle 4"/>
          <p:cNvSpPr/>
          <p:nvPr/>
        </p:nvSpPr>
        <p:spPr>
          <a:xfrm>
            <a:off x="8285260" y="6150114"/>
            <a:ext cx="3997552" cy="707886"/>
          </a:xfrm>
          <a:prstGeom prst="rect">
            <a:avLst/>
          </a:prstGeom>
          <a:noFill/>
        </p:spPr>
        <p:txBody>
          <a:bodyPr wrap="square" lIns="91440" tIns="45720" rIns="91440" bIns="45720">
            <a:spAutoFit/>
          </a:bodyPr>
          <a:lstStyle/>
          <a:p>
            <a:pPr algn="ctr"/>
            <a:r>
              <a:rPr lang="en-US" sz="4000" b="1" cap="none" spc="50" dirty="0" smtClean="0">
                <a:ln w="9525" cmpd="sng">
                  <a:solidFill>
                    <a:schemeClr val="accent1"/>
                  </a:solidFill>
                  <a:prstDash val="solid"/>
                </a:ln>
                <a:solidFill>
                  <a:srgbClr val="FFFF00"/>
                </a:solidFill>
                <a:effectLst>
                  <a:glow rad="139700">
                    <a:schemeClr val="accent1">
                      <a:satMod val="175000"/>
                      <a:alpha val="40000"/>
                    </a:schemeClr>
                  </a:glow>
                </a:effectLst>
                <a:latin typeface="Berlin Sans FB" panose="020E0602020502020306" pitchFamily="34" charset="0"/>
              </a:rPr>
              <a:t>By Tanisha Das</a:t>
            </a:r>
            <a:endParaRPr lang="en-US" sz="4000" b="1" cap="none" spc="50" dirty="0">
              <a:ln w="9525" cmpd="sng">
                <a:solidFill>
                  <a:schemeClr val="accent1"/>
                </a:solidFill>
                <a:prstDash val="solid"/>
              </a:ln>
              <a:solidFill>
                <a:srgbClr val="FFFF00"/>
              </a:solidFill>
              <a:effectLst>
                <a:glow rad="139700">
                  <a:schemeClr val="accent1">
                    <a:satMod val="175000"/>
                    <a:alpha val="40000"/>
                  </a:schemeClr>
                </a:glow>
              </a:effectLst>
              <a:latin typeface="Berlin Sans FB" panose="020E0602020502020306" pitchFamily="34" charset="0"/>
            </a:endParaRPr>
          </a:p>
        </p:txBody>
      </p:sp>
      <p:sp>
        <p:nvSpPr>
          <p:cNvPr id="6" name="TextBox 5"/>
          <p:cNvSpPr txBox="1"/>
          <p:nvPr/>
        </p:nvSpPr>
        <p:spPr>
          <a:xfrm>
            <a:off x="3212327" y="-75537"/>
            <a:ext cx="5557962" cy="769441"/>
          </a:xfrm>
          <a:prstGeom prst="rect">
            <a:avLst/>
          </a:prstGeom>
          <a:noFill/>
          <a:ln>
            <a:noFill/>
          </a:ln>
        </p:spPr>
        <p:txBody>
          <a:bodyPr wrap="square" rtlCol="0">
            <a:spAutoFit/>
          </a:bodyPr>
          <a:lstStyle/>
          <a:p>
            <a:pPr algn="ctr"/>
            <a:r>
              <a:rPr lang="en-GB" sz="4400" dirty="0" smtClean="0">
                <a:effectLst>
                  <a:glow rad="228600">
                    <a:schemeClr val="accent5">
                      <a:satMod val="175000"/>
                      <a:alpha val="40000"/>
                    </a:schemeClr>
                  </a:glow>
                </a:effectLst>
                <a:latin typeface="Berlin Sans FB" panose="020E0602020502020306" pitchFamily="34" charset="0"/>
              </a:rPr>
              <a:t>SQL ANALYSIS</a:t>
            </a:r>
            <a:endParaRPr lang="en-IN" sz="4400" dirty="0">
              <a:effectLst>
                <a:glow rad="228600">
                  <a:schemeClr val="accent5">
                    <a:satMod val="175000"/>
                    <a:alpha val="40000"/>
                  </a:schemeClr>
                </a:glow>
              </a:effectLst>
              <a:latin typeface="Berlin Sans FB" panose="020E0602020502020306" pitchFamily="34" charset="0"/>
            </a:endParaRPr>
          </a:p>
        </p:txBody>
      </p:sp>
    </p:spTree>
    <p:extLst>
      <p:ext uri="{BB962C8B-B14F-4D97-AF65-F5344CB8AC3E}">
        <p14:creationId xmlns:p14="http://schemas.microsoft.com/office/powerpoint/2010/main" val="282817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1877437"/>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Q2</a:t>
            </a:r>
            <a:r>
              <a:rPr lang="en-GB" sz="2000" dirty="0">
                <a:solidFill>
                  <a:srgbClr val="FFC000"/>
                </a:solidFill>
                <a:latin typeface="Berlin Sans FB" panose="020E0602020502020306" pitchFamily="34" charset="0"/>
              </a:rPr>
              <a:t>. Find characters with age greater than 18 </a:t>
            </a:r>
            <a:r>
              <a:rPr lang="en-GB" sz="2000" dirty="0" smtClean="0">
                <a:solidFill>
                  <a:srgbClr val="FFC000"/>
                </a:solidFill>
                <a:latin typeface="Berlin Sans FB" panose="020E0602020502020306" pitchFamily="34" charset="0"/>
              </a:rPr>
              <a:t>?</a:t>
            </a:r>
          </a:p>
          <a:p>
            <a:endParaRPr lang="en-GB" dirty="0" smtClean="0"/>
          </a:p>
          <a:p>
            <a:endParaRPr lang="en-GB" dirty="0"/>
          </a:p>
          <a:p>
            <a:r>
              <a:rPr lang="en-GB" sz="2000" dirty="0"/>
              <a:t>Select name from characters where age&gt;18;</a:t>
            </a:r>
            <a:endParaRPr lang="en-IN" sz="2000" dirty="0"/>
          </a:p>
        </p:txBody>
      </p:sp>
      <p:graphicFrame>
        <p:nvGraphicFramePr>
          <p:cNvPr id="15" name="Diagram 14"/>
          <p:cNvGraphicFramePr/>
          <p:nvPr>
            <p:extLst>
              <p:ext uri="{D42A27DB-BD31-4B8C-83A1-F6EECF244321}">
                <p14:modId xmlns:p14="http://schemas.microsoft.com/office/powerpoint/2010/main" val="3256610247"/>
              </p:ext>
            </p:extLst>
          </p:nvPr>
        </p:nvGraphicFramePr>
        <p:xfrm>
          <a:off x="3709880" y="6397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71" y="2778508"/>
            <a:ext cx="2513675" cy="2427951"/>
          </a:xfrm>
          <a:prstGeom prst="rect">
            <a:avLst/>
          </a:prstGeom>
          <a:effectLst>
            <a:glow rad="228600">
              <a:schemeClr val="accent2">
                <a:satMod val="175000"/>
                <a:alpha val="40000"/>
              </a:schemeClr>
            </a:glow>
          </a:effec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7008" y="2845708"/>
            <a:ext cx="2512705" cy="2360751"/>
          </a:xfrm>
          <a:prstGeom prst="rect">
            <a:avLst/>
          </a:prstGeom>
          <a:effectLst>
            <a:glow rad="228600">
              <a:schemeClr val="accent2">
                <a:satMod val="175000"/>
                <a:alpha val="40000"/>
              </a:schemeClr>
            </a:glow>
          </a:effectLst>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03475" y="2811383"/>
            <a:ext cx="2539337" cy="23622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22361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1569660"/>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Q3. Find events in Season 2?</a:t>
            </a:r>
            <a:endParaRPr lang="en-GB" sz="2000" dirty="0" smtClean="0">
              <a:solidFill>
                <a:srgbClr val="FFC000"/>
              </a:solidFill>
              <a:latin typeface="Berlin Sans FB" panose="020E0602020502020306" pitchFamily="34" charset="0"/>
            </a:endParaRPr>
          </a:p>
          <a:p>
            <a:endParaRPr lang="en-GB" dirty="0" smtClean="0"/>
          </a:p>
          <a:p>
            <a:endParaRPr lang="en-GB" dirty="0"/>
          </a:p>
          <a:p>
            <a:r>
              <a:rPr lang="en-GB" sz="2000" dirty="0"/>
              <a:t>Select event_name from Events where season=2;</a:t>
            </a:r>
            <a:endParaRPr lang="en-IN" sz="2000" dirty="0"/>
          </a:p>
        </p:txBody>
      </p:sp>
      <p:graphicFrame>
        <p:nvGraphicFramePr>
          <p:cNvPr id="14" name="Diagram 13"/>
          <p:cNvGraphicFramePr/>
          <p:nvPr>
            <p:extLst>
              <p:ext uri="{D42A27DB-BD31-4B8C-83A1-F6EECF244321}">
                <p14:modId xmlns:p14="http://schemas.microsoft.com/office/powerpoint/2010/main" val="1433351698"/>
              </p:ext>
            </p:extLst>
          </p:nvPr>
        </p:nvGraphicFramePr>
        <p:xfrm>
          <a:off x="3677728" y="170372"/>
          <a:ext cx="2847975"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p:cNvGraphicFramePr/>
          <p:nvPr>
            <p:extLst>
              <p:ext uri="{D42A27DB-BD31-4B8C-83A1-F6EECF244321}">
                <p14:modId xmlns:p14="http://schemas.microsoft.com/office/powerpoint/2010/main" val="3368213995"/>
              </p:ext>
            </p:extLst>
          </p:nvPr>
        </p:nvGraphicFramePr>
        <p:xfrm>
          <a:off x="3450566" y="94891"/>
          <a:ext cx="3545457" cy="2182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Diagram 17"/>
          <p:cNvGraphicFramePr/>
          <p:nvPr>
            <p:extLst>
              <p:ext uri="{D42A27DB-BD31-4B8C-83A1-F6EECF244321}">
                <p14:modId xmlns:p14="http://schemas.microsoft.com/office/powerpoint/2010/main" val="4022479337"/>
              </p:ext>
            </p:extLst>
          </p:nvPr>
        </p:nvGraphicFramePr>
        <p:xfrm>
          <a:off x="3390181" y="2107996"/>
          <a:ext cx="3743863" cy="241382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1" name="Diagram 20"/>
          <p:cNvGraphicFramePr/>
          <p:nvPr>
            <p:extLst>
              <p:ext uri="{D42A27DB-BD31-4B8C-83A1-F6EECF244321}">
                <p14:modId xmlns:p14="http://schemas.microsoft.com/office/powerpoint/2010/main" val="1455727916"/>
              </p:ext>
            </p:extLst>
          </p:nvPr>
        </p:nvGraphicFramePr>
        <p:xfrm>
          <a:off x="3441939" y="4494362"/>
          <a:ext cx="3916393" cy="219110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2" name="TextBox 21"/>
          <p:cNvSpPr txBox="1"/>
          <p:nvPr/>
        </p:nvSpPr>
        <p:spPr>
          <a:xfrm>
            <a:off x="6133381" y="0"/>
            <a:ext cx="5736566" cy="2308324"/>
          </a:xfrm>
          <a:prstGeom prst="rect">
            <a:avLst/>
          </a:prstGeom>
          <a:noFill/>
        </p:spPr>
        <p:txBody>
          <a:bodyPr wrap="square" rtlCol="0">
            <a:spAutoFit/>
          </a:bodyPr>
          <a:lstStyle/>
          <a:p>
            <a:r>
              <a:rPr lang="en-GB" sz="1600" dirty="0">
                <a:latin typeface="Berlin Sans FB" panose="020E0602020502020306" pitchFamily="34" charset="0"/>
              </a:rPr>
              <a:t>The Demogorgon, also known as the Monster, was a predatory humanoid creature that entered Hawkins, Indiana in November 1983. The creature seemed to originate from the parallel dimension known as the Upside Down</a:t>
            </a:r>
            <a:r>
              <a:rPr lang="en-GB" sz="1600" dirty="0" smtClean="0">
                <a:latin typeface="Berlin Sans FB" panose="020E0602020502020306" pitchFamily="34" charset="0"/>
              </a:rPr>
              <a:t>. </a:t>
            </a:r>
            <a:r>
              <a:rPr lang="en-GB" sz="1600" dirty="0">
                <a:latin typeface="Berlin Sans FB" panose="020E0602020502020306" pitchFamily="34" charset="0"/>
              </a:rPr>
              <a:t>When Eleven, a child test subject from Hawkins National Laboratory with psychokinetic abilities, made </a:t>
            </a:r>
            <a:r>
              <a:rPr lang="en-GB" sz="1600" dirty="0" smtClean="0">
                <a:latin typeface="Berlin Sans FB" panose="020E0602020502020306" pitchFamily="34" charset="0"/>
              </a:rPr>
              <a:t>trans dimensional </a:t>
            </a:r>
            <a:r>
              <a:rPr lang="en-GB" sz="1600" dirty="0">
                <a:latin typeface="Berlin Sans FB" panose="020E0602020502020306" pitchFamily="34" charset="0"/>
              </a:rPr>
              <a:t>contact with the creature, a gate between dimensions opened at the lab. The creature then set foot in Hawkins, and began hunting, killing and kidnapping various local townspeople.</a:t>
            </a:r>
            <a:endParaRPr lang="en-IN" sz="1600" dirty="0">
              <a:latin typeface="Berlin Sans FB" panose="020E0602020502020306" pitchFamily="34" charset="0"/>
            </a:endParaRPr>
          </a:p>
        </p:txBody>
      </p:sp>
      <p:sp>
        <p:nvSpPr>
          <p:cNvPr id="23" name="TextBox 22"/>
          <p:cNvSpPr txBox="1"/>
          <p:nvPr/>
        </p:nvSpPr>
        <p:spPr>
          <a:xfrm>
            <a:off x="6357668" y="2725947"/>
            <a:ext cx="5650302" cy="1200329"/>
          </a:xfrm>
          <a:prstGeom prst="rect">
            <a:avLst/>
          </a:prstGeom>
          <a:noFill/>
        </p:spPr>
        <p:txBody>
          <a:bodyPr wrap="square" rtlCol="0">
            <a:spAutoFit/>
          </a:bodyPr>
          <a:lstStyle/>
          <a:p>
            <a:r>
              <a:rPr lang="en-GB" dirty="0">
                <a:latin typeface="Berlin Sans FB" panose="020E0602020502020306" pitchFamily="34" charset="0"/>
              </a:rPr>
              <a:t>The Mind Flayer in Stranger Things is a malevolent entity from the Upside Down and serves as one of the main antagonists of the series. It's a hive-minded creature that can possess and control people</a:t>
            </a:r>
            <a:endParaRPr lang="en-IN" dirty="0">
              <a:latin typeface="Berlin Sans FB" panose="020E0602020502020306" pitchFamily="34" charset="0"/>
            </a:endParaRPr>
          </a:p>
        </p:txBody>
      </p:sp>
      <p:sp>
        <p:nvSpPr>
          <p:cNvPr id="24" name="TextBox 23"/>
          <p:cNvSpPr txBox="1"/>
          <p:nvPr/>
        </p:nvSpPr>
        <p:spPr>
          <a:xfrm>
            <a:off x="6448245" y="4520242"/>
            <a:ext cx="5469147" cy="1754326"/>
          </a:xfrm>
          <a:prstGeom prst="rect">
            <a:avLst/>
          </a:prstGeom>
          <a:noFill/>
        </p:spPr>
        <p:txBody>
          <a:bodyPr wrap="square" rtlCol="0">
            <a:spAutoFit/>
          </a:bodyPr>
          <a:lstStyle/>
          <a:p>
            <a:r>
              <a:rPr lang="en-GB" dirty="0">
                <a:latin typeface="Berlin Sans FB" panose="020E0602020502020306" pitchFamily="34" charset="0"/>
              </a:rPr>
              <a:t>As they search for answers, the children unravel a series of extraordinary mysteries, experience psychokinetic powers and venture into the Upside Down. The Upside Down is described in the show as an alternate dimension that mirrors our world, an extra dimension that can be accessed through a mystical portal.</a:t>
            </a:r>
            <a:endParaRPr lang="en-IN" dirty="0">
              <a:latin typeface="Berlin Sans FB" panose="020E0602020502020306" pitchFamily="34" charset="0"/>
            </a:endParaRPr>
          </a:p>
        </p:txBody>
      </p:sp>
    </p:spTree>
    <p:extLst>
      <p:ext uri="{BB962C8B-B14F-4D97-AF65-F5344CB8AC3E}">
        <p14:creationId xmlns:p14="http://schemas.microsoft.com/office/powerpoint/2010/main" val="26577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2185214"/>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Q4. Get details of the 'Mind Flayer' monster </a:t>
            </a:r>
            <a:r>
              <a:rPr lang="en-GB" sz="2000" dirty="0" smtClean="0">
                <a:solidFill>
                  <a:srgbClr val="FFC000"/>
                </a:solidFill>
                <a:latin typeface="Berlin Sans FB" panose="020E0602020502020306" pitchFamily="34" charset="0"/>
              </a:rPr>
              <a:t>?</a:t>
            </a:r>
          </a:p>
          <a:p>
            <a:endParaRPr lang="en-GB" dirty="0" smtClean="0"/>
          </a:p>
          <a:p>
            <a:endParaRPr lang="en-GB" dirty="0"/>
          </a:p>
          <a:p>
            <a:r>
              <a:rPr lang="en-GB" sz="2000" dirty="0"/>
              <a:t>Select * from Monsters where name='Mind Flayer';</a:t>
            </a:r>
            <a:endParaRPr lang="en-GB" sz="2000" dirty="0" smtClean="0"/>
          </a:p>
          <a:p>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655" y="2666587"/>
            <a:ext cx="8055038" cy="602824"/>
          </a:xfrm>
          <a:prstGeom prst="rect">
            <a:avLst/>
          </a:prstGeom>
        </p:spPr>
      </p:pic>
    </p:spTree>
    <p:extLst>
      <p:ext uri="{BB962C8B-B14F-4D97-AF65-F5344CB8AC3E}">
        <p14:creationId xmlns:p14="http://schemas.microsoft.com/office/powerpoint/2010/main" val="50738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67490" y="403058"/>
            <a:ext cx="3554084" cy="3754874"/>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Q5. Retrieve characters and their associated events?</a:t>
            </a:r>
            <a:endParaRPr lang="en-GB" sz="2000" dirty="0" smtClean="0">
              <a:solidFill>
                <a:srgbClr val="FFC000"/>
              </a:solidFill>
              <a:latin typeface="Berlin Sans FB" panose="020E0602020502020306" pitchFamily="34" charset="0"/>
            </a:endParaRPr>
          </a:p>
          <a:p>
            <a:endParaRPr lang="en-GB" dirty="0" smtClean="0"/>
          </a:p>
          <a:p>
            <a:r>
              <a:rPr lang="en-GB" sz="2000" dirty="0" smtClean="0"/>
              <a:t>Select </a:t>
            </a:r>
            <a:r>
              <a:rPr lang="en-GB" sz="2000" dirty="0"/>
              <a:t>c.name as character_name,e.event_name as event_name from characters c join relationships r on c.character_id=r.character1_id or </a:t>
            </a:r>
            <a:r>
              <a:rPr lang="en-GB" sz="2000" dirty="0" smtClean="0"/>
              <a:t>c.character_id=r.character2_id</a:t>
            </a:r>
          </a:p>
          <a:p>
            <a:r>
              <a:rPr lang="en-GB" sz="2000" smtClean="0"/>
              <a:t>join </a:t>
            </a:r>
            <a:r>
              <a:rPr lang="en-GB" sz="2000"/>
              <a:t>events </a:t>
            </a:r>
            <a:r>
              <a:rPr lang="en-GB" sz="2000" smtClean="0"/>
              <a:t>e on </a:t>
            </a:r>
            <a:r>
              <a:rPr lang="en-GB" sz="2000" dirty="0"/>
              <a:t>e.event_id=r.relationship_id;</a:t>
            </a:r>
          </a:p>
        </p:txBody>
      </p:sp>
      <p:sp>
        <p:nvSpPr>
          <p:cNvPr id="2" name="TextBox 1"/>
          <p:cNvSpPr txBox="1"/>
          <p:nvPr/>
        </p:nvSpPr>
        <p:spPr>
          <a:xfrm>
            <a:off x="3664711" y="685031"/>
            <a:ext cx="3053751" cy="338554"/>
          </a:xfrm>
          <a:prstGeom prst="rect">
            <a:avLst/>
          </a:prstGeom>
          <a:noFill/>
        </p:spPr>
        <p:txBody>
          <a:bodyPr wrap="square" rtlCol="0">
            <a:spAutoFit/>
          </a:bodyPr>
          <a:lstStyle/>
          <a:p>
            <a:r>
              <a:rPr lang="en-GB" sz="1600" dirty="0" smtClean="0">
                <a:latin typeface="Arial Rounded MT Bold" panose="020F0704030504030204" pitchFamily="34" charset="0"/>
              </a:rPr>
              <a:t>Disappearance Of Will Byers</a:t>
            </a:r>
            <a:endParaRPr lang="en-IN" sz="1600" dirty="0">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247" y="1282243"/>
            <a:ext cx="2579454" cy="1875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910" y="1297455"/>
            <a:ext cx="2558352" cy="1864851"/>
          </a:xfrm>
          <a:prstGeom prst="rect">
            <a:avLst/>
          </a:prstGeom>
        </p:spPr>
      </p:pic>
      <p:sp>
        <p:nvSpPr>
          <p:cNvPr id="9" name="TextBox 8"/>
          <p:cNvSpPr txBox="1"/>
          <p:nvPr/>
        </p:nvSpPr>
        <p:spPr>
          <a:xfrm>
            <a:off x="8817732" y="718851"/>
            <a:ext cx="3726611" cy="338554"/>
          </a:xfrm>
          <a:prstGeom prst="rect">
            <a:avLst/>
          </a:prstGeom>
          <a:noFill/>
        </p:spPr>
        <p:txBody>
          <a:bodyPr wrap="square" rtlCol="0">
            <a:spAutoFit/>
          </a:bodyPr>
          <a:lstStyle/>
          <a:p>
            <a:pPr algn="ctr"/>
            <a:r>
              <a:rPr lang="en-GB" sz="1600" dirty="0" smtClean="0">
                <a:latin typeface="Arial Rounded MT Bold" panose="020F0704030504030204" pitchFamily="34" charset="0"/>
              </a:rPr>
              <a:t>Discovery Of Eleven</a:t>
            </a:r>
            <a:endParaRPr lang="en-IN" sz="1600" dirty="0">
              <a:latin typeface="Arial Rounded MT Bold" panose="020F070403050403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2625" y="1282243"/>
            <a:ext cx="2545700" cy="1854677"/>
          </a:xfrm>
          <a:prstGeom prst="rect">
            <a:avLst/>
          </a:prstGeom>
        </p:spPr>
      </p:pic>
      <p:sp>
        <p:nvSpPr>
          <p:cNvPr id="14" name="TextBox 13"/>
          <p:cNvSpPr txBox="1"/>
          <p:nvPr/>
        </p:nvSpPr>
        <p:spPr>
          <a:xfrm>
            <a:off x="3547499" y="3794610"/>
            <a:ext cx="3288174" cy="338554"/>
          </a:xfrm>
          <a:prstGeom prst="rect">
            <a:avLst/>
          </a:prstGeom>
          <a:noFill/>
        </p:spPr>
        <p:txBody>
          <a:bodyPr wrap="square" rtlCol="0">
            <a:spAutoFit/>
          </a:bodyPr>
          <a:lstStyle/>
          <a:p>
            <a:r>
              <a:rPr lang="en-GB" sz="1600" dirty="0" smtClean="0">
                <a:latin typeface="Arial Rounded MT Bold" panose="020F0704030504030204" pitchFamily="34" charset="0"/>
              </a:rPr>
              <a:t>Demogorgon Attack On School</a:t>
            </a:r>
            <a:endParaRPr lang="en-IN" sz="1600" dirty="0">
              <a:latin typeface="Arial Rounded MT Bold" panose="020F0704030504030204" pitchFamily="34" charset="0"/>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99" y="4392859"/>
            <a:ext cx="2553418" cy="215488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247" y="4444908"/>
            <a:ext cx="2656938" cy="2050783"/>
          </a:xfrm>
          <a:prstGeom prst="rect">
            <a:avLst/>
          </a:prstGeom>
        </p:spPr>
      </p:pic>
      <p:sp>
        <p:nvSpPr>
          <p:cNvPr id="18" name="TextBox 17"/>
          <p:cNvSpPr txBox="1"/>
          <p:nvPr/>
        </p:nvSpPr>
        <p:spPr>
          <a:xfrm>
            <a:off x="9313751" y="3794610"/>
            <a:ext cx="2734574" cy="338554"/>
          </a:xfrm>
          <a:prstGeom prst="rect">
            <a:avLst/>
          </a:prstGeom>
          <a:noFill/>
        </p:spPr>
        <p:txBody>
          <a:bodyPr wrap="square" rtlCol="0">
            <a:spAutoFit/>
          </a:bodyPr>
          <a:lstStyle/>
          <a:p>
            <a:pPr algn="ctr"/>
            <a:r>
              <a:rPr lang="en-GB" sz="1600" dirty="0" smtClean="0">
                <a:latin typeface="Arial Rounded MT Bold" panose="020F0704030504030204" pitchFamily="34" charset="0"/>
              </a:rPr>
              <a:t>The Mind Flayer</a:t>
            </a:r>
            <a:endParaRPr lang="en-IN" sz="1600" dirty="0">
              <a:latin typeface="Arial Rounded MT Bold" panose="020F0704030504030204" pitchFamily="34" charset="0"/>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8777" y="4373214"/>
            <a:ext cx="2358038" cy="2207352"/>
          </a:xfrm>
          <a:prstGeom prst="rect">
            <a:avLst/>
          </a:prstGeom>
        </p:spPr>
      </p:pic>
      <p:cxnSp>
        <p:nvCxnSpPr>
          <p:cNvPr id="25" name="Straight Arrow Connector 24"/>
          <p:cNvCxnSpPr/>
          <p:nvPr/>
        </p:nvCxnSpPr>
        <p:spPr>
          <a:xfrm>
            <a:off x="6718462" y="852854"/>
            <a:ext cx="665749" cy="3275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817732" y="903668"/>
            <a:ext cx="766214" cy="3074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18462" y="3958883"/>
            <a:ext cx="665749" cy="32751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930644" y="3955538"/>
            <a:ext cx="766214" cy="30747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907520" y="336431"/>
            <a:ext cx="3433314" cy="369332"/>
          </a:xfrm>
          <a:prstGeom prst="rect">
            <a:avLst/>
          </a:prstGeom>
          <a:noFill/>
        </p:spPr>
        <p:txBody>
          <a:bodyPr wrap="square" rtlCol="0">
            <a:spAutoFit/>
          </a:bodyPr>
          <a:lstStyle/>
          <a:p>
            <a:pPr algn="ctr"/>
            <a:r>
              <a:rPr lang="en-GB" dirty="0" smtClean="0">
                <a:latin typeface="Arial Rounded MT Bold" panose="020F0704030504030204" pitchFamily="34" charset="0"/>
              </a:rPr>
              <a:t>The Mind Battle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998507"/>
            <a:ext cx="3331184" cy="19603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873" y="978777"/>
            <a:ext cx="2977912" cy="19800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824" y="976620"/>
            <a:ext cx="3076215" cy="2065779"/>
          </a:xfrm>
          <a:prstGeom prst="rect">
            <a:avLst/>
          </a:prstGeom>
        </p:spPr>
      </p:pic>
      <p:sp>
        <p:nvSpPr>
          <p:cNvPr id="6" name="TextBox 5"/>
          <p:cNvSpPr txBox="1"/>
          <p:nvPr/>
        </p:nvSpPr>
        <p:spPr>
          <a:xfrm>
            <a:off x="8488392" y="336431"/>
            <a:ext cx="2682816" cy="369332"/>
          </a:xfrm>
          <a:prstGeom prst="rect">
            <a:avLst/>
          </a:prstGeom>
          <a:noFill/>
        </p:spPr>
        <p:txBody>
          <a:bodyPr wrap="square" rtlCol="0">
            <a:spAutoFit/>
          </a:bodyPr>
          <a:lstStyle/>
          <a:p>
            <a:pPr algn="ctr"/>
            <a:r>
              <a:rPr lang="en-GB" dirty="0" smtClean="0">
                <a:latin typeface="Arial Rounded MT Bold" panose="020F0704030504030204" pitchFamily="34" charset="0"/>
              </a:rPr>
              <a:t>Search For Barb</a:t>
            </a:r>
            <a:endParaRPr lang="en-IN" dirty="0">
              <a:latin typeface="Arial Rounded MT Bold" panose="020F0704030504030204" pitchFamily="34" charset="0"/>
            </a:endParaRPr>
          </a:p>
        </p:txBody>
      </p:sp>
      <p:cxnSp>
        <p:nvCxnSpPr>
          <p:cNvPr id="11" name="Straight Arrow Connector 10"/>
          <p:cNvCxnSpPr/>
          <p:nvPr/>
        </p:nvCxnSpPr>
        <p:spPr>
          <a:xfrm>
            <a:off x="3605842" y="521097"/>
            <a:ext cx="1699403" cy="37605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28936" y="586596"/>
            <a:ext cx="1604514" cy="31055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86330" y="3692105"/>
            <a:ext cx="2587925" cy="369332"/>
          </a:xfrm>
          <a:prstGeom prst="rect">
            <a:avLst/>
          </a:prstGeom>
          <a:noFill/>
        </p:spPr>
        <p:txBody>
          <a:bodyPr wrap="square" rtlCol="0">
            <a:spAutoFit/>
          </a:bodyPr>
          <a:lstStyle/>
          <a:p>
            <a:pPr algn="ctr"/>
            <a:r>
              <a:rPr lang="en-GB" dirty="0" smtClean="0">
                <a:latin typeface="Arial Rounded MT Bold" panose="020F0704030504030204" pitchFamily="34" charset="0"/>
              </a:rPr>
              <a:t>The Upside Down</a:t>
            </a:r>
            <a:endParaRPr lang="en-IN" dirty="0">
              <a:latin typeface="Arial Rounded MT Bold" panose="020F0704030504030204"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9" y="4338368"/>
            <a:ext cx="3012139" cy="202275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293" y="4338367"/>
            <a:ext cx="2268749" cy="2088312"/>
          </a:xfrm>
          <a:prstGeom prst="rect">
            <a:avLst/>
          </a:prstGeom>
        </p:spPr>
      </p:pic>
      <p:sp>
        <p:nvSpPr>
          <p:cNvPr id="21" name="TextBox 20"/>
          <p:cNvSpPr txBox="1"/>
          <p:nvPr/>
        </p:nvSpPr>
        <p:spPr>
          <a:xfrm>
            <a:off x="8315865" y="3692105"/>
            <a:ext cx="2812211" cy="369332"/>
          </a:xfrm>
          <a:prstGeom prst="rect">
            <a:avLst/>
          </a:prstGeom>
          <a:noFill/>
        </p:spPr>
        <p:txBody>
          <a:bodyPr wrap="square" rtlCol="0">
            <a:spAutoFit/>
          </a:bodyPr>
          <a:lstStyle/>
          <a:p>
            <a:pPr algn="ctr"/>
            <a:r>
              <a:rPr lang="en-GB" dirty="0" smtClean="0">
                <a:latin typeface="Arial Rounded MT Bold" panose="020F0704030504030204" pitchFamily="34" charset="0"/>
              </a:rPr>
              <a:t>Russian Conspiracy</a:t>
            </a:r>
            <a:endParaRPr lang="en-IN" dirty="0">
              <a:latin typeface="Arial Rounded MT Bold" panose="020F0704030504030204" pitchFamily="34"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5122" y="4265617"/>
            <a:ext cx="2249468" cy="216106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32189" y="4265617"/>
            <a:ext cx="2122098" cy="2207351"/>
          </a:xfrm>
          <a:prstGeom prst="rect">
            <a:avLst/>
          </a:prstGeom>
        </p:spPr>
      </p:pic>
    </p:spTree>
    <p:extLst>
      <p:ext uri="{BB962C8B-B14F-4D97-AF65-F5344CB8AC3E}">
        <p14:creationId xmlns:p14="http://schemas.microsoft.com/office/powerpoint/2010/main" val="407642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323452" y="1890760"/>
            <a:ext cx="3661951" cy="2800767"/>
          </a:xfrm>
          <a:prstGeom prst="rect">
            <a:avLst/>
          </a:prstGeom>
          <a:noFill/>
        </p:spPr>
        <p:txBody>
          <a:bodyPr wrap="square" rtlCol="0">
            <a:spAutoFit/>
          </a:bodyPr>
          <a:lstStyle/>
          <a:p>
            <a:r>
              <a:rPr lang="en-GB" sz="2000" dirty="0">
                <a:solidFill>
                  <a:srgbClr val="FFC000"/>
                </a:solidFill>
                <a:latin typeface="Berlin Sans FB" panose="020E0602020502020306" pitchFamily="34" charset="0"/>
              </a:rPr>
              <a:t>Q6. Calculate the total number of characters from each hometown </a:t>
            </a:r>
            <a:r>
              <a:rPr lang="en-GB" sz="2000" dirty="0" smtClean="0">
                <a:solidFill>
                  <a:srgbClr val="FFC000"/>
                </a:solidFill>
                <a:latin typeface="Berlin Sans FB" panose="020E0602020502020306" pitchFamily="34" charset="0"/>
              </a:rPr>
              <a:t>?</a:t>
            </a:r>
          </a:p>
          <a:p>
            <a:endParaRPr lang="en-GB" dirty="0" smtClean="0"/>
          </a:p>
          <a:p>
            <a:endParaRPr lang="en-GB" dirty="0" smtClean="0"/>
          </a:p>
          <a:p>
            <a:r>
              <a:rPr lang="en-GB" sz="2000" dirty="0"/>
              <a:t>Select hometown, count(character_id) as total_characters from Characters group by hometown;</a:t>
            </a:r>
          </a:p>
        </p:txBody>
      </p:sp>
      <p:sp>
        <p:nvSpPr>
          <p:cNvPr id="2" name="Double Bracket 1"/>
          <p:cNvSpPr/>
          <p:nvPr/>
        </p:nvSpPr>
        <p:spPr>
          <a:xfrm>
            <a:off x="5149970" y="1595887"/>
            <a:ext cx="6625087" cy="3450566"/>
          </a:xfrm>
          <a:prstGeom prst="bracketPair">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b="1" u="sng" dirty="0" smtClean="0">
                <a:latin typeface="Courier New" panose="02070309020205020404" pitchFamily="49" charset="0"/>
                <a:cs typeface="Courier New" panose="02070309020205020404" pitchFamily="49" charset="0"/>
              </a:rPr>
              <a:t>All the 10 characters are from Hawkins </a:t>
            </a:r>
          </a:p>
          <a:p>
            <a:endParaRPr lang="en-GB" dirty="0" smtClean="0">
              <a:latin typeface="Courier New" panose="02070309020205020404" pitchFamily="49" charset="0"/>
              <a:cs typeface="Courier New" panose="02070309020205020404" pitchFamily="49" charset="0"/>
            </a:endParaRPr>
          </a:p>
          <a:p>
            <a:r>
              <a:rPr lang="en-GB" sz="2400" dirty="0">
                <a:latin typeface="Berlin Sans FB" panose="020E0602020502020306" pitchFamily="34" charset="0"/>
                <a:cs typeface="Courier New" panose="02070309020205020404" pitchFamily="49" charset="0"/>
              </a:rPr>
              <a:t>Hawkins was a small midwestern town located in Roane County in the US state of Indiana, positioned about 80 miles outside of </a:t>
            </a:r>
            <a:r>
              <a:rPr lang="en-GB" sz="2400" dirty="0" smtClean="0">
                <a:latin typeface="Berlin Sans FB" panose="020E0602020502020306" pitchFamily="34" charset="0"/>
                <a:cs typeface="Courier New" panose="02070309020205020404" pitchFamily="49" charset="0"/>
              </a:rPr>
              <a:t>Indianapolis</a:t>
            </a:r>
            <a:r>
              <a:rPr lang="en-GB" sz="2400" dirty="0">
                <a:latin typeface="Berlin Sans FB" panose="020E0602020502020306" pitchFamily="34" charset="0"/>
                <a:cs typeface="Courier New" panose="02070309020205020404" pitchFamily="49" charset="0"/>
              </a:rPr>
              <a:t>.</a:t>
            </a:r>
            <a:r>
              <a:rPr lang="en-GB" sz="2400" dirty="0" smtClean="0">
                <a:latin typeface="Berlin Sans FB" panose="020E0602020502020306" pitchFamily="34" charset="0"/>
                <a:cs typeface="Courier New" panose="02070309020205020404" pitchFamily="49" charset="0"/>
              </a:rPr>
              <a:t> </a:t>
            </a:r>
            <a:r>
              <a:rPr lang="en-GB" sz="2400" dirty="0">
                <a:latin typeface="Berlin Sans FB" panose="020E0602020502020306" pitchFamily="34" charset="0"/>
                <a:cs typeface="Courier New" panose="02070309020205020404" pitchFamily="49" charset="0"/>
              </a:rPr>
              <a:t>It had an estimated population of 10,000 to 15,000.</a:t>
            </a:r>
          </a:p>
        </p:txBody>
      </p:sp>
    </p:spTree>
    <p:extLst>
      <p:ext uri="{BB962C8B-B14F-4D97-AF65-F5344CB8AC3E}">
        <p14:creationId xmlns:p14="http://schemas.microsoft.com/office/powerpoint/2010/main" val="208660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0" y="0"/>
            <a:ext cx="3338423" cy="4062651"/>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Q7</a:t>
            </a:r>
            <a:r>
              <a:rPr lang="en-GB" sz="2000" dirty="0">
                <a:solidFill>
                  <a:srgbClr val="FFC000"/>
                </a:solidFill>
                <a:latin typeface="Berlin Sans FB" panose="020E0602020502020306" pitchFamily="34" charset="0"/>
              </a:rPr>
              <a:t>. Retrieve characters who were involved in events in Season 1 or Season 2?</a:t>
            </a:r>
            <a:endParaRPr lang="en-GB" sz="2000" dirty="0" smtClean="0">
              <a:solidFill>
                <a:srgbClr val="FFC000"/>
              </a:solidFill>
              <a:latin typeface="Berlin Sans FB" panose="020E0602020502020306" pitchFamily="34" charset="0"/>
            </a:endParaRPr>
          </a:p>
          <a:p>
            <a:endParaRPr lang="en-GB" dirty="0" smtClean="0"/>
          </a:p>
          <a:p>
            <a:endParaRPr lang="en-GB" dirty="0"/>
          </a:p>
          <a:p>
            <a:r>
              <a:rPr lang="en-IN" dirty="0"/>
              <a:t>Select c.name as character_name,e.season as season from characters c join relationships r on c.character_id=r.character1_id or </a:t>
            </a:r>
            <a:r>
              <a:rPr lang="en-IN" dirty="0" smtClean="0"/>
              <a:t>c.character_id=r.character2_id join </a:t>
            </a:r>
            <a:r>
              <a:rPr lang="en-IN" dirty="0"/>
              <a:t>events </a:t>
            </a:r>
            <a:r>
              <a:rPr lang="en-IN" dirty="0" smtClean="0"/>
              <a:t>e on e.event_id=r.relationship_id where </a:t>
            </a:r>
            <a:r>
              <a:rPr lang="en-IN" dirty="0"/>
              <a:t>e.season=1 or e.season=2;</a:t>
            </a:r>
          </a:p>
        </p:txBody>
      </p:sp>
      <p:sp>
        <p:nvSpPr>
          <p:cNvPr id="2" name="TextBox 1"/>
          <p:cNvSpPr txBox="1"/>
          <p:nvPr/>
        </p:nvSpPr>
        <p:spPr>
          <a:xfrm>
            <a:off x="6290714" y="163902"/>
            <a:ext cx="3183147" cy="461665"/>
          </a:xfrm>
          <a:prstGeom prst="rect">
            <a:avLst/>
          </a:prstGeom>
          <a:noFill/>
        </p:spPr>
        <p:txBody>
          <a:bodyPr wrap="square" rtlCol="0">
            <a:spAutoFit/>
          </a:bodyPr>
          <a:lstStyle/>
          <a:p>
            <a:pPr algn="ctr"/>
            <a:r>
              <a:rPr lang="en-GB"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SEASON 1</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161" y="1420221"/>
            <a:ext cx="1582639" cy="188760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1" y="1420221"/>
            <a:ext cx="1716657" cy="188760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448" y="1420221"/>
            <a:ext cx="1887608" cy="18876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8099" y="1424934"/>
            <a:ext cx="1890221" cy="188289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7593" y="1420221"/>
            <a:ext cx="1873509" cy="1887608"/>
          </a:xfrm>
          <a:prstGeom prst="rect">
            <a:avLst/>
          </a:prstGeom>
        </p:spPr>
      </p:pic>
      <p:sp>
        <p:nvSpPr>
          <p:cNvPr id="15" name="TextBox 14"/>
          <p:cNvSpPr txBox="1"/>
          <p:nvPr/>
        </p:nvSpPr>
        <p:spPr>
          <a:xfrm>
            <a:off x="3735238" y="905774"/>
            <a:ext cx="776377"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Mike </a:t>
            </a:r>
            <a:endParaRPr lang="en-IN" dirty="0">
              <a:latin typeface="Courier New" panose="02070309020205020404" pitchFamily="49" charset="0"/>
              <a:cs typeface="Courier New" panose="02070309020205020404" pitchFamily="49" charset="0"/>
            </a:endParaRPr>
          </a:p>
        </p:txBody>
      </p:sp>
      <p:sp>
        <p:nvSpPr>
          <p:cNvPr id="16" name="TextBox 15"/>
          <p:cNvSpPr txBox="1"/>
          <p:nvPr/>
        </p:nvSpPr>
        <p:spPr>
          <a:xfrm>
            <a:off x="5267433" y="905774"/>
            <a:ext cx="1149371"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Eleven</a:t>
            </a:r>
            <a:endParaRPr lang="en-IN" dirty="0">
              <a:latin typeface="Courier New" panose="02070309020205020404" pitchFamily="49" charset="0"/>
              <a:cs typeface="Courier New" panose="02070309020205020404" pitchFamily="49" charset="0"/>
            </a:endParaRPr>
          </a:p>
        </p:txBody>
      </p:sp>
      <p:sp>
        <p:nvSpPr>
          <p:cNvPr id="17" name="TextBox 16"/>
          <p:cNvSpPr txBox="1"/>
          <p:nvPr/>
        </p:nvSpPr>
        <p:spPr>
          <a:xfrm>
            <a:off x="6700448" y="905774"/>
            <a:ext cx="1631473"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Jim Hopper</a:t>
            </a:r>
            <a:endParaRPr lang="en-IN" dirty="0">
              <a:latin typeface="Courier New" panose="02070309020205020404" pitchFamily="49" charset="0"/>
              <a:cs typeface="Courier New" panose="02070309020205020404" pitchFamily="49" charset="0"/>
            </a:endParaRPr>
          </a:p>
        </p:txBody>
      </p:sp>
      <p:sp>
        <p:nvSpPr>
          <p:cNvPr id="18" name="TextBox 17"/>
          <p:cNvSpPr txBox="1"/>
          <p:nvPr/>
        </p:nvSpPr>
        <p:spPr>
          <a:xfrm>
            <a:off x="8498099" y="905774"/>
            <a:ext cx="1846053"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Joyce Byers</a:t>
            </a:r>
            <a:endParaRPr lang="en-IN" dirty="0">
              <a:latin typeface="Courier New" panose="02070309020205020404" pitchFamily="49" charset="0"/>
              <a:cs typeface="Courier New" panose="02070309020205020404" pitchFamily="49" charset="0"/>
            </a:endParaRPr>
          </a:p>
        </p:txBody>
      </p:sp>
      <p:sp>
        <p:nvSpPr>
          <p:cNvPr id="19" name="TextBox 18"/>
          <p:cNvSpPr txBox="1"/>
          <p:nvPr/>
        </p:nvSpPr>
        <p:spPr>
          <a:xfrm>
            <a:off x="10313148" y="767274"/>
            <a:ext cx="1953614" cy="646331"/>
          </a:xfrm>
          <a:prstGeom prst="rect">
            <a:avLst/>
          </a:prstGeom>
          <a:noFill/>
        </p:spPr>
        <p:txBody>
          <a:bodyPr wrap="square" rtlCol="0">
            <a:spAutoFit/>
          </a:bodyPr>
          <a:lstStyle/>
          <a:p>
            <a:pPr algn="ctr"/>
            <a:r>
              <a:rPr lang="en-GB" dirty="0" smtClean="0">
                <a:latin typeface="Courier New" panose="02070309020205020404" pitchFamily="49" charset="0"/>
                <a:cs typeface="Courier New" panose="02070309020205020404" pitchFamily="49" charset="0"/>
              </a:rPr>
              <a:t>Jonathan Byers</a:t>
            </a:r>
            <a:endParaRPr lang="en-IN" dirty="0">
              <a:latin typeface="Courier New" panose="02070309020205020404" pitchFamily="49" charset="0"/>
              <a:cs typeface="Courier New" panose="02070309020205020404" pitchFamily="49" charset="0"/>
            </a:endParaRPr>
          </a:p>
        </p:txBody>
      </p:sp>
      <p:sp>
        <p:nvSpPr>
          <p:cNvPr id="20" name="TextBox 19"/>
          <p:cNvSpPr txBox="1"/>
          <p:nvPr/>
        </p:nvSpPr>
        <p:spPr>
          <a:xfrm>
            <a:off x="6807271" y="3529893"/>
            <a:ext cx="2288057" cy="461665"/>
          </a:xfrm>
          <a:prstGeom prst="rect">
            <a:avLst/>
          </a:prstGeom>
          <a:noFill/>
        </p:spPr>
        <p:txBody>
          <a:bodyPr wrap="square" rtlCol="0">
            <a:spAutoFit/>
          </a:bodyPr>
          <a:lstStyle/>
          <a:p>
            <a:pPr algn="ctr"/>
            <a:r>
              <a:rPr lang="en-GB" sz="2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SEASON 2</a:t>
            </a:r>
            <a:endPar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529" y="4474817"/>
            <a:ext cx="1700316" cy="2134639"/>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845" y="4474817"/>
            <a:ext cx="1763649" cy="2150269"/>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4134" y="4474815"/>
            <a:ext cx="2056969" cy="2134641"/>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1316" y="4474817"/>
            <a:ext cx="2114213" cy="2150269"/>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59494" y="4474816"/>
            <a:ext cx="2134640" cy="2134640"/>
          </a:xfrm>
          <a:prstGeom prst="rect">
            <a:avLst/>
          </a:prstGeom>
        </p:spPr>
      </p:pic>
      <p:sp>
        <p:nvSpPr>
          <p:cNvPr id="26" name="TextBox 25"/>
          <p:cNvSpPr txBox="1"/>
          <p:nvPr/>
        </p:nvSpPr>
        <p:spPr>
          <a:xfrm>
            <a:off x="2271103" y="4105483"/>
            <a:ext cx="2114213"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Lucas Sinclair</a:t>
            </a:r>
            <a:endParaRPr lang="en-IN" dirty="0">
              <a:latin typeface="Courier New" panose="02070309020205020404" pitchFamily="49" charset="0"/>
              <a:cs typeface="Courier New" panose="02070309020205020404" pitchFamily="49" charset="0"/>
            </a:endParaRPr>
          </a:p>
        </p:txBody>
      </p:sp>
      <p:sp>
        <p:nvSpPr>
          <p:cNvPr id="27" name="TextBox 26"/>
          <p:cNvSpPr txBox="1"/>
          <p:nvPr/>
        </p:nvSpPr>
        <p:spPr>
          <a:xfrm>
            <a:off x="5886555" y="4105483"/>
            <a:ext cx="1995732"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Nancy Wheeler</a:t>
            </a:r>
            <a:endParaRPr lang="en-IN" dirty="0">
              <a:latin typeface="Courier New" panose="02070309020205020404" pitchFamily="49" charset="0"/>
              <a:cs typeface="Courier New" panose="02070309020205020404" pitchFamily="49" charset="0"/>
            </a:endParaRPr>
          </a:p>
        </p:txBody>
      </p:sp>
      <p:sp>
        <p:nvSpPr>
          <p:cNvPr id="28" name="TextBox 27"/>
          <p:cNvSpPr txBox="1"/>
          <p:nvPr/>
        </p:nvSpPr>
        <p:spPr>
          <a:xfrm>
            <a:off x="7904566" y="4105483"/>
            <a:ext cx="2685071"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Dustin Henderson</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060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254441" y="2115047"/>
            <a:ext cx="3260036" cy="2185214"/>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Q8. </a:t>
            </a:r>
            <a:r>
              <a:rPr lang="en-GB" sz="2000" dirty="0">
                <a:solidFill>
                  <a:srgbClr val="FFC000"/>
                </a:solidFill>
                <a:latin typeface="Berlin Sans FB" panose="020E0602020502020306" pitchFamily="34" charset="0"/>
              </a:rPr>
              <a:t>Find the top 3 oldest characters?</a:t>
            </a:r>
            <a:endParaRPr lang="en-GB" sz="2000" dirty="0" smtClean="0">
              <a:solidFill>
                <a:srgbClr val="FFC000"/>
              </a:solidFill>
              <a:latin typeface="Berlin Sans FB" panose="020E0602020502020306" pitchFamily="34" charset="0"/>
            </a:endParaRPr>
          </a:p>
          <a:p>
            <a:endParaRPr lang="en-GB" dirty="0" smtClean="0"/>
          </a:p>
          <a:p>
            <a:endParaRPr lang="en-GB" dirty="0"/>
          </a:p>
          <a:p>
            <a:r>
              <a:rPr lang="en-GB" sz="2000" dirty="0"/>
              <a:t>Select name, age from Characters order by age desc limit 3;</a:t>
            </a:r>
            <a:endParaRPr lang="en-IN"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185" y="848177"/>
            <a:ext cx="2533740" cy="2533740"/>
          </a:xfrm>
          <a:prstGeom prst="rect">
            <a:avLst/>
          </a:prstGeom>
          <a:effectLst>
            <a:glow rad="139700">
              <a:schemeClr val="accent4">
                <a:satMod val="175000"/>
                <a:alpha val="40000"/>
              </a:schemeClr>
            </a:glo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149" y="848176"/>
            <a:ext cx="2675889" cy="2533741"/>
          </a:xfrm>
          <a:prstGeom prst="rect">
            <a:avLst/>
          </a:prstGeom>
          <a:effectLst>
            <a:glow rad="139700">
              <a:schemeClr val="accent4">
                <a:satMod val="175000"/>
                <a:alpha val="40000"/>
              </a:schemeClr>
            </a:glo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161" y="4386526"/>
            <a:ext cx="3243588" cy="2178176"/>
          </a:xfrm>
          <a:prstGeom prst="rect">
            <a:avLst/>
          </a:prstGeom>
          <a:effectLst>
            <a:glow rad="139700">
              <a:schemeClr val="accent4">
                <a:satMod val="175000"/>
                <a:alpha val="40000"/>
              </a:schemeClr>
            </a:glow>
          </a:effectLst>
        </p:spPr>
      </p:pic>
      <p:sp>
        <p:nvSpPr>
          <p:cNvPr id="5" name="TextBox 4"/>
          <p:cNvSpPr txBox="1"/>
          <p:nvPr/>
        </p:nvSpPr>
        <p:spPr>
          <a:xfrm>
            <a:off x="5007185" y="172528"/>
            <a:ext cx="2351147" cy="646331"/>
          </a:xfrm>
          <a:prstGeom prst="rect">
            <a:avLst/>
          </a:prstGeom>
          <a:noFill/>
        </p:spPr>
        <p:txBody>
          <a:bodyPr wrap="square" rtlCol="0">
            <a:spAutoFit/>
          </a:bodyPr>
          <a:lstStyle/>
          <a:p>
            <a:pPr algn="ctr"/>
            <a:r>
              <a:rPr lang="en-GB" dirty="0" smtClean="0">
                <a:latin typeface="Arial Rounded MT Bold" panose="020F0704030504030204" pitchFamily="34" charset="0"/>
              </a:rPr>
              <a:t>JIM HOPPER</a:t>
            </a:r>
          </a:p>
          <a:p>
            <a:pPr algn="ctr"/>
            <a:r>
              <a:rPr lang="en-GB" dirty="0" smtClean="0">
                <a:latin typeface="Arial Rounded MT Bold" panose="020F0704030504030204" pitchFamily="34" charset="0"/>
              </a:rPr>
              <a:t>45 yrs</a:t>
            </a:r>
            <a:endParaRPr lang="en-IN" dirty="0">
              <a:latin typeface="Arial Rounded MT Bold" panose="020F0704030504030204" pitchFamily="34" charset="0"/>
            </a:endParaRPr>
          </a:p>
        </p:txBody>
      </p:sp>
      <p:sp>
        <p:nvSpPr>
          <p:cNvPr id="6" name="TextBox 5"/>
          <p:cNvSpPr txBox="1"/>
          <p:nvPr/>
        </p:nvSpPr>
        <p:spPr>
          <a:xfrm>
            <a:off x="8850702" y="172528"/>
            <a:ext cx="2251494" cy="646331"/>
          </a:xfrm>
          <a:prstGeom prst="rect">
            <a:avLst/>
          </a:prstGeom>
          <a:noFill/>
        </p:spPr>
        <p:txBody>
          <a:bodyPr wrap="square" rtlCol="0">
            <a:spAutoFit/>
          </a:bodyPr>
          <a:lstStyle/>
          <a:p>
            <a:pPr algn="ctr"/>
            <a:r>
              <a:rPr lang="en-GB" dirty="0" smtClean="0">
                <a:latin typeface="Arial Rounded MT Bold" panose="020F0704030504030204" pitchFamily="34" charset="0"/>
              </a:rPr>
              <a:t>JOYCE BYERS</a:t>
            </a:r>
          </a:p>
          <a:p>
            <a:pPr algn="ctr"/>
            <a:r>
              <a:rPr lang="en-GB" dirty="0" smtClean="0">
                <a:latin typeface="Arial Rounded MT Bold" panose="020F0704030504030204" pitchFamily="34" charset="0"/>
              </a:rPr>
              <a:t>42 yrs</a:t>
            </a:r>
            <a:endParaRPr lang="en-IN" dirty="0">
              <a:latin typeface="Arial Rounded MT Bold" panose="020F0704030504030204" pitchFamily="34" charset="0"/>
            </a:endParaRPr>
          </a:p>
        </p:txBody>
      </p:sp>
      <p:sp>
        <p:nvSpPr>
          <p:cNvPr id="8" name="TextBox 7"/>
          <p:cNvSpPr txBox="1"/>
          <p:nvPr/>
        </p:nvSpPr>
        <p:spPr>
          <a:xfrm>
            <a:off x="6952891" y="3666226"/>
            <a:ext cx="2648309" cy="646331"/>
          </a:xfrm>
          <a:prstGeom prst="rect">
            <a:avLst/>
          </a:prstGeom>
          <a:noFill/>
        </p:spPr>
        <p:txBody>
          <a:bodyPr wrap="square" rtlCol="0">
            <a:spAutoFit/>
          </a:bodyPr>
          <a:lstStyle/>
          <a:p>
            <a:pPr algn="ctr"/>
            <a:r>
              <a:rPr lang="en-GB" dirty="0" smtClean="0">
                <a:latin typeface="Arial Rounded MT Bold" panose="020F0704030504030204" pitchFamily="34" charset="0"/>
              </a:rPr>
              <a:t>JONATHAN BYERS</a:t>
            </a:r>
          </a:p>
          <a:p>
            <a:pPr algn="ctr"/>
            <a:r>
              <a:rPr lang="en-GB" dirty="0" smtClean="0">
                <a:latin typeface="Arial Rounded MT Bold" panose="020F0704030504030204" pitchFamily="34" charset="0"/>
              </a:rPr>
              <a:t>19 yrs</a:t>
            </a:r>
            <a:endParaRPr lang="en-IN" dirty="0">
              <a:latin typeface="Arial Rounded MT Bold" panose="020F0704030504030204" pitchFamily="34" charset="0"/>
            </a:endParaRPr>
          </a:p>
        </p:txBody>
      </p:sp>
    </p:spTree>
    <p:extLst>
      <p:ext uri="{BB962C8B-B14F-4D97-AF65-F5344CB8AC3E}">
        <p14:creationId xmlns:p14="http://schemas.microsoft.com/office/powerpoint/2010/main" val="66358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99166" y="0"/>
            <a:ext cx="3260036" cy="2215991"/>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Q9</a:t>
            </a:r>
            <a:r>
              <a:rPr lang="en-GB" sz="2000" dirty="0">
                <a:solidFill>
                  <a:srgbClr val="FFC000"/>
                </a:solidFill>
                <a:latin typeface="Berlin Sans FB" panose="020E0602020502020306" pitchFamily="34" charset="0"/>
              </a:rPr>
              <a:t>. Find the average age of characters in Hawkins? </a:t>
            </a:r>
            <a:endParaRPr lang="en-GB" sz="2000" dirty="0" smtClean="0">
              <a:solidFill>
                <a:srgbClr val="FFC000"/>
              </a:solidFill>
              <a:latin typeface="Berlin Sans FB" panose="020E0602020502020306" pitchFamily="34" charset="0"/>
            </a:endParaRPr>
          </a:p>
          <a:p>
            <a:endParaRPr lang="en-GB" dirty="0" smtClean="0"/>
          </a:p>
          <a:p>
            <a:r>
              <a:rPr lang="en-GB" sz="2000" dirty="0" smtClean="0"/>
              <a:t>Select </a:t>
            </a:r>
            <a:r>
              <a:rPr lang="en-GB" sz="2000" dirty="0"/>
              <a:t>round(avg(age),0) as average_age from Characters where hometown='Hawkins';</a:t>
            </a:r>
            <a:endParaRPr lang="en-GB" sz="2000" dirty="0"/>
          </a:p>
          <a:p>
            <a:endParaRPr lang="en-IN" sz="2000" dirty="0"/>
          </a:p>
        </p:txBody>
      </p:sp>
      <p:sp>
        <p:nvSpPr>
          <p:cNvPr id="2" name="TextBox 1"/>
          <p:cNvSpPr txBox="1"/>
          <p:nvPr/>
        </p:nvSpPr>
        <p:spPr>
          <a:xfrm>
            <a:off x="99166" y="2881223"/>
            <a:ext cx="3126289" cy="2246769"/>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Q10. </a:t>
            </a:r>
            <a:r>
              <a:rPr lang="en-GB" sz="2000" dirty="0">
                <a:solidFill>
                  <a:srgbClr val="FFC000"/>
                </a:solidFill>
                <a:latin typeface="Berlin Sans FB" panose="020E0602020502020306" pitchFamily="34" charset="0"/>
              </a:rPr>
              <a:t>Find the average age of characters in Hawkins? </a:t>
            </a:r>
            <a:endParaRPr lang="en-GB" sz="2000" dirty="0" smtClean="0">
              <a:solidFill>
                <a:srgbClr val="FFC000"/>
              </a:solidFill>
              <a:latin typeface="Berlin Sans FB" panose="020E0602020502020306" pitchFamily="34" charset="0"/>
            </a:endParaRPr>
          </a:p>
          <a:p>
            <a:endParaRPr lang="en-GB" sz="2000" dirty="0">
              <a:solidFill>
                <a:srgbClr val="FFC000"/>
              </a:solidFill>
              <a:latin typeface="Berlin Sans FB" panose="020E0602020502020306" pitchFamily="34" charset="0"/>
            </a:endParaRPr>
          </a:p>
          <a:p>
            <a:r>
              <a:rPr lang="en-GB" sz="2000" dirty="0"/>
              <a:t>Select character_id, name, rank() over(order by age desc) as </a:t>
            </a:r>
            <a:r>
              <a:rPr lang="en-GB" sz="2000" dirty="0" smtClean="0"/>
              <a:t>rnk from </a:t>
            </a:r>
            <a:r>
              <a:rPr lang="en-GB" sz="2000" dirty="0"/>
              <a:t>Characters;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455" y="3006882"/>
            <a:ext cx="3787468" cy="32768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941" y="2428066"/>
            <a:ext cx="2755084" cy="18333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1626" y="4451230"/>
            <a:ext cx="2292846" cy="2292846"/>
          </a:xfrm>
          <a:prstGeom prst="rect">
            <a:avLst/>
          </a:prstGeom>
        </p:spPr>
      </p:pic>
      <p:sp>
        <p:nvSpPr>
          <p:cNvPr id="6" name="TextBox 5"/>
          <p:cNvSpPr txBox="1"/>
          <p:nvPr/>
        </p:nvSpPr>
        <p:spPr>
          <a:xfrm>
            <a:off x="10291313" y="2812211"/>
            <a:ext cx="1682151" cy="1015663"/>
          </a:xfrm>
          <a:prstGeom prst="rect">
            <a:avLst/>
          </a:prstGeom>
          <a:noFill/>
        </p:spPr>
        <p:txBody>
          <a:bodyPr wrap="square" rtlCol="0">
            <a:spAutoFit/>
          </a:bodyPr>
          <a:lstStyle/>
          <a:p>
            <a:r>
              <a:rPr lang="en-GB" sz="2000" u="sng" dirty="0" smtClean="0">
                <a:latin typeface="Arial Rounded MT Bold" panose="020F0704030504030204" pitchFamily="34" charset="0"/>
              </a:rPr>
              <a:t>Youngest</a:t>
            </a:r>
          </a:p>
          <a:p>
            <a:r>
              <a:rPr lang="en-GB" sz="2000" dirty="0" smtClean="0">
                <a:latin typeface="Arial Rounded MT Bold" panose="020F0704030504030204" pitchFamily="34" charset="0"/>
              </a:rPr>
              <a:t>ELEVEN</a:t>
            </a:r>
          </a:p>
          <a:p>
            <a:r>
              <a:rPr lang="en-GB" sz="2000" dirty="0" smtClean="0">
                <a:latin typeface="Arial Rounded MT Bold" panose="020F0704030504030204" pitchFamily="34" charset="0"/>
              </a:rPr>
              <a:t>15 yrs</a:t>
            </a:r>
            <a:endParaRPr lang="en-IN" sz="2000" dirty="0">
              <a:latin typeface="Arial Rounded MT Bold" panose="020F0704030504030204" pitchFamily="34" charset="0"/>
            </a:endParaRPr>
          </a:p>
        </p:txBody>
      </p:sp>
      <p:sp>
        <p:nvSpPr>
          <p:cNvPr id="8" name="TextBox 7"/>
          <p:cNvSpPr txBox="1"/>
          <p:nvPr/>
        </p:nvSpPr>
        <p:spPr>
          <a:xfrm>
            <a:off x="10291313" y="5089821"/>
            <a:ext cx="1837427" cy="1015663"/>
          </a:xfrm>
          <a:prstGeom prst="rect">
            <a:avLst/>
          </a:prstGeom>
          <a:noFill/>
        </p:spPr>
        <p:txBody>
          <a:bodyPr wrap="square" rtlCol="0">
            <a:spAutoFit/>
          </a:bodyPr>
          <a:lstStyle/>
          <a:p>
            <a:r>
              <a:rPr lang="en-GB" sz="2000" u="sng" dirty="0" smtClean="0">
                <a:latin typeface="Arial Rounded MT Bold" panose="020F0704030504030204" pitchFamily="34" charset="0"/>
              </a:rPr>
              <a:t>Oldest</a:t>
            </a:r>
          </a:p>
          <a:p>
            <a:r>
              <a:rPr lang="en-GB" sz="2000" dirty="0" smtClean="0">
                <a:latin typeface="Arial Rounded MT Bold" panose="020F0704030504030204" pitchFamily="34" charset="0"/>
              </a:rPr>
              <a:t>JIM HOPPER</a:t>
            </a:r>
          </a:p>
          <a:p>
            <a:r>
              <a:rPr lang="en-GB" sz="2000" dirty="0" smtClean="0">
                <a:latin typeface="Arial Rounded MT Bold" panose="020F0704030504030204" pitchFamily="34" charset="0"/>
              </a:rPr>
              <a:t>45 yrs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6313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8" name="Left Brace 7"/>
          <p:cNvSpPr/>
          <p:nvPr/>
        </p:nvSpPr>
        <p:spPr>
          <a:xfrm>
            <a:off x="262393" y="1113183"/>
            <a:ext cx="675861" cy="5351227"/>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9" name="Rectangle 8"/>
          <p:cNvSpPr/>
          <p:nvPr/>
        </p:nvSpPr>
        <p:spPr>
          <a:xfrm>
            <a:off x="3517163" y="0"/>
            <a:ext cx="421942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dirty="0" smtClean="0">
                <a:ln/>
                <a:solidFill>
                  <a:schemeClr val="accent4"/>
                </a:solidFill>
                <a:effectLst>
                  <a:glow rad="139700">
                    <a:schemeClr val="accent1">
                      <a:satMod val="175000"/>
                      <a:alpha val="40000"/>
                    </a:schemeClr>
                  </a:glow>
                </a:effectLst>
                <a:latin typeface="Berlin Sans FB" panose="020E0602020502020306" pitchFamily="34" charset="0"/>
              </a:rPr>
              <a:t>Project Overview</a:t>
            </a:r>
            <a:endParaRPr lang="en-US" sz="4400" cap="none" spc="0" dirty="0">
              <a:ln/>
              <a:solidFill>
                <a:schemeClr val="accent4"/>
              </a:solidFill>
              <a:effectLst>
                <a:glow rad="139700">
                  <a:schemeClr val="accent1">
                    <a:satMod val="175000"/>
                    <a:alpha val="40000"/>
                  </a:schemeClr>
                </a:glow>
              </a:effectLst>
              <a:latin typeface="Berlin Sans FB" panose="020E0602020502020306"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208" y="-281069"/>
            <a:ext cx="3431087" cy="4582725"/>
          </a:xfrm>
          <a:prstGeom prst="rect">
            <a:avLst/>
          </a:prstGeom>
        </p:spPr>
      </p:pic>
      <p:sp>
        <p:nvSpPr>
          <p:cNvPr id="13" name="TextBox 12"/>
          <p:cNvSpPr txBox="1"/>
          <p:nvPr/>
        </p:nvSpPr>
        <p:spPr>
          <a:xfrm>
            <a:off x="938254" y="1729407"/>
            <a:ext cx="6997148" cy="3785652"/>
          </a:xfrm>
          <a:prstGeom prst="rect">
            <a:avLst/>
          </a:prstGeom>
          <a:noFill/>
        </p:spPr>
        <p:txBody>
          <a:bodyPr wrap="square" rtlCol="0">
            <a:spAutoFit/>
          </a:bodyPr>
          <a:lstStyle/>
          <a:p>
            <a:r>
              <a:rPr lang="en-GB" sz="2000" dirty="0" smtClean="0">
                <a:solidFill>
                  <a:srgbClr val="FFFF00"/>
                </a:solidFill>
                <a:effectLst>
                  <a:outerShdw blurRad="38100" dist="38100" dir="2700000" algn="tl">
                    <a:srgbClr val="000000">
                      <a:alpha val="43137"/>
                    </a:srgbClr>
                  </a:outerShdw>
                </a:effectLst>
                <a:latin typeface="Berlin Sans FB" panose="020E0602020502020306" pitchFamily="34" charset="0"/>
              </a:rPr>
              <a:t>This project, undertaken as a data challenge by Digits N Data, explores the intricate world of the popular TV series “Stranger Things”. The challenge initiated and facilitated by Nitish Kumar, serves as an opportunity to showcase skills in database design, SQL querying and data manipulation.</a:t>
            </a:r>
          </a:p>
          <a:p>
            <a:endParaRPr lang="en-GB" sz="2000" dirty="0">
              <a:solidFill>
                <a:srgbClr val="FFFF00"/>
              </a:solidFill>
              <a:effectLst>
                <a:outerShdw blurRad="38100" dist="38100" dir="2700000" algn="tl">
                  <a:srgbClr val="000000">
                    <a:alpha val="43137"/>
                  </a:srgbClr>
                </a:outerShdw>
              </a:effectLst>
              <a:latin typeface="Berlin Sans FB" panose="020E0602020502020306" pitchFamily="34" charset="0"/>
            </a:endParaRPr>
          </a:p>
          <a:p>
            <a:r>
              <a:rPr lang="en-GB" sz="2000" dirty="0" smtClean="0">
                <a:solidFill>
                  <a:srgbClr val="FFFF00"/>
                </a:solidFill>
                <a:effectLst>
                  <a:outerShdw blurRad="38100" dist="38100" dir="2700000" algn="tl">
                    <a:srgbClr val="000000">
                      <a:alpha val="43137"/>
                    </a:srgbClr>
                  </a:outerShdw>
                </a:effectLst>
                <a:latin typeface="Berlin Sans FB" panose="020E0602020502020306" pitchFamily="34" charset="0"/>
              </a:rPr>
              <a:t>The Stranger Things database project aims to organize and manage information related to this popular series. </a:t>
            </a:r>
          </a:p>
          <a:p>
            <a:r>
              <a:rPr lang="en-GB" sz="2000" dirty="0" smtClean="0">
                <a:solidFill>
                  <a:srgbClr val="FFFF00"/>
                </a:solidFill>
                <a:effectLst>
                  <a:outerShdw blurRad="38100" dist="38100" dir="2700000" algn="tl">
                    <a:srgbClr val="000000">
                      <a:alpha val="43137"/>
                    </a:srgbClr>
                  </a:outerShdw>
                </a:effectLst>
                <a:latin typeface="Berlin Sans FB" panose="020E0602020502020306" pitchFamily="34" charset="0"/>
              </a:rPr>
              <a:t>Leveraging a relational database model, the project involves tables for characters, locations, events, relationships and monsters, providing a comprehensive framework for storing and querying essential data</a:t>
            </a:r>
            <a:endParaRPr lang="en-IN" sz="2000" dirty="0">
              <a:solidFill>
                <a:srgbClr val="FFFF00"/>
              </a:solidFill>
              <a:effectLst>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2529634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307743" y="214685"/>
            <a:ext cx="4675367" cy="923330"/>
          </a:xfrm>
          <a:prstGeom prst="rect">
            <a:avLst/>
          </a:prstGeom>
          <a:noFill/>
        </p:spPr>
        <p:txBody>
          <a:bodyPr wrap="square" rtlCol="0">
            <a:spAutoFit/>
          </a:bodyPr>
          <a:lstStyle/>
          <a:p>
            <a:pPr algn="ctr"/>
            <a:r>
              <a:rPr lang="en-GB" sz="5400" dirty="0" smtClean="0">
                <a:solidFill>
                  <a:srgbClr val="FFC000"/>
                </a:solidFill>
                <a:effectLst>
                  <a:glow rad="139700">
                    <a:schemeClr val="accent1">
                      <a:satMod val="175000"/>
                      <a:alpha val="40000"/>
                    </a:schemeClr>
                  </a:glow>
                </a:effectLst>
                <a:latin typeface="Berlin Sans FB" panose="020E0602020502020306" pitchFamily="34" charset="0"/>
              </a:rPr>
              <a:t>Tables Used</a:t>
            </a:r>
            <a:endParaRPr lang="en-IN" sz="5400" dirty="0">
              <a:solidFill>
                <a:srgbClr val="FFC000"/>
              </a:solidFill>
              <a:effectLst>
                <a:glow rad="139700">
                  <a:schemeClr val="accent1">
                    <a:satMod val="175000"/>
                    <a:alpha val="40000"/>
                  </a:schemeClr>
                </a:glow>
              </a:effectLst>
              <a:latin typeface="Berlin Sans FB" panose="020E0602020502020306" pitchFamily="34" charset="0"/>
            </a:endParaRPr>
          </a:p>
        </p:txBody>
      </p:sp>
      <p:sp>
        <p:nvSpPr>
          <p:cNvPr id="4" name="Curved Right Arrow 3"/>
          <p:cNvSpPr/>
          <p:nvPr/>
        </p:nvSpPr>
        <p:spPr>
          <a:xfrm>
            <a:off x="667909" y="1728491"/>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Curved Right Arrow 4"/>
          <p:cNvSpPr/>
          <p:nvPr/>
        </p:nvSpPr>
        <p:spPr>
          <a:xfrm>
            <a:off x="667909" y="2762287"/>
            <a:ext cx="485029" cy="645381"/>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Right Arrow 5"/>
          <p:cNvSpPr/>
          <p:nvPr/>
        </p:nvSpPr>
        <p:spPr>
          <a:xfrm>
            <a:off x="667909" y="5786563"/>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urved Right Arrow 6"/>
          <p:cNvSpPr/>
          <p:nvPr/>
        </p:nvSpPr>
        <p:spPr>
          <a:xfrm>
            <a:off x="667909" y="3805360"/>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Right Arrow 7"/>
          <p:cNvSpPr/>
          <p:nvPr/>
        </p:nvSpPr>
        <p:spPr>
          <a:xfrm>
            <a:off x="667909" y="4795961"/>
            <a:ext cx="485029" cy="636104"/>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1307031" y="1804946"/>
            <a:ext cx="2657651" cy="769441"/>
          </a:xfrm>
          <a:prstGeom prst="rect">
            <a:avLst/>
          </a:prstGeom>
          <a:noFill/>
        </p:spPr>
        <p:txBody>
          <a:bodyPr wrap="none" lIns="91440" tIns="45720" rIns="91440" bIns="45720">
            <a:spAutoFit/>
          </a:bodyPr>
          <a:lstStyle/>
          <a:p>
            <a:pPr algn="ctr"/>
            <a:r>
              <a:rPr lang="en-US" sz="4400" b="1" dirty="0" smtClean="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Characters</a:t>
            </a:r>
            <a:endParaRPr lang="en-US" sz="44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endParaRPr>
          </a:p>
        </p:txBody>
      </p:sp>
      <p:sp>
        <p:nvSpPr>
          <p:cNvPr id="11" name="TextBox 10"/>
          <p:cNvSpPr txBox="1"/>
          <p:nvPr/>
        </p:nvSpPr>
        <p:spPr>
          <a:xfrm>
            <a:off x="1307031" y="2833478"/>
            <a:ext cx="2401294" cy="769441"/>
          </a:xfrm>
          <a:prstGeom prst="rect">
            <a:avLst/>
          </a:prstGeom>
          <a:noFill/>
        </p:spPr>
        <p:txBody>
          <a:bodyPr wrap="square" rtlCol="0">
            <a:spAutoFit/>
          </a:bodyPr>
          <a:lstStyle/>
          <a:p>
            <a:r>
              <a:rPr lang="en-GB" sz="4400" b="1" dirty="0" smtClean="0">
                <a:ln w="13462">
                  <a:solidFill>
                    <a:schemeClr val="bg1"/>
                  </a:solidFill>
                  <a:prstDash val="solid"/>
                </a:ln>
                <a:solidFill>
                  <a:srgbClr val="FFFF00"/>
                </a:solidFill>
                <a:effectLst>
                  <a:outerShdw dist="38100" dir="2700000" algn="bl" rotWithShape="0">
                    <a:schemeClr val="accent5"/>
                  </a:outerShdw>
                </a:effectLst>
              </a:rPr>
              <a:t>Locations</a:t>
            </a:r>
            <a:endParaRPr lang="en-IN" sz="4400" dirty="0">
              <a:solidFill>
                <a:srgbClr val="FFFF00"/>
              </a:solidFill>
            </a:endParaRPr>
          </a:p>
        </p:txBody>
      </p:sp>
      <p:sp>
        <p:nvSpPr>
          <p:cNvPr id="13" name="TextBox 12"/>
          <p:cNvSpPr txBox="1"/>
          <p:nvPr/>
        </p:nvSpPr>
        <p:spPr>
          <a:xfrm>
            <a:off x="1307031" y="3862010"/>
            <a:ext cx="2425148" cy="769441"/>
          </a:xfrm>
          <a:prstGeom prst="rect">
            <a:avLst/>
          </a:prstGeom>
          <a:noFill/>
        </p:spPr>
        <p:txBody>
          <a:bodyPr wrap="square" rtlCol="0">
            <a:spAutoFit/>
          </a:bodyPr>
          <a:lstStyle/>
          <a:p>
            <a:r>
              <a:rPr lang="en-GB" sz="4400" b="1" dirty="0" smtClean="0">
                <a:ln w="13462">
                  <a:solidFill>
                    <a:schemeClr val="bg1"/>
                  </a:solidFill>
                  <a:prstDash val="solid"/>
                </a:ln>
                <a:solidFill>
                  <a:srgbClr val="FFFF00"/>
                </a:solidFill>
                <a:effectLst>
                  <a:outerShdw dist="38100" dir="2700000" algn="bl" rotWithShape="0">
                    <a:schemeClr val="accent5"/>
                  </a:outerShdw>
                </a:effectLst>
              </a:rPr>
              <a:t>Events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sp>
        <p:nvSpPr>
          <p:cNvPr id="14" name="TextBox 13"/>
          <p:cNvSpPr txBox="1"/>
          <p:nvPr/>
        </p:nvSpPr>
        <p:spPr>
          <a:xfrm>
            <a:off x="1283177" y="4890542"/>
            <a:ext cx="3522427" cy="769441"/>
          </a:xfrm>
          <a:prstGeom prst="rect">
            <a:avLst/>
          </a:prstGeom>
          <a:noFill/>
        </p:spPr>
        <p:txBody>
          <a:bodyPr wrap="square" rtlCol="0">
            <a:spAutoFit/>
          </a:bodyPr>
          <a:lstStyle/>
          <a:p>
            <a:r>
              <a:rPr lang="en-GB" sz="4400" b="1" dirty="0" smtClean="0">
                <a:ln w="13462">
                  <a:solidFill>
                    <a:schemeClr val="bg1"/>
                  </a:solidFill>
                  <a:prstDash val="solid"/>
                </a:ln>
                <a:solidFill>
                  <a:srgbClr val="FFFF00"/>
                </a:solidFill>
                <a:effectLst>
                  <a:outerShdw dist="38100" dir="2700000" algn="bl" rotWithShape="0">
                    <a:schemeClr val="accent5"/>
                  </a:outerShdw>
                </a:effectLst>
              </a:rPr>
              <a:t>Relationships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sp>
        <p:nvSpPr>
          <p:cNvPr id="15" name="TextBox 14"/>
          <p:cNvSpPr txBox="1"/>
          <p:nvPr/>
        </p:nvSpPr>
        <p:spPr>
          <a:xfrm>
            <a:off x="1283177" y="5919074"/>
            <a:ext cx="2989691" cy="769441"/>
          </a:xfrm>
          <a:prstGeom prst="rect">
            <a:avLst/>
          </a:prstGeom>
          <a:noFill/>
        </p:spPr>
        <p:txBody>
          <a:bodyPr wrap="square" rtlCol="0">
            <a:spAutoFit/>
          </a:bodyPr>
          <a:lstStyle/>
          <a:p>
            <a:r>
              <a:rPr lang="en-GB" sz="4400" b="1" dirty="0" smtClean="0">
                <a:ln w="13462">
                  <a:solidFill>
                    <a:schemeClr val="bg1"/>
                  </a:solidFill>
                  <a:prstDash val="solid"/>
                </a:ln>
                <a:solidFill>
                  <a:srgbClr val="FFFF00"/>
                </a:solidFill>
                <a:effectLst>
                  <a:outerShdw dist="38100" dir="2700000" algn="bl" rotWithShape="0">
                    <a:schemeClr val="accent5"/>
                  </a:outerShdw>
                </a:effectLst>
              </a:rPr>
              <a:t>Monsters</a:t>
            </a:r>
            <a:endParaRPr lang="en-IN" sz="4400" b="1" dirty="0">
              <a:ln w="13462">
                <a:solidFill>
                  <a:schemeClr val="bg1"/>
                </a:solidFill>
                <a:prstDash val="solid"/>
              </a:ln>
              <a:solidFill>
                <a:srgbClr val="FFFF00"/>
              </a:solidFill>
              <a:effectLst>
                <a:outerShdw dist="38100" dir="2700000" algn="bl" rotWithShape="0">
                  <a:schemeClr val="accent5"/>
                </a:outerShdw>
              </a:effectLs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72" y="85515"/>
            <a:ext cx="4114800" cy="5495925"/>
          </a:xfrm>
          <a:prstGeom prst="rect">
            <a:avLst/>
          </a:prstGeom>
        </p:spPr>
      </p:pic>
    </p:spTree>
    <p:extLst>
      <p:ext uri="{BB962C8B-B14F-4D97-AF65-F5344CB8AC3E}">
        <p14:creationId xmlns:p14="http://schemas.microsoft.com/office/powerpoint/2010/main" val="2348460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98596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74359" y="883378"/>
            <a:ext cx="4198288" cy="523220"/>
          </a:xfrm>
          <a:prstGeom prst="rect">
            <a:avLst/>
          </a:prstGeom>
          <a:noFill/>
        </p:spPr>
        <p:txBody>
          <a:bodyPr wrap="square" rtlCol="0">
            <a:spAutoFit/>
          </a:bodyPr>
          <a:lstStyle/>
          <a:p>
            <a:r>
              <a:rPr lang="en-GB" sz="2800" b="1" dirty="0" smtClean="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CHARACTERS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1750502"/>
            <a:ext cx="10058400" cy="25750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040" y="4556097"/>
            <a:ext cx="3232225" cy="1816100"/>
          </a:xfrm>
          <a:prstGeom prst="rect">
            <a:avLst/>
          </a:prstGeom>
        </p:spPr>
      </p:pic>
    </p:spTree>
    <p:extLst>
      <p:ext uri="{BB962C8B-B14F-4D97-AF65-F5344CB8AC3E}">
        <p14:creationId xmlns:p14="http://schemas.microsoft.com/office/powerpoint/2010/main" val="133679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5" y="566908"/>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455088" y="420666"/>
            <a:ext cx="4198288" cy="523220"/>
          </a:xfrm>
          <a:prstGeom prst="rect">
            <a:avLst/>
          </a:prstGeom>
          <a:noFill/>
        </p:spPr>
        <p:txBody>
          <a:bodyPr wrap="square" rtlCol="0">
            <a:spAutoFit/>
          </a:bodyPr>
          <a:lstStyle/>
          <a:p>
            <a:r>
              <a:rPr lang="en-GB" sz="2800" b="1" dirty="0" smtClean="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LOCATIONS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5" y="1002303"/>
            <a:ext cx="10734261" cy="22668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 y="3869950"/>
            <a:ext cx="2681839" cy="21094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976" y="4700909"/>
            <a:ext cx="3056326" cy="203384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185" y="3919429"/>
            <a:ext cx="3293461" cy="179840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8198" y="5011144"/>
            <a:ext cx="2787156" cy="1636146"/>
          </a:xfrm>
          <a:prstGeom prst="rect">
            <a:avLst/>
          </a:prstGeom>
        </p:spPr>
      </p:pic>
      <p:sp>
        <p:nvSpPr>
          <p:cNvPr id="12" name="TextBox 11"/>
          <p:cNvSpPr txBox="1"/>
          <p:nvPr/>
        </p:nvSpPr>
        <p:spPr>
          <a:xfrm>
            <a:off x="62865" y="6178163"/>
            <a:ext cx="2608773" cy="400110"/>
          </a:xfrm>
          <a:prstGeom prst="rect">
            <a:avLst/>
          </a:prstGeom>
          <a:noFill/>
        </p:spPr>
        <p:txBody>
          <a:bodyPr wrap="square" rtlCol="0">
            <a:prstTxWarp prst="textDeflateBottom">
              <a:avLst/>
            </a:prstTxWarp>
            <a:spAutoFit/>
          </a:bodyPr>
          <a:lstStyle/>
          <a:p>
            <a:pPr algn="ctr"/>
            <a:r>
              <a:rPr lang="en-GB" sz="2000" dirty="0" smtClean="0">
                <a:solidFill>
                  <a:srgbClr val="FFC000"/>
                </a:solidFill>
              </a:rPr>
              <a:t>Hawkins High School</a:t>
            </a:r>
            <a:endParaRPr lang="en-IN" sz="2000" dirty="0">
              <a:solidFill>
                <a:srgbClr val="FFC000"/>
              </a:solidFill>
            </a:endParaRPr>
          </a:p>
        </p:txBody>
      </p:sp>
      <p:sp>
        <p:nvSpPr>
          <p:cNvPr id="13" name="TextBox 12"/>
          <p:cNvSpPr txBox="1"/>
          <p:nvPr/>
        </p:nvSpPr>
        <p:spPr>
          <a:xfrm>
            <a:off x="3021496" y="4277802"/>
            <a:ext cx="2727297" cy="400110"/>
          </a:xfrm>
          <a:prstGeom prst="rect">
            <a:avLst/>
          </a:prstGeom>
          <a:noFill/>
        </p:spPr>
        <p:txBody>
          <a:bodyPr wrap="square" rtlCol="0">
            <a:prstTxWarp prst="textDeflate">
              <a:avLst/>
            </a:prstTxWarp>
            <a:spAutoFit/>
          </a:bodyPr>
          <a:lstStyle/>
          <a:p>
            <a:r>
              <a:rPr lang="en-GB" sz="2000" dirty="0" smtClean="0">
                <a:solidFill>
                  <a:srgbClr val="FFC000"/>
                </a:solidFill>
              </a:rPr>
              <a:t>Starcourt Mall</a:t>
            </a:r>
            <a:endParaRPr lang="en-IN" sz="2000" dirty="0">
              <a:solidFill>
                <a:srgbClr val="FFC000"/>
              </a:solidFill>
            </a:endParaRPr>
          </a:p>
        </p:txBody>
      </p:sp>
      <p:sp>
        <p:nvSpPr>
          <p:cNvPr id="14" name="TextBox 13"/>
          <p:cNvSpPr txBox="1"/>
          <p:nvPr/>
        </p:nvSpPr>
        <p:spPr>
          <a:xfrm>
            <a:off x="6115362" y="5837168"/>
            <a:ext cx="3085106" cy="369332"/>
          </a:xfrm>
          <a:prstGeom prst="rect">
            <a:avLst/>
          </a:prstGeom>
          <a:noFill/>
        </p:spPr>
        <p:txBody>
          <a:bodyPr wrap="square" rtlCol="0">
            <a:prstTxWarp prst="textDeflateBottom">
              <a:avLst/>
            </a:prstTxWarp>
            <a:spAutoFit/>
          </a:bodyPr>
          <a:lstStyle/>
          <a:p>
            <a:pPr algn="ctr"/>
            <a:r>
              <a:rPr lang="en-GB" dirty="0" smtClean="0">
                <a:solidFill>
                  <a:srgbClr val="FFC000"/>
                </a:solidFill>
              </a:rPr>
              <a:t>Hawkins National Laboratory</a:t>
            </a:r>
            <a:endParaRPr lang="en-IN" dirty="0">
              <a:solidFill>
                <a:srgbClr val="FFC000"/>
              </a:solidFill>
            </a:endParaRPr>
          </a:p>
        </p:txBody>
      </p:sp>
      <p:sp>
        <p:nvSpPr>
          <p:cNvPr id="15" name="TextBox 14"/>
          <p:cNvSpPr txBox="1"/>
          <p:nvPr/>
        </p:nvSpPr>
        <p:spPr>
          <a:xfrm>
            <a:off x="9567038" y="4447098"/>
            <a:ext cx="2480806" cy="461665"/>
          </a:xfrm>
          <a:prstGeom prst="rect">
            <a:avLst/>
          </a:prstGeom>
          <a:noFill/>
        </p:spPr>
        <p:txBody>
          <a:bodyPr wrap="square" rtlCol="0">
            <a:prstTxWarp prst="textInflate">
              <a:avLst/>
            </a:prstTxWarp>
            <a:spAutoFit/>
          </a:bodyPr>
          <a:lstStyle/>
          <a:p>
            <a:pPr algn="ctr"/>
            <a:r>
              <a:rPr lang="en-GB" sz="2400" dirty="0" smtClean="0">
                <a:solidFill>
                  <a:srgbClr val="FFC000"/>
                </a:solidFill>
              </a:rPr>
              <a:t>Byer’s House</a:t>
            </a:r>
            <a:endParaRPr lang="en-IN" sz="2400" dirty="0">
              <a:solidFill>
                <a:srgbClr val="FFC000"/>
              </a:solidFill>
            </a:endParaRPr>
          </a:p>
        </p:txBody>
      </p:sp>
    </p:spTree>
    <p:extLst>
      <p:ext uri="{BB962C8B-B14F-4D97-AF65-F5344CB8AC3E}">
        <p14:creationId xmlns:p14="http://schemas.microsoft.com/office/powerpoint/2010/main" val="8690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124757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606164" y="1144988"/>
            <a:ext cx="2846566" cy="523220"/>
          </a:xfrm>
          <a:prstGeom prst="rect">
            <a:avLst/>
          </a:prstGeom>
          <a:noFill/>
        </p:spPr>
        <p:txBody>
          <a:bodyPr wrap="square" rtlCol="0">
            <a:spAutoFit/>
          </a:bodyPr>
          <a:lstStyle/>
          <a:p>
            <a:r>
              <a:rPr lang="en-GB" sz="2800" b="1" dirty="0" smtClean="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EVENTS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2019632"/>
            <a:ext cx="10416208" cy="2154803"/>
          </a:xfrm>
          <a:prstGeom prst="rect">
            <a:avLst/>
          </a:prstGeom>
        </p:spPr>
      </p:pic>
    </p:spTree>
    <p:extLst>
      <p:ext uri="{BB962C8B-B14F-4D97-AF65-F5344CB8AC3E}">
        <p14:creationId xmlns:p14="http://schemas.microsoft.com/office/powerpoint/2010/main" val="186946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72435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34603" y="621768"/>
            <a:ext cx="4198288" cy="523220"/>
          </a:xfrm>
          <a:prstGeom prst="rect">
            <a:avLst/>
          </a:prstGeom>
          <a:noFill/>
        </p:spPr>
        <p:txBody>
          <a:bodyPr wrap="square" rtlCol="0">
            <a:spAutoFit/>
          </a:bodyPr>
          <a:lstStyle/>
          <a:p>
            <a:r>
              <a:rPr lang="en-GB" sz="2800" b="1" dirty="0" smtClean="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RELATIONSHIPS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1247602"/>
            <a:ext cx="6248942" cy="20728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 y="4834516"/>
            <a:ext cx="3402912" cy="1701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47" y="3423036"/>
            <a:ext cx="2099144" cy="258755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4410" y="4115457"/>
            <a:ext cx="2500151" cy="25001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7400" y="3769042"/>
            <a:ext cx="3514230" cy="1757115"/>
          </a:xfrm>
          <a:prstGeom prst="rect">
            <a:avLst/>
          </a:prstGeom>
        </p:spPr>
      </p:pic>
      <p:sp>
        <p:nvSpPr>
          <p:cNvPr id="12" name="TextBox 11"/>
          <p:cNvSpPr txBox="1"/>
          <p:nvPr/>
        </p:nvSpPr>
        <p:spPr>
          <a:xfrm>
            <a:off x="318052" y="4115457"/>
            <a:ext cx="2846567" cy="646331"/>
          </a:xfrm>
          <a:prstGeom prst="rect">
            <a:avLst/>
          </a:prstGeom>
          <a:noFill/>
        </p:spPr>
        <p:txBody>
          <a:bodyPr wrap="square" rtlCol="0">
            <a:spAutoFit/>
          </a:bodyPr>
          <a:lstStyle/>
          <a:p>
            <a:r>
              <a:rPr lang="en-GB" dirty="0" smtClean="0">
                <a:solidFill>
                  <a:srgbClr val="FFC000"/>
                </a:solidFill>
                <a:latin typeface="Berlin Sans FB" panose="020E0602020502020306" pitchFamily="34" charset="0"/>
              </a:rPr>
              <a:t>MIKE WHEELER &amp; ELEVEN</a:t>
            </a:r>
          </a:p>
          <a:p>
            <a:r>
              <a:rPr lang="en-GB" dirty="0" smtClean="0"/>
              <a:t>- Close Friends</a:t>
            </a:r>
            <a:endParaRPr lang="en-IN" dirty="0"/>
          </a:p>
        </p:txBody>
      </p:sp>
      <p:sp>
        <p:nvSpPr>
          <p:cNvPr id="13" name="TextBox 12"/>
          <p:cNvSpPr txBox="1"/>
          <p:nvPr/>
        </p:nvSpPr>
        <p:spPr>
          <a:xfrm>
            <a:off x="3696966" y="6113209"/>
            <a:ext cx="3045741" cy="646331"/>
          </a:xfrm>
          <a:prstGeom prst="rect">
            <a:avLst/>
          </a:prstGeom>
          <a:noFill/>
        </p:spPr>
        <p:txBody>
          <a:bodyPr wrap="square" rtlCol="0">
            <a:spAutoFit/>
          </a:bodyPr>
          <a:lstStyle/>
          <a:p>
            <a:r>
              <a:rPr lang="en-GB" dirty="0" smtClean="0">
                <a:solidFill>
                  <a:srgbClr val="FFC000"/>
                </a:solidFill>
                <a:latin typeface="Berlin Sans FB" panose="020E0602020502020306" pitchFamily="34" charset="0"/>
              </a:rPr>
              <a:t>ELEVEN &amp; JIM HOPPER</a:t>
            </a:r>
          </a:p>
          <a:p>
            <a:r>
              <a:rPr lang="en-GB" dirty="0" smtClean="0"/>
              <a:t>- </a:t>
            </a:r>
            <a:r>
              <a:rPr lang="en-GB" sz="1600" dirty="0" smtClean="0"/>
              <a:t>Adoptive Father &amp; Daughter</a:t>
            </a:r>
            <a:endParaRPr lang="en-IN" sz="1600" dirty="0"/>
          </a:p>
        </p:txBody>
      </p:sp>
      <p:sp>
        <p:nvSpPr>
          <p:cNvPr id="14" name="TextBox 13"/>
          <p:cNvSpPr txBox="1"/>
          <p:nvPr/>
        </p:nvSpPr>
        <p:spPr>
          <a:xfrm>
            <a:off x="6284971" y="3541982"/>
            <a:ext cx="2679590" cy="646331"/>
          </a:xfrm>
          <a:prstGeom prst="rect">
            <a:avLst/>
          </a:prstGeom>
          <a:noFill/>
        </p:spPr>
        <p:txBody>
          <a:bodyPr wrap="square" rtlCol="0">
            <a:spAutoFit/>
          </a:bodyPr>
          <a:lstStyle/>
          <a:p>
            <a:r>
              <a:rPr lang="en-GB" dirty="0" smtClean="0">
                <a:solidFill>
                  <a:srgbClr val="FFC000"/>
                </a:solidFill>
                <a:latin typeface="Berlin Sans FB" panose="020E0602020502020306" pitchFamily="34" charset="0"/>
              </a:rPr>
              <a:t>JOYCE &amp; WILL BYERS</a:t>
            </a:r>
          </a:p>
          <a:p>
            <a:r>
              <a:rPr lang="en-GB" dirty="0" smtClean="0"/>
              <a:t>- Mother &amp; Son</a:t>
            </a:r>
            <a:endParaRPr lang="en-IN" dirty="0"/>
          </a:p>
        </p:txBody>
      </p:sp>
      <p:sp>
        <p:nvSpPr>
          <p:cNvPr id="15" name="TextBox 14"/>
          <p:cNvSpPr txBox="1"/>
          <p:nvPr/>
        </p:nvSpPr>
        <p:spPr>
          <a:xfrm>
            <a:off x="9358686" y="5597719"/>
            <a:ext cx="2761752" cy="646331"/>
          </a:xfrm>
          <a:prstGeom prst="rect">
            <a:avLst/>
          </a:prstGeom>
          <a:noFill/>
        </p:spPr>
        <p:txBody>
          <a:bodyPr wrap="square" rtlCol="0">
            <a:spAutoFit/>
          </a:bodyPr>
          <a:lstStyle/>
          <a:p>
            <a:r>
              <a:rPr lang="en-GB" dirty="0" smtClean="0">
                <a:solidFill>
                  <a:srgbClr val="FFC000"/>
                </a:solidFill>
                <a:latin typeface="Berlin Sans FB" panose="020E0602020502020306" pitchFamily="34" charset="0"/>
              </a:rPr>
              <a:t>MIKE &amp; NANCY WHEELER</a:t>
            </a:r>
          </a:p>
          <a:p>
            <a:r>
              <a:rPr lang="en-GB" dirty="0" smtClean="0"/>
              <a:t>- Siblings</a:t>
            </a:r>
            <a:endParaRPr lang="en-IN" dirty="0"/>
          </a:p>
        </p:txBody>
      </p:sp>
    </p:spTree>
    <p:extLst>
      <p:ext uri="{BB962C8B-B14F-4D97-AF65-F5344CB8AC3E}">
        <p14:creationId xmlns:p14="http://schemas.microsoft.com/office/powerpoint/2010/main" val="10127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Chevron 1"/>
          <p:cNvSpPr/>
          <p:nvPr/>
        </p:nvSpPr>
        <p:spPr>
          <a:xfrm>
            <a:off x="644056" y="985962"/>
            <a:ext cx="811033" cy="318052"/>
          </a:xfrm>
          <a:prstGeom prst="chevron">
            <a:avLst/>
          </a:prstGeom>
          <a:solidFill>
            <a:srgbClr val="FFC000"/>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1574359" y="883378"/>
            <a:ext cx="4198288" cy="523220"/>
          </a:xfrm>
          <a:prstGeom prst="rect">
            <a:avLst/>
          </a:prstGeom>
          <a:noFill/>
        </p:spPr>
        <p:txBody>
          <a:bodyPr wrap="square" rtlCol="0">
            <a:spAutoFit/>
          </a:bodyPr>
          <a:lstStyle/>
          <a:p>
            <a:r>
              <a:rPr lang="en-GB" sz="2800" b="1" dirty="0" smtClean="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rPr>
              <a:t>MONSTERS TABLE</a:t>
            </a:r>
            <a:endParaRPr lang="en-IN" sz="2800" b="1" dirty="0">
              <a:ln w="9525">
                <a:solidFill>
                  <a:schemeClr val="bg1"/>
                </a:solidFill>
                <a:prstDash val="solid"/>
              </a:ln>
              <a:solidFill>
                <a:srgbClr val="FFC000"/>
              </a:solidFill>
              <a:effectLst>
                <a:outerShdw blurRad="38100" dist="38100" dir="2700000" algn="tl">
                  <a:srgbClr val="000000">
                    <a:alpha val="43137"/>
                  </a:srgbClr>
                </a:outerShdw>
              </a:effectLst>
              <a:latin typeface="Berlin Sans FB" panose="020E0602020502020306"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02" y="1530369"/>
            <a:ext cx="9647756" cy="2095682"/>
          </a:xfrm>
          <a:prstGeom prst="rect">
            <a:avLst/>
          </a:prstGeom>
        </p:spPr>
      </p:pic>
    </p:spTree>
    <p:extLst>
      <p:ext uri="{BB962C8B-B14F-4D97-AF65-F5344CB8AC3E}">
        <p14:creationId xmlns:p14="http://schemas.microsoft.com/office/powerpoint/2010/main" val="378695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1">
                <a:tint val="98000"/>
                <a:satMod val="130000"/>
                <a:shade val="90000"/>
                <a:lumMod val="103000"/>
              </a:schemeClr>
            </a:gs>
            <a:gs pos="57000">
              <a:srgbClr val="C00000"/>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59802315"/>
              </p:ext>
            </p:extLst>
          </p:nvPr>
        </p:nvGraphicFramePr>
        <p:xfrm>
          <a:off x="3649648" y="0"/>
          <a:ext cx="10056633" cy="6679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54441" y="2115047"/>
            <a:ext cx="3260036" cy="1877437"/>
          </a:xfrm>
          <a:prstGeom prst="rect">
            <a:avLst/>
          </a:prstGeom>
          <a:noFill/>
        </p:spPr>
        <p:txBody>
          <a:bodyPr wrap="square" rtlCol="0">
            <a:spAutoFit/>
          </a:bodyPr>
          <a:lstStyle/>
          <a:p>
            <a:r>
              <a:rPr lang="en-GB" sz="2000" dirty="0" smtClean="0">
                <a:solidFill>
                  <a:srgbClr val="FFC000"/>
                </a:solidFill>
                <a:latin typeface="Berlin Sans FB" panose="020E0602020502020306" pitchFamily="34" charset="0"/>
              </a:rPr>
              <a:t>Q1. Retrieve the names of the characters ?</a:t>
            </a:r>
          </a:p>
          <a:p>
            <a:endParaRPr lang="en-GB" dirty="0" smtClean="0"/>
          </a:p>
          <a:p>
            <a:endParaRPr lang="en-GB" dirty="0"/>
          </a:p>
          <a:p>
            <a:r>
              <a:rPr lang="en-GB" sz="2000" dirty="0"/>
              <a:t>Select name from characters;</a:t>
            </a:r>
          </a:p>
          <a:p>
            <a:endParaRPr lang="en-IN" sz="2000" dirty="0"/>
          </a:p>
        </p:txBody>
      </p:sp>
      <p:sp>
        <p:nvSpPr>
          <p:cNvPr id="8" name="TextBox 7"/>
          <p:cNvSpPr txBox="1"/>
          <p:nvPr/>
        </p:nvSpPr>
        <p:spPr>
          <a:xfrm>
            <a:off x="10249232" y="55659"/>
            <a:ext cx="1781092" cy="338554"/>
          </a:xfrm>
          <a:prstGeom prst="rect">
            <a:avLst/>
          </a:prstGeom>
          <a:noFill/>
        </p:spPr>
        <p:txBody>
          <a:bodyPr wrap="square" rtlCol="0">
            <a:spAutoFit/>
          </a:bodyPr>
          <a:lstStyle/>
          <a:p>
            <a:pPr algn="ctr"/>
            <a:r>
              <a:rPr lang="en-GB" sz="1600" dirty="0" smtClean="0">
                <a:latin typeface="Berlin Sans FB" panose="020E0602020502020306" pitchFamily="34" charset="0"/>
              </a:rPr>
              <a:t>LUCAS SINCLAIR</a:t>
            </a:r>
            <a:endParaRPr lang="en-IN" sz="1600" dirty="0">
              <a:latin typeface="Berlin Sans FB" panose="020E0602020502020306" pitchFamily="34" charset="0"/>
            </a:endParaRPr>
          </a:p>
        </p:txBody>
      </p:sp>
      <p:sp>
        <p:nvSpPr>
          <p:cNvPr id="2" name="TextBox 1"/>
          <p:cNvSpPr txBox="1"/>
          <p:nvPr/>
        </p:nvSpPr>
        <p:spPr>
          <a:xfrm>
            <a:off x="3693111" y="2334828"/>
            <a:ext cx="1677880" cy="338554"/>
          </a:xfrm>
          <a:prstGeom prst="rect">
            <a:avLst/>
          </a:prstGeom>
          <a:noFill/>
        </p:spPr>
        <p:txBody>
          <a:bodyPr wrap="square" rtlCol="0">
            <a:spAutoFit/>
          </a:bodyPr>
          <a:lstStyle/>
          <a:p>
            <a:pPr algn="ctr"/>
            <a:r>
              <a:rPr lang="en-GB" sz="1600" dirty="0" smtClean="0">
                <a:latin typeface="Berlin Sans FB" panose="020E0602020502020306" pitchFamily="34" charset="0"/>
              </a:rPr>
              <a:t>WILL BYERS</a:t>
            </a:r>
            <a:endParaRPr lang="en-IN" sz="1600" dirty="0">
              <a:latin typeface="Berlin Sans FB" panose="020E0602020502020306" pitchFamily="34" charset="0"/>
            </a:endParaRPr>
          </a:p>
        </p:txBody>
      </p:sp>
      <p:sp>
        <p:nvSpPr>
          <p:cNvPr id="3" name="TextBox 2"/>
          <p:cNvSpPr txBox="1"/>
          <p:nvPr/>
        </p:nvSpPr>
        <p:spPr>
          <a:xfrm>
            <a:off x="5850384" y="2334828"/>
            <a:ext cx="1811045" cy="338554"/>
          </a:xfrm>
          <a:prstGeom prst="rect">
            <a:avLst/>
          </a:prstGeom>
          <a:noFill/>
        </p:spPr>
        <p:txBody>
          <a:bodyPr wrap="square" rtlCol="0">
            <a:spAutoFit/>
          </a:bodyPr>
          <a:lstStyle/>
          <a:p>
            <a:pPr algn="ctr"/>
            <a:r>
              <a:rPr lang="en-GB" sz="1600" dirty="0" smtClean="0">
                <a:latin typeface="Berlin Sans FB" panose="020E0602020502020306" pitchFamily="34" charset="0"/>
              </a:rPr>
              <a:t>JOYCE BYERS</a:t>
            </a:r>
            <a:endParaRPr lang="en-IN" sz="1600" dirty="0">
              <a:latin typeface="Berlin Sans FB" panose="020E0602020502020306" pitchFamily="34" charset="0"/>
            </a:endParaRPr>
          </a:p>
        </p:txBody>
      </p:sp>
      <p:sp>
        <p:nvSpPr>
          <p:cNvPr id="4" name="TextBox 3"/>
          <p:cNvSpPr txBox="1"/>
          <p:nvPr/>
        </p:nvSpPr>
        <p:spPr>
          <a:xfrm>
            <a:off x="10168394" y="2115048"/>
            <a:ext cx="1942768" cy="584775"/>
          </a:xfrm>
          <a:prstGeom prst="rect">
            <a:avLst/>
          </a:prstGeom>
          <a:noFill/>
        </p:spPr>
        <p:txBody>
          <a:bodyPr wrap="square" rtlCol="0">
            <a:spAutoFit/>
          </a:bodyPr>
          <a:lstStyle/>
          <a:p>
            <a:pPr algn="ctr"/>
            <a:r>
              <a:rPr lang="en-GB" sz="1600" dirty="0" smtClean="0">
                <a:latin typeface="Berlin Sans FB" panose="020E0602020502020306" pitchFamily="34" charset="0"/>
              </a:rPr>
              <a:t>STEVE HARRINGTON</a:t>
            </a:r>
            <a:endParaRPr lang="en-IN" sz="1600" dirty="0">
              <a:latin typeface="Berlin Sans FB" panose="020E0602020502020306" pitchFamily="34" charset="0"/>
            </a:endParaRPr>
          </a:p>
        </p:txBody>
      </p:sp>
      <p:sp>
        <p:nvSpPr>
          <p:cNvPr id="9" name="TextBox 8"/>
          <p:cNvSpPr txBox="1"/>
          <p:nvPr/>
        </p:nvSpPr>
        <p:spPr>
          <a:xfrm>
            <a:off x="6010182" y="4527612"/>
            <a:ext cx="2246051" cy="338554"/>
          </a:xfrm>
          <a:prstGeom prst="rect">
            <a:avLst/>
          </a:prstGeom>
          <a:noFill/>
        </p:spPr>
        <p:txBody>
          <a:bodyPr wrap="square" rtlCol="0">
            <a:spAutoFit/>
          </a:bodyPr>
          <a:lstStyle/>
          <a:p>
            <a:pPr algn="ctr"/>
            <a:r>
              <a:rPr lang="en-GB" sz="1600" dirty="0" smtClean="0">
                <a:latin typeface="Berlin Sans FB" panose="020E0602020502020306" pitchFamily="34" charset="0"/>
              </a:rPr>
              <a:t>JONATHAN BYERS</a:t>
            </a:r>
            <a:endParaRPr lang="en-IN" sz="1600" dirty="0">
              <a:latin typeface="Berlin Sans FB" panose="020E0602020502020306" pitchFamily="34" charset="0"/>
            </a:endParaRPr>
          </a:p>
        </p:txBody>
      </p:sp>
      <p:sp>
        <p:nvSpPr>
          <p:cNvPr id="10" name="TextBox 9"/>
          <p:cNvSpPr txBox="1"/>
          <p:nvPr/>
        </p:nvSpPr>
        <p:spPr>
          <a:xfrm>
            <a:off x="8353887" y="4527612"/>
            <a:ext cx="1988598" cy="338554"/>
          </a:xfrm>
          <a:prstGeom prst="rect">
            <a:avLst/>
          </a:prstGeom>
          <a:noFill/>
        </p:spPr>
        <p:txBody>
          <a:bodyPr wrap="square" rtlCol="0">
            <a:spAutoFit/>
          </a:bodyPr>
          <a:lstStyle/>
          <a:p>
            <a:pPr algn="ctr"/>
            <a:r>
              <a:rPr lang="en-GB" sz="1600" dirty="0" smtClean="0">
                <a:latin typeface="Berlin Sans FB" panose="020E0602020502020306" pitchFamily="34" charset="0"/>
              </a:rPr>
              <a:t>NANCY WHEELER</a:t>
            </a:r>
            <a:endParaRPr lang="en-IN" sz="1600" dirty="0">
              <a:latin typeface="Berlin Sans FB" panose="020E0602020502020306" pitchFamily="34" charset="0"/>
            </a:endParaRPr>
          </a:p>
        </p:txBody>
      </p:sp>
    </p:spTree>
    <p:extLst>
      <p:ext uri="{BB962C8B-B14F-4D97-AF65-F5344CB8AC3E}">
        <p14:creationId xmlns:p14="http://schemas.microsoft.com/office/powerpoint/2010/main" val="64293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665</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Berlin Sans FB</vt:lpstr>
      <vt:lpstr>Calibri</vt:lpstr>
      <vt:lpstr>Calibri Light</vt:lpstr>
      <vt:lpstr>Courier New</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47</cp:revision>
  <dcterms:created xsi:type="dcterms:W3CDTF">2024-03-20T05:50:51Z</dcterms:created>
  <dcterms:modified xsi:type="dcterms:W3CDTF">2024-03-25T13:44:54Z</dcterms:modified>
</cp:coreProperties>
</file>