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Boribay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Multi-Purpose Discord Bot</a:t>
            </a:r>
          </a:p>
          <a:p>
            <a:r>
              <a:t>Presented by [Your Name]</a:t>
            </a:r>
          </a:p>
          <a:p>
            <a:r>
              <a:t>Date: September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Need: Discord users struggle with managing multiple bots for different functionalities.</a:t>
            </a:r>
          </a:p>
          <a:p>
            <a:r>
              <a:t>Current Issues:</a:t>
            </a:r>
            <a:br/>
            <a:r>
              <a:t>- Fragmentation of bot functionalities</a:t>
            </a:r>
            <a:br/>
            <a:r>
              <a:t>- Overload on server resources</a:t>
            </a:r>
            <a:br/>
            <a:r>
              <a:t>- Lack of an all-in-one bot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Boribay: A versatile Discord bot that combines various functionalities in one platform.</a:t>
            </a:r>
          </a:p>
          <a:p>
            <a:r>
              <a:t>Key Features:</a:t>
            </a:r>
            <a:br/>
            <a:r>
              <a:t>- Moderation</a:t>
            </a:r>
            <a:br/>
            <a:r>
              <a:t>- Fun commands (games, memes)</a:t>
            </a:r>
            <a:br/>
            <a:r>
              <a:t>- Utility (reminders, polls)</a:t>
            </a:r>
            <a:br/>
            <a:r>
              <a:t>- Integration with APIs (weather, news, etc.)</a:t>
            </a:r>
            <a:br/>
            <a:r>
              <a:t>- Music playback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All-in-One Solution: Reduces clutter by offering a single bot for multiple tasks.</a:t>
            </a:r>
          </a:p>
          <a:p>
            <a:r>
              <a:t>Efficiency: Optimized to run smoothly even in large servers.</a:t>
            </a:r>
          </a:p>
          <a:p>
            <a:r>
              <a:t>Customizable: Tailored to fit the needs of different Discord communities.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Audience: Gamers, streamers, study groups, community builders on Discord.</a:t>
            </a:r>
          </a:p>
          <a:p>
            <a:r>
              <a:t>Discord’s Growth: Over X million active users and Y billion messages sent monthly.</a:t>
            </a:r>
          </a:p>
          <a:p>
            <a:r>
              <a:t>Monetization Potential: Premium features, community subscriptions, in-bot purchases.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Competitors:</a:t>
            </a:r>
          </a:p>
          <a:p>
            <a:r>
              <a:t>- Dyno: Moderation and music</a:t>
            </a:r>
          </a:p>
          <a:p>
            <a:r>
              <a:t>- MEE6: Moderation, leveling, music</a:t>
            </a:r>
          </a:p>
          <a:p>
            <a:r>
              <a:t>- Rhythm: Music 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