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2" r:id="rId18"/>
    <p:sldId id="273" r:id="rId19"/>
  </p:sldIdLst>
  <p:sldSz cx="9144000" cy="5143500" type="screen16x9"/>
  <p:notesSz cx="6858000" cy="9144000"/>
  <p:embeddedFontLst>
    <p:embeddedFont>
      <p:font typeface="Oswald" panose="02020500000000000000" charset="0"/>
      <p:regular r:id="rId21"/>
      <p:bold r:id="rId22"/>
    </p:embeddedFont>
    <p:embeddedFont>
      <p:font typeface="Average" panose="02020500000000000000" charset="0"/>
      <p:regular r:id="rId23"/>
    </p:embeddedFont>
    <p:embeddedFont>
      <p:font typeface="Microsoft JhengHei" panose="020B0604030504040204" pitchFamily="34" charset="-12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482bd5d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482bd5d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482bd5d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482bd5d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482bd5d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482bd5d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482bd5d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482bd5d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482bd5d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482bd5d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482bd5d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482bd5d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482bd5d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482bd5d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482bd5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482bd5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482bd5d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482bd5de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482bd5d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482bd5d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482bd5d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482bd5d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482bd5d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482bd5d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482bd5d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482bd5d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482bd5d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482bd5d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482bd5d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482bd5d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482bd5d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482bd5d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482bd5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482bd5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跳棋程式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1062043戴詩庭</a:t>
            </a:r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myturn  boolean</a:t>
            </a:r>
            <a:endParaRPr sz="24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預設值為true。此玩家先下或是對方移動完棋子，輪到此玩家下棋。每次此玩家移動完即改為false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redwon   Boolean</a:t>
            </a:r>
            <a:endParaRPr sz="24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預設值為false。紅色棋子獲勝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yellowwon boolean</a:t>
            </a:r>
            <a:endParaRPr sz="24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預設值為false。黃色棋子獲勝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greenwon  boolean</a:t>
            </a:r>
            <a:endParaRPr sz="24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預設值為false。綠色棋子獲勝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216800"/>
            <a:ext cx="8520600" cy="43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Char char="●"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等待及接收客戶端 ( 對手) 傳來的資料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Char char="●"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呼叫board()裡的jump()方法，在玩家本身的棋盤上移動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 當對方棋子顏色不等於玩家本身的棋子顏色，才可呼叫 )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當對方移動完，myturn = true ，玩家即可移動。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JhengHei"/>
              <a:buChar char="●"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新建win()顯示在介面上</a:t>
            </a: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4097"/>
            <a:ext cx="9144000" cy="11294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645900" y="253997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SocketClient.java 客戶端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3000"/>
              </a:spcBef>
              <a:spcAft>
                <a:spcPts val="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645900" y="261970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board.java 畫布重整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2400"/>
              </a:spcBef>
              <a:spcAft>
                <a:spcPts val="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39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Char char="●"/>
            </a:pPr>
            <a:r>
              <a:rPr lang="zh-TW" sz="24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滑鼠點擊</a:t>
            </a: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事件中，判斷玩家欲移動棋子顏色是否合法，以灰色表示可移動的所有位置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Char char="●"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顯示彈跳視窗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360" y="1847750"/>
            <a:ext cx="649121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245550" y="176925"/>
            <a:ext cx="8652900" cy="47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Char char="●"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</a:t>
            </a:r>
            <a:r>
              <a:rPr lang="zh-TW" sz="24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滑鼠釋放</a:t>
            </a: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事件中，判斷玩家欲移動棋子顏色是否合法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Char char="●"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和對手連線時，將玩家移動棋子的字串資料傳入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ijstring=</a:t>
            </a: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玩家棋子顏色，移動步數，從 ( i_old , j_old ) 移動到 ( i , j )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Char char="●"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玩家移動完，myturn=false ，輪到對手移動  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825" y="2941975"/>
            <a:ext cx="6826175" cy="22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判斷輸贏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3800"/>
            <a:ext cx="4784100" cy="3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在board()的滑鼠釋放事件中呼叫checkwin()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813" y="2531650"/>
            <a:ext cx="25431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5582100" y="176925"/>
            <a:ext cx="3402600" cy="45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08" y="0"/>
            <a:ext cx="404818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125773"/>
            <a:ext cx="4605299" cy="6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645900" y="313802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win.java主要顯示介面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2400"/>
              </a:spcBef>
              <a:spcAft>
                <a:spcPts val="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消掉對方顏色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2323620"/>
            <a:ext cx="581025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0" y="2550538"/>
            <a:ext cx="2938374" cy="626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136200" y="1113925"/>
            <a:ext cx="86529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mapcolor  HashMap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利用put()新增元素，再用key – value取得顏色的值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前言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 Socket 為基礎，在兩台電腦之間建立網路連線，透過網路溝通的端點，傳送與接收資料。欲建立 Socket 連線，需要IP位址及通訊埠(port)。兩台電腦同時擔任server端和client端。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Socket 架構圖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725" y="898125"/>
            <a:ext cx="5110850" cy="40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操作流程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輸入對方IP位址及通訊埠Port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532575"/>
            <a:ext cx="8520600" cy="30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開啟命令題示字元 ( cmd ) 輸入ipconfig可查詢自己電腦的虛擬IP位址。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475" y="3152100"/>
            <a:ext cx="5562175" cy="9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選擇棋子顏色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071088"/>
            <a:ext cx="3934800" cy="33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Char char="●"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玩家雙擊欲選之顏色，即成功選取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Char char="●"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遊戲未進行時，有三個顏色供玩家選擇，當一接收到對方的棋子顏色，即消掉未使用到的顏色棋子。</a:t>
            </a: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200" y="445013"/>
            <a:ext cx="453390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彈跳視窗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JOptionPane.showMessageDialog(null, s)</a:t>
            </a:r>
            <a:endParaRPr sz="24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583" y="2166313"/>
            <a:ext cx="2825350" cy="13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459" y="2166313"/>
            <a:ext cx="2825337" cy="13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91450" y="4135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lvl="0" indent="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還未輪到你時，不可移動下一步             遊戲過程中，不可移動別人的棋子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程式架構圖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174" y="337279"/>
            <a:ext cx="4377076" cy="456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645900" y="2868300"/>
            <a:ext cx="78522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checker.java 伺服端 (主要執行檔)</a:t>
            </a:r>
            <a:endParaRPr sz="30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3000"/>
              </a:spcBef>
              <a:spcAft>
                <a:spcPts val="0"/>
              </a:spcAft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546</Words>
  <Application>Microsoft Office PowerPoint</Application>
  <PresentationFormat>如螢幕大小 (16:9)</PresentationFormat>
  <Paragraphs>67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Oswald</vt:lpstr>
      <vt:lpstr>Arial</vt:lpstr>
      <vt:lpstr>Average</vt:lpstr>
      <vt:lpstr>Microsoft JhengHei</vt:lpstr>
      <vt:lpstr>Slate</vt:lpstr>
      <vt:lpstr>Java跳棋程式</vt:lpstr>
      <vt:lpstr>前言</vt:lpstr>
      <vt:lpstr>Socket 架構圖</vt:lpstr>
      <vt:lpstr>操作流程</vt:lpstr>
      <vt:lpstr>輸入對方IP位址及通訊埠Port </vt:lpstr>
      <vt:lpstr>選擇棋子顏色  </vt:lpstr>
      <vt:lpstr>彈跳視窗 </vt:lpstr>
      <vt:lpstr>程式架構圖</vt:lpstr>
      <vt:lpstr>checker.java 伺服端 (主要執行檔) </vt:lpstr>
      <vt:lpstr>PowerPoint 簡報</vt:lpstr>
      <vt:lpstr>  </vt:lpstr>
      <vt:lpstr>SocketClient.java 客戶端 </vt:lpstr>
      <vt:lpstr>board.java 畫布重整 </vt:lpstr>
      <vt:lpstr>PowerPoint 簡報</vt:lpstr>
      <vt:lpstr>  </vt:lpstr>
      <vt:lpstr>判斷輸贏 </vt:lpstr>
      <vt:lpstr>win.java主要顯示介面  </vt:lpstr>
      <vt:lpstr>消掉對方顏色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Java跳棋程式</dc:title>
  <cp:lastModifiedBy>christine tai</cp:lastModifiedBy>
  <cp:revision>3</cp:revision>
  <dcterms:modified xsi:type="dcterms:W3CDTF">2019-01-10T07:41:31Z</dcterms:modified>
</cp:coreProperties>
</file>