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1612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96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7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9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4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6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89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7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1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07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8744-8105-4ECC-8494-DA55E9D21062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DFDF-0EE1-4A09-8A8F-E8A39D242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7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程式設計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期末專題報告書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/>
              <a:t>C</a:t>
            </a:r>
            <a:r>
              <a:rPr lang="en-US" altLang="zh-TW" b="1" dirty="0" smtClean="0"/>
              <a:t>ups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1062043</a:t>
            </a:r>
            <a:r>
              <a:rPr lang="zh-TW" altLang="en-US" sz="2400" dirty="0" smtClean="0"/>
              <a:t>戴詩庭</a:t>
            </a:r>
            <a:endParaRPr lang="en-US" altLang="zh-TW" sz="2400" dirty="0" smtClean="0"/>
          </a:p>
          <a:p>
            <a:r>
              <a:rPr lang="en-US" altLang="zh-TW" sz="2400" dirty="0" smtClean="0"/>
              <a:t>1062032</a:t>
            </a:r>
            <a:r>
              <a:rPr lang="zh-TW" altLang="en-US" sz="2400" dirty="0" smtClean="0"/>
              <a:t>林洧盈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4952">
            <a:off x="3993264" y="4424280"/>
            <a:ext cx="600450" cy="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7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摘</a:t>
            </a:r>
            <a:r>
              <a:rPr lang="zh-TW" altLang="en-US" dirty="0"/>
              <a:t>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9068" y="1595887"/>
            <a:ext cx="4692768" cy="2001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/>
              <a:t>  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700" dirty="0"/>
              <a:t>葡萄美酒夜光杯，在霓虹絢爛的都市中，人們沉溺在酒肉魚池裡，一個個倒映出來的酒杯都表現著都市人夜晚的喧囂，或許有人在其中 迷失，或許有人在其中堅守自我，夜晚過後的黎明，將譜出下一章未完成的故事</a:t>
            </a:r>
            <a:r>
              <a:rPr lang="en-US" altLang="zh-TW" sz="1700" dirty="0" smtClean="0"/>
              <a:t>......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" y="3708831"/>
            <a:ext cx="4697374" cy="51931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16954" y="9013224"/>
            <a:ext cx="2135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*螢幕需要倒著顯現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219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488" y="2442107"/>
            <a:ext cx="5915025" cy="6480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運用三角函式的公式完成演算法，以符號畫出對稱的曲線，聚集成酒杯的形狀。</a:t>
            </a:r>
          </a:p>
          <a:p>
            <a:r>
              <a:rPr lang="zh-TW" altLang="en-US" dirty="0" smtClean="0"/>
              <a:t>印</a:t>
            </a:r>
            <a:r>
              <a:rPr lang="zh-TW" altLang="en-US" dirty="0"/>
              <a:t>出圖形</a:t>
            </a:r>
            <a:r>
              <a:rPr lang="en-US" altLang="zh-TW" dirty="0"/>
              <a:t>(print function)</a:t>
            </a:r>
          </a:p>
          <a:p>
            <a:pPr marL="342900" lvl="1" indent="0">
              <a:buNone/>
            </a:pPr>
            <a:r>
              <a:rPr lang="zh-TW" altLang="en-US" dirty="0" smtClean="0"/>
              <a:t>設</a:t>
            </a:r>
            <a:r>
              <a:rPr lang="zh-TW" altLang="en-US" dirty="0"/>
              <a:t>變數</a:t>
            </a:r>
            <a:r>
              <a:rPr lang="en-US" altLang="zh-TW" dirty="0" err="1"/>
              <a:t>a,b,c</a:t>
            </a:r>
            <a:r>
              <a:rPr lang="zh-TW" altLang="en-US" dirty="0"/>
              <a:t>，各符號的迴圈從</a:t>
            </a:r>
            <a:r>
              <a:rPr lang="en-US" altLang="zh-TW" dirty="0"/>
              <a:t>0</a:t>
            </a:r>
            <a:r>
              <a:rPr lang="zh-TW" altLang="en-US" dirty="0"/>
              <a:t>開始，再依主程式所設的三角函數公式，依序跑出，進而畫出各符號所對應的曲線，而外圍的「*  *」皆順著前面的符號輸出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342900" lvl="1" indent="0">
              <a:buNone/>
            </a:pPr>
            <a:r>
              <a:rPr lang="zh-TW" altLang="en-US" dirty="0"/>
              <a:t>左邊的空白區域為變數</a:t>
            </a:r>
            <a:r>
              <a:rPr lang="en-US" altLang="zh-TW" dirty="0"/>
              <a:t>c</a:t>
            </a:r>
            <a:r>
              <a:rPr lang="zh-TW" altLang="en-US" dirty="0"/>
              <a:t>所控制，而變數</a:t>
            </a:r>
            <a:r>
              <a:rPr lang="en-US" altLang="zh-TW" dirty="0"/>
              <a:t>c</a:t>
            </a:r>
            <a:r>
              <a:rPr lang="zh-TW" altLang="en-US" dirty="0"/>
              <a:t>的公式和</a:t>
            </a:r>
            <a:r>
              <a:rPr lang="en-US" altLang="zh-TW" dirty="0" err="1"/>
              <a:t>a,b</a:t>
            </a:r>
            <a:r>
              <a:rPr lang="zh-TW" altLang="en-US" dirty="0"/>
              <a:t>不同，差在</a:t>
            </a:r>
            <a:r>
              <a:rPr lang="en-US" altLang="zh-TW" dirty="0"/>
              <a:t>1</a:t>
            </a:r>
            <a:r>
              <a:rPr lang="zh-TW" altLang="en-US" dirty="0"/>
              <a:t>加減</a:t>
            </a:r>
            <a:r>
              <a:rPr lang="en-US" altLang="zh-TW" dirty="0"/>
              <a:t>sin(</a:t>
            </a:r>
            <a:r>
              <a:rPr lang="en-US" altLang="zh-TW" dirty="0" err="1"/>
              <a:t>theata</a:t>
            </a:r>
            <a:r>
              <a:rPr lang="en-US" altLang="zh-TW" dirty="0"/>
              <a:t>)</a:t>
            </a:r>
            <a:r>
              <a:rPr lang="zh-TW" altLang="en-US" dirty="0"/>
              <a:t>，即影響曲線上下移動，當</a:t>
            </a:r>
            <a:r>
              <a:rPr lang="en-US" altLang="zh-TW" dirty="0" err="1"/>
              <a:t>a,b</a:t>
            </a:r>
            <a:r>
              <a:rPr lang="zh-TW" altLang="en-US" dirty="0"/>
              <a:t>所控制的曲線遇到</a:t>
            </a:r>
            <a:r>
              <a:rPr lang="en-US" altLang="zh-TW" dirty="0"/>
              <a:t>a</a:t>
            </a:r>
            <a:r>
              <a:rPr lang="zh-TW" altLang="en-US" dirty="0"/>
              <a:t>所控制的曲線，雖角度相同，但因位置（一個在上，一個在下）所以兩者間產生對稱的關係。</a:t>
            </a:r>
          </a:p>
          <a:p>
            <a:pPr marL="342900" lvl="1" indent="0">
              <a:buNone/>
            </a:pPr>
            <a:r>
              <a:rPr lang="zh-TW" altLang="en-US" dirty="0"/>
              <a:t>酒杯的中間以「</a:t>
            </a:r>
            <a:r>
              <a:rPr lang="en-US" altLang="zh-TW" dirty="0"/>
              <a:t>.</a:t>
            </a:r>
            <a:r>
              <a:rPr lang="zh-TW" altLang="en-US" dirty="0"/>
              <a:t>」填滿，分成左右兩邊，皆有一樣的公式（</a:t>
            </a:r>
            <a:r>
              <a:rPr lang="en-US" altLang="zh-TW" dirty="0"/>
              <a:t>a=b)</a:t>
            </a:r>
            <a:r>
              <a:rPr lang="zh-TW" altLang="en-US" dirty="0"/>
              <a:t>所控制，輸出的長短皆相同。</a:t>
            </a:r>
          </a:p>
          <a:p>
            <a:r>
              <a:rPr lang="zh-TW" altLang="en-US" dirty="0" smtClean="0"/>
              <a:t>動態</a:t>
            </a:r>
            <a:r>
              <a:rPr lang="zh-TW" altLang="en-US" dirty="0"/>
              <a:t>圖形</a:t>
            </a:r>
          </a:p>
          <a:p>
            <a:pPr marL="342900" lvl="1" indent="0">
              <a:buNone/>
            </a:pPr>
            <a:r>
              <a:rPr lang="zh-TW" altLang="en-US" dirty="0"/>
              <a:t>利用</a:t>
            </a:r>
            <a:r>
              <a:rPr lang="en-US" altLang="zh-TW" dirty="0"/>
              <a:t>wait function</a:t>
            </a:r>
            <a:r>
              <a:rPr lang="zh-TW" altLang="en-US" dirty="0"/>
              <a:t>讓符號輸出要進入下一行時，等</a:t>
            </a:r>
            <a:r>
              <a:rPr lang="en-US" altLang="zh-TW" dirty="0" smtClean="0"/>
              <a:t>100000/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s(=1000)</a:t>
            </a:r>
            <a:endParaRPr lang="en-US" altLang="zh-TW" dirty="0"/>
          </a:p>
          <a:p>
            <a:r>
              <a:rPr lang="zh-TW" altLang="en-US" dirty="0" smtClean="0"/>
              <a:t>曲線</a:t>
            </a:r>
            <a:r>
              <a:rPr lang="zh-TW" altLang="en-US" dirty="0"/>
              <a:t>公式：半徑*</a:t>
            </a:r>
            <a:r>
              <a:rPr lang="en-US" altLang="zh-TW" dirty="0"/>
              <a:t>sin(</a:t>
            </a:r>
            <a:r>
              <a:rPr lang="en-US" altLang="zh-TW" dirty="0" err="1"/>
              <a:t>theata</a:t>
            </a:r>
            <a:r>
              <a:rPr lang="en-US" altLang="zh-TW" dirty="0"/>
              <a:t>)</a:t>
            </a:r>
          </a:p>
          <a:p>
            <a:pPr marL="342900" lvl="1" indent="0">
              <a:buNone/>
            </a:pPr>
            <a:r>
              <a:rPr lang="zh-TW" altLang="en-US" dirty="0"/>
              <a:t>三角函數公式中的變數</a:t>
            </a:r>
            <a:r>
              <a:rPr lang="en-US" altLang="zh-TW" dirty="0" err="1"/>
              <a:t>i</a:t>
            </a:r>
            <a:r>
              <a:rPr lang="zh-TW" altLang="en-US" dirty="0"/>
              <a:t>為算角度用的，</a:t>
            </a:r>
            <a:r>
              <a:rPr lang="en-US" altLang="zh-TW" dirty="0" err="1"/>
              <a:t>i</a:t>
            </a:r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度開始，以（</a:t>
            </a:r>
            <a:r>
              <a:rPr lang="en-US" altLang="zh-TW" dirty="0"/>
              <a:t>i+10)%360</a:t>
            </a:r>
            <a:r>
              <a:rPr lang="zh-TW" altLang="en-US" dirty="0"/>
              <a:t>使符號每隔</a:t>
            </a:r>
            <a:r>
              <a:rPr lang="en-US" altLang="zh-TW" dirty="0"/>
              <a:t>30</a:t>
            </a:r>
            <a:r>
              <a:rPr lang="zh-TW" altLang="en-US" dirty="0"/>
              <a:t>度會跑一次，而每個角度皆在</a:t>
            </a:r>
            <a:r>
              <a:rPr lang="en-US" altLang="zh-TW" dirty="0"/>
              <a:t>360</a:t>
            </a:r>
            <a:r>
              <a:rPr lang="zh-TW" altLang="en-US" dirty="0"/>
              <a:t>度中跑，不會超出範圍。</a:t>
            </a:r>
          </a:p>
        </p:txBody>
      </p:sp>
    </p:spTree>
    <p:extLst>
      <p:ext uri="{BB962C8B-B14F-4D97-AF65-F5344CB8AC3E}">
        <p14:creationId xmlns:p14="http://schemas.microsoft.com/office/powerpoint/2010/main" val="1749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1253" y="387088"/>
            <a:ext cx="5915025" cy="1914702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t="16525" r="58" b="24073"/>
          <a:stretch/>
        </p:blipFill>
        <p:spPr>
          <a:xfrm>
            <a:off x="481253" y="2318658"/>
            <a:ext cx="6155753" cy="317822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9" t="16726" b="20115"/>
          <a:stretch/>
        </p:blipFill>
        <p:spPr>
          <a:xfrm>
            <a:off x="456571" y="4717207"/>
            <a:ext cx="6180435" cy="28331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0" y="7442320"/>
            <a:ext cx="6180435" cy="45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6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結束展示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276169"/>
            <a:ext cx="5915025" cy="3057097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5791199"/>
            <a:ext cx="5915025" cy="31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3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342</Words>
  <Application>Microsoft Office PowerPoint</Application>
  <PresentationFormat>A4 紙張 (210x297 公釐)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程式設計(二) 期末專題報告書 Cups</vt:lpstr>
      <vt:lpstr>摘要</vt:lpstr>
      <vt:lpstr>技術說明</vt:lpstr>
      <vt:lpstr>程式碼</vt:lpstr>
      <vt:lpstr>結束展示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程式設計(二) 期末專題報告書 Cups</dc:title>
  <dc:creator>Windows User</dc:creator>
  <cp:lastModifiedBy>Windows User</cp:lastModifiedBy>
  <cp:revision>11</cp:revision>
  <dcterms:created xsi:type="dcterms:W3CDTF">2018-06-24T21:03:30Z</dcterms:created>
  <dcterms:modified xsi:type="dcterms:W3CDTF">2018-06-24T23:36:36Z</dcterms:modified>
</cp:coreProperties>
</file>