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3B6A7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7D53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3B6A7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7D53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3B6A7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3B6A7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288" y="866505"/>
            <a:ext cx="6889750" cy="1659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3B6A7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136" y="5079754"/>
            <a:ext cx="7563484" cy="276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7D53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9144000" cy="9408795"/>
            <a:chOff x="9144000" y="0"/>
            <a:chExt cx="9144000" cy="94087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1585049"/>
              <a:ext cx="8467616" cy="78231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775331" y="0"/>
              <a:ext cx="2512695" cy="2526030"/>
            </a:xfrm>
            <a:custGeom>
              <a:avLst/>
              <a:gdLst/>
              <a:ahLst/>
              <a:cxnLst/>
              <a:rect l="l" t="t" r="r" b="b"/>
              <a:pathLst>
                <a:path w="2512694" h="2526030">
                  <a:moveTo>
                    <a:pt x="2512667" y="2523214"/>
                  </a:moveTo>
                  <a:lnTo>
                    <a:pt x="2489925" y="2524561"/>
                  </a:lnTo>
                  <a:lnTo>
                    <a:pt x="2442091" y="2525855"/>
                  </a:lnTo>
                  <a:lnTo>
                    <a:pt x="2394358" y="2525618"/>
                  </a:lnTo>
                  <a:lnTo>
                    <a:pt x="2346762" y="2523862"/>
                  </a:lnTo>
                  <a:lnTo>
                    <a:pt x="2299338" y="2520602"/>
                  </a:lnTo>
                  <a:lnTo>
                    <a:pt x="2252121" y="2515849"/>
                  </a:lnTo>
                  <a:lnTo>
                    <a:pt x="2205146" y="2509616"/>
                  </a:lnTo>
                  <a:lnTo>
                    <a:pt x="2158449" y="2501917"/>
                  </a:lnTo>
                  <a:lnTo>
                    <a:pt x="2112064" y="2492763"/>
                  </a:lnTo>
                  <a:lnTo>
                    <a:pt x="2066027" y="2482168"/>
                  </a:lnTo>
                  <a:lnTo>
                    <a:pt x="2020374" y="2470145"/>
                  </a:lnTo>
                  <a:lnTo>
                    <a:pt x="1975138" y="2456707"/>
                  </a:lnTo>
                  <a:lnTo>
                    <a:pt x="1930356" y="2441865"/>
                  </a:lnTo>
                  <a:lnTo>
                    <a:pt x="1886062" y="2425634"/>
                  </a:lnTo>
                  <a:lnTo>
                    <a:pt x="1842293" y="2408026"/>
                  </a:lnTo>
                  <a:lnTo>
                    <a:pt x="1799082" y="2389054"/>
                  </a:lnTo>
                  <a:lnTo>
                    <a:pt x="1756465" y="2368730"/>
                  </a:lnTo>
                  <a:lnTo>
                    <a:pt x="1714478" y="2347068"/>
                  </a:lnTo>
                  <a:lnTo>
                    <a:pt x="1673156" y="2324080"/>
                  </a:lnTo>
                  <a:lnTo>
                    <a:pt x="1632533" y="2299779"/>
                  </a:lnTo>
                  <a:lnTo>
                    <a:pt x="1592645" y="2274178"/>
                  </a:lnTo>
                  <a:lnTo>
                    <a:pt x="1553528" y="2247290"/>
                  </a:lnTo>
                  <a:lnTo>
                    <a:pt x="1515216" y="2219128"/>
                  </a:lnTo>
                  <a:lnTo>
                    <a:pt x="1477745" y="2189704"/>
                  </a:lnTo>
                  <a:lnTo>
                    <a:pt x="1430126" y="2188158"/>
                  </a:lnTo>
                  <a:lnTo>
                    <a:pt x="1382675" y="2185105"/>
                  </a:lnTo>
                  <a:lnTo>
                    <a:pt x="1335426" y="2180558"/>
                  </a:lnTo>
                  <a:lnTo>
                    <a:pt x="1288414" y="2174531"/>
                  </a:lnTo>
                  <a:lnTo>
                    <a:pt x="1241675" y="2167035"/>
                  </a:lnTo>
                  <a:lnTo>
                    <a:pt x="1195244" y="2158083"/>
                  </a:lnTo>
                  <a:lnTo>
                    <a:pt x="1149156" y="2147688"/>
                  </a:lnTo>
                  <a:lnTo>
                    <a:pt x="1103446" y="2135864"/>
                  </a:lnTo>
                  <a:lnTo>
                    <a:pt x="1058150" y="2122622"/>
                  </a:lnTo>
                  <a:lnTo>
                    <a:pt x="1013302" y="2107976"/>
                  </a:lnTo>
                  <a:lnTo>
                    <a:pt x="968938" y="2091938"/>
                  </a:lnTo>
                  <a:lnTo>
                    <a:pt x="925093" y="2074522"/>
                  </a:lnTo>
                  <a:lnTo>
                    <a:pt x="881802" y="2055740"/>
                  </a:lnTo>
                  <a:lnTo>
                    <a:pt x="839101" y="2035604"/>
                  </a:lnTo>
                  <a:lnTo>
                    <a:pt x="797025" y="2014128"/>
                  </a:lnTo>
                  <a:lnTo>
                    <a:pt x="755608" y="1991325"/>
                  </a:lnTo>
                  <a:lnTo>
                    <a:pt x="714887" y="1967206"/>
                  </a:lnTo>
                  <a:lnTo>
                    <a:pt x="674896" y="1941786"/>
                  </a:lnTo>
                  <a:lnTo>
                    <a:pt x="635671" y="1915077"/>
                  </a:lnTo>
                  <a:lnTo>
                    <a:pt x="597246" y="1887091"/>
                  </a:lnTo>
                  <a:lnTo>
                    <a:pt x="559657" y="1857841"/>
                  </a:lnTo>
                  <a:lnTo>
                    <a:pt x="522939" y="1827341"/>
                  </a:lnTo>
                  <a:lnTo>
                    <a:pt x="487092" y="1795569"/>
                  </a:lnTo>
                  <a:lnTo>
                    <a:pt x="452258" y="1762639"/>
                  </a:lnTo>
                  <a:lnTo>
                    <a:pt x="418365" y="1728463"/>
                  </a:lnTo>
                  <a:lnTo>
                    <a:pt x="385484" y="1693088"/>
                  </a:lnTo>
                  <a:lnTo>
                    <a:pt x="353650" y="1656526"/>
                  </a:lnTo>
                  <a:lnTo>
                    <a:pt x="322899" y="1618789"/>
                  </a:lnTo>
                  <a:lnTo>
                    <a:pt x="293265" y="1579892"/>
                  </a:lnTo>
                  <a:lnTo>
                    <a:pt x="264784" y="1539846"/>
                  </a:lnTo>
                  <a:lnTo>
                    <a:pt x="237491" y="1498664"/>
                  </a:lnTo>
                  <a:lnTo>
                    <a:pt x="211421" y="1456360"/>
                  </a:lnTo>
                  <a:lnTo>
                    <a:pt x="186610" y="1412946"/>
                  </a:lnTo>
                  <a:lnTo>
                    <a:pt x="163092" y="1368434"/>
                  </a:lnTo>
                  <a:lnTo>
                    <a:pt x="140904" y="1322838"/>
                  </a:lnTo>
                  <a:lnTo>
                    <a:pt x="120238" y="1276532"/>
                  </a:lnTo>
                  <a:lnTo>
                    <a:pt x="101257" y="1229905"/>
                  </a:lnTo>
                  <a:lnTo>
                    <a:pt x="83948" y="1182992"/>
                  </a:lnTo>
                  <a:lnTo>
                    <a:pt x="68298" y="1135828"/>
                  </a:lnTo>
                  <a:lnTo>
                    <a:pt x="54295" y="1088450"/>
                  </a:lnTo>
                  <a:lnTo>
                    <a:pt x="41925" y="1040891"/>
                  </a:lnTo>
                  <a:lnTo>
                    <a:pt x="31176" y="993187"/>
                  </a:lnTo>
                  <a:lnTo>
                    <a:pt x="22035" y="945374"/>
                  </a:lnTo>
                  <a:lnTo>
                    <a:pt x="14489" y="897486"/>
                  </a:lnTo>
                  <a:lnTo>
                    <a:pt x="8525" y="849559"/>
                  </a:lnTo>
                  <a:lnTo>
                    <a:pt x="4131" y="801627"/>
                  </a:lnTo>
                  <a:lnTo>
                    <a:pt x="1293" y="753727"/>
                  </a:lnTo>
                  <a:lnTo>
                    <a:pt x="0" y="705893"/>
                  </a:lnTo>
                  <a:lnTo>
                    <a:pt x="237" y="658161"/>
                  </a:lnTo>
                  <a:lnTo>
                    <a:pt x="1992" y="610565"/>
                  </a:lnTo>
                  <a:lnTo>
                    <a:pt x="5252" y="563141"/>
                  </a:lnTo>
                  <a:lnTo>
                    <a:pt x="10005" y="515924"/>
                  </a:lnTo>
                  <a:lnTo>
                    <a:pt x="16238" y="468949"/>
                  </a:lnTo>
                  <a:lnTo>
                    <a:pt x="23938" y="422251"/>
                  </a:lnTo>
                  <a:lnTo>
                    <a:pt x="33091" y="375867"/>
                  </a:lnTo>
                  <a:lnTo>
                    <a:pt x="43686" y="329830"/>
                  </a:lnTo>
                  <a:lnTo>
                    <a:pt x="55709" y="284176"/>
                  </a:lnTo>
                  <a:lnTo>
                    <a:pt x="69147" y="238941"/>
                  </a:lnTo>
                  <a:lnTo>
                    <a:pt x="83989" y="194158"/>
                  </a:lnTo>
                  <a:lnTo>
                    <a:pt x="100220" y="149865"/>
                  </a:lnTo>
                  <a:lnTo>
                    <a:pt x="117828" y="106095"/>
                  </a:lnTo>
                  <a:lnTo>
                    <a:pt x="136800" y="62885"/>
                  </a:lnTo>
                  <a:lnTo>
                    <a:pt x="157124" y="20268"/>
                  </a:lnTo>
                  <a:lnTo>
                    <a:pt x="1395190" y="0"/>
                  </a:lnTo>
                  <a:lnTo>
                    <a:pt x="1390740" y="8007"/>
                  </a:lnTo>
                  <a:lnTo>
                    <a:pt x="1371311" y="47781"/>
                  </a:lnTo>
                  <a:lnTo>
                    <a:pt x="1354017" y="88492"/>
                  </a:lnTo>
                  <a:lnTo>
                    <a:pt x="1338893" y="130045"/>
                  </a:lnTo>
                  <a:lnTo>
                    <a:pt x="1325973" y="172347"/>
                  </a:lnTo>
                  <a:lnTo>
                    <a:pt x="1315290" y="215304"/>
                  </a:lnTo>
                  <a:lnTo>
                    <a:pt x="1306880" y="258824"/>
                  </a:lnTo>
                  <a:lnTo>
                    <a:pt x="1300775" y="302811"/>
                  </a:lnTo>
                  <a:lnTo>
                    <a:pt x="1297011" y="347172"/>
                  </a:lnTo>
                  <a:lnTo>
                    <a:pt x="1295621" y="391814"/>
                  </a:lnTo>
                  <a:lnTo>
                    <a:pt x="1296639" y="436643"/>
                  </a:lnTo>
                  <a:lnTo>
                    <a:pt x="1300100" y="481565"/>
                  </a:lnTo>
                  <a:lnTo>
                    <a:pt x="1306037" y="526486"/>
                  </a:lnTo>
                  <a:lnTo>
                    <a:pt x="1314485" y="571313"/>
                  </a:lnTo>
                  <a:lnTo>
                    <a:pt x="1325478" y="615952"/>
                  </a:lnTo>
                  <a:lnTo>
                    <a:pt x="1339049" y="660310"/>
                  </a:lnTo>
                  <a:lnTo>
                    <a:pt x="1355234" y="704292"/>
                  </a:lnTo>
                  <a:lnTo>
                    <a:pt x="1374066" y="747805"/>
                  </a:lnTo>
                  <a:lnTo>
                    <a:pt x="1395294" y="790201"/>
                  </a:lnTo>
                  <a:lnTo>
                    <a:pt x="1418583" y="830870"/>
                  </a:lnTo>
                  <a:lnTo>
                    <a:pt x="1443839" y="869779"/>
                  </a:lnTo>
                  <a:lnTo>
                    <a:pt x="1470969" y="906893"/>
                  </a:lnTo>
                  <a:lnTo>
                    <a:pt x="1499878" y="942179"/>
                  </a:lnTo>
                  <a:lnTo>
                    <a:pt x="1530473" y="975602"/>
                  </a:lnTo>
                  <a:lnTo>
                    <a:pt x="1562661" y="1007129"/>
                  </a:lnTo>
                  <a:lnTo>
                    <a:pt x="1596347" y="1036724"/>
                  </a:lnTo>
                  <a:lnTo>
                    <a:pt x="1631439" y="1064354"/>
                  </a:lnTo>
                  <a:lnTo>
                    <a:pt x="1667841" y="1089986"/>
                  </a:lnTo>
                  <a:lnTo>
                    <a:pt x="1705461" y="1113584"/>
                  </a:lnTo>
                  <a:lnTo>
                    <a:pt x="1744205" y="1135114"/>
                  </a:lnTo>
                  <a:lnTo>
                    <a:pt x="1783979" y="1154544"/>
                  </a:lnTo>
                  <a:lnTo>
                    <a:pt x="1824750" y="1171859"/>
                  </a:lnTo>
                  <a:lnTo>
                    <a:pt x="1866242" y="1186962"/>
                  </a:lnTo>
                  <a:lnTo>
                    <a:pt x="1908545" y="1199882"/>
                  </a:lnTo>
                  <a:lnTo>
                    <a:pt x="1951502" y="1210565"/>
                  </a:lnTo>
                  <a:lnTo>
                    <a:pt x="1995021" y="1218975"/>
                  </a:lnTo>
                  <a:lnTo>
                    <a:pt x="2039008" y="1225080"/>
                  </a:lnTo>
                  <a:lnTo>
                    <a:pt x="2083370" y="1228844"/>
                  </a:lnTo>
                  <a:lnTo>
                    <a:pt x="2128012" y="1230234"/>
                  </a:lnTo>
                  <a:lnTo>
                    <a:pt x="2172841" y="1229216"/>
                  </a:lnTo>
                  <a:lnTo>
                    <a:pt x="2217762" y="1225755"/>
                  </a:lnTo>
                  <a:lnTo>
                    <a:pt x="2262684" y="1219818"/>
                  </a:lnTo>
                  <a:lnTo>
                    <a:pt x="2307511" y="1211370"/>
                  </a:lnTo>
                  <a:lnTo>
                    <a:pt x="2352150" y="1200377"/>
                  </a:lnTo>
                  <a:lnTo>
                    <a:pt x="2396508" y="1186806"/>
                  </a:lnTo>
                  <a:lnTo>
                    <a:pt x="2440490" y="1170621"/>
                  </a:lnTo>
                  <a:lnTo>
                    <a:pt x="2484003" y="1151789"/>
                  </a:lnTo>
                  <a:lnTo>
                    <a:pt x="2512667" y="1138423"/>
                  </a:lnTo>
                  <a:lnTo>
                    <a:pt x="2512667" y="2523214"/>
                  </a:lnTo>
                  <a:close/>
                </a:path>
                <a:path w="2512694" h="2526030">
                  <a:moveTo>
                    <a:pt x="2512667" y="1138423"/>
                  </a:moveTo>
                  <a:lnTo>
                    <a:pt x="2484003" y="1151789"/>
                  </a:lnTo>
                  <a:lnTo>
                    <a:pt x="2512667" y="1137437"/>
                  </a:lnTo>
                  <a:lnTo>
                    <a:pt x="2512667" y="1138423"/>
                  </a:lnTo>
                  <a:close/>
                </a:path>
              </a:pathLst>
            </a:custGeom>
            <a:solidFill>
              <a:srgbClr val="F5B0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230" y="0"/>
              <a:ext cx="2512769" cy="252595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5775954" y="11"/>
              <a:ext cx="2512060" cy="2525395"/>
            </a:xfrm>
            <a:custGeom>
              <a:avLst/>
              <a:gdLst/>
              <a:ahLst/>
              <a:cxnLst/>
              <a:rect l="l" t="t" r="r" b="b"/>
              <a:pathLst>
                <a:path w="2512059" h="2525395">
                  <a:moveTo>
                    <a:pt x="2512034" y="1137259"/>
                  </a:moveTo>
                  <a:lnTo>
                    <a:pt x="2447823" y="1167282"/>
                  </a:lnTo>
                  <a:lnTo>
                    <a:pt x="2403310" y="1184135"/>
                  </a:lnTo>
                  <a:lnTo>
                    <a:pt x="2357920" y="1198460"/>
                  </a:lnTo>
                  <a:lnTo>
                    <a:pt x="2311806" y="1210170"/>
                  </a:lnTo>
                  <a:lnTo>
                    <a:pt x="2265108" y="1219225"/>
                  </a:lnTo>
                  <a:lnTo>
                    <a:pt x="2217953" y="1225562"/>
                  </a:lnTo>
                  <a:lnTo>
                    <a:pt x="2170506" y="1229118"/>
                  </a:lnTo>
                  <a:lnTo>
                    <a:pt x="2119439" y="1230045"/>
                  </a:lnTo>
                  <a:lnTo>
                    <a:pt x="2068461" y="1227772"/>
                  </a:lnTo>
                  <a:lnTo>
                    <a:pt x="2017750" y="1222324"/>
                  </a:lnTo>
                  <a:lnTo>
                    <a:pt x="1967471" y="1213789"/>
                  </a:lnTo>
                  <a:lnTo>
                    <a:pt x="1917814" y="1202232"/>
                  </a:lnTo>
                  <a:lnTo>
                    <a:pt x="1868944" y="1187691"/>
                  </a:lnTo>
                  <a:lnTo>
                    <a:pt x="1821027" y="1170254"/>
                  </a:lnTo>
                  <a:lnTo>
                    <a:pt x="1774253" y="1149972"/>
                  </a:lnTo>
                  <a:lnTo>
                    <a:pt x="1728774" y="1126909"/>
                  </a:lnTo>
                  <a:lnTo>
                    <a:pt x="1684782" y="1101140"/>
                  </a:lnTo>
                  <a:lnTo>
                    <a:pt x="1642440" y="1072705"/>
                  </a:lnTo>
                  <a:lnTo>
                    <a:pt x="1601914" y="1041692"/>
                  </a:lnTo>
                  <a:lnTo>
                    <a:pt x="1563395" y="1008138"/>
                  </a:lnTo>
                  <a:lnTo>
                    <a:pt x="1527708" y="973264"/>
                  </a:lnTo>
                  <a:lnTo>
                    <a:pt x="1494256" y="936269"/>
                  </a:lnTo>
                  <a:lnTo>
                    <a:pt x="1463128" y="897293"/>
                  </a:lnTo>
                  <a:lnTo>
                    <a:pt x="1434401" y="856513"/>
                  </a:lnTo>
                  <a:lnTo>
                    <a:pt x="1408137" y="814095"/>
                  </a:lnTo>
                  <a:lnTo>
                    <a:pt x="1384427" y="770204"/>
                  </a:lnTo>
                  <a:lnTo>
                    <a:pt x="1363345" y="724979"/>
                  </a:lnTo>
                  <a:lnTo>
                    <a:pt x="1344955" y="678599"/>
                  </a:lnTo>
                  <a:lnTo>
                    <a:pt x="1329334" y="631215"/>
                  </a:lnTo>
                  <a:lnTo>
                    <a:pt x="1316570" y="583006"/>
                  </a:lnTo>
                  <a:lnTo>
                    <a:pt x="1306728" y="534111"/>
                  </a:lnTo>
                  <a:lnTo>
                    <a:pt x="1299883" y="484695"/>
                  </a:lnTo>
                  <a:lnTo>
                    <a:pt x="1296111" y="434936"/>
                  </a:lnTo>
                  <a:lnTo>
                    <a:pt x="1294892" y="387565"/>
                  </a:lnTo>
                  <a:lnTo>
                    <a:pt x="1296543" y="340360"/>
                  </a:lnTo>
                  <a:lnTo>
                    <a:pt x="1300975" y="293458"/>
                  </a:lnTo>
                  <a:lnTo>
                    <a:pt x="1308138" y="246989"/>
                  </a:lnTo>
                  <a:lnTo>
                    <a:pt x="1317955" y="201053"/>
                  </a:lnTo>
                  <a:lnTo>
                    <a:pt x="1330337" y="155778"/>
                  </a:lnTo>
                  <a:lnTo>
                    <a:pt x="1345234" y="111290"/>
                  </a:lnTo>
                  <a:lnTo>
                    <a:pt x="1362570" y="67703"/>
                  </a:lnTo>
                  <a:lnTo>
                    <a:pt x="1382268" y="25133"/>
                  </a:lnTo>
                  <a:lnTo>
                    <a:pt x="1395615" y="0"/>
                  </a:lnTo>
                  <a:lnTo>
                    <a:pt x="166547" y="0"/>
                  </a:lnTo>
                  <a:lnTo>
                    <a:pt x="133172" y="68948"/>
                  </a:lnTo>
                  <a:lnTo>
                    <a:pt x="114223" y="112928"/>
                  </a:lnTo>
                  <a:lnTo>
                    <a:pt x="96697" y="157454"/>
                  </a:lnTo>
                  <a:lnTo>
                    <a:pt x="80619" y="202488"/>
                  </a:lnTo>
                  <a:lnTo>
                    <a:pt x="65976" y="247967"/>
                  </a:lnTo>
                  <a:lnTo>
                    <a:pt x="52781" y="293852"/>
                  </a:lnTo>
                  <a:lnTo>
                    <a:pt x="41033" y="340118"/>
                  </a:lnTo>
                  <a:lnTo>
                    <a:pt x="30759" y="386715"/>
                  </a:lnTo>
                  <a:lnTo>
                    <a:pt x="21932" y="433590"/>
                  </a:lnTo>
                  <a:lnTo>
                    <a:pt x="14579" y="480720"/>
                  </a:lnTo>
                  <a:lnTo>
                    <a:pt x="8712" y="528053"/>
                  </a:lnTo>
                  <a:lnTo>
                    <a:pt x="4318" y="575538"/>
                  </a:lnTo>
                  <a:lnTo>
                    <a:pt x="1422" y="623150"/>
                  </a:lnTo>
                  <a:lnTo>
                    <a:pt x="0" y="670826"/>
                  </a:lnTo>
                  <a:lnTo>
                    <a:pt x="88" y="718553"/>
                  </a:lnTo>
                  <a:lnTo>
                    <a:pt x="1689" y="766254"/>
                  </a:lnTo>
                  <a:lnTo>
                    <a:pt x="4787" y="813917"/>
                  </a:lnTo>
                  <a:lnTo>
                    <a:pt x="9410" y="861491"/>
                  </a:lnTo>
                  <a:lnTo>
                    <a:pt x="15557" y="908913"/>
                  </a:lnTo>
                  <a:lnTo>
                    <a:pt x="23228" y="956183"/>
                  </a:lnTo>
                  <a:lnTo>
                    <a:pt x="32423" y="1003211"/>
                  </a:lnTo>
                  <a:lnTo>
                    <a:pt x="43167" y="1049997"/>
                  </a:lnTo>
                  <a:lnTo>
                    <a:pt x="55460" y="1096467"/>
                  </a:lnTo>
                  <a:lnTo>
                    <a:pt x="69291" y="1142606"/>
                  </a:lnTo>
                  <a:lnTo>
                    <a:pt x="84696" y="1188339"/>
                  </a:lnTo>
                  <a:lnTo>
                    <a:pt x="101650" y="1233665"/>
                  </a:lnTo>
                  <a:lnTo>
                    <a:pt x="120180" y="1278509"/>
                  </a:lnTo>
                  <a:lnTo>
                    <a:pt x="140284" y="1322832"/>
                  </a:lnTo>
                  <a:lnTo>
                    <a:pt x="161315" y="1366723"/>
                  </a:lnTo>
                  <a:lnTo>
                    <a:pt x="183756" y="1409738"/>
                  </a:lnTo>
                  <a:lnTo>
                    <a:pt x="207556" y="1451851"/>
                  </a:lnTo>
                  <a:lnTo>
                    <a:pt x="232702" y="1493050"/>
                  </a:lnTo>
                  <a:lnTo>
                    <a:pt x="259143" y="1533296"/>
                  </a:lnTo>
                  <a:lnTo>
                    <a:pt x="286842" y="1572590"/>
                  </a:lnTo>
                  <a:lnTo>
                    <a:pt x="315772" y="1610880"/>
                  </a:lnTo>
                  <a:lnTo>
                    <a:pt x="345897" y="1648167"/>
                  </a:lnTo>
                  <a:lnTo>
                    <a:pt x="377164" y="1684426"/>
                  </a:lnTo>
                  <a:lnTo>
                    <a:pt x="409562" y="1719618"/>
                  </a:lnTo>
                  <a:lnTo>
                    <a:pt x="443039" y="1753730"/>
                  </a:lnTo>
                  <a:lnTo>
                    <a:pt x="477558" y="1786750"/>
                  </a:lnTo>
                  <a:lnTo>
                    <a:pt x="513080" y="1818640"/>
                  </a:lnTo>
                  <a:lnTo>
                    <a:pt x="549579" y="1849386"/>
                  </a:lnTo>
                  <a:lnTo>
                    <a:pt x="587019" y="1878952"/>
                  </a:lnTo>
                  <a:lnTo>
                    <a:pt x="625360" y="1907336"/>
                  </a:lnTo>
                  <a:lnTo>
                    <a:pt x="664565" y="1934502"/>
                  </a:lnTo>
                  <a:lnTo>
                    <a:pt x="704596" y="1960422"/>
                  </a:lnTo>
                  <a:lnTo>
                    <a:pt x="745426" y="1985086"/>
                  </a:lnTo>
                  <a:lnTo>
                    <a:pt x="787019" y="2008466"/>
                  </a:lnTo>
                  <a:lnTo>
                    <a:pt x="829322" y="2030539"/>
                  </a:lnTo>
                  <a:lnTo>
                    <a:pt x="872312" y="2051291"/>
                  </a:lnTo>
                  <a:lnTo>
                    <a:pt x="915949" y="2070684"/>
                  </a:lnTo>
                  <a:lnTo>
                    <a:pt x="960208" y="2088692"/>
                  </a:lnTo>
                  <a:lnTo>
                    <a:pt x="1005039" y="2105317"/>
                  </a:lnTo>
                  <a:lnTo>
                    <a:pt x="1050404" y="2120519"/>
                  </a:lnTo>
                  <a:lnTo>
                    <a:pt x="1096276" y="2134285"/>
                  </a:lnTo>
                  <a:lnTo>
                    <a:pt x="1142619" y="2146579"/>
                  </a:lnTo>
                  <a:lnTo>
                    <a:pt x="1189405" y="2157374"/>
                  </a:lnTo>
                  <a:lnTo>
                    <a:pt x="1236573" y="2166670"/>
                  </a:lnTo>
                  <a:lnTo>
                    <a:pt x="1284109" y="2174443"/>
                  </a:lnTo>
                  <a:lnTo>
                    <a:pt x="1331963" y="2180640"/>
                  </a:lnTo>
                  <a:lnTo>
                    <a:pt x="1380109" y="2185276"/>
                  </a:lnTo>
                  <a:lnTo>
                    <a:pt x="1428508" y="2188299"/>
                  </a:lnTo>
                  <a:lnTo>
                    <a:pt x="1477124" y="2189696"/>
                  </a:lnTo>
                  <a:lnTo>
                    <a:pt x="1515275" y="2219871"/>
                  </a:lnTo>
                  <a:lnTo>
                    <a:pt x="1554302" y="2248674"/>
                  </a:lnTo>
                  <a:lnTo>
                    <a:pt x="1594154" y="2276068"/>
                  </a:lnTo>
                  <a:lnTo>
                    <a:pt x="1634820" y="2302078"/>
                  </a:lnTo>
                  <a:lnTo>
                    <a:pt x="1676222" y="2326690"/>
                  </a:lnTo>
                  <a:lnTo>
                    <a:pt x="1718335" y="2349893"/>
                  </a:lnTo>
                  <a:lnTo>
                    <a:pt x="1761121" y="2371687"/>
                  </a:lnTo>
                  <a:lnTo>
                    <a:pt x="1804517" y="2392057"/>
                  </a:lnTo>
                  <a:lnTo>
                    <a:pt x="1848510" y="2411006"/>
                  </a:lnTo>
                  <a:lnTo>
                    <a:pt x="1893036" y="2428519"/>
                  </a:lnTo>
                  <a:lnTo>
                    <a:pt x="1938058" y="2444610"/>
                  </a:lnTo>
                  <a:lnTo>
                    <a:pt x="1983536" y="2459253"/>
                  </a:lnTo>
                  <a:lnTo>
                    <a:pt x="2029434" y="2472448"/>
                  </a:lnTo>
                  <a:lnTo>
                    <a:pt x="2075700" y="2484183"/>
                  </a:lnTo>
                  <a:lnTo>
                    <a:pt x="2122284" y="2494470"/>
                  </a:lnTo>
                  <a:lnTo>
                    <a:pt x="2169172" y="2503284"/>
                  </a:lnTo>
                  <a:lnTo>
                    <a:pt x="2216302" y="2510637"/>
                  </a:lnTo>
                  <a:lnTo>
                    <a:pt x="2263622" y="2516505"/>
                  </a:lnTo>
                  <a:lnTo>
                    <a:pt x="2311108" y="2520899"/>
                  </a:lnTo>
                  <a:lnTo>
                    <a:pt x="2358720" y="2523807"/>
                  </a:lnTo>
                  <a:lnTo>
                    <a:pt x="2406408" y="2525217"/>
                  </a:lnTo>
                  <a:lnTo>
                    <a:pt x="2454122" y="2525128"/>
                  </a:lnTo>
                  <a:lnTo>
                    <a:pt x="2501836" y="2523540"/>
                  </a:lnTo>
                  <a:lnTo>
                    <a:pt x="2512034" y="2522867"/>
                  </a:lnTo>
                  <a:lnTo>
                    <a:pt x="2512034" y="1138237"/>
                  </a:lnTo>
                  <a:lnTo>
                    <a:pt x="2512034" y="1137259"/>
                  </a:lnTo>
                  <a:close/>
                </a:path>
              </a:pathLst>
            </a:custGeom>
            <a:solidFill>
              <a:srgbClr val="F5B08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0136" y="3022382"/>
            <a:ext cx="220218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25" b="1">
                <a:latin typeface="Ryo Clean PlusN H"/>
                <a:cs typeface="Ryo Clean PlusN H"/>
              </a:rPr>
              <a:t>AQN</a:t>
            </a:r>
            <a:endParaRPr sz="7000">
              <a:latin typeface="Ryo Clean PlusN H"/>
              <a:cs typeface="Ryo Clean PlusN H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0"/>
              </a:spcBef>
            </a:pPr>
            <a:r>
              <a:rPr dirty="0" spc="-25"/>
              <a:t>AQN</a:t>
            </a:r>
            <a:r>
              <a:rPr dirty="0" sz="4200" spc="-25">
                <a:latin typeface="Calibri"/>
                <a:cs typeface="Calibri"/>
              </a:rPr>
              <a:t>-</a:t>
            </a:r>
            <a:r>
              <a:rPr dirty="0" sz="4200" spc="70">
                <a:latin typeface="Calibri"/>
                <a:cs typeface="Calibri"/>
              </a:rPr>
              <a:t> </a:t>
            </a:r>
            <a:r>
              <a:rPr dirty="0"/>
              <a:t>aqilli</a:t>
            </a:r>
            <a:r>
              <a:rPr dirty="0" spc="-215"/>
              <a:t> </a:t>
            </a:r>
            <a:r>
              <a:rPr dirty="0" spc="-20"/>
              <a:t>va</a:t>
            </a:r>
            <a:r>
              <a:rPr dirty="0" spc="-215"/>
              <a:t> </a:t>
            </a:r>
            <a:r>
              <a:rPr dirty="0" spc="-25"/>
              <a:t>havfsiz</a:t>
            </a:r>
            <a:r>
              <a:rPr dirty="0" spc="-215"/>
              <a:t> </a:t>
            </a:r>
            <a:r>
              <a:rPr dirty="0" spc="-10"/>
              <a:t>navbat</a:t>
            </a:r>
            <a:r>
              <a:rPr dirty="0" sz="4200" spc="-10">
                <a:latin typeface="Calibri"/>
                <a:cs typeface="Calibri"/>
              </a:rPr>
              <a:t>. </a:t>
            </a:r>
            <a:r>
              <a:rPr dirty="0" spc="-95"/>
              <a:t>Asosan</a:t>
            </a:r>
            <a:r>
              <a:rPr dirty="0" spc="-215"/>
              <a:t> </a:t>
            </a:r>
            <a:r>
              <a:rPr dirty="0" spc="-40"/>
              <a:t>xususiy</a:t>
            </a:r>
            <a:r>
              <a:rPr dirty="0" spc="-229"/>
              <a:t> </a:t>
            </a:r>
            <a:r>
              <a:rPr dirty="0" spc="55"/>
              <a:t>tibbiyot </a:t>
            </a:r>
            <a:r>
              <a:rPr dirty="0"/>
              <a:t>klinikalarda</a:t>
            </a:r>
            <a:r>
              <a:rPr dirty="0" spc="-155"/>
              <a:t> </a:t>
            </a:r>
            <a:r>
              <a:rPr dirty="0"/>
              <a:t>ro</a:t>
            </a:r>
            <a:r>
              <a:rPr dirty="0" sz="4200">
                <a:latin typeface="Calibri"/>
                <a:cs typeface="Calibri"/>
              </a:rPr>
              <a:t>'</a:t>
            </a:r>
            <a:r>
              <a:rPr dirty="0"/>
              <a:t>yxatdan</a:t>
            </a:r>
            <a:r>
              <a:rPr dirty="0" spc="-150"/>
              <a:t> </a:t>
            </a:r>
            <a:r>
              <a:rPr dirty="0" spc="-10"/>
              <a:t>o</a:t>
            </a:r>
            <a:r>
              <a:rPr dirty="0" sz="4200" spc="-10">
                <a:latin typeface="Calibri"/>
                <a:cs typeface="Calibri"/>
              </a:rPr>
              <a:t>’</a:t>
            </a:r>
            <a:r>
              <a:rPr dirty="0" spc="-10"/>
              <a:t>tishni </a:t>
            </a:r>
            <a:r>
              <a:rPr dirty="0"/>
              <a:t>avtomatlashtiruvchi</a:t>
            </a:r>
            <a:r>
              <a:rPr dirty="0" spc="-110"/>
              <a:t> </a:t>
            </a:r>
            <a:r>
              <a:rPr dirty="0" spc="-10"/>
              <a:t>platforma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7760950"/>
            <a:ext cx="2513330" cy="2526665"/>
            <a:chOff x="0" y="7760950"/>
            <a:chExt cx="2513330" cy="2526665"/>
          </a:xfrm>
        </p:grpSpPr>
        <p:sp>
          <p:nvSpPr>
            <p:cNvPr id="10" name="object 10" descr=""/>
            <p:cNvSpPr/>
            <p:nvPr/>
          </p:nvSpPr>
          <p:spPr>
            <a:xfrm>
              <a:off x="0" y="7761052"/>
              <a:ext cx="2512695" cy="2526030"/>
            </a:xfrm>
            <a:custGeom>
              <a:avLst/>
              <a:gdLst/>
              <a:ahLst/>
              <a:cxnLst/>
              <a:rect l="l" t="t" r="r" b="b"/>
              <a:pathLst>
                <a:path w="2512695" h="2526029">
                  <a:moveTo>
                    <a:pt x="0" y="1388372"/>
                  </a:moveTo>
                  <a:lnTo>
                    <a:pt x="0" y="2635"/>
                  </a:lnTo>
                  <a:lnTo>
                    <a:pt x="22648" y="1293"/>
                  </a:lnTo>
                  <a:lnTo>
                    <a:pt x="70482" y="0"/>
                  </a:lnTo>
                  <a:lnTo>
                    <a:pt x="118214" y="237"/>
                  </a:lnTo>
                  <a:lnTo>
                    <a:pt x="165810" y="1992"/>
                  </a:lnTo>
                  <a:lnTo>
                    <a:pt x="213235" y="5253"/>
                  </a:lnTo>
                  <a:lnTo>
                    <a:pt x="260452" y="10006"/>
                  </a:lnTo>
                  <a:lnTo>
                    <a:pt x="307426" y="16238"/>
                  </a:lnTo>
                  <a:lnTo>
                    <a:pt x="354124" y="23938"/>
                  </a:lnTo>
                  <a:lnTo>
                    <a:pt x="400509" y="33092"/>
                  </a:lnTo>
                  <a:lnTo>
                    <a:pt x="446545" y="43686"/>
                  </a:lnTo>
                  <a:lnTo>
                    <a:pt x="492199" y="55709"/>
                  </a:lnTo>
                  <a:lnTo>
                    <a:pt x="537435" y="69148"/>
                  </a:lnTo>
                  <a:lnTo>
                    <a:pt x="582217" y="83989"/>
                  </a:lnTo>
                  <a:lnTo>
                    <a:pt x="626511" y="100220"/>
                  </a:lnTo>
                  <a:lnTo>
                    <a:pt x="670281" y="117828"/>
                  </a:lnTo>
                  <a:lnTo>
                    <a:pt x="713491" y="136801"/>
                  </a:lnTo>
                  <a:lnTo>
                    <a:pt x="756108" y="157124"/>
                  </a:lnTo>
                  <a:lnTo>
                    <a:pt x="798095" y="178787"/>
                  </a:lnTo>
                  <a:lnTo>
                    <a:pt x="839417" y="201775"/>
                  </a:lnTo>
                  <a:lnTo>
                    <a:pt x="880040" y="226076"/>
                  </a:lnTo>
                  <a:lnTo>
                    <a:pt x="919928" y="251676"/>
                  </a:lnTo>
                  <a:lnTo>
                    <a:pt x="959045" y="278565"/>
                  </a:lnTo>
                  <a:lnTo>
                    <a:pt x="997357" y="306727"/>
                  </a:lnTo>
                  <a:lnTo>
                    <a:pt x="1034829" y="336151"/>
                  </a:lnTo>
                  <a:lnTo>
                    <a:pt x="1082447" y="337697"/>
                  </a:lnTo>
                  <a:lnTo>
                    <a:pt x="1129898" y="340750"/>
                  </a:lnTo>
                  <a:lnTo>
                    <a:pt x="1177147" y="345297"/>
                  </a:lnTo>
                  <a:lnTo>
                    <a:pt x="1224159" y="351324"/>
                  </a:lnTo>
                  <a:lnTo>
                    <a:pt x="1270898" y="358821"/>
                  </a:lnTo>
                  <a:lnTo>
                    <a:pt x="1317329" y="367772"/>
                  </a:lnTo>
                  <a:lnTo>
                    <a:pt x="1363417" y="378167"/>
                  </a:lnTo>
                  <a:lnTo>
                    <a:pt x="1409127" y="389991"/>
                  </a:lnTo>
                  <a:lnTo>
                    <a:pt x="1454424" y="403233"/>
                  </a:lnTo>
                  <a:lnTo>
                    <a:pt x="1499271" y="417879"/>
                  </a:lnTo>
                  <a:lnTo>
                    <a:pt x="1543635" y="433916"/>
                  </a:lnTo>
                  <a:lnTo>
                    <a:pt x="1587480" y="451333"/>
                  </a:lnTo>
                  <a:lnTo>
                    <a:pt x="1630771" y="470115"/>
                  </a:lnTo>
                  <a:lnTo>
                    <a:pt x="1673472" y="490251"/>
                  </a:lnTo>
                  <a:lnTo>
                    <a:pt x="1715548" y="511727"/>
                  </a:lnTo>
                  <a:lnTo>
                    <a:pt x="1756965" y="534530"/>
                  </a:lnTo>
                  <a:lnTo>
                    <a:pt x="1788679" y="553314"/>
                  </a:lnTo>
                  <a:lnTo>
                    <a:pt x="28570" y="1374066"/>
                  </a:lnTo>
                  <a:lnTo>
                    <a:pt x="0" y="1388372"/>
                  </a:lnTo>
                  <a:close/>
                </a:path>
                <a:path w="2512695" h="2526029">
                  <a:moveTo>
                    <a:pt x="2344945" y="2525947"/>
                  </a:moveTo>
                  <a:lnTo>
                    <a:pt x="1117332" y="2525947"/>
                  </a:lnTo>
                  <a:lnTo>
                    <a:pt x="1121833" y="2517848"/>
                  </a:lnTo>
                  <a:lnTo>
                    <a:pt x="1141262" y="2478074"/>
                  </a:lnTo>
                  <a:lnTo>
                    <a:pt x="1158556" y="2437364"/>
                  </a:lnTo>
                  <a:lnTo>
                    <a:pt x="1173680" y="2395810"/>
                  </a:lnTo>
                  <a:lnTo>
                    <a:pt x="1186600" y="2353508"/>
                  </a:lnTo>
                  <a:lnTo>
                    <a:pt x="1197283" y="2310551"/>
                  </a:lnTo>
                  <a:lnTo>
                    <a:pt x="1205693" y="2267031"/>
                  </a:lnTo>
                  <a:lnTo>
                    <a:pt x="1211798" y="2223044"/>
                  </a:lnTo>
                  <a:lnTo>
                    <a:pt x="1215562" y="2178683"/>
                  </a:lnTo>
                  <a:lnTo>
                    <a:pt x="1216952" y="2134041"/>
                  </a:lnTo>
                  <a:lnTo>
                    <a:pt x="1215934" y="2089212"/>
                  </a:lnTo>
                  <a:lnTo>
                    <a:pt x="1212473" y="2044290"/>
                  </a:lnTo>
                  <a:lnTo>
                    <a:pt x="1206536" y="1999369"/>
                  </a:lnTo>
                  <a:lnTo>
                    <a:pt x="1198088" y="1954542"/>
                  </a:lnTo>
                  <a:lnTo>
                    <a:pt x="1187096" y="1909903"/>
                  </a:lnTo>
                  <a:lnTo>
                    <a:pt x="1173524" y="1865545"/>
                  </a:lnTo>
                  <a:lnTo>
                    <a:pt x="1157339" y="1821563"/>
                  </a:lnTo>
                  <a:lnTo>
                    <a:pt x="1138508" y="1778050"/>
                  </a:lnTo>
                  <a:lnTo>
                    <a:pt x="1117279" y="1735654"/>
                  </a:lnTo>
                  <a:lnTo>
                    <a:pt x="1093990" y="1694985"/>
                  </a:lnTo>
                  <a:lnTo>
                    <a:pt x="1068734" y="1656076"/>
                  </a:lnTo>
                  <a:lnTo>
                    <a:pt x="1041605" y="1618962"/>
                  </a:lnTo>
                  <a:lnTo>
                    <a:pt x="1012695" y="1583676"/>
                  </a:lnTo>
                  <a:lnTo>
                    <a:pt x="982100" y="1550253"/>
                  </a:lnTo>
                  <a:lnTo>
                    <a:pt x="949912" y="1518726"/>
                  </a:lnTo>
                  <a:lnTo>
                    <a:pt x="916226" y="1489131"/>
                  </a:lnTo>
                  <a:lnTo>
                    <a:pt x="881135" y="1461501"/>
                  </a:lnTo>
                  <a:lnTo>
                    <a:pt x="844732" y="1435869"/>
                  </a:lnTo>
                  <a:lnTo>
                    <a:pt x="807112" y="1412271"/>
                  </a:lnTo>
                  <a:lnTo>
                    <a:pt x="768368" y="1390741"/>
                  </a:lnTo>
                  <a:lnTo>
                    <a:pt x="728594" y="1371311"/>
                  </a:lnTo>
                  <a:lnTo>
                    <a:pt x="687823" y="1353995"/>
                  </a:lnTo>
                  <a:lnTo>
                    <a:pt x="646331" y="1338893"/>
                  </a:lnTo>
                  <a:lnTo>
                    <a:pt x="604029" y="1325973"/>
                  </a:lnTo>
                  <a:lnTo>
                    <a:pt x="561071" y="1315291"/>
                  </a:lnTo>
                  <a:lnTo>
                    <a:pt x="517552" y="1306880"/>
                  </a:lnTo>
                  <a:lnTo>
                    <a:pt x="473565" y="1300775"/>
                  </a:lnTo>
                  <a:lnTo>
                    <a:pt x="429203" y="1297011"/>
                  </a:lnTo>
                  <a:lnTo>
                    <a:pt x="384561" y="1295621"/>
                  </a:lnTo>
                  <a:lnTo>
                    <a:pt x="339733" y="1296639"/>
                  </a:lnTo>
                  <a:lnTo>
                    <a:pt x="294811" y="1300100"/>
                  </a:lnTo>
                  <a:lnTo>
                    <a:pt x="249889" y="1306037"/>
                  </a:lnTo>
                  <a:lnTo>
                    <a:pt x="205062" y="1314485"/>
                  </a:lnTo>
                  <a:lnTo>
                    <a:pt x="160423" y="1325478"/>
                  </a:lnTo>
                  <a:lnTo>
                    <a:pt x="116066" y="1339049"/>
                  </a:lnTo>
                  <a:lnTo>
                    <a:pt x="72083" y="1355234"/>
                  </a:lnTo>
                  <a:lnTo>
                    <a:pt x="28570" y="1374066"/>
                  </a:lnTo>
                  <a:lnTo>
                    <a:pt x="1788679" y="553314"/>
                  </a:lnTo>
                  <a:lnTo>
                    <a:pt x="1837677" y="584069"/>
                  </a:lnTo>
                  <a:lnTo>
                    <a:pt x="1876903" y="610778"/>
                  </a:lnTo>
                  <a:lnTo>
                    <a:pt x="1915327" y="638764"/>
                  </a:lnTo>
                  <a:lnTo>
                    <a:pt x="1952916" y="668013"/>
                  </a:lnTo>
                  <a:lnTo>
                    <a:pt x="1989634" y="698514"/>
                  </a:lnTo>
                  <a:lnTo>
                    <a:pt x="2025481" y="730286"/>
                  </a:lnTo>
                  <a:lnTo>
                    <a:pt x="2060315" y="763216"/>
                  </a:lnTo>
                  <a:lnTo>
                    <a:pt x="2094208" y="797391"/>
                  </a:lnTo>
                  <a:lnTo>
                    <a:pt x="2127089" y="832767"/>
                  </a:lnTo>
                  <a:lnTo>
                    <a:pt x="2158923" y="869329"/>
                  </a:lnTo>
                  <a:lnTo>
                    <a:pt x="2189674" y="907066"/>
                  </a:lnTo>
                  <a:lnTo>
                    <a:pt x="2219308" y="945963"/>
                  </a:lnTo>
                  <a:lnTo>
                    <a:pt x="2247789" y="986009"/>
                  </a:lnTo>
                  <a:lnTo>
                    <a:pt x="2275082" y="1027191"/>
                  </a:lnTo>
                  <a:lnTo>
                    <a:pt x="2301152" y="1069495"/>
                  </a:lnTo>
                  <a:lnTo>
                    <a:pt x="2325963" y="1112909"/>
                  </a:lnTo>
                  <a:lnTo>
                    <a:pt x="2349481" y="1157421"/>
                  </a:lnTo>
                  <a:lnTo>
                    <a:pt x="2392335" y="1249323"/>
                  </a:lnTo>
                  <a:lnTo>
                    <a:pt x="2411317" y="1295950"/>
                  </a:lnTo>
                  <a:lnTo>
                    <a:pt x="2428625" y="1342863"/>
                  </a:lnTo>
                  <a:lnTo>
                    <a:pt x="2444275" y="1390026"/>
                  </a:lnTo>
                  <a:lnTo>
                    <a:pt x="2458278" y="1437405"/>
                  </a:lnTo>
                  <a:lnTo>
                    <a:pt x="2470648" y="1484964"/>
                  </a:lnTo>
                  <a:lnTo>
                    <a:pt x="2481397" y="1532667"/>
                  </a:lnTo>
                  <a:lnTo>
                    <a:pt x="2490538" y="1580481"/>
                  </a:lnTo>
                  <a:lnTo>
                    <a:pt x="2498084" y="1628369"/>
                  </a:lnTo>
                  <a:lnTo>
                    <a:pt x="2504048" y="1676296"/>
                  </a:lnTo>
                  <a:lnTo>
                    <a:pt x="2508442" y="1724227"/>
                  </a:lnTo>
                  <a:lnTo>
                    <a:pt x="2511280" y="1772128"/>
                  </a:lnTo>
                  <a:lnTo>
                    <a:pt x="2512574" y="1819962"/>
                  </a:lnTo>
                  <a:lnTo>
                    <a:pt x="2512337" y="1867694"/>
                  </a:lnTo>
                  <a:lnTo>
                    <a:pt x="2510581" y="1915290"/>
                  </a:lnTo>
                  <a:lnTo>
                    <a:pt x="2507321" y="1962714"/>
                  </a:lnTo>
                  <a:lnTo>
                    <a:pt x="2502568" y="2009931"/>
                  </a:lnTo>
                  <a:lnTo>
                    <a:pt x="2496335" y="2056906"/>
                  </a:lnTo>
                  <a:lnTo>
                    <a:pt x="2488636" y="2103603"/>
                  </a:lnTo>
                  <a:lnTo>
                    <a:pt x="2479482" y="2149988"/>
                  </a:lnTo>
                  <a:lnTo>
                    <a:pt x="2468887" y="2196025"/>
                  </a:lnTo>
                  <a:lnTo>
                    <a:pt x="2456864" y="2241679"/>
                  </a:lnTo>
                  <a:lnTo>
                    <a:pt x="2443426" y="2286914"/>
                  </a:lnTo>
                  <a:lnTo>
                    <a:pt x="2428585" y="2331696"/>
                  </a:lnTo>
                  <a:lnTo>
                    <a:pt x="2412353" y="2375990"/>
                  </a:lnTo>
                  <a:lnTo>
                    <a:pt x="2394745" y="2419760"/>
                  </a:lnTo>
                  <a:lnTo>
                    <a:pt x="2375773" y="2462970"/>
                  </a:lnTo>
                  <a:lnTo>
                    <a:pt x="2355449" y="2505587"/>
                  </a:lnTo>
                  <a:lnTo>
                    <a:pt x="2344945" y="2525947"/>
                  </a:lnTo>
                  <a:close/>
                </a:path>
              </a:pathLst>
            </a:custGeom>
            <a:solidFill>
              <a:srgbClr val="F5B0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760950"/>
              <a:ext cx="2512676" cy="252604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0" y="7761693"/>
              <a:ext cx="2513330" cy="2525395"/>
            </a:xfrm>
            <a:custGeom>
              <a:avLst/>
              <a:gdLst/>
              <a:ahLst/>
              <a:cxnLst/>
              <a:rect l="l" t="t" r="r" b="b"/>
              <a:pathLst>
                <a:path w="2513330" h="2525395">
                  <a:moveTo>
                    <a:pt x="2512885" y="1822818"/>
                  </a:moveTo>
                  <a:lnTo>
                    <a:pt x="2511856" y="1778279"/>
                  </a:lnTo>
                  <a:lnTo>
                    <a:pt x="2509507" y="1733994"/>
                  </a:lnTo>
                  <a:lnTo>
                    <a:pt x="2505849" y="1689976"/>
                  </a:lnTo>
                  <a:lnTo>
                    <a:pt x="2500896" y="1646250"/>
                  </a:lnTo>
                  <a:lnTo>
                    <a:pt x="2494673" y="1602841"/>
                  </a:lnTo>
                  <a:lnTo>
                    <a:pt x="2487193" y="1559775"/>
                  </a:lnTo>
                  <a:lnTo>
                    <a:pt x="2478468" y="1517065"/>
                  </a:lnTo>
                  <a:lnTo>
                    <a:pt x="2468524" y="1474736"/>
                  </a:lnTo>
                  <a:lnTo>
                    <a:pt x="2457373" y="1432814"/>
                  </a:lnTo>
                  <a:lnTo>
                    <a:pt x="2445042" y="1391323"/>
                  </a:lnTo>
                  <a:lnTo>
                    <a:pt x="2431529" y="1350289"/>
                  </a:lnTo>
                  <a:lnTo>
                    <a:pt x="2416860" y="1309712"/>
                  </a:lnTo>
                  <a:lnTo>
                    <a:pt x="2401062" y="1269644"/>
                  </a:lnTo>
                  <a:lnTo>
                    <a:pt x="2357831" y="1174407"/>
                  </a:lnTo>
                  <a:lnTo>
                    <a:pt x="2326843" y="1114793"/>
                  </a:lnTo>
                  <a:lnTo>
                    <a:pt x="2305608" y="1077556"/>
                  </a:lnTo>
                  <a:lnTo>
                    <a:pt x="2283358" y="1040942"/>
                  </a:lnTo>
                  <a:lnTo>
                    <a:pt x="2260079" y="1004989"/>
                  </a:lnTo>
                  <a:lnTo>
                    <a:pt x="2235809" y="969721"/>
                  </a:lnTo>
                  <a:lnTo>
                    <a:pt x="2210549" y="935139"/>
                  </a:lnTo>
                  <a:lnTo>
                    <a:pt x="2184336" y="901293"/>
                  </a:lnTo>
                  <a:lnTo>
                    <a:pt x="2157171" y="868197"/>
                  </a:lnTo>
                  <a:lnTo>
                    <a:pt x="2129066" y="835863"/>
                  </a:lnTo>
                  <a:lnTo>
                    <a:pt x="2100059" y="804329"/>
                  </a:lnTo>
                  <a:lnTo>
                    <a:pt x="2070163" y="773607"/>
                  </a:lnTo>
                  <a:lnTo>
                    <a:pt x="2039378" y="743712"/>
                  </a:lnTo>
                  <a:lnTo>
                    <a:pt x="2007730" y="714692"/>
                  </a:lnTo>
                  <a:lnTo>
                    <a:pt x="1975243" y="686549"/>
                  </a:lnTo>
                  <a:lnTo>
                    <a:pt x="1941931" y="659320"/>
                  </a:lnTo>
                  <a:lnTo>
                    <a:pt x="1907806" y="633018"/>
                  </a:lnTo>
                  <a:lnTo>
                    <a:pt x="1872894" y="607656"/>
                  </a:lnTo>
                  <a:lnTo>
                    <a:pt x="1837207" y="583285"/>
                  </a:lnTo>
                  <a:lnTo>
                    <a:pt x="1800758" y="559904"/>
                  </a:lnTo>
                  <a:lnTo>
                    <a:pt x="1788718" y="552665"/>
                  </a:lnTo>
                  <a:lnTo>
                    <a:pt x="1763572" y="537540"/>
                  </a:lnTo>
                  <a:lnTo>
                    <a:pt x="1725663" y="516229"/>
                  </a:lnTo>
                  <a:lnTo>
                    <a:pt x="1687042" y="495973"/>
                  </a:lnTo>
                  <a:lnTo>
                    <a:pt x="1647736" y="476808"/>
                  </a:lnTo>
                  <a:lnTo>
                    <a:pt x="1607769" y="458749"/>
                  </a:lnTo>
                  <a:lnTo>
                    <a:pt x="1567129" y="441833"/>
                  </a:lnTo>
                  <a:lnTo>
                    <a:pt x="1525866" y="426072"/>
                  </a:lnTo>
                  <a:lnTo>
                    <a:pt x="1483982" y="411492"/>
                  </a:lnTo>
                  <a:lnTo>
                    <a:pt x="1441488" y="398106"/>
                  </a:lnTo>
                  <a:lnTo>
                    <a:pt x="1398422" y="385953"/>
                  </a:lnTo>
                  <a:lnTo>
                    <a:pt x="1354772" y="375043"/>
                  </a:lnTo>
                  <a:lnTo>
                    <a:pt x="1310576" y="365404"/>
                  </a:lnTo>
                  <a:lnTo>
                    <a:pt x="1265859" y="357060"/>
                  </a:lnTo>
                  <a:lnTo>
                    <a:pt x="1220609" y="350024"/>
                  </a:lnTo>
                  <a:lnTo>
                    <a:pt x="1174864" y="344335"/>
                  </a:lnTo>
                  <a:lnTo>
                    <a:pt x="1128649" y="340004"/>
                  </a:lnTo>
                  <a:lnTo>
                    <a:pt x="1081963" y="337058"/>
                  </a:lnTo>
                  <a:lnTo>
                    <a:pt x="1034821" y="335521"/>
                  </a:lnTo>
                  <a:lnTo>
                    <a:pt x="996670" y="305333"/>
                  </a:lnTo>
                  <a:lnTo>
                    <a:pt x="957643" y="276542"/>
                  </a:lnTo>
                  <a:lnTo>
                    <a:pt x="917778" y="249135"/>
                  </a:lnTo>
                  <a:lnTo>
                    <a:pt x="877125" y="223126"/>
                  </a:lnTo>
                  <a:lnTo>
                    <a:pt x="835723" y="198526"/>
                  </a:lnTo>
                  <a:lnTo>
                    <a:pt x="793610" y="175323"/>
                  </a:lnTo>
                  <a:lnTo>
                    <a:pt x="750824" y="153530"/>
                  </a:lnTo>
                  <a:lnTo>
                    <a:pt x="707415" y="133159"/>
                  </a:lnTo>
                  <a:lnTo>
                    <a:pt x="663435" y="114211"/>
                  </a:lnTo>
                  <a:lnTo>
                    <a:pt x="618909" y="96697"/>
                  </a:lnTo>
                  <a:lnTo>
                    <a:pt x="573887" y="80606"/>
                  </a:lnTo>
                  <a:lnTo>
                    <a:pt x="528396" y="65963"/>
                  </a:lnTo>
                  <a:lnTo>
                    <a:pt x="482511" y="52768"/>
                  </a:lnTo>
                  <a:lnTo>
                    <a:pt x="436245" y="41033"/>
                  </a:lnTo>
                  <a:lnTo>
                    <a:pt x="389648" y="30746"/>
                  </a:lnTo>
                  <a:lnTo>
                    <a:pt x="342773" y="21932"/>
                  </a:lnTo>
                  <a:lnTo>
                    <a:pt x="295643" y="14579"/>
                  </a:lnTo>
                  <a:lnTo>
                    <a:pt x="248310" y="8699"/>
                  </a:lnTo>
                  <a:lnTo>
                    <a:pt x="200825" y="4318"/>
                  </a:lnTo>
                  <a:lnTo>
                    <a:pt x="153225" y="1409"/>
                  </a:lnTo>
                  <a:lnTo>
                    <a:pt x="105537" y="0"/>
                  </a:lnTo>
                  <a:lnTo>
                    <a:pt x="57823" y="88"/>
                  </a:lnTo>
                  <a:lnTo>
                    <a:pt x="10109" y="1676"/>
                  </a:lnTo>
                  <a:lnTo>
                    <a:pt x="0" y="2336"/>
                  </a:lnTo>
                  <a:lnTo>
                    <a:pt x="0" y="1387475"/>
                  </a:lnTo>
                  <a:lnTo>
                    <a:pt x="28562" y="1373428"/>
                  </a:lnTo>
                  <a:lnTo>
                    <a:pt x="71945" y="1354277"/>
                  </a:lnTo>
                  <a:lnTo>
                    <a:pt x="116243" y="1337856"/>
                  </a:lnTo>
                  <a:lnTo>
                    <a:pt x="161315" y="1324165"/>
                  </a:lnTo>
                  <a:lnTo>
                    <a:pt x="207022" y="1313180"/>
                  </a:lnTo>
                  <a:lnTo>
                    <a:pt x="253238" y="1304861"/>
                  </a:lnTo>
                  <a:lnTo>
                    <a:pt x="299821" y="1299197"/>
                  </a:lnTo>
                  <a:lnTo>
                    <a:pt x="346621" y="1296162"/>
                  </a:lnTo>
                  <a:lnTo>
                    <a:pt x="393522" y="1295742"/>
                  </a:lnTo>
                  <a:lnTo>
                    <a:pt x="440372" y="1297901"/>
                  </a:lnTo>
                  <a:lnTo>
                    <a:pt x="487032" y="1302626"/>
                  </a:lnTo>
                  <a:lnTo>
                    <a:pt x="533361" y="1309878"/>
                  </a:lnTo>
                  <a:lnTo>
                    <a:pt x="579234" y="1319657"/>
                  </a:lnTo>
                  <a:lnTo>
                    <a:pt x="624509" y="1331925"/>
                  </a:lnTo>
                  <a:lnTo>
                    <a:pt x="669048" y="1346669"/>
                  </a:lnTo>
                  <a:lnTo>
                    <a:pt x="712698" y="1363853"/>
                  </a:lnTo>
                  <a:lnTo>
                    <a:pt x="755345" y="1383461"/>
                  </a:lnTo>
                  <a:lnTo>
                    <a:pt x="796848" y="1405483"/>
                  </a:lnTo>
                  <a:lnTo>
                    <a:pt x="837044" y="1429867"/>
                  </a:lnTo>
                  <a:lnTo>
                    <a:pt x="875817" y="1456613"/>
                  </a:lnTo>
                  <a:lnTo>
                    <a:pt x="913028" y="1485684"/>
                  </a:lnTo>
                  <a:lnTo>
                    <a:pt x="948537" y="1517078"/>
                  </a:lnTo>
                  <a:lnTo>
                    <a:pt x="984237" y="1551952"/>
                  </a:lnTo>
                  <a:lnTo>
                    <a:pt x="1017689" y="1588947"/>
                  </a:lnTo>
                  <a:lnTo>
                    <a:pt x="1048816" y="1627924"/>
                  </a:lnTo>
                  <a:lnTo>
                    <a:pt x="1077544" y="1668691"/>
                  </a:lnTo>
                  <a:lnTo>
                    <a:pt x="1103795" y="1711109"/>
                  </a:lnTo>
                  <a:lnTo>
                    <a:pt x="1127506" y="1755013"/>
                  </a:lnTo>
                  <a:lnTo>
                    <a:pt x="1148600" y="1800237"/>
                  </a:lnTo>
                  <a:lnTo>
                    <a:pt x="1166990" y="1846618"/>
                  </a:lnTo>
                  <a:lnTo>
                    <a:pt x="1182598" y="1894001"/>
                  </a:lnTo>
                  <a:lnTo>
                    <a:pt x="1195374" y="1942211"/>
                  </a:lnTo>
                  <a:lnTo>
                    <a:pt x="1205217" y="1991106"/>
                  </a:lnTo>
                  <a:lnTo>
                    <a:pt x="1212062" y="2040521"/>
                  </a:lnTo>
                  <a:lnTo>
                    <a:pt x="1215834" y="2090280"/>
                  </a:lnTo>
                  <a:lnTo>
                    <a:pt x="1216774" y="2141347"/>
                  </a:lnTo>
                  <a:lnTo>
                    <a:pt x="1214488" y="2192324"/>
                  </a:lnTo>
                  <a:lnTo>
                    <a:pt x="1209040" y="2243036"/>
                  </a:lnTo>
                  <a:lnTo>
                    <a:pt x="1200518" y="2293315"/>
                  </a:lnTo>
                  <a:lnTo>
                    <a:pt x="1188948" y="2342972"/>
                  </a:lnTo>
                  <a:lnTo>
                    <a:pt x="1174419" y="2391841"/>
                  </a:lnTo>
                  <a:lnTo>
                    <a:pt x="1156970" y="2439759"/>
                  </a:lnTo>
                  <a:lnTo>
                    <a:pt x="1136700" y="2486533"/>
                  </a:lnTo>
                  <a:lnTo>
                    <a:pt x="1117028" y="2525306"/>
                  </a:lnTo>
                  <a:lnTo>
                    <a:pt x="2345004" y="2525306"/>
                  </a:lnTo>
                  <a:lnTo>
                    <a:pt x="2369718" y="2475255"/>
                  </a:lnTo>
                  <a:lnTo>
                    <a:pt x="2391054" y="2427706"/>
                  </a:lnTo>
                  <a:lnTo>
                    <a:pt x="2410726" y="2379446"/>
                  </a:lnTo>
                  <a:lnTo>
                    <a:pt x="2428735" y="2330539"/>
                  </a:lnTo>
                  <a:lnTo>
                    <a:pt x="2445016" y="2281021"/>
                  </a:lnTo>
                  <a:lnTo>
                    <a:pt x="2459571" y="2230958"/>
                  </a:lnTo>
                  <a:lnTo>
                    <a:pt x="2471255" y="2185225"/>
                  </a:lnTo>
                  <a:lnTo>
                    <a:pt x="2481465" y="2139543"/>
                  </a:lnTo>
                  <a:lnTo>
                    <a:pt x="2490203" y="2093912"/>
                  </a:lnTo>
                  <a:lnTo>
                    <a:pt x="2497505" y="2048383"/>
                  </a:lnTo>
                  <a:lnTo>
                    <a:pt x="2503373" y="2002955"/>
                  </a:lnTo>
                  <a:lnTo>
                    <a:pt x="2507831" y="1957666"/>
                  </a:lnTo>
                  <a:lnTo>
                    <a:pt x="2510879" y="1912531"/>
                  </a:lnTo>
                  <a:lnTo>
                    <a:pt x="2512568" y="1867573"/>
                  </a:lnTo>
                  <a:lnTo>
                    <a:pt x="2512885" y="1822818"/>
                  </a:lnTo>
                  <a:close/>
                </a:path>
              </a:pathLst>
            </a:custGeom>
            <a:solidFill>
              <a:srgbClr val="F5B08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264525" cy="10287000"/>
          </a:xfrm>
          <a:custGeom>
            <a:avLst/>
            <a:gdLst/>
            <a:ahLst/>
            <a:cxnLst/>
            <a:rect l="l" t="t" r="r" b="b"/>
            <a:pathLst>
              <a:path w="8264525" h="10287000">
                <a:moveTo>
                  <a:pt x="82639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8263936" y="0"/>
                </a:lnTo>
                <a:lnTo>
                  <a:pt x="8263936" y="10286999"/>
                </a:lnTo>
                <a:close/>
              </a:path>
            </a:pathLst>
          </a:custGeom>
          <a:solidFill>
            <a:srgbClr val="EDECD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7760950"/>
            <a:ext cx="2513330" cy="2526665"/>
            <a:chOff x="0" y="7760950"/>
            <a:chExt cx="2513330" cy="2526665"/>
          </a:xfrm>
        </p:grpSpPr>
        <p:sp>
          <p:nvSpPr>
            <p:cNvPr id="4" name="object 4" descr=""/>
            <p:cNvSpPr/>
            <p:nvPr/>
          </p:nvSpPr>
          <p:spPr>
            <a:xfrm>
              <a:off x="0" y="7761052"/>
              <a:ext cx="2512695" cy="2526030"/>
            </a:xfrm>
            <a:custGeom>
              <a:avLst/>
              <a:gdLst/>
              <a:ahLst/>
              <a:cxnLst/>
              <a:rect l="l" t="t" r="r" b="b"/>
              <a:pathLst>
                <a:path w="2512695" h="2526029">
                  <a:moveTo>
                    <a:pt x="0" y="1388372"/>
                  </a:moveTo>
                  <a:lnTo>
                    <a:pt x="0" y="2635"/>
                  </a:lnTo>
                  <a:lnTo>
                    <a:pt x="22648" y="1293"/>
                  </a:lnTo>
                  <a:lnTo>
                    <a:pt x="70482" y="0"/>
                  </a:lnTo>
                  <a:lnTo>
                    <a:pt x="118214" y="237"/>
                  </a:lnTo>
                  <a:lnTo>
                    <a:pt x="165810" y="1992"/>
                  </a:lnTo>
                  <a:lnTo>
                    <a:pt x="213235" y="5253"/>
                  </a:lnTo>
                  <a:lnTo>
                    <a:pt x="260452" y="10006"/>
                  </a:lnTo>
                  <a:lnTo>
                    <a:pt x="307426" y="16238"/>
                  </a:lnTo>
                  <a:lnTo>
                    <a:pt x="354124" y="23938"/>
                  </a:lnTo>
                  <a:lnTo>
                    <a:pt x="400509" y="33092"/>
                  </a:lnTo>
                  <a:lnTo>
                    <a:pt x="446545" y="43686"/>
                  </a:lnTo>
                  <a:lnTo>
                    <a:pt x="492199" y="55709"/>
                  </a:lnTo>
                  <a:lnTo>
                    <a:pt x="537435" y="69148"/>
                  </a:lnTo>
                  <a:lnTo>
                    <a:pt x="582217" y="83989"/>
                  </a:lnTo>
                  <a:lnTo>
                    <a:pt x="626511" y="100220"/>
                  </a:lnTo>
                  <a:lnTo>
                    <a:pt x="670281" y="117828"/>
                  </a:lnTo>
                  <a:lnTo>
                    <a:pt x="713491" y="136801"/>
                  </a:lnTo>
                  <a:lnTo>
                    <a:pt x="756108" y="157124"/>
                  </a:lnTo>
                  <a:lnTo>
                    <a:pt x="798095" y="178787"/>
                  </a:lnTo>
                  <a:lnTo>
                    <a:pt x="839417" y="201775"/>
                  </a:lnTo>
                  <a:lnTo>
                    <a:pt x="880040" y="226076"/>
                  </a:lnTo>
                  <a:lnTo>
                    <a:pt x="919928" y="251676"/>
                  </a:lnTo>
                  <a:lnTo>
                    <a:pt x="959045" y="278565"/>
                  </a:lnTo>
                  <a:lnTo>
                    <a:pt x="997357" y="306727"/>
                  </a:lnTo>
                  <a:lnTo>
                    <a:pt x="1034829" y="336151"/>
                  </a:lnTo>
                  <a:lnTo>
                    <a:pt x="1082447" y="337697"/>
                  </a:lnTo>
                  <a:lnTo>
                    <a:pt x="1129898" y="340750"/>
                  </a:lnTo>
                  <a:lnTo>
                    <a:pt x="1177147" y="345297"/>
                  </a:lnTo>
                  <a:lnTo>
                    <a:pt x="1224159" y="351324"/>
                  </a:lnTo>
                  <a:lnTo>
                    <a:pt x="1270898" y="358821"/>
                  </a:lnTo>
                  <a:lnTo>
                    <a:pt x="1317329" y="367772"/>
                  </a:lnTo>
                  <a:lnTo>
                    <a:pt x="1363417" y="378167"/>
                  </a:lnTo>
                  <a:lnTo>
                    <a:pt x="1409127" y="389991"/>
                  </a:lnTo>
                  <a:lnTo>
                    <a:pt x="1454424" y="403233"/>
                  </a:lnTo>
                  <a:lnTo>
                    <a:pt x="1499271" y="417879"/>
                  </a:lnTo>
                  <a:lnTo>
                    <a:pt x="1543635" y="433916"/>
                  </a:lnTo>
                  <a:lnTo>
                    <a:pt x="1587480" y="451333"/>
                  </a:lnTo>
                  <a:lnTo>
                    <a:pt x="1630771" y="470115"/>
                  </a:lnTo>
                  <a:lnTo>
                    <a:pt x="1673472" y="490251"/>
                  </a:lnTo>
                  <a:lnTo>
                    <a:pt x="1715548" y="511727"/>
                  </a:lnTo>
                  <a:lnTo>
                    <a:pt x="1756965" y="534530"/>
                  </a:lnTo>
                  <a:lnTo>
                    <a:pt x="1788679" y="553314"/>
                  </a:lnTo>
                  <a:lnTo>
                    <a:pt x="28570" y="1374066"/>
                  </a:lnTo>
                  <a:lnTo>
                    <a:pt x="0" y="1388372"/>
                  </a:lnTo>
                  <a:close/>
                </a:path>
                <a:path w="2512695" h="2526029">
                  <a:moveTo>
                    <a:pt x="2344945" y="2525947"/>
                  </a:moveTo>
                  <a:lnTo>
                    <a:pt x="1117332" y="2525947"/>
                  </a:lnTo>
                  <a:lnTo>
                    <a:pt x="1121833" y="2517848"/>
                  </a:lnTo>
                  <a:lnTo>
                    <a:pt x="1141262" y="2478074"/>
                  </a:lnTo>
                  <a:lnTo>
                    <a:pt x="1158556" y="2437364"/>
                  </a:lnTo>
                  <a:lnTo>
                    <a:pt x="1173680" y="2395810"/>
                  </a:lnTo>
                  <a:lnTo>
                    <a:pt x="1186600" y="2353508"/>
                  </a:lnTo>
                  <a:lnTo>
                    <a:pt x="1197283" y="2310551"/>
                  </a:lnTo>
                  <a:lnTo>
                    <a:pt x="1205693" y="2267031"/>
                  </a:lnTo>
                  <a:lnTo>
                    <a:pt x="1211798" y="2223044"/>
                  </a:lnTo>
                  <a:lnTo>
                    <a:pt x="1215562" y="2178683"/>
                  </a:lnTo>
                  <a:lnTo>
                    <a:pt x="1216952" y="2134041"/>
                  </a:lnTo>
                  <a:lnTo>
                    <a:pt x="1215934" y="2089212"/>
                  </a:lnTo>
                  <a:lnTo>
                    <a:pt x="1212473" y="2044290"/>
                  </a:lnTo>
                  <a:lnTo>
                    <a:pt x="1206536" y="1999369"/>
                  </a:lnTo>
                  <a:lnTo>
                    <a:pt x="1198088" y="1954542"/>
                  </a:lnTo>
                  <a:lnTo>
                    <a:pt x="1187096" y="1909903"/>
                  </a:lnTo>
                  <a:lnTo>
                    <a:pt x="1173524" y="1865545"/>
                  </a:lnTo>
                  <a:lnTo>
                    <a:pt x="1157339" y="1821563"/>
                  </a:lnTo>
                  <a:lnTo>
                    <a:pt x="1138508" y="1778050"/>
                  </a:lnTo>
                  <a:lnTo>
                    <a:pt x="1117279" y="1735654"/>
                  </a:lnTo>
                  <a:lnTo>
                    <a:pt x="1093990" y="1694985"/>
                  </a:lnTo>
                  <a:lnTo>
                    <a:pt x="1068734" y="1656076"/>
                  </a:lnTo>
                  <a:lnTo>
                    <a:pt x="1041605" y="1618962"/>
                  </a:lnTo>
                  <a:lnTo>
                    <a:pt x="1012695" y="1583676"/>
                  </a:lnTo>
                  <a:lnTo>
                    <a:pt x="982100" y="1550253"/>
                  </a:lnTo>
                  <a:lnTo>
                    <a:pt x="949912" y="1518726"/>
                  </a:lnTo>
                  <a:lnTo>
                    <a:pt x="916226" y="1489131"/>
                  </a:lnTo>
                  <a:lnTo>
                    <a:pt x="881135" y="1461501"/>
                  </a:lnTo>
                  <a:lnTo>
                    <a:pt x="844732" y="1435869"/>
                  </a:lnTo>
                  <a:lnTo>
                    <a:pt x="807112" y="1412271"/>
                  </a:lnTo>
                  <a:lnTo>
                    <a:pt x="768368" y="1390741"/>
                  </a:lnTo>
                  <a:lnTo>
                    <a:pt x="728594" y="1371311"/>
                  </a:lnTo>
                  <a:lnTo>
                    <a:pt x="687823" y="1353995"/>
                  </a:lnTo>
                  <a:lnTo>
                    <a:pt x="646331" y="1338893"/>
                  </a:lnTo>
                  <a:lnTo>
                    <a:pt x="604029" y="1325973"/>
                  </a:lnTo>
                  <a:lnTo>
                    <a:pt x="561071" y="1315291"/>
                  </a:lnTo>
                  <a:lnTo>
                    <a:pt x="517552" y="1306880"/>
                  </a:lnTo>
                  <a:lnTo>
                    <a:pt x="473565" y="1300775"/>
                  </a:lnTo>
                  <a:lnTo>
                    <a:pt x="429203" y="1297011"/>
                  </a:lnTo>
                  <a:lnTo>
                    <a:pt x="384561" y="1295621"/>
                  </a:lnTo>
                  <a:lnTo>
                    <a:pt x="339733" y="1296639"/>
                  </a:lnTo>
                  <a:lnTo>
                    <a:pt x="294811" y="1300100"/>
                  </a:lnTo>
                  <a:lnTo>
                    <a:pt x="249889" y="1306037"/>
                  </a:lnTo>
                  <a:lnTo>
                    <a:pt x="205062" y="1314485"/>
                  </a:lnTo>
                  <a:lnTo>
                    <a:pt x="160423" y="1325478"/>
                  </a:lnTo>
                  <a:lnTo>
                    <a:pt x="116066" y="1339049"/>
                  </a:lnTo>
                  <a:lnTo>
                    <a:pt x="72083" y="1355234"/>
                  </a:lnTo>
                  <a:lnTo>
                    <a:pt x="28570" y="1374066"/>
                  </a:lnTo>
                  <a:lnTo>
                    <a:pt x="1788679" y="553314"/>
                  </a:lnTo>
                  <a:lnTo>
                    <a:pt x="1837677" y="584069"/>
                  </a:lnTo>
                  <a:lnTo>
                    <a:pt x="1876903" y="610778"/>
                  </a:lnTo>
                  <a:lnTo>
                    <a:pt x="1915327" y="638764"/>
                  </a:lnTo>
                  <a:lnTo>
                    <a:pt x="1952916" y="668013"/>
                  </a:lnTo>
                  <a:lnTo>
                    <a:pt x="1989634" y="698514"/>
                  </a:lnTo>
                  <a:lnTo>
                    <a:pt x="2025481" y="730286"/>
                  </a:lnTo>
                  <a:lnTo>
                    <a:pt x="2060315" y="763216"/>
                  </a:lnTo>
                  <a:lnTo>
                    <a:pt x="2094208" y="797391"/>
                  </a:lnTo>
                  <a:lnTo>
                    <a:pt x="2127089" y="832767"/>
                  </a:lnTo>
                  <a:lnTo>
                    <a:pt x="2158923" y="869329"/>
                  </a:lnTo>
                  <a:lnTo>
                    <a:pt x="2189674" y="907066"/>
                  </a:lnTo>
                  <a:lnTo>
                    <a:pt x="2219308" y="945963"/>
                  </a:lnTo>
                  <a:lnTo>
                    <a:pt x="2247789" y="986009"/>
                  </a:lnTo>
                  <a:lnTo>
                    <a:pt x="2275082" y="1027191"/>
                  </a:lnTo>
                  <a:lnTo>
                    <a:pt x="2301152" y="1069495"/>
                  </a:lnTo>
                  <a:lnTo>
                    <a:pt x="2325963" y="1112909"/>
                  </a:lnTo>
                  <a:lnTo>
                    <a:pt x="2349481" y="1157421"/>
                  </a:lnTo>
                  <a:lnTo>
                    <a:pt x="2392335" y="1249323"/>
                  </a:lnTo>
                  <a:lnTo>
                    <a:pt x="2411317" y="1295950"/>
                  </a:lnTo>
                  <a:lnTo>
                    <a:pt x="2428625" y="1342863"/>
                  </a:lnTo>
                  <a:lnTo>
                    <a:pt x="2444275" y="1390026"/>
                  </a:lnTo>
                  <a:lnTo>
                    <a:pt x="2458278" y="1437405"/>
                  </a:lnTo>
                  <a:lnTo>
                    <a:pt x="2470648" y="1484964"/>
                  </a:lnTo>
                  <a:lnTo>
                    <a:pt x="2481397" y="1532667"/>
                  </a:lnTo>
                  <a:lnTo>
                    <a:pt x="2490538" y="1580481"/>
                  </a:lnTo>
                  <a:lnTo>
                    <a:pt x="2498084" y="1628369"/>
                  </a:lnTo>
                  <a:lnTo>
                    <a:pt x="2504048" y="1676296"/>
                  </a:lnTo>
                  <a:lnTo>
                    <a:pt x="2508442" y="1724227"/>
                  </a:lnTo>
                  <a:lnTo>
                    <a:pt x="2511280" y="1772128"/>
                  </a:lnTo>
                  <a:lnTo>
                    <a:pt x="2512574" y="1819962"/>
                  </a:lnTo>
                  <a:lnTo>
                    <a:pt x="2512337" y="1867694"/>
                  </a:lnTo>
                  <a:lnTo>
                    <a:pt x="2510581" y="1915290"/>
                  </a:lnTo>
                  <a:lnTo>
                    <a:pt x="2507321" y="1962714"/>
                  </a:lnTo>
                  <a:lnTo>
                    <a:pt x="2502568" y="2009931"/>
                  </a:lnTo>
                  <a:lnTo>
                    <a:pt x="2496335" y="2056906"/>
                  </a:lnTo>
                  <a:lnTo>
                    <a:pt x="2488636" y="2103603"/>
                  </a:lnTo>
                  <a:lnTo>
                    <a:pt x="2479482" y="2149988"/>
                  </a:lnTo>
                  <a:lnTo>
                    <a:pt x="2468887" y="2196025"/>
                  </a:lnTo>
                  <a:lnTo>
                    <a:pt x="2456864" y="2241679"/>
                  </a:lnTo>
                  <a:lnTo>
                    <a:pt x="2443426" y="2286914"/>
                  </a:lnTo>
                  <a:lnTo>
                    <a:pt x="2428585" y="2331696"/>
                  </a:lnTo>
                  <a:lnTo>
                    <a:pt x="2412353" y="2375990"/>
                  </a:lnTo>
                  <a:lnTo>
                    <a:pt x="2394745" y="2419760"/>
                  </a:lnTo>
                  <a:lnTo>
                    <a:pt x="2375773" y="2462970"/>
                  </a:lnTo>
                  <a:lnTo>
                    <a:pt x="2355449" y="2505587"/>
                  </a:lnTo>
                  <a:lnTo>
                    <a:pt x="2344945" y="2525947"/>
                  </a:lnTo>
                  <a:close/>
                </a:path>
              </a:pathLst>
            </a:custGeom>
            <a:solidFill>
              <a:srgbClr val="F5B0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60950"/>
              <a:ext cx="2512676" cy="25260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7761693"/>
              <a:ext cx="2513330" cy="2525395"/>
            </a:xfrm>
            <a:custGeom>
              <a:avLst/>
              <a:gdLst/>
              <a:ahLst/>
              <a:cxnLst/>
              <a:rect l="l" t="t" r="r" b="b"/>
              <a:pathLst>
                <a:path w="2513330" h="2525395">
                  <a:moveTo>
                    <a:pt x="2512885" y="1822818"/>
                  </a:moveTo>
                  <a:lnTo>
                    <a:pt x="2511856" y="1778279"/>
                  </a:lnTo>
                  <a:lnTo>
                    <a:pt x="2509507" y="1733994"/>
                  </a:lnTo>
                  <a:lnTo>
                    <a:pt x="2505849" y="1689976"/>
                  </a:lnTo>
                  <a:lnTo>
                    <a:pt x="2500896" y="1646250"/>
                  </a:lnTo>
                  <a:lnTo>
                    <a:pt x="2494673" y="1602841"/>
                  </a:lnTo>
                  <a:lnTo>
                    <a:pt x="2487193" y="1559775"/>
                  </a:lnTo>
                  <a:lnTo>
                    <a:pt x="2478468" y="1517065"/>
                  </a:lnTo>
                  <a:lnTo>
                    <a:pt x="2468524" y="1474736"/>
                  </a:lnTo>
                  <a:lnTo>
                    <a:pt x="2457373" y="1432814"/>
                  </a:lnTo>
                  <a:lnTo>
                    <a:pt x="2445042" y="1391323"/>
                  </a:lnTo>
                  <a:lnTo>
                    <a:pt x="2431529" y="1350289"/>
                  </a:lnTo>
                  <a:lnTo>
                    <a:pt x="2416860" y="1309712"/>
                  </a:lnTo>
                  <a:lnTo>
                    <a:pt x="2401062" y="1269644"/>
                  </a:lnTo>
                  <a:lnTo>
                    <a:pt x="2357831" y="1174407"/>
                  </a:lnTo>
                  <a:lnTo>
                    <a:pt x="2326843" y="1114793"/>
                  </a:lnTo>
                  <a:lnTo>
                    <a:pt x="2305608" y="1077556"/>
                  </a:lnTo>
                  <a:lnTo>
                    <a:pt x="2283358" y="1040942"/>
                  </a:lnTo>
                  <a:lnTo>
                    <a:pt x="2260079" y="1004989"/>
                  </a:lnTo>
                  <a:lnTo>
                    <a:pt x="2235809" y="969721"/>
                  </a:lnTo>
                  <a:lnTo>
                    <a:pt x="2210549" y="935139"/>
                  </a:lnTo>
                  <a:lnTo>
                    <a:pt x="2184336" y="901293"/>
                  </a:lnTo>
                  <a:lnTo>
                    <a:pt x="2157171" y="868197"/>
                  </a:lnTo>
                  <a:lnTo>
                    <a:pt x="2129066" y="835863"/>
                  </a:lnTo>
                  <a:lnTo>
                    <a:pt x="2100059" y="804329"/>
                  </a:lnTo>
                  <a:lnTo>
                    <a:pt x="2070163" y="773607"/>
                  </a:lnTo>
                  <a:lnTo>
                    <a:pt x="2039378" y="743712"/>
                  </a:lnTo>
                  <a:lnTo>
                    <a:pt x="2007730" y="714692"/>
                  </a:lnTo>
                  <a:lnTo>
                    <a:pt x="1975243" y="686549"/>
                  </a:lnTo>
                  <a:lnTo>
                    <a:pt x="1941931" y="659320"/>
                  </a:lnTo>
                  <a:lnTo>
                    <a:pt x="1907806" y="633018"/>
                  </a:lnTo>
                  <a:lnTo>
                    <a:pt x="1872894" y="607656"/>
                  </a:lnTo>
                  <a:lnTo>
                    <a:pt x="1837207" y="583285"/>
                  </a:lnTo>
                  <a:lnTo>
                    <a:pt x="1800758" y="559904"/>
                  </a:lnTo>
                  <a:lnTo>
                    <a:pt x="1788718" y="552665"/>
                  </a:lnTo>
                  <a:lnTo>
                    <a:pt x="1763572" y="537540"/>
                  </a:lnTo>
                  <a:lnTo>
                    <a:pt x="1725663" y="516229"/>
                  </a:lnTo>
                  <a:lnTo>
                    <a:pt x="1687042" y="495973"/>
                  </a:lnTo>
                  <a:lnTo>
                    <a:pt x="1647736" y="476808"/>
                  </a:lnTo>
                  <a:lnTo>
                    <a:pt x="1607769" y="458749"/>
                  </a:lnTo>
                  <a:lnTo>
                    <a:pt x="1567129" y="441833"/>
                  </a:lnTo>
                  <a:lnTo>
                    <a:pt x="1525866" y="426072"/>
                  </a:lnTo>
                  <a:lnTo>
                    <a:pt x="1483982" y="411492"/>
                  </a:lnTo>
                  <a:lnTo>
                    <a:pt x="1441488" y="398106"/>
                  </a:lnTo>
                  <a:lnTo>
                    <a:pt x="1398422" y="385953"/>
                  </a:lnTo>
                  <a:lnTo>
                    <a:pt x="1354772" y="375043"/>
                  </a:lnTo>
                  <a:lnTo>
                    <a:pt x="1310576" y="365404"/>
                  </a:lnTo>
                  <a:lnTo>
                    <a:pt x="1265859" y="357060"/>
                  </a:lnTo>
                  <a:lnTo>
                    <a:pt x="1220609" y="350024"/>
                  </a:lnTo>
                  <a:lnTo>
                    <a:pt x="1174864" y="344335"/>
                  </a:lnTo>
                  <a:lnTo>
                    <a:pt x="1128649" y="340004"/>
                  </a:lnTo>
                  <a:lnTo>
                    <a:pt x="1081963" y="337058"/>
                  </a:lnTo>
                  <a:lnTo>
                    <a:pt x="1034821" y="335521"/>
                  </a:lnTo>
                  <a:lnTo>
                    <a:pt x="996670" y="305333"/>
                  </a:lnTo>
                  <a:lnTo>
                    <a:pt x="957643" y="276542"/>
                  </a:lnTo>
                  <a:lnTo>
                    <a:pt x="917778" y="249135"/>
                  </a:lnTo>
                  <a:lnTo>
                    <a:pt x="877125" y="223126"/>
                  </a:lnTo>
                  <a:lnTo>
                    <a:pt x="835723" y="198526"/>
                  </a:lnTo>
                  <a:lnTo>
                    <a:pt x="793610" y="175323"/>
                  </a:lnTo>
                  <a:lnTo>
                    <a:pt x="750824" y="153530"/>
                  </a:lnTo>
                  <a:lnTo>
                    <a:pt x="707415" y="133159"/>
                  </a:lnTo>
                  <a:lnTo>
                    <a:pt x="663435" y="114211"/>
                  </a:lnTo>
                  <a:lnTo>
                    <a:pt x="618909" y="96697"/>
                  </a:lnTo>
                  <a:lnTo>
                    <a:pt x="573887" y="80606"/>
                  </a:lnTo>
                  <a:lnTo>
                    <a:pt x="528396" y="65963"/>
                  </a:lnTo>
                  <a:lnTo>
                    <a:pt x="482511" y="52768"/>
                  </a:lnTo>
                  <a:lnTo>
                    <a:pt x="436245" y="41033"/>
                  </a:lnTo>
                  <a:lnTo>
                    <a:pt x="389648" y="30746"/>
                  </a:lnTo>
                  <a:lnTo>
                    <a:pt x="342773" y="21932"/>
                  </a:lnTo>
                  <a:lnTo>
                    <a:pt x="295643" y="14579"/>
                  </a:lnTo>
                  <a:lnTo>
                    <a:pt x="248310" y="8699"/>
                  </a:lnTo>
                  <a:lnTo>
                    <a:pt x="200825" y="4318"/>
                  </a:lnTo>
                  <a:lnTo>
                    <a:pt x="153225" y="1409"/>
                  </a:lnTo>
                  <a:lnTo>
                    <a:pt x="105537" y="0"/>
                  </a:lnTo>
                  <a:lnTo>
                    <a:pt x="57823" y="88"/>
                  </a:lnTo>
                  <a:lnTo>
                    <a:pt x="10109" y="1676"/>
                  </a:lnTo>
                  <a:lnTo>
                    <a:pt x="0" y="2336"/>
                  </a:lnTo>
                  <a:lnTo>
                    <a:pt x="0" y="1387475"/>
                  </a:lnTo>
                  <a:lnTo>
                    <a:pt x="28562" y="1373428"/>
                  </a:lnTo>
                  <a:lnTo>
                    <a:pt x="71945" y="1354277"/>
                  </a:lnTo>
                  <a:lnTo>
                    <a:pt x="116243" y="1337856"/>
                  </a:lnTo>
                  <a:lnTo>
                    <a:pt x="161315" y="1324165"/>
                  </a:lnTo>
                  <a:lnTo>
                    <a:pt x="207022" y="1313180"/>
                  </a:lnTo>
                  <a:lnTo>
                    <a:pt x="253238" y="1304861"/>
                  </a:lnTo>
                  <a:lnTo>
                    <a:pt x="299821" y="1299197"/>
                  </a:lnTo>
                  <a:lnTo>
                    <a:pt x="346621" y="1296162"/>
                  </a:lnTo>
                  <a:lnTo>
                    <a:pt x="393522" y="1295742"/>
                  </a:lnTo>
                  <a:lnTo>
                    <a:pt x="440372" y="1297901"/>
                  </a:lnTo>
                  <a:lnTo>
                    <a:pt x="487032" y="1302626"/>
                  </a:lnTo>
                  <a:lnTo>
                    <a:pt x="533361" y="1309878"/>
                  </a:lnTo>
                  <a:lnTo>
                    <a:pt x="579234" y="1319657"/>
                  </a:lnTo>
                  <a:lnTo>
                    <a:pt x="624509" y="1331925"/>
                  </a:lnTo>
                  <a:lnTo>
                    <a:pt x="669048" y="1346669"/>
                  </a:lnTo>
                  <a:lnTo>
                    <a:pt x="712698" y="1363853"/>
                  </a:lnTo>
                  <a:lnTo>
                    <a:pt x="755345" y="1383461"/>
                  </a:lnTo>
                  <a:lnTo>
                    <a:pt x="796848" y="1405483"/>
                  </a:lnTo>
                  <a:lnTo>
                    <a:pt x="837044" y="1429867"/>
                  </a:lnTo>
                  <a:lnTo>
                    <a:pt x="875817" y="1456613"/>
                  </a:lnTo>
                  <a:lnTo>
                    <a:pt x="913028" y="1485684"/>
                  </a:lnTo>
                  <a:lnTo>
                    <a:pt x="948537" y="1517078"/>
                  </a:lnTo>
                  <a:lnTo>
                    <a:pt x="984237" y="1551952"/>
                  </a:lnTo>
                  <a:lnTo>
                    <a:pt x="1017689" y="1588947"/>
                  </a:lnTo>
                  <a:lnTo>
                    <a:pt x="1048816" y="1627924"/>
                  </a:lnTo>
                  <a:lnTo>
                    <a:pt x="1077544" y="1668691"/>
                  </a:lnTo>
                  <a:lnTo>
                    <a:pt x="1103795" y="1711109"/>
                  </a:lnTo>
                  <a:lnTo>
                    <a:pt x="1127506" y="1755013"/>
                  </a:lnTo>
                  <a:lnTo>
                    <a:pt x="1148600" y="1800237"/>
                  </a:lnTo>
                  <a:lnTo>
                    <a:pt x="1166990" y="1846618"/>
                  </a:lnTo>
                  <a:lnTo>
                    <a:pt x="1182598" y="1894001"/>
                  </a:lnTo>
                  <a:lnTo>
                    <a:pt x="1195374" y="1942211"/>
                  </a:lnTo>
                  <a:lnTo>
                    <a:pt x="1205217" y="1991106"/>
                  </a:lnTo>
                  <a:lnTo>
                    <a:pt x="1212062" y="2040521"/>
                  </a:lnTo>
                  <a:lnTo>
                    <a:pt x="1215834" y="2090280"/>
                  </a:lnTo>
                  <a:lnTo>
                    <a:pt x="1216774" y="2141347"/>
                  </a:lnTo>
                  <a:lnTo>
                    <a:pt x="1214488" y="2192324"/>
                  </a:lnTo>
                  <a:lnTo>
                    <a:pt x="1209040" y="2243036"/>
                  </a:lnTo>
                  <a:lnTo>
                    <a:pt x="1200518" y="2293315"/>
                  </a:lnTo>
                  <a:lnTo>
                    <a:pt x="1188948" y="2342972"/>
                  </a:lnTo>
                  <a:lnTo>
                    <a:pt x="1174419" y="2391841"/>
                  </a:lnTo>
                  <a:lnTo>
                    <a:pt x="1156970" y="2439759"/>
                  </a:lnTo>
                  <a:lnTo>
                    <a:pt x="1136700" y="2486533"/>
                  </a:lnTo>
                  <a:lnTo>
                    <a:pt x="1117028" y="2525306"/>
                  </a:lnTo>
                  <a:lnTo>
                    <a:pt x="2345004" y="2525306"/>
                  </a:lnTo>
                  <a:lnTo>
                    <a:pt x="2369718" y="2475255"/>
                  </a:lnTo>
                  <a:lnTo>
                    <a:pt x="2391054" y="2427706"/>
                  </a:lnTo>
                  <a:lnTo>
                    <a:pt x="2410726" y="2379446"/>
                  </a:lnTo>
                  <a:lnTo>
                    <a:pt x="2428735" y="2330539"/>
                  </a:lnTo>
                  <a:lnTo>
                    <a:pt x="2445016" y="2281021"/>
                  </a:lnTo>
                  <a:lnTo>
                    <a:pt x="2459571" y="2230958"/>
                  </a:lnTo>
                  <a:lnTo>
                    <a:pt x="2471255" y="2185225"/>
                  </a:lnTo>
                  <a:lnTo>
                    <a:pt x="2481465" y="2139543"/>
                  </a:lnTo>
                  <a:lnTo>
                    <a:pt x="2490203" y="2093912"/>
                  </a:lnTo>
                  <a:lnTo>
                    <a:pt x="2497505" y="2048383"/>
                  </a:lnTo>
                  <a:lnTo>
                    <a:pt x="2503373" y="2002955"/>
                  </a:lnTo>
                  <a:lnTo>
                    <a:pt x="2507831" y="1957666"/>
                  </a:lnTo>
                  <a:lnTo>
                    <a:pt x="2510879" y="1912531"/>
                  </a:lnTo>
                  <a:lnTo>
                    <a:pt x="2512568" y="1867573"/>
                  </a:lnTo>
                  <a:lnTo>
                    <a:pt x="2512885" y="1822818"/>
                  </a:lnTo>
                  <a:close/>
                </a:path>
              </a:pathLst>
            </a:custGeom>
            <a:solidFill>
              <a:srgbClr val="F5B08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5775229" y="0"/>
            <a:ext cx="2513330" cy="2526030"/>
            <a:chOff x="15775229" y="0"/>
            <a:chExt cx="2513330" cy="2526030"/>
          </a:xfrm>
        </p:grpSpPr>
        <p:sp>
          <p:nvSpPr>
            <p:cNvPr id="8" name="object 8" descr=""/>
            <p:cNvSpPr/>
            <p:nvPr/>
          </p:nvSpPr>
          <p:spPr>
            <a:xfrm>
              <a:off x="15775331" y="0"/>
              <a:ext cx="2512695" cy="2526030"/>
            </a:xfrm>
            <a:custGeom>
              <a:avLst/>
              <a:gdLst/>
              <a:ahLst/>
              <a:cxnLst/>
              <a:rect l="l" t="t" r="r" b="b"/>
              <a:pathLst>
                <a:path w="2512694" h="2526030">
                  <a:moveTo>
                    <a:pt x="2512667" y="2523214"/>
                  </a:moveTo>
                  <a:lnTo>
                    <a:pt x="2489925" y="2524561"/>
                  </a:lnTo>
                  <a:lnTo>
                    <a:pt x="2442091" y="2525855"/>
                  </a:lnTo>
                  <a:lnTo>
                    <a:pt x="2394358" y="2525618"/>
                  </a:lnTo>
                  <a:lnTo>
                    <a:pt x="2346762" y="2523862"/>
                  </a:lnTo>
                  <a:lnTo>
                    <a:pt x="2299338" y="2520602"/>
                  </a:lnTo>
                  <a:lnTo>
                    <a:pt x="2252121" y="2515849"/>
                  </a:lnTo>
                  <a:lnTo>
                    <a:pt x="2205146" y="2509616"/>
                  </a:lnTo>
                  <a:lnTo>
                    <a:pt x="2158449" y="2501917"/>
                  </a:lnTo>
                  <a:lnTo>
                    <a:pt x="2112064" y="2492763"/>
                  </a:lnTo>
                  <a:lnTo>
                    <a:pt x="2066027" y="2482168"/>
                  </a:lnTo>
                  <a:lnTo>
                    <a:pt x="2020374" y="2470145"/>
                  </a:lnTo>
                  <a:lnTo>
                    <a:pt x="1975138" y="2456707"/>
                  </a:lnTo>
                  <a:lnTo>
                    <a:pt x="1930356" y="2441865"/>
                  </a:lnTo>
                  <a:lnTo>
                    <a:pt x="1886062" y="2425634"/>
                  </a:lnTo>
                  <a:lnTo>
                    <a:pt x="1842293" y="2408026"/>
                  </a:lnTo>
                  <a:lnTo>
                    <a:pt x="1799082" y="2389054"/>
                  </a:lnTo>
                  <a:lnTo>
                    <a:pt x="1756465" y="2368730"/>
                  </a:lnTo>
                  <a:lnTo>
                    <a:pt x="1714478" y="2347068"/>
                  </a:lnTo>
                  <a:lnTo>
                    <a:pt x="1673156" y="2324080"/>
                  </a:lnTo>
                  <a:lnTo>
                    <a:pt x="1632533" y="2299779"/>
                  </a:lnTo>
                  <a:lnTo>
                    <a:pt x="1592645" y="2274178"/>
                  </a:lnTo>
                  <a:lnTo>
                    <a:pt x="1553528" y="2247290"/>
                  </a:lnTo>
                  <a:lnTo>
                    <a:pt x="1515216" y="2219128"/>
                  </a:lnTo>
                  <a:lnTo>
                    <a:pt x="1477745" y="2189704"/>
                  </a:lnTo>
                  <a:lnTo>
                    <a:pt x="1430126" y="2188158"/>
                  </a:lnTo>
                  <a:lnTo>
                    <a:pt x="1382675" y="2185105"/>
                  </a:lnTo>
                  <a:lnTo>
                    <a:pt x="1335426" y="2180558"/>
                  </a:lnTo>
                  <a:lnTo>
                    <a:pt x="1288414" y="2174531"/>
                  </a:lnTo>
                  <a:lnTo>
                    <a:pt x="1241675" y="2167035"/>
                  </a:lnTo>
                  <a:lnTo>
                    <a:pt x="1195244" y="2158083"/>
                  </a:lnTo>
                  <a:lnTo>
                    <a:pt x="1149156" y="2147688"/>
                  </a:lnTo>
                  <a:lnTo>
                    <a:pt x="1103446" y="2135864"/>
                  </a:lnTo>
                  <a:lnTo>
                    <a:pt x="1058150" y="2122622"/>
                  </a:lnTo>
                  <a:lnTo>
                    <a:pt x="1013302" y="2107976"/>
                  </a:lnTo>
                  <a:lnTo>
                    <a:pt x="968938" y="2091938"/>
                  </a:lnTo>
                  <a:lnTo>
                    <a:pt x="925093" y="2074522"/>
                  </a:lnTo>
                  <a:lnTo>
                    <a:pt x="881802" y="2055740"/>
                  </a:lnTo>
                  <a:lnTo>
                    <a:pt x="839101" y="2035604"/>
                  </a:lnTo>
                  <a:lnTo>
                    <a:pt x="797025" y="2014128"/>
                  </a:lnTo>
                  <a:lnTo>
                    <a:pt x="755608" y="1991325"/>
                  </a:lnTo>
                  <a:lnTo>
                    <a:pt x="714887" y="1967206"/>
                  </a:lnTo>
                  <a:lnTo>
                    <a:pt x="674896" y="1941786"/>
                  </a:lnTo>
                  <a:lnTo>
                    <a:pt x="635671" y="1915077"/>
                  </a:lnTo>
                  <a:lnTo>
                    <a:pt x="597246" y="1887091"/>
                  </a:lnTo>
                  <a:lnTo>
                    <a:pt x="559657" y="1857841"/>
                  </a:lnTo>
                  <a:lnTo>
                    <a:pt x="522939" y="1827341"/>
                  </a:lnTo>
                  <a:lnTo>
                    <a:pt x="487092" y="1795569"/>
                  </a:lnTo>
                  <a:lnTo>
                    <a:pt x="452258" y="1762639"/>
                  </a:lnTo>
                  <a:lnTo>
                    <a:pt x="418365" y="1728463"/>
                  </a:lnTo>
                  <a:lnTo>
                    <a:pt x="385484" y="1693088"/>
                  </a:lnTo>
                  <a:lnTo>
                    <a:pt x="353650" y="1656526"/>
                  </a:lnTo>
                  <a:lnTo>
                    <a:pt x="322899" y="1618789"/>
                  </a:lnTo>
                  <a:lnTo>
                    <a:pt x="293265" y="1579892"/>
                  </a:lnTo>
                  <a:lnTo>
                    <a:pt x="264784" y="1539846"/>
                  </a:lnTo>
                  <a:lnTo>
                    <a:pt x="237491" y="1498664"/>
                  </a:lnTo>
                  <a:lnTo>
                    <a:pt x="211421" y="1456360"/>
                  </a:lnTo>
                  <a:lnTo>
                    <a:pt x="186610" y="1412946"/>
                  </a:lnTo>
                  <a:lnTo>
                    <a:pt x="163092" y="1368434"/>
                  </a:lnTo>
                  <a:lnTo>
                    <a:pt x="140904" y="1322838"/>
                  </a:lnTo>
                  <a:lnTo>
                    <a:pt x="120238" y="1276532"/>
                  </a:lnTo>
                  <a:lnTo>
                    <a:pt x="101257" y="1229905"/>
                  </a:lnTo>
                  <a:lnTo>
                    <a:pt x="83948" y="1182992"/>
                  </a:lnTo>
                  <a:lnTo>
                    <a:pt x="68298" y="1135828"/>
                  </a:lnTo>
                  <a:lnTo>
                    <a:pt x="54295" y="1088450"/>
                  </a:lnTo>
                  <a:lnTo>
                    <a:pt x="41925" y="1040891"/>
                  </a:lnTo>
                  <a:lnTo>
                    <a:pt x="31176" y="993187"/>
                  </a:lnTo>
                  <a:lnTo>
                    <a:pt x="22035" y="945374"/>
                  </a:lnTo>
                  <a:lnTo>
                    <a:pt x="14489" y="897486"/>
                  </a:lnTo>
                  <a:lnTo>
                    <a:pt x="8525" y="849559"/>
                  </a:lnTo>
                  <a:lnTo>
                    <a:pt x="4131" y="801627"/>
                  </a:lnTo>
                  <a:lnTo>
                    <a:pt x="1293" y="753727"/>
                  </a:lnTo>
                  <a:lnTo>
                    <a:pt x="0" y="705893"/>
                  </a:lnTo>
                  <a:lnTo>
                    <a:pt x="237" y="658161"/>
                  </a:lnTo>
                  <a:lnTo>
                    <a:pt x="1992" y="610565"/>
                  </a:lnTo>
                  <a:lnTo>
                    <a:pt x="5252" y="563141"/>
                  </a:lnTo>
                  <a:lnTo>
                    <a:pt x="10005" y="515924"/>
                  </a:lnTo>
                  <a:lnTo>
                    <a:pt x="16238" y="468949"/>
                  </a:lnTo>
                  <a:lnTo>
                    <a:pt x="23938" y="422251"/>
                  </a:lnTo>
                  <a:lnTo>
                    <a:pt x="33091" y="375867"/>
                  </a:lnTo>
                  <a:lnTo>
                    <a:pt x="43686" y="329830"/>
                  </a:lnTo>
                  <a:lnTo>
                    <a:pt x="55709" y="284176"/>
                  </a:lnTo>
                  <a:lnTo>
                    <a:pt x="69147" y="238941"/>
                  </a:lnTo>
                  <a:lnTo>
                    <a:pt x="83989" y="194158"/>
                  </a:lnTo>
                  <a:lnTo>
                    <a:pt x="100220" y="149865"/>
                  </a:lnTo>
                  <a:lnTo>
                    <a:pt x="117828" y="106095"/>
                  </a:lnTo>
                  <a:lnTo>
                    <a:pt x="136800" y="62885"/>
                  </a:lnTo>
                  <a:lnTo>
                    <a:pt x="157124" y="20268"/>
                  </a:lnTo>
                  <a:lnTo>
                    <a:pt x="1395190" y="0"/>
                  </a:lnTo>
                  <a:lnTo>
                    <a:pt x="1390740" y="8007"/>
                  </a:lnTo>
                  <a:lnTo>
                    <a:pt x="1371311" y="47781"/>
                  </a:lnTo>
                  <a:lnTo>
                    <a:pt x="1354017" y="88492"/>
                  </a:lnTo>
                  <a:lnTo>
                    <a:pt x="1338893" y="130045"/>
                  </a:lnTo>
                  <a:lnTo>
                    <a:pt x="1325973" y="172347"/>
                  </a:lnTo>
                  <a:lnTo>
                    <a:pt x="1315290" y="215304"/>
                  </a:lnTo>
                  <a:lnTo>
                    <a:pt x="1306880" y="258824"/>
                  </a:lnTo>
                  <a:lnTo>
                    <a:pt x="1300775" y="302811"/>
                  </a:lnTo>
                  <a:lnTo>
                    <a:pt x="1297011" y="347172"/>
                  </a:lnTo>
                  <a:lnTo>
                    <a:pt x="1295621" y="391814"/>
                  </a:lnTo>
                  <a:lnTo>
                    <a:pt x="1296639" y="436643"/>
                  </a:lnTo>
                  <a:lnTo>
                    <a:pt x="1300100" y="481565"/>
                  </a:lnTo>
                  <a:lnTo>
                    <a:pt x="1306037" y="526486"/>
                  </a:lnTo>
                  <a:lnTo>
                    <a:pt x="1314485" y="571313"/>
                  </a:lnTo>
                  <a:lnTo>
                    <a:pt x="1325478" y="615952"/>
                  </a:lnTo>
                  <a:lnTo>
                    <a:pt x="1339049" y="660310"/>
                  </a:lnTo>
                  <a:lnTo>
                    <a:pt x="1355234" y="704292"/>
                  </a:lnTo>
                  <a:lnTo>
                    <a:pt x="1374066" y="747805"/>
                  </a:lnTo>
                  <a:lnTo>
                    <a:pt x="1395294" y="790201"/>
                  </a:lnTo>
                  <a:lnTo>
                    <a:pt x="1418583" y="830870"/>
                  </a:lnTo>
                  <a:lnTo>
                    <a:pt x="1443839" y="869779"/>
                  </a:lnTo>
                  <a:lnTo>
                    <a:pt x="1470969" y="906893"/>
                  </a:lnTo>
                  <a:lnTo>
                    <a:pt x="1499878" y="942179"/>
                  </a:lnTo>
                  <a:lnTo>
                    <a:pt x="1530473" y="975602"/>
                  </a:lnTo>
                  <a:lnTo>
                    <a:pt x="1562661" y="1007129"/>
                  </a:lnTo>
                  <a:lnTo>
                    <a:pt x="1596347" y="1036724"/>
                  </a:lnTo>
                  <a:lnTo>
                    <a:pt x="1631439" y="1064354"/>
                  </a:lnTo>
                  <a:lnTo>
                    <a:pt x="1667841" y="1089986"/>
                  </a:lnTo>
                  <a:lnTo>
                    <a:pt x="1705461" y="1113584"/>
                  </a:lnTo>
                  <a:lnTo>
                    <a:pt x="1744205" y="1135114"/>
                  </a:lnTo>
                  <a:lnTo>
                    <a:pt x="1783979" y="1154544"/>
                  </a:lnTo>
                  <a:lnTo>
                    <a:pt x="1824750" y="1171859"/>
                  </a:lnTo>
                  <a:lnTo>
                    <a:pt x="1866242" y="1186962"/>
                  </a:lnTo>
                  <a:lnTo>
                    <a:pt x="1908545" y="1199882"/>
                  </a:lnTo>
                  <a:lnTo>
                    <a:pt x="1951502" y="1210565"/>
                  </a:lnTo>
                  <a:lnTo>
                    <a:pt x="1995021" y="1218975"/>
                  </a:lnTo>
                  <a:lnTo>
                    <a:pt x="2039008" y="1225080"/>
                  </a:lnTo>
                  <a:lnTo>
                    <a:pt x="2083370" y="1228844"/>
                  </a:lnTo>
                  <a:lnTo>
                    <a:pt x="2128012" y="1230234"/>
                  </a:lnTo>
                  <a:lnTo>
                    <a:pt x="2172841" y="1229216"/>
                  </a:lnTo>
                  <a:lnTo>
                    <a:pt x="2217762" y="1225755"/>
                  </a:lnTo>
                  <a:lnTo>
                    <a:pt x="2262684" y="1219818"/>
                  </a:lnTo>
                  <a:lnTo>
                    <a:pt x="2307511" y="1211370"/>
                  </a:lnTo>
                  <a:lnTo>
                    <a:pt x="2352150" y="1200377"/>
                  </a:lnTo>
                  <a:lnTo>
                    <a:pt x="2396508" y="1186806"/>
                  </a:lnTo>
                  <a:lnTo>
                    <a:pt x="2440490" y="1170621"/>
                  </a:lnTo>
                  <a:lnTo>
                    <a:pt x="2484003" y="1151789"/>
                  </a:lnTo>
                  <a:lnTo>
                    <a:pt x="2512667" y="1138423"/>
                  </a:lnTo>
                  <a:lnTo>
                    <a:pt x="2512667" y="2523214"/>
                  </a:lnTo>
                  <a:close/>
                </a:path>
                <a:path w="2512694" h="2526030">
                  <a:moveTo>
                    <a:pt x="2512667" y="1138423"/>
                  </a:moveTo>
                  <a:lnTo>
                    <a:pt x="2484003" y="1151789"/>
                  </a:lnTo>
                  <a:lnTo>
                    <a:pt x="2512667" y="1137437"/>
                  </a:lnTo>
                  <a:lnTo>
                    <a:pt x="2512667" y="1138423"/>
                  </a:lnTo>
                  <a:close/>
                </a:path>
              </a:pathLst>
            </a:custGeom>
            <a:solidFill>
              <a:srgbClr val="F5B0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229" y="0"/>
              <a:ext cx="2512769" cy="252595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5775953" y="11"/>
              <a:ext cx="2512060" cy="2525395"/>
            </a:xfrm>
            <a:custGeom>
              <a:avLst/>
              <a:gdLst/>
              <a:ahLst/>
              <a:cxnLst/>
              <a:rect l="l" t="t" r="r" b="b"/>
              <a:pathLst>
                <a:path w="2512059" h="2525395">
                  <a:moveTo>
                    <a:pt x="2512034" y="1137259"/>
                  </a:moveTo>
                  <a:lnTo>
                    <a:pt x="2447823" y="1167282"/>
                  </a:lnTo>
                  <a:lnTo>
                    <a:pt x="2403310" y="1184135"/>
                  </a:lnTo>
                  <a:lnTo>
                    <a:pt x="2357920" y="1198460"/>
                  </a:lnTo>
                  <a:lnTo>
                    <a:pt x="2311806" y="1210170"/>
                  </a:lnTo>
                  <a:lnTo>
                    <a:pt x="2265108" y="1219225"/>
                  </a:lnTo>
                  <a:lnTo>
                    <a:pt x="2217953" y="1225562"/>
                  </a:lnTo>
                  <a:lnTo>
                    <a:pt x="2170506" y="1229118"/>
                  </a:lnTo>
                  <a:lnTo>
                    <a:pt x="2119439" y="1230045"/>
                  </a:lnTo>
                  <a:lnTo>
                    <a:pt x="2068461" y="1227772"/>
                  </a:lnTo>
                  <a:lnTo>
                    <a:pt x="2017750" y="1222324"/>
                  </a:lnTo>
                  <a:lnTo>
                    <a:pt x="1967471" y="1213789"/>
                  </a:lnTo>
                  <a:lnTo>
                    <a:pt x="1917814" y="1202232"/>
                  </a:lnTo>
                  <a:lnTo>
                    <a:pt x="1868944" y="1187691"/>
                  </a:lnTo>
                  <a:lnTo>
                    <a:pt x="1821027" y="1170254"/>
                  </a:lnTo>
                  <a:lnTo>
                    <a:pt x="1774253" y="1149972"/>
                  </a:lnTo>
                  <a:lnTo>
                    <a:pt x="1728774" y="1126909"/>
                  </a:lnTo>
                  <a:lnTo>
                    <a:pt x="1684782" y="1101140"/>
                  </a:lnTo>
                  <a:lnTo>
                    <a:pt x="1642440" y="1072705"/>
                  </a:lnTo>
                  <a:lnTo>
                    <a:pt x="1601914" y="1041692"/>
                  </a:lnTo>
                  <a:lnTo>
                    <a:pt x="1563395" y="1008138"/>
                  </a:lnTo>
                  <a:lnTo>
                    <a:pt x="1527708" y="973264"/>
                  </a:lnTo>
                  <a:lnTo>
                    <a:pt x="1494256" y="936269"/>
                  </a:lnTo>
                  <a:lnTo>
                    <a:pt x="1463128" y="897293"/>
                  </a:lnTo>
                  <a:lnTo>
                    <a:pt x="1434401" y="856513"/>
                  </a:lnTo>
                  <a:lnTo>
                    <a:pt x="1408137" y="814095"/>
                  </a:lnTo>
                  <a:lnTo>
                    <a:pt x="1384427" y="770204"/>
                  </a:lnTo>
                  <a:lnTo>
                    <a:pt x="1363345" y="724979"/>
                  </a:lnTo>
                  <a:lnTo>
                    <a:pt x="1344955" y="678599"/>
                  </a:lnTo>
                  <a:lnTo>
                    <a:pt x="1329334" y="631215"/>
                  </a:lnTo>
                  <a:lnTo>
                    <a:pt x="1316570" y="583006"/>
                  </a:lnTo>
                  <a:lnTo>
                    <a:pt x="1306728" y="534111"/>
                  </a:lnTo>
                  <a:lnTo>
                    <a:pt x="1299883" y="484695"/>
                  </a:lnTo>
                  <a:lnTo>
                    <a:pt x="1296111" y="434936"/>
                  </a:lnTo>
                  <a:lnTo>
                    <a:pt x="1294892" y="387565"/>
                  </a:lnTo>
                  <a:lnTo>
                    <a:pt x="1296543" y="340360"/>
                  </a:lnTo>
                  <a:lnTo>
                    <a:pt x="1300975" y="293458"/>
                  </a:lnTo>
                  <a:lnTo>
                    <a:pt x="1308138" y="246989"/>
                  </a:lnTo>
                  <a:lnTo>
                    <a:pt x="1317955" y="201053"/>
                  </a:lnTo>
                  <a:lnTo>
                    <a:pt x="1330337" y="155778"/>
                  </a:lnTo>
                  <a:lnTo>
                    <a:pt x="1345234" y="111290"/>
                  </a:lnTo>
                  <a:lnTo>
                    <a:pt x="1362570" y="67703"/>
                  </a:lnTo>
                  <a:lnTo>
                    <a:pt x="1382268" y="25133"/>
                  </a:lnTo>
                  <a:lnTo>
                    <a:pt x="1395615" y="0"/>
                  </a:lnTo>
                  <a:lnTo>
                    <a:pt x="166547" y="0"/>
                  </a:lnTo>
                  <a:lnTo>
                    <a:pt x="133172" y="68948"/>
                  </a:lnTo>
                  <a:lnTo>
                    <a:pt x="114223" y="112928"/>
                  </a:lnTo>
                  <a:lnTo>
                    <a:pt x="96697" y="157454"/>
                  </a:lnTo>
                  <a:lnTo>
                    <a:pt x="80619" y="202488"/>
                  </a:lnTo>
                  <a:lnTo>
                    <a:pt x="65976" y="247967"/>
                  </a:lnTo>
                  <a:lnTo>
                    <a:pt x="52781" y="293852"/>
                  </a:lnTo>
                  <a:lnTo>
                    <a:pt x="41033" y="340118"/>
                  </a:lnTo>
                  <a:lnTo>
                    <a:pt x="30759" y="386715"/>
                  </a:lnTo>
                  <a:lnTo>
                    <a:pt x="21932" y="433590"/>
                  </a:lnTo>
                  <a:lnTo>
                    <a:pt x="14579" y="480720"/>
                  </a:lnTo>
                  <a:lnTo>
                    <a:pt x="8712" y="528053"/>
                  </a:lnTo>
                  <a:lnTo>
                    <a:pt x="4318" y="575538"/>
                  </a:lnTo>
                  <a:lnTo>
                    <a:pt x="1422" y="623150"/>
                  </a:lnTo>
                  <a:lnTo>
                    <a:pt x="0" y="670826"/>
                  </a:lnTo>
                  <a:lnTo>
                    <a:pt x="88" y="718553"/>
                  </a:lnTo>
                  <a:lnTo>
                    <a:pt x="1689" y="766254"/>
                  </a:lnTo>
                  <a:lnTo>
                    <a:pt x="4787" y="813917"/>
                  </a:lnTo>
                  <a:lnTo>
                    <a:pt x="9410" y="861491"/>
                  </a:lnTo>
                  <a:lnTo>
                    <a:pt x="15557" y="908913"/>
                  </a:lnTo>
                  <a:lnTo>
                    <a:pt x="23228" y="956183"/>
                  </a:lnTo>
                  <a:lnTo>
                    <a:pt x="32423" y="1003211"/>
                  </a:lnTo>
                  <a:lnTo>
                    <a:pt x="43167" y="1049997"/>
                  </a:lnTo>
                  <a:lnTo>
                    <a:pt x="55460" y="1096467"/>
                  </a:lnTo>
                  <a:lnTo>
                    <a:pt x="69291" y="1142606"/>
                  </a:lnTo>
                  <a:lnTo>
                    <a:pt x="84696" y="1188339"/>
                  </a:lnTo>
                  <a:lnTo>
                    <a:pt x="101650" y="1233665"/>
                  </a:lnTo>
                  <a:lnTo>
                    <a:pt x="120180" y="1278509"/>
                  </a:lnTo>
                  <a:lnTo>
                    <a:pt x="140284" y="1322832"/>
                  </a:lnTo>
                  <a:lnTo>
                    <a:pt x="161315" y="1366723"/>
                  </a:lnTo>
                  <a:lnTo>
                    <a:pt x="183756" y="1409738"/>
                  </a:lnTo>
                  <a:lnTo>
                    <a:pt x="207556" y="1451851"/>
                  </a:lnTo>
                  <a:lnTo>
                    <a:pt x="232702" y="1493050"/>
                  </a:lnTo>
                  <a:lnTo>
                    <a:pt x="259143" y="1533296"/>
                  </a:lnTo>
                  <a:lnTo>
                    <a:pt x="286842" y="1572590"/>
                  </a:lnTo>
                  <a:lnTo>
                    <a:pt x="315772" y="1610880"/>
                  </a:lnTo>
                  <a:lnTo>
                    <a:pt x="345897" y="1648167"/>
                  </a:lnTo>
                  <a:lnTo>
                    <a:pt x="377164" y="1684426"/>
                  </a:lnTo>
                  <a:lnTo>
                    <a:pt x="409562" y="1719618"/>
                  </a:lnTo>
                  <a:lnTo>
                    <a:pt x="443039" y="1753730"/>
                  </a:lnTo>
                  <a:lnTo>
                    <a:pt x="477558" y="1786750"/>
                  </a:lnTo>
                  <a:lnTo>
                    <a:pt x="513080" y="1818640"/>
                  </a:lnTo>
                  <a:lnTo>
                    <a:pt x="549579" y="1849386"/>
                  </a:lnTo>
                  <a:lnTo>
                    <a:pt x="587019" y="1878952"/>
                  </a:lnTo>
                  <a:lnTo>
                    <a:pt x="625360" y="1907336"/>
                  </a:lnTo>
                  <a:lnTo>
                    <a:pt x="664565" y="1934502"/>
                  </a:lnTo>
                  <a:lnTo>
                    <a:pt x="704596" y="1960422"/>
                  </a:lnTo>
                  <a:lnTo>
                    <a:pt x="745426" y="1985086"/>
                  </a:lnTo>
                  <a:lnTo>
                    <a:pt x="787019" y="2008466"/>
                  </a:lnTo>
                  <a:lnTo>
                    <a:pt x="829322" y="2030539"/>
                  </a:lnTo>
                  <a:lnTo>
                    <a:pt x="872312" y="2051291"/>
                  </a:lnTo>
                  <a:lnTo>
                    <a:pt x="915949" y="2070684"/>
                  </a:lnTo>
                  <a:lnTo>
                    <a:pt x="960208" y="2088692"/>
                  </a:lnTo>
                  <a:lnTo>
                    <a:pt x="1005039" y="2105317"/>
                  </a:lnTo>
                  <a:lnTo>
                    <a:pt x="1050404" y="2120519"/>
                  </a:lnTo>
                  <a:lnTo>
                    <a:pt x="1096276" y="2134285"/>
                  </a:lnTo>
                  <a:lnTo>
                    <a:pt x="1142619" y="2146579"/>
                  </a:lnTo>
                  <a:lnTo>
                    <a:pt x="1189405" y="2157374"/>
                  </a:lnTo>
                  <a:lnTo>
                    <a:pt x="1236573" y="2166670"/>
                  </a:lnTo>
                  <a:lnTo>
                    <a:pt x="1284109" y="2174443"/>
                  </a:lnTo>
                  <a:lnTo>
                    <a:pt x="1331963" y="2180640"/>
                  </a:lnTo>
                  <a:lnTo>
                    <a:pt x="1380109" y="2185276"/>
                  </a:lnTo>
                  <a:lnTo>
                    <a:pt x="1428508" y="2188299"/>
                  </a:lnTo>
                  <a:lnTo>
                    <a:pt x="1477124" y="2189696"/>
                  </a:lnTo>
                  <a:lnTo>
                    <a:pt x="1515275" y="2219871"/>
                  </a:lnTo>
                  <a:lnTo>
                    <a:pt x="1554302" y="2248674"/>
                  </a:lnTo>
                  <a:lnTo>
                    <a:pt x="1594154" y="2276068"/>
                  </a:lnTo>
                  <a:lnTo>
                    <a:pt x="1634820" y="2302078"/>
                  </a:lnTo>
                  <a:lnTo>
                    <a:pt x="1676222" y="2326690"/>
                  </a:lnTo>
                  <a:lnTo>
                    <a:pt x="1718335" y="2349893"/>
                  </a:lnTo>
                  <a:lnTo>
                    <a:pt x="1761121" y="2371687"/>
                  </a:lnTo>
                  <a:lnTo>
                    <a:pt x="1804517" y="2392057"/>
                  </a:lnTo>
                  <a:lnTo>
                    <a:pt x="1848510" y="2411006"/>
                  </a:lnTo>
                  <a:lnTo>
                    <a:pt x="1893036" y="2428519"/>
                  </a:lnTo>
                  <a:lnTo>
                    <a:pt x="1938058" y="2444610"/>
                  </a:lnTo>
                  <a:lnTo>
                    <a:pt x="1983536" y="2459253"/>
                  </a:lnTo>
                  <a:lnTo>
                    <a:pt x="2029434" y="2472448"/>
                  </a:lnTo>
                  <a:lnTo>
                    <a:pt x="2075700" y="2484183"/>
                  </a:lnTo>
                  <a:lnTo>
                    <a:pt x="2122284" y="2494470"/>
                  </a:lnTo>
                  <a:lnTo>
                    <a:pt x="2169172" y="2503284"/>
                  </a:lnTo>
                  <a:lnTo>
                    <a:pt x="2216302" y="2510637"/>
                  </a:lnTo>
                  <a:lnTo>
                    <a:pt x="2263622" y="2516505"/>
                  </a:lnTo>
                  <a:lnTo>
                    <a:pt x="2311108" y="2520899"/>
                  </a:lnTo>
                  <a:lnTo>
                    <a:pt x="2358720" y="2523807"/>
                  </a:lnTo>
                  <a:lnTo>
                    <a:pt x="2406408" y="2525217"/>
                  </a:lnTo>
                  <a:lnTo>
                    <a:pt x="2454122" y="2525128"/>
                  </a:lnTo>
                  <a:lnTo>
                    <a:pt x="2501836" y="2523540"/>
                  </a:lnTo>
                  <a:lnTo>
                    <a:pt x="2512034" y="2522867"/>
                  </a:lnTo>
                  <a:lnTo>
                    <a:pt x="2512034" y="1138237"/>
                  </a:lnTo>
                  <a:lnTo>
                    <a:pt x="2512034" y="1137259"/>
                  </a:lnTo>
                  <a:close/>
                </a:path>
              </a:pathLst>
            </a:custGeom>
            <a:solidFill>
              <a:srgbClr val="F5B08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2155" y="2591336"/>
            <a:ext cx="8999515" cy="534938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1413" y="2973818"/>
            <a:ext cx="114300" cy="1142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1413" y="3888218"/>
            <a:ext cx="114300" cy="11429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1413" y="5259818"/>
            <a:ext cx="114300" cy="11429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1413" y="6174218"/>
            <a:ext cx="114300" cy="1142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383988" y="2740690"/>
            <a:ext cx="6417310" cy="415353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187960">
              <a:lnSpc>
                <a:spcPts val="3600"/>
              </a:lnSpc>
              <a:spcBef>
                <a:spcPts val="305"/>
              </a:spcBef>
            </a:pP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Bemor</a:t>
            </a:r>
            <a:r>
              <a:rPr dirty="0" sz="3050" spc="-10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platforma</a:t>
            </a:r>
            <a:r>
              <a:rPr dirty="0" sz="3050" spc="-10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orqali</a:t>
            </a:r>
            <a:r>
              <a:rPr dirty="0" sz="3050" spc="-10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kasallik</a:t>
            </a:r>
            <a:r>
              <a:rPr dirty="0" sz="3050" spc="-10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turini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va</a:t>
            </a:r>
            <a:r>
              <a:rPr dirty="0" sz="3050" spc="-11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vaqtin</a:t>
            </a:r>
            <a:r>
              <a:rPr dirty="0" sz="3050" spc="-11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belgilaydi</a:t>
            </a:r>
            <a:endParaRPr sz="3050">
              <a:latin typeface="Arial"/>
              <a:cs typeface="Arial"/>
            </a:endParaRPr>
          </a:p>
          <a:p>
            <a:pPr marL="12700" marR="5080">
              <a:lnSpc>
                <a:spcPts val="3600"/>
              </a:lnSpc>
              <a:tabLst>
                <a:tab pos="3215005" algn="l"/>
              </a:tabLst>
            </a:pP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Bemor</a:t>
            </a:r>
            <a:r>
              <a:rPr dirty="0" sz="3050" spc="-17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platformadan</a:t>
            </a:r>
            <a:r>
              <a:rPr dirty="0" sz="3050" spc="-16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navbatga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yozilganadn</a:t>
            </a:r>
            <a:r>
              <a:rPr dirty="0" sz="3050" spc="-17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0">
                <a:solidFill>
                  <a:srgbClr val="7D533B"/>
                </a:solidFill>
                <a:latin typeface="Arial"/>
                <a:cs typeface="Arial"/>
              </a:rPr>
              <a:t>song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	avtomatik</a:t>
            </a:r>
            <a:r>
              <a:rPr dirty="0" sz="3050" spc="-12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40">
                <a:solidFill>
                  <a:srgbClr val="7D533B"/>
                </a:solidFill>
                <a:latin typeface="Arial"/>
                <a:cs typeface="Arial"/>
              </a:rPr>
              <a:t>ravishda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navbatga</a:t>
            </a:r>
            <a:r>
              <a:rPr dirty="0" sz="3050" spc="-20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olinadi</a:t>
            </a:r>
            <a:r>
              <a:rPr dirty="0" sz="3000" spc="-10">
                <a:solidFill>
                  <a:srgbClr val="7D533B"/>
                </a:solidFill>
                <a:latin typeface="PMingLiU"/>
                <a:cs typeface="PMingLiU"/>
              </a:rPr>
              <a:t>.</a:t>
            </a:r>
            <a:endParaRPr sz="3000">
              <a:latin typeface="PMingLiU"/>
              <a:cs typeface="PMingLiU"/>
            </a:endParaRPr>
          </a:p>
          <a:p>
            <a:pPr marL="12700" marR="426084">
              <a:lnSpc>
                <a:spcPts val="3600"/>
              </a:lnSpc>
            </a:pP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Bemorga</a:t>
            </a:r>
            <a:r>
              <a:rPr dirty="0" sz="3050" spc="-18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navbatni</a:t>
            </a:r>
            <a:r>
              <a:rPr dirty="0" sz="3050" spc="-18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eslatuvchi</a:t>
            </a:r>
            <a:r>
              <a:rPr dirty="0" sz="3050" spc="-18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30">
                <a:solidFill>
                  <a:srgbClr val="7D533B"/>
                </a:solidFill>
                <a:latin typeface="Arial"/>
                <a:cs typeface="Arial"/>
              </a:rPr>
              <a:t>xabar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avtomatik</a:t>
            </a:r>
            <a:r>
              <a:rPr dirty="0" sz="3050" spc="-1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0">
                <a:solidFill>
                  <a:srgbClr val="7D533B"/>
                </a:solidFill>
                <a:latin typeface="Arial"/>
                <a:cs typeface="Arial"/>
              </a:rPr>
              <a:t>ravishda</a:t>
            </a:r>
            <a:r>
              <a:rPr dirty="0" sz="3050" spc="-1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yuboriladi</a:t>
            </a:r>
            <a:r>
              <a:rPr dirty="0" sz="3000" spc="-10">
                <a:solidFill>
                  <a:srgbClr val="7D533B"/>
                </a:solidFill>
                <a:latin typeface="PMingLiU"/>
                <a:cs typeface="PMingLiU"/>
              </a:rPr>
              <a:t>.</a:t>
            </a:r>
            <a:endParaRPr sz="3000">
              <a:latin typeface="PMingLiU"/>
              <a:cs typeface="PMingLiU"/>
            </a:endParaRPr>
          </a:p>
          <a:p>
            <a:pPr marL="12700" marR="50165">
              <a:lnSpc>
                <a:spcPts val="3600"/>
              </a:lnSpc>
            </a:pP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Shifokor</a:t>
            </a:r>
            <a:r>
              <a:rPr dirty="0" sz="3050" spc="-14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navbat</a:t>
            </a:r>
            <a:r>
              <a:rPr dirty="0" sz="3050" spc="-14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5">
                <a:solidFill>
                  <a:srgbClr val="7D533B"/>
                </a:solidFill>
                <a:latin typeface="Arial"/>
                <a:cs typeface="Arial"/>
              </a:rPr>
              <a:t>sistemasini</a:t>
            </a:r>
            <a:r>
              <a:rPr dirty="0" sz="3050" spc="-14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0">
                <a:solidFill>
                  <a:srgbClr val="7D533B"/>
                </a:solidFill>
                <a:latin typeface="Arial"/>
                <a:cs typeface="Arial"/>
              </a:rPr>
              <a:t>boshqara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oladi</a:t>
            </a:r>
            <a:r>
              <a:rPr dirty="0" sz="3000" spc="-10">
                <a:solidFill>
                  <a:srgbClr val="7D533B"/>
                </a:solidFill>
                <a:latin typeface="PMingLiU"/>
                <a:cs typeface="PMingLiU"/>
              </a:rPr>
              <a:t>.</a:t>
            </a:r>
            <a:endParaRPr sz="3000">
              <a:latin typeface="PMingLiU"/>
              <a:cs typeface="PMingLiU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292100" marR="5080">
              <a:lnSpc>
                <a:spcPts val="5100"/>
              </a:lnSpc>
              <a:spcBef>
                <a:spcPts val="720"/>
              </a:spcBef>
            </a:pPr>
            <a:r>
              <a:rPr dirty="0" sz="4700" spc="825"/>
              <a:t>BU</a:t>
            </a:r>
            <a:r>
              <a:rPr dirty="0" sz="4700" spc="490"/>
              <a:t> </a:t>
            </a:r>
            <a:r>
              <a:rPr dirty="0" sz="4700" spc="880"/>
              <a:t>QANDAY </a:t>
            </a:r>
            <a:r>
              <a:rPr dirty="0" sz="4700" spc="790"/>
              <a:t>ISHLAYDI?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922792" y="0"/>
            <a:ext cx="9365615" cy="9357995"/>
            <a:chOff x="8922792" y="0"/>
            <a:chExt cx="9365615" cy="9357995"/>
          </a:xfrm>
        </p:grpSpPr>
        <p:sp>
          <p:nvSpPr>
            <p:cNvPr id="3" name="object 3" descr=""/>
            <p:cNvSpPr/>
            <p:nvPr/>
          </p:nvSpPr>
          <p:spPr>
            <a:xfrm>
              <a:off x="15775331" y="0"/>
              <a:ext cx="2512695" cy="2526030"/>
            </a:xfrm>
            <a:custGeom>
              <a:avLst/>
              <a:gdLst/>
              <a:ahLst/>
              <a:cxnLst/>
              <a:rect l="l" t="t" r="r" b="b"/>
              <a:pathLst>
                <a:path w="2512694" h="2526030">
                  <a:moveTo>
                    <a:pt x="2512667" y="2523214"/>
                  </a:moveTo>
                  <a:lnTo>
                    <a:pt x="2489925" y="2524561"/>
                  </a:lnTo>
                  <a:lnTo>
                    <a:pt x="2442091" y="2525855"/>
                  </a:lnTo>
                  <a:lnTo>
                    <a:pt x="2394358" y="2525618"/>
                  </a:lnTo>
                  <a:lnTo>
                    <a:pt x="2346762" y="2523862"/>
                  </a:lnTo>
                  <a:lnTo>
                    <a:pt x="2299338" y="2520602"/>
                  </a:lnTo>
                  <a:lnTo>
                    <a:pt x="2252121" y="2515849"/>
                  </a:lnTo>
                  <a:lnTo>
                    <a:pt x="2205146" y="2509616"/>
                  </a:lnTo>
                  <a:lnTo>
                    <a:pt x="2158449" y="2501917"/>
                  </a:lnTo>
                  <a:lnTo>
                    <a:pt x="2112064" y="2492763"/>
                  </a:lnTo>
                  <a:lnTo>
                    <a:pt x="2066027" y="2482168"/>
                  </a:lnTo>
                  <a:lnTo>
                    <a:pt x="2020374" y="2470145"/>
                  </a:lnTo>
                  <a:lnTo>
                    <a:pt x="1975138" y="2456707"/>
                  </a:lnTo>
                  <a:lnTo>
                    <a:pt x="1930356" y="2441865"/>
                  </a:lnTo>
                  <a:lnTo>
                    <a:pt x="1886062" y="2425634"/>
                  </a:lnTo>
                  <a:lnTo>
                    <a:pt x="1842293" y="2408026"/>
                  </a:lnTo>
                  <a:lnTo>
                    <a:pt x="1799082" y="2389054"/>
                  </a:lnTo>
                  <a:lnTo>
                    <a:pt x="1756465" y="2368730"/>
                  </a:lnTo>
                  <a:lnTo>
                    <a:pt x="1714478" y="2347068"/>
                  </a:lnTo>
                  <a:lnTo>
                    <a:pt x="1673156" y="2324080"/>
                  </a:lnTo>
                  <a:lnTo>
                    <a:pt x="1632533" y="2299779"/>
                  </a:lnTo>
                  <a:lnTo>
                    <a:pt x="1592645" y="2274178"/>
                  </a:lnTo>
                  <a:lnTo>
                    <a:pt x="1553528" y="2247290"/>
                  </a:lnTo>
                  <a:lnTo>
                    <a:pt x="1515216" y="2219128"/>
                  </a:lnTo>
                  <a:lnTo>
                    <a:pt x="1477745" y="2189704"/>
                  </a:lnTo>
                  <a:lnTo>
                    <a:pt x="1430126" y="2188158"/>
                  </a:lnTo>
                  <a:lnTo>
                    <a:pt x="1382675" y="2185105"/>
                  </a:lnTo>
                  <a:lnTo>
                    <a:pt x="1335426" y="2180558"/>
                  </a:lnTo>
                  <a:lnTo>
                    <a:pt x="1288414" y="2174531"/>
                  </a:lnTo>
                  <a:lnTo>
                    <a:pt x="1241675" y="2167035"/>
                  </a:lnTo>
                  <a:lnTo>
                    <a:pt x="1195244" y="2158083"/>
                  </a:lnTo>
                  <a:lnTo>
                    <a:pt x="1149156" y="2147688"/>
                  </a:lnTo>
                  <a:lnTo>
                    <a:pt x="1103446" y="2135864"/>
                  </a:lnTo>
                  <a:lnTo>
                    <a:pt x="1058150" y="2122622"/>
                  </a:lnTo>
                  <a:lnTo>
                    <a:pt x="1013302" y="2107976"/>
                  </a:lnTo>
                  <a:lnTo>
                    <a:pt x="968938" y="2091938"/>
                  </a:lnTo>
                  <a:lnTo>
                    <a:pt x="925093" y="2074522"/>
                  </a:lnTo>
                  <a:lnTo>
                    <a:pt x="881802" y="2055740"/>
                  </a:lnTo>
                  <a:lnTo>
                    <a:pt x="839101" y="2035604"/>
                  </a:lnTo>
                  <a:lnTo>
                    <a:pt x="797025" y="2014128"/>
                  </a:lnTo>
                  <a:lnTo>
                    <a:pt x="755608" y="1991325"/>
                  </a:lnTo>
                  <a:lnTo>
                    <a:pt x="714887" y="1967206"/>
                  </a:lnTo>
                  <a:lnTo>
                    <a:pt x="674896" y="1941786"/>
                  </a:lnTo>
                  <a:lnTo>
                    <a:pt x="635671" y="1915077"/>
                  </a:lnTo>
                  <a:lnTo>
                    <a:pt x="597246" y="1887091"/>
                  </a:lnTo>
                  <a:lnTo>
                    <a:pt x="559657" y="1857841"/>
                  </a:lnTo>
                  <a:lnTo>
                    <a:pt x="522939" y="1827341"/>
                  </a:lnTo>
                  <a:lnTo>
                    <a:pt x="487092" y="1795569"/>
                  </a:lnTo>
                  <a:lnTo>
                    <a:pt x="452258" y="1762639"/>
                  </a:lnTo>
                  <a:lnTo>
                    <a:pt x="418365" y="1728463"/>
                  </a:lnTo>
                  <a:lnTo>
                    <a:pt x="385484" y="1693088"/>
                  </a:lnTo>
                  <a:lnTo>
                    <a:pt x="353650" y="1656526"/>
                  </a:lnTo>
                  <a:lnTo>
                    <a:pt x="322899" y="1618789"/>
                  </a:lnTo>
                  <a:lnTo>
                    <a:pt x="293265" y="1579892"/>
                  </a:lnTo>
                  <a:lnTo>
                    <a:pt x="264784" y="1539846"/>
                  </a:lnTo>
                  <a:lnTo>
                    <a:pt x="237491" y="1498664"/>
                  </a:lnTo>
                  <a:lnTo>
                    <a:pt x="211421" y="1456360"/>
                  </a:lnTo>
                  <a:lnTo>
                    <a:pt x="186610" y="1412946"/>
                  </a:lnTo>
                  <a:lnTo>
                    <a:pt x="163092" y="1368434"/>
                  </a:lnTo>
                  <a:lnTo>
                    <a:pt x="140904" y="1322838"/>
                  </a:lnTo>
                  <a:lnTo>
                    <a:pt x="120238" y="1276532"/>
                  </a:lnTo>
                  <a:lnTo>
                    <a:pt x="101257" y="1229905"/>
                  </a:lnTo>
                  <a:lnTo>
                    <a:pt x="83948" y="1182992"/>
                  </a:lnTo>
                  <a:lnTo>
                    <a:pt x="68298" y="1135828"/>
                  </a:lnTo>
                  <a:lnTo>
                    <a:pt x="54295" y="1088450"/>
                  </a:lnTo>
                  <a:lnTo>
                    <a:pt x="41925" y="1040891"/>
                  </a:lnTo>
                  <a:lnTo>
                    <a:pt x="31176" y="993187"/>
                  </a:lnTo>
                  <a:lnTo>
                    <a:pt x="22035" y="945374"/>
                  </a:lnTo>
                  <a:lnTo>
                    <a:pt x="14489" y="897486"/>
                  </a:lnTo>
                  <a:lnTo>
                    <a:pt x="8525" y="849559"/>
                  </a:lnTo>
                  <a:lnTo>
                    <a:pt x="4131" y="801627"/>
                  </a:lnTo>
                  <a:lnTo>
                    <a:pt x="1293" y="753727"/>
                  </a:lnTo>
                  <a:lnTo>
                    <a:pt x="0" y="705893"/>
                  </a:lnTo>
                  <a:lnTo>
                    <a:pt x="237" y="658161"/>
                  </a:lnTo>
                  <a:lnTo>
                    <a:pt x="1992" y="610565"/>
                  </a:lnTo>
                  <a:lnTo>
                    <a:pt x="5252" y="563141"/>
                  </a:lnTo>
                  <a:lnTo>
                    <a:pt x="10005" y="515924"/>
                  </a:lnTo>
                  <a:lnTo>
                    <a:pt x="16238" y="468949"/>
                  </a:lnTo>
                  <a:lnTo>
                    <a:pt x="23938" y="422251"/>
                  </a:lnTo>
                  <a:lnTo>
                    <a:pt x="33091" y="375867"/>
                  </a:lnTo>
                  <a:lnTo>
                    <a:pt x="43686" y="329830"/>
                  </a:lnTo>
                  <a:lnTo>
                    <a:pt x="55709" y="284176"/>
                  </a:lnTo>
                  <a:lnTo>
                    <a:pt x="69147" y="238941"/>
                  </a:lnTo>
                  <a:lnTo>
                    <a:pt x="83989" y="194158"/>
                  </a:lnTo>
                  <a:lnTo>
                    <a:pt x="100220" y="149865"/>
                  </a:lnTo>
                  <a:lnTo>
                    <a:pt x="117828" y="106095"/>
                  </a:lnTo>
                  <a:lnTo>
                    <a:pt x="136800" y="62885"/>
                  </a:lnTo>
                  <a:lnTo>
                    <a:pt x="157124" y="20268"/>
                  </a:lnTo>
                  <a:lnTo>
                    <a:pt x="1395190" y="0"/>
                  </a:lnTo>
                  <a:lnTo>
                    <a:pt x="1390740" y="8007"/>
                  </a:lnTo>
                  <a:lnTo>
                    <a:pt x="1371311" y="47781"/>
                  </a:lnTo>
                  <a:lnTo>
                    <a:pt x="1354017" y="88492"/>
                  </a:lnTo>
                  <a:lnTo>
                    <a:pt x="1338893" y="130045"/>
                  </a:lnTo>
                  <a:lnTo>
                    <a:pt x="1325973" y="172347"/>
                  </a:lnTo>
                  <a:lnTo>
                    <a:pt x="1315290" y="215304"/>
                  </a:lnTo>
                  <a:lnTo>
                    <a:pt x="1306880" y="258824"/>
                  </a:lnTo>
                  <a:lnTo>
                    <a:pt x="1300775" y="302811"/>
                  </a:lnTo>
                  <a:lnTo>
                    <a:pt x="1297011" y="347172"/>
                  </a:lnTo>
                  <a:lnTo>
                    <a:pt x="1295621" y="391814"/>
                  </a:lnTo>
                  <a:lnTo>
                    <a:pt x="1296639" y="436643"/>
                  </a:lnTo>
                  <a:lnTo>
                    <a:pt x="1300100" y="481565"/>
                  </a:lnTo>
                  <a:lnTo>
                    <a:pt x="1306037" y="526486"/>
                  </a:lnTo>
                  <a:lnTo>
                    <a:pt x="1314485" y="571313"/>
                  </a:lnTo>
                  <a:lnTo>
                    <a:pt x="1325478" y="615952"/>
                  </a:lnTo>
                  <a:lnTo>
                    <a:pt x="1339049" y="660310"/>
                  </a:lnTo>
                  <a:lnTo>
                    <a:pt x="1355234" y="704292"/>
                  </a:lnTo>
                  <a:lnTo>
                    <a:pt x="1374066" y="747805"/>
                  </a:lnTo>
                  <a:lnTo>
                    <a:pt x="1395294" y="790201"/>
                  </a:lnTo>
                  <a:lnTo>
                    <a:pt x="1418583" y="830870"/>
                  </a:lnTo>
                  <a:lnTo>
                    <a:pt x="1443839" y="869779"/>
                  </a:lnTo>
                  <a:lnTo>
                    <a:pt x="1470969" y="906893"/>
                  </a:lnTo>
                  <a:lnTo>
                    <a:pt x="1499878" y="942179"/>
                  </a:lnTo>
                  <a:lnTo>
                    <a:pt x="1530473" y="975602"/>
                  </a:lnTo>
                  <a:lnTo>
                    <a:pt x="1562661" y="1007129"/>
                  </a:lnTo>
                  <a:lnTo>
                    <a:pt x="1596347" y="1036724"/>
                  </a:lnTo>
                  <a:lnTo>
                    <a:pt x="1631439" y="1064354"/>
                  </a:lnTo>
                  <a:lnTo>
                    <a:pt x="1667841" y="1089986"/>
                  </a:lnTo>
                  <a:lnTo>
                    <a:pt x="1705461" y="1113584"/>
                  </a:lnTo>
                  <a:lnTo>
                    <a:pt x="1744205" y="1135114"/>
                  </a:lnTo>
                  <a:lnTo>
                    <a:pt x="1783979" y="1154544"/>
                  </a:lnTo>
                  <a:lnTo>
                    <a:pt x="1824750" y="1171859"/>
                  </a:lnTo>
                  <a:lnTo>
                    <a:pt x="1866242" y="1186962"/>
                  </a:lnTo>
                  <a:lnTo>
                    <a:pt x="1908545" y="1199882"/>
                  </a:lnTo>
                  <a:lnTo>
                    <a:pt x="1951502" y="1210565"/>
                  </a:lnTo>
                  <a:lnTo>
                    <a:pt x="1995021" y="1218975"/>
                  </a:lnTo>
                  <a:lnTo>
                    <a:pt x="2039008" y="1225080"/>
                  </a:lnTo>
                  <a:lnTo>
                    <a:pt x="2083370" y="1228844"/>
                  </a:lnTo>
                  <a:lnTo>
                    <a:pt x="2128012" y="1230234"/>
                  </a:lnTo>
                  <a:lnTo>
                    <a:pt x="2172841" y="1229216"/>
                  </a:lnTo>
                  <a:lnTo>
                    <a:pt x="2217762" y="1225755"/>
                  </a:lnTo>
                  <a:lnTo>
                    <a:pt x="2262684" y="1219818"/>
                  </a:lnTo>
                  <a:lnTo>
                    <a:pt x="2307511" y="1211370"/>
                  </a:lnTo>
                  <a:lnTo>
                    <a:pt x="2352150" y="1200377"/>
                  </a:lnTo>
                  <a:lnTo>
                    <a:pt x="2396508" y="1186806"/>
                  </a:lnTo>
                  <a:lnTo>
                    <a:pt x="2440490" y="1170621"/>
                  </a:lnTo>
                  <a:lnTo>
                    <a:pt x="2484003" y="1151789"/>
                  </a:lnTo>
                  <a:lnTo>
                    <a:pt x="2512667" y="1138423"/>
                  </a:lnTo>
                  <a:lnTo>
                    <a:pt x="2512667" y="2523214"/>
                  </a:lnTo>
                  <a:close/>
                </a:path>
                <a:path w="2512694" h="2526030">
                  <a:moveTo>
                    <a:pt x="2512667" y="1138423"/>
                  </a:moveTo>
                  <a:lnTo>
                    <a:pt x="2484003" y="1151789"/>
                  </a:lnTo>
                  <a:lnTo>
                    <a:pt x="2512667" y="1137437"/>
                  </a:lnTo>
                  <a:lnTo>
                    <a:pt x="2512667" y="1138423"/>
                  </a:lnTo>
                  <a:close/>
                </a:path>
              </a:pathLst>
            </a:custGeom>
            <a:solidFill>
              <a:srgbClr val="F5B0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75230" y="0"/>
              <a:ext cx="2512769" cy="252595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2792" y="0"/>
              <a:ext cx="9365206" cy="9357994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0" y="0"/>
            <a:ext cx="8264525" cy="10287000"/>
            <a:chOff x="0" y="0"/>
            <a:chExt cx="8264525" cy="10287000"/>
          </a:xfrm>
        </p:grpSpPr>
        <p:sp>
          <p:nvSpPr>
            <p:cNvPr id="7" name="object 7" descr=""/>
            <p:cNvSpPr/>
            <p:nvPr/>
          </p:nvSpPr>
          <p:spPr>
            <a:xfrm>
              <a:off x="0" y="0"/>
              <a:ext cx="8264525" cy="10287000"/>
            </a:xfrm>
            <a:custGeom>
              <a:avLst/>
              <a:gdLst/>
              <a:ahLst/>
              <a:cxnLst/>
              <a:rect l="l" t="t" r="r" b="b"/>
              <a:pathLst>
                <a:path w="8264525" h="10287000">
                  <a:moveTo>
                    <a:pt x="8263936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8263936" y="0"/>
                  </a:lnTo>
                  <a:lnTo>
                    <a:pt x="8263936" y="10286998"/>
                  </a:lnTo>
                  <a:close/>
                </a:path>
              </a:pathLst>
            </a:custGeom>
            <a:solidFill>
              <a:srgbClr val="EDEC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7761052"/>
              <a:ext cx="2512695" cy="2526030"/>
            </a:xfrm>
            <a:custGeom>
              <a:avLst/>
              <a:gdLst/>
              <a:ahLst/>
              <a:cxnLst/>
              <a:rect l="l" t="t" r="r" b="b"/>
              <a:pathLst>
                <a:path w="2512695" h="2526029">
                  <a:moveTo>
                    <a:pt x="0" y="1388372"/>
                  </a:moveTo>
                  <a:lnTo>
                    <a:pt x="0" y="2635"/>
                  </a:lnTo>
                  <a:lnTo>
                    <a:pt x="22648" y="1293"/>
                  </a:lnTo>
                  <a:lnTo>
                    <a:pt x="70482" y="0"/>
                  </a:lnTo>
                  <a:lnTo>
                    <a:pt x="118214" y="237"/>
                  </a:lnTo>
                  <a:lnTo>
                    <a:pt x="165810" y="1992"/>
                  </a:lnTo>
                  <a:lnTo>
                    <a:pt x="213235" y="5253"/>
                  </a:lnTo>
                  <a:lnTo>
                    <a:pt x="260452" y="10006"/>
                  </a:lnTo>
                  <a:lnTo>
                    <a:pt x="307426" y="16238"/>
                  </a:lnTo>
                  <a:lnTo>
                    <a:pt x="354124" y="23938"/>
                  </a:lnTo>
                  <a:lnTo>
                    <a:pt x="400509" y="33092"/>
                  </a:lnTo>
                  <a:lnTo>
                    <a:pt x="446545" y="43686"/>
                  </a:lnTo>
                  <a:lnTo>
                    <a:pt x="492199" y="55709"/>
                  </a:lnTo>
                  <a:lnTo>
                    <a:pt x="537435" y="69148"/>
                  </a:lnTo>
                  <a:lnTo>
                    <a:pt x="582217" y="83989"/>
                  </a:lnTo>
                  <a:lnTo>
                    <a:pt x="626511" y="100220"/>
                  </a:lnTo>
                  <a:lnTo>
                    <a:pt x="670281" y="117828"/>
                  </a:lnTo>
                  <a:lnTo>
                    <a:pt x="713491" y="136801"/>
                  </a:lnTo>
                  <a:lnTo>
                    <a:pt x="756108" y="157124"/>
                  </a:lnTo>
                  <a:lnTo>
                    <a:pt x="798095" y="178787"/>
                  </a:lnTo>
                  <a:lnTo>
                    <a:pt x="839417" y="201775"/>
                  </a:lnTo>
                  <a:lnTo>
                    <a:pt x="880040" y="226076"/>
                  </a:lnTo>
                  <a:lnTo>
                    <a:pt x="919928" y="251676"/>
                  </a:lnTo>
                  <a:lnTo>
                    <a:pt x="959045" y="278565"/>
                  </a:lnTo>
                  <a:lnTo>
                    <a:pt x="997357" y="306727"/>
                  </a:lnTo>
                  <a:lnTo>
                    <a:pt x="1034829" y="336151"/>
                  </a:lnTo>
                  <a:lnTo>
                    <a:pt x="1082447" y="337697"/>
                  </a:lnTo>
                  <a:lnTo>
                    <a:pt x="1129898" y="340750"/>
                  </a:lnTo>
                  <a:lnTo>
                    <a:pt x="1177147" y="345297"/>
                  </a:lnTo>
                  <a:lnTo>
                    <a:pt x="1224159" y="351324"/>
                  </a:lnTo>
                  <a:lnTo>
                    <a:pt x="1270898" y="358821"/>
                  </a:lnTo>
                  <a:lnTo>
                    <a:pt x="1317329" y="367772"/>
                  </a:lnTo>
                  <a:lnTo>
                    <a:pt x="1363417" y="378167"/>
                  </a:lnTo>
                  <a:lnTo>
                    <a:pt x="1409127" y="389991"/>
                  </a:lnTo>
                  <a:lnTo>
                    <a:pt x="1454424" y="403233"/>
                  </a:lnTo>
                  <a:lnTo>
                    <a:pt x="1499271" y="417879"/>
                  </a:lnTo>
                  <a:lnTo>
                    <a:pt x="1543635" y="433916"/>
                  </a:lnTo>
                  <a:lnTo>
                    <a:pt x="1587480" y="451333"/>
                  </a:lnTo>
                  <a:lnTo>
                    <a:pt x="1630771" y="470115"/>
                  </a:lnTo>
                  <a:lnTo>
                    <a:pt x="1673472" y="490251"/>
                  </a:lnTo>
                  <a:lnTo>
                    <a:pt x="1715548" y="511727"/>
                  </a:lnTo>
                  <a:lnTo>
                    <a:pt x="1756965" y="534530"/>
                  </a:lnTo>
                  <a:lnTo>
                    <a:pt x="1788679" y="553314"/>
                  </a:lnTo>
                  <a:lnTo>
                    <a:pt x="28570" y="1374066"/>
                  </a:lnTo>
                  <a:lnTo>
                    <a:pt x="0" y="1388372"/>
                  </a:lnTo>
                  <a:close/>
                </a:path>
                <a:path w="2512695" h="2526029">
                  <a:moveTo>
                    <a:pt x="2344945" y="2525947"/>
                  </a:moveTo>
                  <a:lnTo>
                    <a:pt x="1117332" y="2525947"/>
                  </a:lnTo>
                  <a:lnTo>
                    <a:pt x="1121833" y="2517848"/>
                  </a:lnTo>
                  <a:lnTo>
                    <a:pt x="1141262" y="2478074"/>
                  </a:lnTo>
                  <a:lnTo>
                    <a:pt x="1158556" y="2437364"/>
                  </a:lnTo>
                  <a:lnTo>
                    <a:pt x="1173680" y="2395810"/>
                  </a:lnTo>
                  <a:lnTo>
                    <a:pt x="1186600" y="2353508"/>
                  </a:lnTo>
                  <a:lnTo>
                    <a:pt x="1197283" y="2310551"/>
                  </a:lnTo>
                  <a:lnTo>
                    <a:pt x="1205693" y="2267031"/>
                  </a:lnTo>
                  <a:lnTo>
                    <a:pt x="1211798" y="2223044"/>
                  </a:lnTo>
                  <a:lnTo>
                    <a:pt x="1215562" y="2178683"/>
                  </a:lnTo>
                  <a:lnTo>
                    <a:pt x="1216952" y="2134041"/>
                  </a:lnTo>
                  <a:lnTo>
                    <a:pt x="1215934" y="2089212"/>
                  </a:lnTo>
                  <a:lnTo>
                    <a:pt x="1212473" y="2044290"/>
                  </a:lnTo>
                  <a:lnTo>
                    <a:pt x="1206536" y="1999369"/>
                  </a:lnTo>
                  <a:lnTo>
                    <a:pt x="1198088" y="1954542"/>
                  </a:lnTo>
                  <a:lnTo>
                    <a:pt x="1187096" y="1909903"/>
                  </a:lnTo>
                  <a:lnTo>
                    <a:pt x="1173524" y="1865545"/>
                  </a:lnTo>
                  <a:lnTo>
                    <a:pt x="1157339" y="1821563"/>
                  </a:lnTo>
                  <a:lnTo>
                    <a:pt x="1138508" y="1778050"/>
                  </a:lnTo>
                  <a:lnTo>
                    <a:pt x="1117279" y="1735654"/>
                  </a:lnTo>
                  <a:lnTo>
                    <a:pt x="1093990" y="1694985"/>
                  </a:lnTo>
                  <a:lnTo>
                    <a:pt x="1068734" y="1656076"/>
                  </a:lnTo>
                  <a:lnTo>
                    <a:pt x="1041605" y="1618962"/>
                  </a:lnTo>
                  <a:lnTo>
                    <a:pt x="1012695" y="1583676"/>
                  </a:lnTo>
                  <a:lnTo>
                    <a:pt x="982100" y="1550253"/>
                  </a:lnTo>
                  <a:lnTo>
                    <a:pt x="949912" y="1518726"/>
                  </a:lnTo>
                  <a:lnTo>
                    <a:pt x="916226" y="1489131"/>
                  </a:lnTo>
                  <a:lnTo>
                    <a:pt x="881135" y="1461501"/>
                  </a:lnTo>
                  <a:lnTo>
                    <a:pt x="844732" y="1435869"/>
                  </a:lnTo>
                  <a:lnTo>
                    <a:pt x="807112" y="1412271"/>
                  </a:lnTo>
                  <a:lnTo>
                    <a:pt x="768368" y="1390741"/>
                  </a:lnTo>
                  <a:lnTo>
                    <a:pt x="728594" y="1371311"/>
                  </a:lnTo>
                  <a:lnTo>
                    <a:pt x="687823" y="1353995"/>
                  </a:lnTo>
                  <a:lnTo>
                    <a:pt x="646331" y="1338893"/>
                  </a:lnTo>
                  <a:lnTo>
                    <a:pt x="604029" y="1325973"/>
                  </a:lnTo>
                  <a:lnTo>
                    <a:pt x="561071" y="1315291"/>
                  </a:lnTo>
                  <a:lnTo>
                    <a:pt x="517552" y="1306880"/>
                  </a:lnTo>
                  <a:lnTo>
                    <a:pt x="473565" y="1300775"/>
                  </a:lnTo>
                  <a:lnTo>
                    <a:pt x="429203" y="1297011"/>
                  </a:lnTo>
                  <a:lnTo>
                    <a:pt x="384561" y="1295621"/>
                  </a:lnTo>
                  <a:lnTo>
                    <a:pt x="339733" y="1296639"/>
                  </a:lnTo>
                  <a:lnTo>
                    <a:pt x="294811" y="1300100"/>
                  </a:lnTo>
                  <a:lnTo>
                    <a:pt x="249889" y="1306037"/>
                  </a:lnTo>
                  <a:lnTo>
                    <a:pt x="205062" y="1314485"/>
                  </a:lnTo>
                  <a:lnTo>
                    <a:pt x="160423" y="1325478"/>
                  </a:lnTo>
                  <a:lnTo>
                    <a:pt x="116066" y="1339049"/>
                  </a:lnTo>
                  <a:lnTo>
                    <a:pt x="72083" y="1355234"/>
                  </a:lnTo>
                  <a:lnTo>
                    <a:pt x="28570" y="1374066"/>
                  </a:lnTo>
                  <a:lnTo>
                    <a:pt x="1788679" y="553314"/>
                  </a:lnTo>
                  <a:lnTo>
                    <a:pt x="1837677" y="584069"/>
                  </a:lnTo>
                  <a:lnTo>
                    <a:pt x="1876903" y="610778"/>
                  </a:lnTo>
                  <a:lnTo>
                    <a:pt x="1915327" y="638764"/>
                  </a:lnTo>
                  <a:lnTo>
                    <a:pt x="1952916" y="668013"/>
                  </a:lnTo>
                  <a:lnTo>
                    <a:pt x="1989634" y="698514"/>
                  </a:lnTo>
                  <a:lnTo>
                    <a:pt x="2025481" y="730286"/>
                  </a:lnTo>
                  <a:lnTo>
                    <a:pt x="2060315" y="763216"/>
                  </a:lnTo>
                  <a:lnTo>
                    <a:pt x="2094208" y="797391"/>
                  </a:lnTo>
                  <a:lnTo>
                    <a:pt x="2127089" y="832767"/>
                  </a:lnTo>
                  <a:lnTo>
                    <a:pt x="2158923" y="869329"/>
                  </a:lnTo>
                  <a:lnTo>
                    <a:pt x="2189674" y="907066"/>
                  </a:lnTo>
                  <a:lnTo>
                    <a:pt x="2219308" y="945963"/>
                  </a:lnTo>
                  <a:lnTo>
                    <a:pt x="2247789" y="986009"/>
                  </a:lnTo>
                  <a:lnTo>
                    <a:pt x="2275082" y="1027191"/>
                  </a:lnTo>
                  <a:lnTo>
                    <a:pt x="2301152" y="1069495"/>
                  </a:lnTo>
                  <a:lnTo>
                    <a:pt x="2325963" y="1112909"/>
                  </a:lnTo>
                  <a:lnTo>
                    <a:pt x="2349481" y="1157421"/>
                  </a:lnTo>
                  <a:lnTo>
                    <a:pt x="2392335" y="1249323"/>
                  </a:lnTo>
                  <a:lnTo>
                    <a:pt x="2411317" y="1295950"/>
                  </a:lnTo>
                  <a:lnTo>
                    <a:pt x="2428625" y="1342863"/>
                  </a:lnTo>
                  <a:lnTo>
                    <a:pt x="2444275" y="1390026"/>
                  </a:lnTo>
                  <a:lnTo>
                    <a:pt x="2458278" y="1437405"/>
                  </a:lnTo>
                  <a:lnTo>
                    <a:pt x="2470648" y="1484964"/>
                  </a:lnTo>
                  <a:lnTo>
                    <a:pt x="2481397" y="1532667"/>
                  </a:lnTo>
                  <a:lnTo>
                    <a:pt x="2490538" y="1580481"/>
                  </a:lnTo>
                  <a:lnTo>
                    <a:pt x="2498084" y="1628369"/>
                  </a:lnTo>
                  <a:lnTo>
                    <a:pt x="2504048" y="1676296"/>
                  </a:lnTo>
                  <a:lnTo>
                    <a:pt x="2508442" y="1724227"/>
                  </a:lnTo>
                  <a:lnTo>
                    <a:pt x="2511280" y="1772128"/>
                  </a:lnTo>
                  <a:lnTo>
                    <a:pt x="2512574" y="1819962"/>
                  </a:lnTo>
                  <a:lnTo>
                    <a:pt x="2512337" y="1867694"/>
                  </a:lnTo>
                  <a:lnTo>
                    <a:pt x="2510581" y="1915290"/>
                  </a:lnTo>
                  <a:lnTo>
                    <a:pt x="2507321" y="1962714"/>
                  </a:lnTo>
                  <a:lnTo>
                    <a:pt x="2502568" y="2009931"/>
                  </a:lnTo>
                  <a:lnTo>
                    <a:pt x="2496335" y="2056906"/>
                  </a:lnTo>
                  <a:lnTo>
                    <a:pt x="2488636" y="2103603"/>
                  </a:lnTo>
                  <a:lnTo>
                    <a:pt x="2479482" y="2149988"/>
                  </a:lnTo>
                  <a:lnTo>
                    <a:pt x="2468887" y="2196025"/>
                  </a:lnTo>
                  <a:lnTo>
                    <a:pt x="2456864" y="2241679"/>
                  </a:lnTo>
                  <a:lnTo>
                    <a:pt x="2443426" y="2286914"/>
                  </a:lnTo>
                  <a:lnTo>
                    <a:pt x="2428585" y="2331696"/>
                  </a:lnTo>
                  <a:lnTo>
                    <a:pt x="2412353" y="2375990"/>
                  </a:lnTo>
                  <a:lnTo>
                    <a:pt x="2394745" y="2419760"/>
                  </a:lnTo>
                  <a:lnTo>
                    <a:pt x="2375773" y="2462970"/>
                  </a:lnTo>
                  <a:lnTo>
                    <a:pt x="2355449" y="2505587"/>
                  </a:lnTo>
                  <a:lnTo>
                    <a:pt x="2344945" y="2525947"/>
                  </a:lnTo>
                  <a:close/>
                </a:path>
              </a:pathLst>
            </a:custGeom>
            <a:solidFill>
              <a:srgbClr val="F5B0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760949"/>
              <a:ext cx="2512676" cy="252604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7761693"/>
              <a:ext cx="2513330" cy="2525395"/>
            </a:xfrm>
            <a:custGeom>
              <a:avLst/>
              <a:gdLst/>
              <a:ahLst/>
              <a:cxnLst/>
              <a:rect l="l" t="t" r="r" b="b"/>
              <a:pathLst>
                <a:path w="2513330" h="2525395">
                  <a:moveTo>
                    <a:pt x="2512885" y="1822818"/>
                  </a:moveTo>
                  <a:lnTo>
                    <a:pt x="2511856" y="1778279"/>
                  </a:lnTo>
                  <a:lnTo>
                    <a:pt x="2509507" y="1733994"/>
                  </a:lnTo>
                  <a:lnTo>
                    <a:pt x="2505849" y="1689976"/>
                  </a:lnTo>
                  <a:lnTo>
                    <a:pt x="2500896" y="1646250"/>
                  </a:lnTo>
                  <a:lnTo>
                    <a:pt x="2494673" y="1602841"/>
                  </a:lnTo>
                  <a:lnTo>
                    <a:pt x="2487193" y="1559775"/>
                  </a:lnTo>
                  <a:lnTo>
                    <a:pt x="2478468" y="1517065"/>
                  </a:lnTo>
                  <a:lnTo>
                    <a:pt x="2468524" y="1474736"/>
                  </a:lnTo>
                  <a:lnTo>
                    <a:pt x="2457373" y="1432814"/>
                  </a:lnTo>
                  <a:lnTo>
                    <a:pt x="2445042" y="1391323"/>
                  </a:lnTo>
                  <a:lnTo>
                    <a:pt x="2431529" y="1350289"/>
                  </a:lnTo>
                  <a:lnTo>
                    <a:pt x="2416860" y="1309712"/>
                  </a:lnTo>
                  <a:lnTo>
                    <a:pt x="2401062" y="1269644"/>
                  </a:lnTo>
                  <a:lnTo>
                    <a:pt x="2357831" y="1174407"/>
                  </a:lnTo>
                  <a:lnTo>
                    <a:pt x="2326843" y="1114793"/>
                  </a:lnTo>
                  <a:lnTo>
                    <a:pt x="2305608" y="1077556"/>
                  </a:lnTo>
                  <a:lnTo>
                    <a:pt x="2283358" y="1040942"/>
                  </a:lnTo>
                  <a:lnTo>
                    <a:pt x="2260079" y="1004989"/>
                  </a:lnTo>
                  <a:lnTo>
                    <a:pt x="2235809" y="969721"/>
                  </a:lnTo>
                  <a:lnTo>
                    <a:pt x="2210549" y="935139"/>
                  </a:lnTo>
                  <a:lnTo>
                    <a:pt x="2184336" y="901293"/>
                  </a:lnTo>
                  <a:lnTo>
                    <a:pt x="2157171" y="868197"/>
                  </a:lnTo>
                  <a:lnTo>
                    <a:pt x="2129066" y="835863"/>
                  </a:lnTo>
                  <a:lnTo>
                    <a:pt x="2100059" y="804329"/>
                  </a:lnTo>
                  <a:lnTo>
                    <a:pt x="2070163" y="773607"/>
                  </a:lnTo>
                  <a:lnTo>
                    <a:pt x="2039378" y="743712"/>
                  </a:lnTo>
                  <a:lnTo>
                    <a:pt x="2007730" y="714692"/>
                  </a:lnTo>
                  <a:lnTo>
                    <a:pt x="1975243" y="686549"/>
                  </a:lnTo>
                  <a:lnTo>
                    <a:pt x="1941931" y="659320"/>
                  </a:lnTo>
                  <a:lnTo>
                    <a:pt x="1907806" y="633018"/>
                  </a:lnTo>
                  <a:lnTo>
                    <a:pt x="1872894" y="607656"/>
                  </a:lnTo>
                  <a:lnTo>
                    <a:pt x="1837207" y="583285"/>
                  </a:lnTo>
                  <a:lnTo>
                    <a:pt x="1800758" y="559904"/>
                  </a:lnTo>
                  <a:lnTo>
                    <a:pt x="1788718" y="552665"/>
                  </a:lnTo>
                  <a:lnTo>
                    <a:pt x="1763572" y="537540"/>
                  </a:lnTo>
                  <a:lnTo>
                    <a:pt x="1725663" y="516229"/>
                  </a:lnTo>
                  <a:lnTo>
                    <a:pt x="1687042" y="495973"/>
                  </a:lnTo>
                  <a:lnTo>
                    <a:pt x="1647736" y="476808"/>
                  </a:lnTo>
                  <a:lnTo>
                    <a:pt x="1607769" y="458749"/>
                  </a:lnTo>
                  <a:lnTo>
                    <a:pt x="1567129" y="441833"/>
                  </a:lnTo>
                  <a:lnTo>
                    <a:pt x="1525866" y="426072"/>
                  </a:lnTo>
                  <a:lnTo>
                    <a:pt x="1483982" y="411492"/>
                  </a:lnTo>
                  <a:lnTo>
                    <a:pt x="1441488" y="398106"/>
                  </a:lnTo>
                  <a:lnTo>
                    <a:pt x="1398422" y="385953"/>
                  </a:lnTo>
                  <a:lnTo>
                    <a:pt x="1354772" y="375043"/>
                  </a:lnTo>
                  <a:lnTo>
                    <a:pt x="1310576" y="365404"/>
                  </a:lnTo>
                  <a:lnTo>
                    <a:pt x="1265859" y="357060"/>
                  </a:lnTo>
                  <a:lnTo>
                    <a:pt x="1220609" y="350024"/>
                  </a:lnTo>
                  <a:lnTo>
                    <a:pt x="1174864" y="344335"/>
                  </a:lnTo>
                  <a:lnTo>
                    <a:pt x="1128649" y="340004"/>
                  </a:lnTo>
                  <a:lnTo>
                    <a:pt x="1081963" y="337058"/>
                  </a:lnTo>
                  <a:lnTo>
                    <a:pt x="1034821" y="335521"/>
                  </a:lnTo>
                  <a:lnTo>
                    <a:pt x="996670" y="305333"/>
                  </a:lnTo>
                  <a:lnTo>
                    <a:pt x="957643" y="276542"/>
                  </a:lnTo>
                  <a:lnTo>
                    <a:pt x="917778" y="249135"/>
                  </a:lnTo>
                  <a:lnTo>
                    <a:pt x="877125" y="223126"/>
                  </a:lnTo>
                  <a:lnTo>
                    <a:pt x="835723" y="198526"/>
                  </a:lnTo>
                  <a:lnTo>
                    <a:pt x="793610" y="175323"/>
                  </a:lnTo>
                  <a:lnTo>
                    <a:pt x="750824" y="153530"/>
                  </a:lnTo>
                  <a:lnTo>
                    <a:pt x="707415" y="133159"/>
                  </a:lnTo>
                  <a:lnTo>
                    <a:pt x="663435" y="114211"/>
                  </a:lnTo>
                  <a:lnTo>
                    <a:pt x="618909" y="96697"/>
                  </a:lnTo>
                  <a:lnTo>
                    <a:pt x="573887" y="80606"/>
                  </a:lnTo>
                  <a:lnTo>
                    <a:pt x="528396" y="65963"/>
                  </a:lnTo>
                  <a:lnTo>
                    <a:pt x="482511" y="52768"/>
                  </a:lnTo>
                  <a:lnTo>
                    <a:pt x="436245" y="41033"/>
                  </a:lnTo>
                  <a:lnTo>
                    <a:pt x="389648" y="30746"/>
                  </a:lnTo>
                  <a:lnTo>
                    <a:pt x="342773" y="21932"/>
                  </a:lnTo>
                  <a:lnTo>
                    <a:pt x="295643" y="14579"/>
                  </a:lnTo>
                  <a:lnTo>
                    <a:pt x="248310" y="8699"/>
                  </a:lnTo>
                  <a:lnTo>
                    <a:pt x="200825" y="4318"/>
                  </a:lnTo>
                  <a:lnTo>
                    <a:pt x="153225" y="1409"/>
                  </a:lnTo>
                  <a:lnTo>
                    <a:pt x="105537" y="0"/>
                  </a:lnTo>
                  <a:lnTo>
                    <a:pt x="57823" y="88"/>
                  </a:lnTo>
                  <a:lnTo>
                    <a:pt x="10109" y="1676"/>
                  </a:lnTo>
                  <a:lnTo>
                    <a:pt x="0" y="2336"/>
                  </a:lnTo>
                  <a:lnTo>
                    <a:pt x="0" y="1387475"/>
                  </a:lnTo>
                  <a:lnTo>
                    <a:pt x="28562" y="1373428"/>
                  </a:lnTo>
                  <a:lnTo>
                    <a:pt x="71945" y="1354277"/>
                  </a:lnTo>
                  <a:lnTo>
                    <a:pt x="116243" y="1337856"/>
                  </a:lnTo>
                  <a:lnTo>
                    <a:pt x="161315" y="1324165"/>
                  </a:lnTo>
                  <a:lnTo>
                    <a:pt x="207022" y="1313180"/>
                  </a:lnTo>
                  <a:lnTo>
                    <a:pt x="253238" y="1304861"/>
                  </a:lnTo>
                  <a:lnTo>
                    <a:pt x="299821" y="1299197"/>
                  </a:lnTo>
                  <a:lnTo>
                    <a:pt x="346621" y="1296162"/>
                  </a:lnTo>
                  <a:lnTo>
                    <a:pt x="393522" y="1295742"/>
                  </a:lnTo>
                  <a:lnTo>
                    <a:pt x="440372" y="1297901"/>
                  </a:lnTo>
                  <a:lnTo>
                    <a:pt x="487032" y="1302626"/>
                  </a:lnTo>
                  <a:lnTo>
                    <a:pt x="533361" y="1309878"/>
                  </a:lnTo>
                  <a:lnTo>
                    <a:pt x="579234" y="1319657"/>
                  </a:lnTo>
                  <a:lnTo>
                    <a:pt x="624509" y="1331925"/>
                  </a:lnTo>
                  <a:lnTo>
                    <a:pt x="669048" y="1346669"/>
                  </a:lnTo>
                  <a:lnTo>
                    <a:pt x="712698" y="1363853"/>
                  </a:lnTo>
                  <a:lnTo>
                    <a:pt x="755345" y="1383461"/>
                  </a:lnTo>
                  <a:lnTo>
                    <a:pt x="796848" y="1405483"/>
                  </a:lnTo>
                  <a:lnTo>
                    <a:pt x="837044" y="1429867"/>
                  </a:lnTo>
                  <a:lnTo>
                    <a:pt x="875817" y="1456613"/>
                  </a:lnTo>
                  <a:lnTo>
                    <a:pt x="913028" y="1485684"/>
                  </a:lnTo>
                  <a:lnTo>
                    <a:pt x="948537" y="1517078"/>
                  </a:lnTo>
                  <a:lnTo>
                    <a:pt x="984237" y="1551952"/>
                  </a:lnTo>
                  <a:lnTo>
                    <a:pt x="1017689" y="1588947"/>
                  </a:lnTo>
                  <a:lnTo>
                    <a:pt x="1048816" y="1627924"/>
                  </a:lnTo>
                  <a:lnTo>
                    <a:pt x="1077544" y="1668691"/>
                  </a:lnTo>
                  <a:lnTo>
                    <a:pt x="1103795" y="1711109"/>
                  </a:lnTo>
                  <a:lnTo>
                    <a:pt x="1127506" y="1755013"/>
                  </a:lnTo>
                  <a:lnTo>
                    <a:pt x="1148600" y="1800237"/>
                  </a:lnTo>
                  <a:lnTo>
                    <a:pt x="1166990" y="1846618"/>
                  </a:lnTo>
                  <a:lnTo>
                    <a:pt x="1182598" y="1894001"/>
                  </a:lnTo>
                  <a:lnTo>
                    <a:pt x="1195374" y="1942211"/>
                  </a:lnTo>
                  <a:lnTo>
                    <a:pt x="1205217" y="1991106"/>
                  </a:lnTo>
                  <a:lnTo>
                    <a:pt x="1212062" y="2040521"/>
                  </a:lnTo>
                  <a:lnTo>
                    <a:pt x="1215834" y="2090280"/>
                  </a:lnTo>
                  <a:lnTo>
                    <a:pt x="1216774" y="2141347"/>
                  </a:lnTo>
                  <a:lnTo>
                    <a:pt x="1214488" y="2192324"/>
                  </a:lnTo>
                  <a:lnTo>
                    <a:pt x="1209040" y="2243036"/>
                  </a:lnTo>
                  <a:lnTo>
                    <a:pt x="1200518" y="2293315"/>
                  </a:lnTo>
                  <a:lnTo>
                    <a:pt x="1188948" y="2342972"/>
                  </a:lnTo>
                  <a:lnTo>
                    <a:pt x="1174419" y="2391841"/>
                  </a:lnTo>
                  <a:lnTo>
                    <a:pt x="1156970" y="2439759"/>
                  </a:lnTo>
                  <a:lnTo>
                    <a:pt x="1136700" y="2486533"/>
                  </a:lnTo>
                  <a:lnTo>
                    <a:pt x="1117028" y="2525306"/>
                  </a:lnTo>
                  <a:lnTo>
                    <a:pt x="2345004" y="2525306"/>
                  </a:lnTo>
                  <a:lnTo>
                    <a:pt x="2369718" y="2475255"/>
                  </a:lnTo>
                  <a:lnTo>
                    <a:pt x="2391054" y="2427706"/>
                  </a:lnTo>
                  <a:lnTo>
                    <a:pt x="2410726" y="2379446"/>
                  </a:lnTo>
                  <a:lnTo>
                    <a:pt x="2428735" y="2330539"/>
                  </a:lnTo>
                  <a:lnTo>
                    <a:pt x="2445016" y="2281021"/>
                  </a:lnTo>
                  <a:lnTo>
                    <a:pt x="2459571" y="2230958"/>
                  </a:lnTo>
                  <a:lnTo>
                    <a:pt x="2471255" y="2185225"/>
                  </a:lnTo>
                  <a:lnTo>
                    <a:pt x="2481465" y="2139543"/>
                  </a:lnTo>
                  <a:lnTo>
                    <a:pt x="2490203" y="2093912"/>
                  </a:lnTo>
                  <a:lnTo>
                    <a:pt x="2497505" y="2048383"/>
                  </a:lnTo>
                  <a:lnTo>
                    <a:pt x="2503373" y="2002955"/>
                  </a:lnTo>
                  <a:lnTo>
                    <a:pt x="2507831" y="1957666"/>
                  </a:lnTo>
                  <a:lnTo>
                    <a:pt x="2510879" y="1912531"/>
                  </a:lnTo>
                  <a:lnTo>
                    <a:pt x="2512568" y="1867573"/>
                  </a:lnTo>
                  <a:lnTo>
                    <a:pt x="2512885" y="1822818"/>
                  </a:lnTo>
                  <a:close/>
                </a:path>
              </a:pathLst>
            </a:custGeom>
            <a:solidFill>
              <a:srgbClr val="F5B08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12700" marR="5080">
              <a:lnSpc>
                <a:spcPts val="6150"/>
              </a:lnSpc>
              <a:spcBef>
                <a:spcPts val="770"/>
              </a:spcBef>
            </a:pPr>
            <a:r>
              <a:rPr dirty="0" spc="990"/>
              <a:t>AQN</a:t>
            </a:r>
            <a:r>
              <a:rPr dirty="0" spc="585"/>
              <a:t> </a:t>
            </a:r>
            <a:r>
              <a:rPr dirty="0" spc="765"/>
              <a:t>NIMA</a:t>
            </a:r>
            <a:r>
              <a:rPr dirty="0" spc="585"/>
              <a:t> </a:t>
            </a:r>
            <a:r>
              <a:rPr dirty="0" spc="880"/>
              <a:t>UCHIN </a:t>
            </a:r>
            <a:r>
              <a:rPr dirty="0" spc="905"/>
              <a:t>ISHLANMOQDA.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736288" y="3251427"/>
            <a:ext cx="7083425" cy="55251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300"/>
              </a:spcBef>
            </a:pP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Texnologiyalar</a:t>
            </a:r>
            <a:r>
              <a:rPr dirty="0" sz="3050" spc="-10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davrinda</a:t>
            </a:r>
            <a:r>
              <a:rPr dirty="0" sz="3050" spc="-9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5">
                <a:solidFill>
                  <a:srgbClr val="7D533B"/>
                </a:solidFill>
                <a:latin typeface="Arial"/>
                <a:cs typeface="Arial"/>
              </a:rPr>
              <a:t>avtomatlashtirish zamon</a:t>
            </a:r>
            <a:r>
              <a:rPr dirty="0" sz="3050" spc="-13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talabi</a:t>
            </a:r>
            <a:r>
              <a:rPr dirty="0" sz="3050" spc="-13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hisoblanadi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.</a:t>
            </a:r>
            <a:r>
              <a:rPr dirty="0" sz="3050" spc="-70" b="0">
                <a:solidFill>
                  <a:srgbClr val="7D533B"/>
                </a:solidFill>
                <a:latin typeface="Heisei Mincho Std W5"/>
                <a:cs typeface="Heisei Mincho Std W5"/>
              </a:rPr>
              <a:t> </a:t>
            </a:r>
            <a:r>
              <a:rPr dirty="0" sz="3050" spc="-35">
                <a:solidFill>
                  <a:srgbClr val="7D533B"/>
                </a:solidFill>
                <a:latin typeface="Arial"/>
                <a:cs typeface="Arial"/>
              </a:rPr>
              <a:t>Shunday</a:t>
            </a:r>
            <a:r>
              <a:rPr dirty="0" sz="3050" spc="-13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0">
                <a:solidFill>
                  <a:srgbClr val="7D533B"/>
                </a:solidFill>
                <a:latin typeface="Arial"/>
                <a:cs typeface="Arial"/>
              </a:rPr>
              <a:t>eken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hozirda</a:t>
            </a:r>
            <a:r>
              <a:rPr dirty="0" sz="3050" spc="-5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foydalanib</a:t>
            </a:r>
            <a:r>
              <a:rPr dirty="0" sz="3050" spc="-5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kelayotgan</a:t>
            </a:r>
            <a:r>
              <a:rPr dirty="0" sz="3050" spc="-5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ayrim </a:t>
            </a:r>
            <a:r>
              <a:rPr dirty="0" sz="3050" spc="-20">
                <a:solidFill>
                  <a:srgbClr val="7D533B"/>
                </a:solidFill>
                <a:latin typeface="Arial"/>
                <a:cs typeface="Arial"/>
              </a:rPr>
              <a:t>saytlar</a:t>
            </a:r>
            <a:r>
              <a:rPr dirty="0" sz="3050" spc="-4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o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z</a:t>
            </a:r>
            <a:r>
              <a:rPr dirty="0" sz="3050" spc="-3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ishin</a:t>
            </a:r>
            <a:r>
              <a:rPr dirty="0" sz="3050" spc="-3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to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laqonli</a:t>
            </a:r>
            <a:r>
              <a:rPr dirty="0" sz="3050" spc="-4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bajara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olmayabdi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.</a:t>
            </a:r>
            <a:r>
              <a:rPr dirty="0" sz="3050" spc="-60" b="0">
                <a:solidFill>
                  <a:srgbClr val="7D533B"/>
                </a:solidFill>
                <a:latin typeface="Heisei Mincho Std W5"/>
                <a:cs typeface="Heisei Mincho Std W5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To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g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ri</a:t>
            </a:r>
            <a:r>
              <a:rPr dirty="0" sz="3050" spc="-114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siz</a:t>
            </a:r>
            <a:r>
              <a:rPr dirty="0" sz="3050" spc="-12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bunday</a:t>
            </a:r>
            <a:r>
              <a:rPr dirty="0" sz="3050" spc="-114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saytni</a:t>
            </a:r>
            <a:r>
              <a:rPr dirty="0" sz="3050" spc="-114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oldin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eshitgan</a:t>
            </a:r>
            <a:r>
              <a:rPr dirty="0" sz="3050" spc="-1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balkim</a:t>
            </a:r>
            <a:r>
              <a:rPr dirty="0" sz="3050" spc="-1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foydalangan</a:t>
            </a:r>
            <a:r>
              <a:rPr dirty="0" sz="3050" spc="-1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bo</a:t>
            </a:r>
            <a:r>
              <a:rPr dirty="0" sz="3050" spc="-1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lishingiz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mumkin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.</a:t>
            </a:r>
            <a:r>
              <a:rPr dirty="0" sz="3050" spc="-125" b="0">
                <a:solidFill>
                  <a:srgbClr val="7D533B"/>
                </a:solidFill>
                <a:latin typeface="Heisei Mincho Std W5"/>
                <a:cs typeface="Heisei Mincho Std W5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Lekin</a:t>
            </a:r>
            <a:r>
              <a:rPr dirty="0" sz="3050" spc="-18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navbatga</a:t>
            </a:r>
            <a:r>
              <a:rPr dirty="0" sz="3050" spc="-18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olingan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bemorlar</a:t>
            </a:r>
            <a:r>
              <a:rPr dirty="0" sz="3050" spc="-3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operatorlar</a:t>
            </a:r>
            <a:r>
              <a:rPr dirty="0" sz="3050" spc="-3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tablitsalarida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joylashadi</a:t>
            </a:r>
            <a:r>
              <a:rPr dirty="0" sz="3050" spc="-1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va</a:t>
            </a:r>
            <a:r>
              <a:rPr dirty="0" sz="3050" spc="-12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ogohlantirish</a:t>
            </a:r>
            <a:r>
              <a:rPr dirty="0" sz="3050" spc="-12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uchun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operatorlar</a:t>
            </a:r>
            <a:r>
              <a:rPr dirty="0" sz="3050" spc="5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qo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ng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iroq</a:t>
            </a:r>
            <a:r>
              <a:rPr dirty="0" sz="3050" spc="6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qilishlariga</a:t>
            </a:r>
            <a:r>
              <a:rPr dirty="0" sz="3050" spc="6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to</a:t>
            </a:r>
            <a:r>
              <a:rPr dirty="0" sz="3050" spc="-1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g</a:t>
            </a:r>
            <a:r>
              <a:rPr dirty="0" sz="3050" spc="-1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ri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keladi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.</a:t>
            </a:r>
            <a:r>
              <a:rPr dirty="0" sz="3050" spc="15" b="0">
                <a:solidFill>
                  <a:srgbClr val="7D533B"/>
                </a:solidFill>
                <a:latin typeface="Heisei Mincho Std W5"/>
                <a:cs typeface="Heisei Mincho Std W5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Xo</a:t>
            </a:r>
            <a:r>
              <a:rPr dirty="0" sz="3050" b="0">
                <a:solidFill>
                  <a:srgbClr val="7D533B"/>
                </a:solidFill>
                <a:latin typeface="Heisei Mincho Std W5"/>
                <a:cs typeface="Heisei Mincho Std W5"/>
              </a:rPr>
              <a:t>'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sh</a:t>
            </a:r>
            <a:r>
              <a:rPr dirty="0" sz="3050" spc="-5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unda</a:t>
            </a:r>
            <a:r>
              <a:rPr dirty="0" sz="3050" spc="-5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online</a:t>
            </a:r>
            <a:r>
              <a:rPr dirty="0" sz="3050" spc="-4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navbatning nima</a:t>
            </a:r>
            <a:r>
              <a:rPr dirty="0" sz="3050" spc="-9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keragi</a:t>
            </a:r>
            <a:r>
              <a:rPr dirty="0" sz="3050" spc="-9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0">
                <a:solidFill>
                  <a:srgbClr val="7D533B"/>
                </a:solidFill>
                <a:latin typeface="Arial"/>
                <a:cs typeface="Arial"/>
              </a:rPr>
              <a:t>bor</a:t>
            </a:r>
            <a:r>
              <a:rPr dirty="0" sz="3050" spc="-20" b="0">
                <a:solidFill>
                  <a:srgbClr val="7D533B"/>
                </a:solidFill>
                <a:latin typeface="Heisei Mincho Std W5"/>
                <a:cs typeface="Heisei Mincho Std W5"/>
              </a:rPr>
              <a:t>?</a:t>
            </a:r>
            <a:endParaRPr sz="3050">
              <a:latin typeface="Heisei Mincho Std W5"/>
              <a:cs typeface="Heisei Mincho Std W5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264525" cy="10287000"/>
          </a:xfrm>
          <a:custGeom>
            <a:avLst/>
            <a:gdLst/>
            <a:ahLst/>
            <a:cxnLst/>
            <a:rect l="l" t="t" r="r" b="b"/>
            <a:pathLst>
              <a:path w="8264525" h="10287000">
                <a:moveTo>
                  <a:pt x="8263936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8263936" y="0"/>
                </a:lnTo>
                <a:lnTo>
                  <a:pt x="8263936" y="10286998"/>
                </a:lnTo>
                <a:close/>
              </a:path>
            </a:pathLst>
          </a:custGeom>
          <a:solidFill>
            <a:srgbClr val="EDECD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518532" y="0"/>
            <a:ext cx="9769475" cy="7727315"/>
            <a:chOff x="8518532" y="0"/>
            <a:chExt cx="9769475" cy="7727315"/>
          </a:xfrm>
        </p:grpSpPr>
        <p:sp>
          <p:nvSpPr>
            <p:cNvPr id="4" name="object 4" descr=""/>
            <p:cNvSpPr/>
            <p:nvPr/>
          </p:nvSpPr>
          <p:spPr>
            <a:xfrm>
              <a:off x="15775331" y="0"/>
              <a:ext cx="2512695" cy="2526030"/>
            </a:xfrm>
            <a:custGeom>
              <a:avLst/>
              <a:gdLst/>
              <a:ahLst/>
              <a:cxnLst/>
              <a:rect l="l" t="t" r="r" b="b"/>
              <a:pathLst>
                <a:path w="2512694" h="2526030">
                  <a:moveTo>
                    <a:pt x="2512667" y="2523214"/>
                  </a:moveTo>
                  <a:lnTo>
                    <a:pt x="2489925" y="2524561"/>
                  </a:lnTo>
                  <a:lnTo>
                    <a:pt x="2442091" y="2525855"/>
                  </a:lnTo>
                  <a:lnTo>
                    <a:pt x="2394358" y="2525618"/>
                  </a:lnTo>
                  <a:lnTo>
                    <a:pt x="2346762" y="2523862"/>
                  </a:lnTo>
                  <a:lnTo>
                    <a:pt x="2299338" y="2520602"/>
                  </a:lnTo>
                  <a:lnTo>
                    <a:pt x="2252121" y="2515849"/>
                  </a:lnTo>
                  <a:lnTo>
                    <a:pt x="2205146" y="2509616"/>
                  </a:lnTo>
                  <a:lnTo>
                    <a:pt x="2158449" y="2501917"/>
                  </a:lnTo>
                  <a:lnTo>
                    <a:pt x="2112064" y="2492763"/>
                  </a:lnTo>
                  <a:lnTo>
                    <a:pt x="2066027" y="2482168"/>
                  </a:lnTo>
                  <a:lnTo>
                    <a:pt x="2020374" y="2470145"/>
                  </a:lnTo>
                  <a:lnTo>
                    <a:pt x="1975138" y="2456707"/>
                  </a:lnTo>
                  <a:lnTo>
                    <a:pt x="1930356" y="2441865"/>
                  </a:lnTo>
                  <a:lnTo>
                    <a:pt x="1886062" y="2425634"/>
                  </a:lnTo>
                  <a:lnTo>
                    <a:pt x="1842293" y="2408026"/>
                  </a:lnTo>
                  <a:lnTo>
                    <a:pt x="1799082" y="2389054"/>
                  </a:lnTo>
                  <a:lnTo>
                    <a:pt x="1756465" y="2368730"/>
                  </a:lnTo>
                  <a:lnTo>
                    <a:pt x="1714478" y="2347068"/>
                  </a:lnTo>
                  <a:lnTo>
                    <a:pt x="1673156" y="2324080"/>
                  </a:lnTo>
                  <a:lnTo>
                    <a:pt x="1632533" y="2299779"/>
                  </a:lnTo>
                  <a:lnTo>
                    <a:pt x="1592645" y="2274178"/>
                  </a:lnTo>
                  <a:lnTo>
                    <a:pt x="1553528" y="2247290"/>
                  </a:lnTo>
                  <a:lnTo>
                    <a:pt x="1515216" y="2219128"/>
                  </a:lnTo>
                  <a:lnTo>
                    <a:pt x="1477745" y="2189704"/>
                  </a:lnTo>
                  <a:lnTo>
                    <a:pt x="1430126" y="2188158"/>
                  </a:lnTo>
                  <a:lnTo>
                    <a:pt x="1382675" y="2185105"/>
                  </a:lnTo>
                  <a:lnTo>
                    <a:pt x="1335426" y="2180558"/>
                  </a:lnTo>
                  <a:lnTo>
                    <a:pt x="1288414" y="2174531"/>
                  </a:lnTo>
                  <a:lnTo>
                    <a:pt x="1241675" y="2167035"/>
                  </a:lnTo>
                  <a:lnTo>
                    <a:pt x="1195244" y="2158083"/>
                  </a:lnTo>
                  <a:lnTo>
                    <a:pt x="1149156" y="2147688"/>
                  </a:lnTo>
                  <a:lnTo>
                    <a:pt x="1103446" y="2135864"/>
                  </a:lnTo>
                  <a:lnTo>
                    <a:pt x="1058150" y="2122622"/>
                  </a:lnTo>
                  <a:lnTo>
                    <a:pt x="1013302" y="2107976"/>
                  </a:lnTo>
                  <a:lnTo>
                    <a:pt x="968938" y="2091938"/>
                  </a:lnTo>
                  <a:lnTo>
                    <a:pt x="925093" y="2074522"/>
                  </a:lnTo>
                  <a:lnTo>
                    <a:pt x="881802" y="2055740"/>
                  </a:lnTo>
                  <a:lnTo>
                    <a:pt x="839101" y="2035604"/>
                  </a:lnTo>
                  <a:lnTo>
                    <a:pt x="797025" y="2014128"/>
                  </a:lnTo>
                  <a:lnTo>
                    <a:pt x="755608" y="1991325"/>
                  </a:lnTo>
                  <a:lnTo>
                    <a:pt x="714887" y="1967206"/>
                  </a:lnTo>
                  <a:lnTo>
                    <a:pt x="674896" y="1941786"/>
                  </a:lnTo>
                  <a:lnTo>
                    <a:pt x="635671" y="1915077"/>
                  </a:lnTo>
                  <a:lnTo>
                    <a:pt x="597246" y="1887091"/>
                  </a:lnTo>
                  <a:lnTo>
                    <a:pt x="559657" y="1857841"/>
                  </a:lnTo>
                  <a:lnTo>
                    <a:pt x="522939" y="1827341"/>
                  </a:lnTo>
                  <a:lnTo>
                    <a:pt x="487092" y="1795569"/>
                  </a:lnTo>
                  <a:lnTo>
                    <a:pt x="452258" y="1762639"/>
                  </a:lnTo>
                  <a:lnTo>
                    <a:pt x="418365" y="1728463"/>
                  </a:lnTo>
                  <a:lnTo>
                    <a:pt x="385484" y="1693088"/>
                  </a:lnTo>
                  <a:lnTo>
                    <a:pt x="353650" y="1656526"/>
                  </a:lnTo>
                  <a:lnTo>
                    <a:pt x="322899" y="1618789"/>
                  </a:lnTo>
                  <a:lnTo>
                    <a:pt x="293265" y="1579892"/>
                  </a:lnTo>
                  <a:lnTo>
                    <a:pt x="264784" y="1539846"/>
                  </a:lnTo>
                  <a:lnTo>
                    <a:pt x="237491" y="1498664"/>
                  </a:lnTo>
                  <a:lnTo>
                    <a:pt x="211421" y="1456360"/>
                  </a:lnTo>
                  <a:lnTo>
                    <a:pt x="186610" y="1412946"/>
                  </a:lnTo>
                  <a:lnTo>
                    <a:pt x="163092" y="1368434"/>
                  </a:lnTo>
                  <a:lnTo>
                    <a:pt x="140904" y="1322838"/>
                  </a:lnTo>
                  <a:lnTo>
                    <a:pt x="120238" y="1276532"/>
                  </a:lnTo>
                  <a:lnTo>
                    <a:pt x="101257" y="1229905"/>
                  </a:lnTo>
                  <a:lnTo>
                    <a:pt x="83948" y="1182992"/>
                  </a:lnTo>
                  <a:lnTo>
                    <a:pt x="68298" y="1135828"/>
                  </a:lnTo>
                  <a:lnTo>
                    <a:pt x="54295" y="1088450"/>
                  </a:lnTo>
                  <a:lnTo>
                    <a:pt x="41925" y="1040891"/>
                  </a:lnTo>
                  <a:lnTo>
                    <a:pt x="31176" y="993187"/>
                  </a:lnTo>
                  <a:lnTo>
                    <a:pt x="22035" y="945374"/>
                  </a:lnTo>
                  <a:lnTo>
                    <a:pt x="14489" y="897486"/>
                  </a:lnTo>
                  <a:lnTo>
                    <a:pt x="8525" y="849559"/>
                  </a:lnTo>
                  <a:lnTo>
                    <a:pt x="4131" y="801627"/>
                  </a:lnTo>
                  <a:lnTo>
                    <a:pt x="1293" y="753727"/>
                  </a:lnTo>
                  <a:lnTo>
                    <a:pt x="0" y="705893"/>
                  </a:lnTo>
                  <a:lnTo>
                    <a:pt x="237" y="658161"/>
                  </a:lnTo>
                  <a:lnTo>
                    <a:pt x="1992" y="610565"/>
                  </a:lnTo>
                  <a:lnTo>
                    <a:pt x="5252" y="563141"/>
                  </a:lnTo>
                  <a:lnTo>
                    <a:pt x="10005" y="515924"/>
                  </a:lnTo>
                  <a:lnTo>
                    <a:pt x="16238" y="468949"/>
                  </a:lnTo>
                  <a:lnTo>
                    <a:pt x="23938" y="422251"/>
                  </a:lnTo>
                  <a:lnTo>
                    <a:pt x="33091" y="375867"/>
                  </a:lnTo>
                  <a:lnTo>
                    <a:pt x="43686" y="329830"/>
                  </a:lnTo>
                  <a:lnTo>
                    <a:pt x="55709" y="284176"/>
                  </a:lnTo>
                  <a:lnTo>
                    <a:pt x="69147" y="238941"/>
                  </a:lnTo>
                  <a:lnTo>
                    <a:pt x="83989" y="194158"/>
                  </a:lnTo>
                  <a:lnTo>
                    <a:pt x="100220" y="149865"/>
                  </a:lnTo>
                  <a:lnTo>
                    <a:pt x="117828" y="106095"/>
                  </a:lnTo>
                  <a:lnTo>
                    <a:pt x="136800" y="62885"/>
                  </a:lnTo>
                  <a:lnTo>
                    <a:pt x="157124" y="20268"/>
                  </a:lnTo>
                  <a:lnTo>
                    <a:pt x="1395190" y="0"/>
                  </a:lnTo>
                  <a:lnTo>
                    <a:pt x="1390740" y="8007"/>
                  </a:lnTo>
                  <a:lnTo>
                    <a:pt x="1371311" y="47781"/>
                  </a:lnTo>
                  <a:lnTo>
                    <a:pt x="1354017" y="88492"/>
                  </a:lnTo>
                  <a:lnTo>
                    <a:pt x="1338893" y="130045"/>
                  </a:lnTo>
                  <a:lnTo>
                    <a:pt x="1325973" y="172347"/>
                  </a:lnTo>
                  <a:lnTo>
                    <a:pt x="1315290" y="215304"/>
                  </a:lnTo>
                  <a:lnTo>
                    <a:pt x="1306880" y="258824"/>
                  </a:lnTo>
                  <a:lnTo>
                    <a:pt x="1300775" y="302811"/>
                  </a:lnTo>
                  <a:lnTo>
                    <a:pt x="1297011" y="347172"/>
                  </a:lnTo>
                  <a:lnTo>
                    <a:pt x="1295621" y="391814"/>
                  </a:lnTo>
                  <a:lnTo>
                    <a:pt x="1296639" y="436643"/>
                  </a:lnTo>
                  <a:lnTo>
                    <a:pt x="1300100" y="481565"/>
                  </a:lnTo>
                  <a:lnTo>
                    <a:pt x="1306037" y="526486"/>
                  </a:lnTo>
                  <a:lnTo>
                    <a:pt x="1314485" y="571313"/>
                  </a:lnTo>
                  <a:lnTo>
                    <a:pt x="1325478" y="615952"/>
                  </a:lnTo>
                  <a:lnTo>
                    <a:pt x="1339049" y="660310"/>
                  </a:lnTo>
                  <a:lnTo>
                    <a:pt x="1355234" y="704292"/>
                  </a:lnTo>
                  <a:lnTo>
                    <a:pt x="1374066" y="747805"/>
                  </a:lnTo>
                  <a:lnTo>
                    <a:pt x="1395294" y="790201"/>
                  </a:lnTo>
                  <a:lnTo>
                    <a:pt x="1418583" y="830870"/>
                  </a:lnTo>
                  <a:lnTo>
                    <a:pt x="1443839" y="869779"/>
                  </a:lnTo>
                  <a:lnTo>
                    <a:pt x="1470969" y="906893"/>
                  </a:lnTo>
                  <a:lnTo>
                    <a:pt x="1499878" y="942179"/>
                  </a:lnTo>
                  <a:lnTo>
                    <a:pt x="1530473" y="975602"/>
                  </a:lnTo>
                  <a:lnTo>
                    <a:pt x="1562661" y="1007129"/>
                  </a:lnTo>
                  <a:lnTo>
                    <a:pt x="1596347" y="1036724"/>
                  </a:lnTo>
                  <a:lnTo>
                    <a:pt x="1631439" y="1064354"/>
                  </a:lnTo>
                  <a:lnTo>
                    <a:pt x="1667841" y="1089986"/>
                  </a:lnTo>
                  <a:lnTo>
                    <a:pt x="1705461" y="1113584"/>
                  </a:lnTo>
                  <a:lnTo>
                    <a:pt x="1744205" y="1135114"/>
                  </a:lnTo>
                  <a:lnTo>
                    <a:pt x="1783979" y="1154544"/>
                  </a:lnTo>
                  <a:lnTo>
                    <a:pt x="1824750" y="1171859"/>
                  </a:lnTo>
                  <a:lnTo>
                    <a:pt x="1866242" y="1186962"/>
                  </a:lnTo>
                  <a:lnTo>
                    <a:pt x="1908545" y="1199882"/>
                  </a:lnTo>
                  <a:lnTo>
                    <a:pt x="1951502" y="1210565"/>
                  </a:lnTo>
                  <a:lnTo>
                    <a:pt x="1995021" y="1218975"/>
                  </a:lnTo>
                  <a:lnTo>
                    <a:pt x="2039008" y="1225080"/>
                  </a:lnTo>
                  <a:lnTo>
                    <a:pt x="2083370" y="1228844"/>
                  </a:lnTo>
                  <a:lnTo>
                    <a:pt x="2128012" y="1230234"/>
                  </a:lnTo>
                  <a:lnTo>
                    <a:pt x="2172841" y="1229216"/>
                  </a:lnTo>
                  <a:lnTo>
                    <a:pt x="2217762" y="1225755"/>
                  </a:lnTo>
                  <a:lnTo>
                    <a:pt x="2262684" y="1219818"/>
                  </a:lnTo>
                  <a:lnTo>
                    <a:pt x="2307511" y="1211370"/>
                  </a:lnTo>
                  <a:lnTo>
                    <a:pt x="2352150" y="1200377"/>
                  </a:lnTo>
                  <a:lnTo>
                    <a:pt x="2396508" y="1186806"/>
                  </a:lnTo>
                  <a:lnTo>
                    <a:pt x="2440490" y="1170621"/>
                  </a:lnTo>
                  <a:lnTo>
                    <a:pt x="2484003" y="1151789"/>
                  </a:lnTo>
                  <a:lnTo>
                    <a:pt x="2512667" y="1138423"/>
                  </a:lnTo>
                  <a:lnTo>
                    <a:pt x="2512667" y="2523214"/>
                  </a:lnTo>
                  <a:close/>
                </a:path>
                <a:path w="2512694" h="2526030">
                  <a:moveTo>
                    <a:pt x="2512667" y="1138423"/>
                  </a:moveTo>
                  <a:lnTo>
                    <a:pt x="2484003" y="1151789"/>
                  </a:lnTo>
                  <a:lnTo>
                    <a:pt x="2512667" y="1137437"/>
                  </a:lnTo>
                  <a:lnTo>
                    <a:pt x="2512667" y="1138423"/>
                  </a:lnTo>
                  <a:close/>
                </a:path>
              </a:pathLst>
            </a:custGeom>
            <a:solidFill>
              <a:srgbClr val="F5B0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75229" y="0"/>
              <a:ext cx="2512769" cy="252595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8532" y="0"/>
              <a:ext cx="9769465" cy="772699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71631" y="4878756"/>
            <a:ext cx="6752590" cy="462597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68300" marR="445770" indent="-307975">
              <a:lnSpc>
                <a:spcPts val="3600"/>
              </a:lnSpc>
              <a:spcBef>
                <a:spcPts val="405"/>
              </a:spcBef>
              <a:buSzPct val="96825"/>
              <a:buFont typeface="Calibri"/>
              <a:buAutoNum type="arabicPeriod"/>
              <a:tabLst>
                <a:tab pos="369570" algn="l"/>
              </a:tabLst>
            </a:pPr>
            <a:r>
              <a:rPr dirty="0" sz="3150" spc="-50">
                <a:solidFill>
                  <a:srgbClr val="7D533B"/>
                </a:solidFill>
                <a:latin typeface="Arial"/>
                <a:cs typeface="Arial"/>
              </a:rPr>
              <a:t>AQN</a:t>
            </a:r>
            <a:r>
              <a:rPr dirty="0" sz="3150" spc="1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dan</a:t>
            </a:r>
            <a:r>
              <a:rPr dirty="0" sz="3150" spc="1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kutilayotgan</a:t>
            </a:r>
            <a:r>
              <a:rPr dirty="0" sz="3150" spc="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natija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	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shifokorlarning</a:t>
            </a:r>
            <a:r>
              <a:rPr dirty="0" sz="3150" spc="5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ham</a:t>
            </a:r>
            <a:r>
              <a:rPr dirty="0" sz="3150" spc="5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navbatga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	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olingan</a:t>
            </a:r>
            <a:r>
              <a:rPr dirty="0" sz="3150" spc="-2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bemorlarning</a:t>
            </a:r>
            <a:r>
              <a:rPr dirty="0" sz="3150" spc="-2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ham</a:t>
            </a:r>
            <a:r>
              <a:rPr dirty="0" sz="3150" spc="-2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vaqtini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	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tejash</a:t>
            </a:r>
            <a:r>
              <a:rPr dirty="0" sz="3150" spc="-10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va</a:t>
            </a:r>
            <a:r>
              <a:rPr dirty="0" sz="3150" spc="-10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navbatdagi</a:t>
            </a:r>
            <a:r>
              <a:rPr dirty="0" sz="3150" spc="-10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tartibsizlikni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	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bartarah</a:t>
            </a:r>
            <a:r>
              <a:rPr dirty="0" sz="3150" spc="-5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etish</a:t>
            </a:r>
            <a:r>
              <a:rPr dirty="0" sz="3000" spc="-10">
                <a:solidFill>
                  <a:srgbClr val="7D533B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68300" marR="5080" indent="-356235">
              <a:lnSpc>
                <a:spcPts val="3600"/>
              </a:lnSpc>
              <a:buSzPct val="96825"/>
              <a:buFont typeface="Calibri"/>
              <a:buAutoNum type="arabicPeriod"/>
              <a:tabLst>
                <a:tab pos="369570" algn="l"/>
              </a:tabLst>
            </a:pP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Avtomatlashtirishni</a:t>
            </a:r>
            <a:r>
              <a:rPr dirty="0" sz="3150" spc="32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barcha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	</a:t>
            </a:r>
            <a:r>
              <a:rPr dirty="0" sz="3150" spc="-20">
                <a:solidFill>
                  <a:srgbClr val="7D533B"/>
                </a:solidFill>
                <a:latin typeface="Arial"/>
                <a:cs typeface="Arial"/>
              </a:rPr>
              <a:t>sohalarda</a:t>
            </a:r>
            <a:r>
              <a:rPr dirty="0" sz="3150" spc="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ham</a:t>
            </a:r>
            <a:r>
              <a:rPr dirty="0" sz="3150" spc="3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rivojlantirish</a:t>
            </a:r>
            <a:r>
              <a:rPr dirty="0" sz="3150" spc="3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 spc="-40">
                <a:solidFill>
                  <a:srgbClr val="7D533B"/>
                </a:solidFill>
                <a:latin typeface="Arial"/>
                <a:cs typeface="Arial"/>
              </a:rPr>
              <a:t>maqsad </a:t>
            </a:r>
            <a:r>
              <a:rPr dirty="0" sz="3150" spc="-40">
                <a:solidFill>
                  <a:srgbClr val="7D533B"/>
                </a:solidFill>
                <a:latin typeface="Arial"/>
                <a:cs typeface="Arial"/>
              </a:rPr>
              <a:t>	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etilgan</a:t>
            </a:r>
            <a:r>
              <a:rPr dirty="0" sz="3000" spc="-10">
                <a:solidFill>
                  <a:srgbClr val="7D533B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68300" marR="408940" indent="-344805">
              <a:lnSpc>
                <a:spcPts val="3600"/>
              </a:lnSpc>
              <a:buSzPct val="96825"/>
              <a:buFont typeface="Calibri"/>
              <a:buAutoNum type="arabicPeriod"/>
              <a:tabLst>
                <a:tab pos="369570" algn="l"/>
              </a:tabLst>
            </a:pP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Ortiqch</a:t>
            </a:r>
            <a:r>
              <a:rPr dirty="0" sz="3150" spc="-7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xarajatlardan</a:t>
            </a:r>
            <a:r>
              <a:rPr dirty="0" sz="3150" spc="-6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va</a:t>
            </a:r>
            <a:r>
              <a:rPr dirty="0" sz="3150" spc="-6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ishlardan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	</a:t>
            </a:r>
            <a:r>
              <a:rPr dirty="0" sz="3150">
                <a:solidFill>
                  <a:srgbClr val="7D533B"/>
                </a:solidFill>
                <a:latin typeface="Arial"/>
                <a:cs typeface="Arial"/>
              </a:rPr>
              <a:t>halos</a:t>
            </a:r>
            <a:r>
              <a:rPr dirty="0" sz="3150" spc="-20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150" spc="-10">
                <a:solidFill>
                  <a:srgbClr val="7D533B"/>
                </a:solidFill>
                <a:latin typeface="Arial"/>
                <a:cs typeface="Arial"/>
              </a:rPr>
              <a:t>bolish</a:t>
            </a:r>
            <a:r>
              <a:rPr dirty="0" sz="3000" spc="-10">
                <a:solidFill>
                  <a:srgbClr val="7D533B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6288" y="866505"/>
            <a:ext cx="6235065" cy="3221990"/>
          </a:xfrm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12700" marR="5080">
              <a:lnSpc>
                <a:spcPts val="6150"/>
              </a:lnSpc>
              <a:spcBef>
                <a:spcPts val="770"/>
              </a:spcBef>
            </a:pPr>
            <a:r>
              <a:rPr dirty="0" spc="990"/>
              <a:t>AQN</a:t>
            </a:r>
            <a:r>
              <a:rPr dirty="0" spc="580"/>
              <a:t> </a:t>
            </a:r>
            <a:r>
              <a:rPr dirty="0" spc="930"/>
              <a:t>MAQSADI </a:t>
            </a:r>
            <a:r>
              <a:rPr dirty="0" spc="1125"/>
              <a:t>VA</a:t>
            </a:r>
            <a:r>
              <a:rPr dirty="0" spc="585"/>
              <a:t> </a:t>
            </a:r>
            <a:r>
              <a:rPr dirty="0" spc="965"/>
              <a:t>UNDAN </a:t>
            </a:r>
            <a:r>
              <a:rPr dirty="0" spc="975"/>
              <a:t>KUTILAYOTGAN </a:t>
            </a:r>
            <a:r>
              <a:rPr dirty="0" spc="1050"/>
              <a:t>NATIJALAR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264525" cy="10287000"/>
          </a:xfrm>
          <a:custGeom>
            <a:avLst/>
            <a:gdLst/>
            <a:ahLst/>
            <a:cxnLst/>
            <a:rect l="l" t="t" r="r" b="b"/>
            <a:pathLst>
              <a:path w="8264525" h="10287000">
                <a:moveTo>
                  <a:pt x="8263936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8263936" y="0"/>
                </a:lnTo>
                <a:lnTo>
                  <a:pt x="8263936" y="10286998"/>
                </a:lnTo>
                <a:close/>
              </a:path>
            </a:pathLst>
          </a:custGeom>
          <a:solidFill>
            <a:srgbClr val="EDECD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7760950"/>
            <a:ext cx="2513330" cy="2526665"/>
            <a:chOff x="0" y="7760950"/>
            <a:chExt cx="2513330" cy="2526665"/>
          </a:xfrm>
        </p:grpSpPr>
        <p:sp>
          <p:nvSpPr>
            <p:cNvPr id="4" name="object 4" descr=""/>
            <p:cNvSpPr/>
            <p:nvPr/>
          </p:nvSpPr>
          <p:spPr>
            <a:xfrm>
              <a:off x="0" y="7761052"/>
              <a:ext cx="2512695" cy="2526030"/>
            </a:xfrm>
            <a:custGeom>
              <a:avLst/>
              <a:gdLst/>
              <a:ahLst/>
              <a:cxnLst/>
              <a:rect l="l" t="t" r="r" b="b"/>
              <a:pathLst>
                <a:path w="2512695" h="2526029">
                  <a:moveTo>
                    <a:pt x="0" y="1388372"/>
                  </a:moveTo>
                  <a:lnTo>
                    <a:pt x="0" y="2635"/>
                  </a:lnTo>
                  <a:lnTo>
                    <a:pt x="22648" y="1293"/>
                  </a:lnTo>
                  <a:lnTo>
                    <a:pt x="70482" y="0"/>
                  </a:lnTo>
                  <a:lnTo>
                    <a:pt x="118214" y="237"/>
                  </a:lnTo>
                  <a:lnTo>
                    <a:pt x="165810" y="1992"/>
                  </a:lnTo>
                  <a:lnTo>
                    <a:pt x="213235" y="5253"/>
                  </a:lnTo>
                  <a:lnTo>
                    <a:pt x="260452" y="10006"/>
                  </a:lnTo>
                  <a:lnTo>
                    <a:pt x="307426" y="16238"/>
                  </a:lnTo>
                  <a:lnTo>
                    <a:pt x="354124" y="23938"/>
                  </a:lnTo>
                  <a:lnTo>
                    <a:pt x="400509" y="33092"/>
                  </a:lnTo>
                  <a:lnTo>
                    <a:pt x="446545" y="43686"/>
                  </a:lnTo>
                  <a:lnTo>
                    <a:pt x="492199" y="55709"/>
                  </a:lnTo>
                  <a:lnTo>
                    <a:pt x="537435" y="69148"/>
                  </a:lnTo>
                  <a:lnTo>
                    <a:pt x="582217" y="83989"/>
                  </a:lnTo>
                  <a:lnTo>
                    <a:pt x="626511" y="100220"/>
                  </a:lnTo>
                  <a:lnTo>
                    <a:pt x="670281" y="117828"/>
                  </a:lnTo>
                  <a:lnTo>
                    <a:pt x="713491" y="136801"/>
                  </a:lnTo>
                  <a:lnTo>
                    <a:pt x="756108" y="157124"/>
                  </a:lnTo>
                  <a:lnTo>
                    <a:pt x="798095" y="178787"/>
                  </a:lnTo>
                  <a:lnTo>
                    <a:pt x="839417" y="201775"/>
                  </a:lnTo>
                  <a:lnTo>
                    <a:pt x="880040" y="226076"/>
                  </a:lnTo>
                  <a:lnTo>
                    <a:pt x="919928" y="251676"/>
                  </a:lnTo>
                  <a:lnTo>
                    <a:pt x="959045" y="278565"/>
                  </a:lnTo>
                  <a:lnTo>
                    <a:pt x="997357" y="306727"/>
                  </a:lnTo>
                  <a:lnTo>
                    <a:pt x="1034829" y="336151"/>
                  </a:lnTo>
                  <a:lnTo>
                    <a:pt x="1082447" y="337697"/>
                  </a:lnTo>
                  <a:lnTo>
                    <a:pt x="1129898" y="340750"/>
                  </a:lnTo>
                  <a:lnTo>
                    <a:pt x="1177147" y="345297"/>
                  </a:lnTo>
                  <a:lnTo>
                    <a:pt x="1224159" y="351324"/>
                  </a:lnTo>
                  <a:lnTo>
                    <a:pt x="1270898" y="358821"/>
                  </a:lnTo>
                  <a:lnTo>
                    <a:pt x="1317329" y="367772"/>
                  </a:lnTo>
                  <a:lnTo>
                    <a:pt x="1363417" y="378167"/>
                  </a:lnTo>
                  <a:lnTo>
                    <a:pt x="1409127" y="389991"/>
                  </a:lnTo>
                  <a:lnTo>
                    <a:pt x="1454424" y="403233"/>
                  </a:lnTo>
                  <a:lnTo>
                    <a:pt x="1499271" y="417879"/>
                  </a:lnTo>
                  <a:lnTo>
                    <a:pt x="1543635" y="433916"/>
                  </a:lnTo>
                  <a:lnTo>
                    <a:pt x="1587480" y="451333"/>
                  </a:lnTo>
                  <a:lnTo>
                    <a:pt x="1630771" y="470115"/>
                  </a:lnTo>
                  <a:lnTo>
                    <a:pt x="1673472" y="490251"/>
                  </a:lnTo>
                  <a:lnTo>
                    <a:pt x="1715548" y="511727"/>
                  </a:lnTo>
                  <a:lnTo>
                    <a:pt x="1756965" y="534530"/>
                  </a:lnTo>
                  <a:lnTo>
                    <a:pt x="1788679" y="553314"/>
                  </a:lnTo>
                  <a:lnTo>
                    <a:pt x="28570" y="1374066"/>
                  </a:lnTo>
                  <a:lnTo>
                    <a:pt x="0" y="1388372"/>
                  </a:lnTo>
                  <a:close/>
                </a:path>
                <a:path w="2512695" h="2526029">
                  <a:moveTo>
                    <a:pt x="2344945" y="2525947"/>
                  </a:moveTo>
                  <a:lnTo>
                    <a:pt x="1117332" y="2525947"/>
                  </a:lnTo>
                  <a:lnTo>
                    <a:pt x="1121833" y="2517848"/>
                  </a:lnTo>
                  <a:lnTo>
                    <a:pt x="1141262" y="2478074"/>
                  </a:lnTo>
                  <a:lnTo>
                    <a:pt x="1158556" y="2437364"/>
                  </a:lnTo>
                  <a:lnTo>
                    <a:pt x="1173680" y="2395810"/>
                  </a:lnTo>
                  <a:lnTo>
                    <a:pt x="1186600" y="2353508"/>
                  </a:lnTo>
                  <a:lnTo>
                    <a:pt x="1197283" y="2310551"/>
                  </a:lnTo>
                  <a:lnTo>
                    <a:pt x="1205693" y="2267031"/>
                  </a:lnTo>
                  <a:lnTo>
                    <a:pt x="1211798" y="2223044"/>
                  </a:lnTo>
                  <a:lnTo>
                    <a:pt x="1215562" y="2178683"/>
                  </a:lnTo>
                  <a:lnTo>
                    <a:pt x="1216952" y="2134041"/>
                  </a:lnTo>
                  <a:lnTo>
                    <a:pt x="1215934" y="2089212"/>
                  </a:lnTo>
                  <a:lnTo>
                    <a:pt x="1212473" y="2044290"/>
                  </a:lnTo>
                  <a:lnTo>
                    <a:pt x="1206536" y="1999369"/>
                  </a:lnTo>
                  <a:lnTo>
                    <a:pt x="1198088" y="1954542"/>
                  </a:lnTo>
                  <a:lnTo>
                    <a:pt x="1187096" y="1909903"/>
                  </a:lnTo>
                  <a:lnTo>
                    <a:pt x="1173524" y="1865545"/>
                  </a:lnTo>
                  <a:lnTo>
                    <a:pt x="1157339" y="1821563"/>
                  </a:lnTo>
                  <a:lnTo>
                    <a:pt x="1138508" y="1778050"/>
                  </a:lnTo>
                  <a:lnTo>
                    <a:pt x="1117279" y="1735654"/>
                  </a:lnTo>
                  <a:lnTo>
                    <a:pt x="1093990" y="1694985"/>
                  </a:lnTo>
                  <a:lnTo>
                    <a:pt x="1068734" y="1656076"/>
                  </a:lnTo>
                  <a:lnTo>
                    <a:pt x="1041605" y="1618962"/>
                  </a:lnTo>
                  <a:lnTo>
                    <a:pt x="1012695" y="1583676"/>
                  </a:lnTo>
                  <a:lnTo>
                    <a:pt x="982100" y="1550253"/>
                  </a:lnTo>
                  <a:lnTo>
                    <a:pt x="949912" y="1518726"/>
                  </a:lnTo>
                  <a:lnTo>
                    <a:pt x="916226" y="1489131"/>
                  </a:lnTo>
                  <a:lnTo>
                    <a:pt x="881135" y="1461501"/>
                  </a:lnTo>
                  <a:lnTo>
                    <a:pt x="844732" y="1435869"/>
                  </a:lnTo>
                  <a:lnTo>
                    <a:pt x="807112" y="1412271"/>
                  </a:lnTo>
                  <a:lnTo>
                    <a:pt x="768368" y="1390741"/>
                  </a:lnTo>
                  <a:lnTo>
                    <a:pt x="728594" y="1371311"/>
                  </a:lnTo>
                  <a:lnTo>
                    <a:pt x="687823" y="1353995"/>
                  </a:lnTo>
                  <a:lnTo>
                    <a:pt x="646331" y="1338893"/>
                  </a:lnTo>
                  <a:lnTo>
                    <a:pt x="604029" y="1325973"/>
                  </a:lnTo>
                  <a:lnTo>
                    <a:pt x="561071" y="1315291"/>
                  </a:lnTo>
                  <a:lnTo>
                    <a:pt x="517552" y="1306880"/>
                  </a:lnTo>
                  <a:lnTo>
                    <a:pt x="473565" y="1300775"/>
                  </a:lnTo>
                  <a:lnTo>
                    <a:pt x="429203" y="1297011"/>
                  </a:lnTo>
                  <a:lnTo>
                    <a:pt x="384561" y="1295621"/>
                  </a:lnTo>
                  <a:lnTo>
                    <a:pt x="339733" y="1296639"/>
                  </a:lnTo>
                  <a:lnTo>
                    <a:pt x="294811" y="1300100"/>
                  </a:lnTo>
                  <a:lnTo>
                    <a:pt x="249889" y="1306037"/>
                  </a:lnTo>
                  <a:lnTo>
                    <a:pt x="205062" y="1314485"/>
                  </a:lnTo>
                  <a:lnTo>
                    <a:pt x="160423" y="1325478"/>
                  </a:lnTo>
                  <a:lnTo>
                    <a:pt x="116066" y="1339049"/>
                  </a:lnTo>
                  <a:lnTo>
                    <a:pt x="72083" y="1355234"/>
                  </a:lnTo>
                  <a:lnTo>
                    <a:pt x="28570" y="1374066"/>
                  </a:lnTo>
                  <a:lnTo>
                    <a:pt x="1788679" y="553314"/>
                  </a:lnTo>
                  <a:lnTo>
                    <a:pt x="1837677" y="584069"/>
                  </a:lnTo>
                  <a:lnTo>
                    <a:pt x="1876903" y="610778"/>
                  </a:lnTo>
                  <a:lnTo>
                    <a:pt x="1915327" y="638764"/>
                  </a:lnTo>
                  <a:lnTo>
                    <a:pt x="1952916" y="668013"/>
                  </a:lnTo>
                  <a:lnTo>
                    <a:pt x="1989634" y="698514"/>
                  </a:lnTo>
                  <a:lnTo>
                    <a:pt x="2025481" y="730286"/>
                  </a:lnTo>
                  <a:lnTo>
                    <a:pt x="2060315" y="763216"/>
                  </a:lnTo>
                  <a:lnTo>
                    <a:pt x="2094208" y="797391"/>
                  </a:lnTo>
                  <a:lnTo>
                    <a:pt x="2127089" y="832767"/>
                  </a:lnTo>
                  <a:lnTo>
                    <a:pt x="2158923" y="869329"/>
                  </a:lnTo>
                  <a:lnTo>
                    <a:pt x="2189674" y="907066"/>
                  </a:lnTo>
                  <a:lnTo>
                    <a:pt x="2219308" y="945963"/>
                  </a:lnTo>
                  <a:lnTo>
                    <a:pt x="2247789" y="986009"/>
                  </a:lnTo>
                  <a:lnTo>
                    <a:pt x="2275082" y="1027191"/>
                  </a:lnTo>
                  <a:lnTo>
                    <a:pt x="2301152" y="1069495"/>
                  </a:lnTo>
                  <a:lnTo>
                    <a:pt x="2325963" y="1112909"/>
                  </a:lnTo>
                  <a:lnTo>
                    <a:pt x="2349481" y="1157421"/>
                  </a:lnTo>
                  <a:lnTo>
                    <a:pt x="2392335" y="1249323"/>
                  </a:lnTo>
                  <a:lnTo>
                    <a:pt x="2411317" y="1295950"/>
                  </a:lnTo>
                  <a:lnTo>
                    <a:pt x="2428625" y="1342863"/>
                  </a:lnTo>
                  <a:lnTo>
                    <a:pt x="2444275" y="1390026"/>
                  </a:lnTo>
                  <a:lnTo>
                    <a:pt x="2458278" y="1437405"/>
                  </a:lnTo>
                  <a:lnTo>
                    <a:pt x="2470648" y="1484964"/>
                  </a:lnTo>
                  <a:lnTo>
                    <a:pt x="2481397" y="1532667"/>
                  </a:lnTo>
                  <a:lnTo>
                    <a:pt x="2490538" y="1580481"/>
                  </a:lnTo>
                  <a:lnTo>
                    <a:pt x="2498084" y="1628369"/>
                  </a:lnTo>
                  <a:lnTo>
                    <a:pt x="2504048" y="1676296"/>
                  </a:lnTo>
                  <a:lnTo>
                    <a:pt x="2508442" y="1724227"/>
                  </a:lnTo>
                  <a:lnTo>
                    <a:pt x="2511280" y="1772128"/>
                  </a:lnTo>
                  <a:lnTo>
                    <a:pt x="2512574" y="1819962"/>
                  </a:lnTo>
                  <a:lnTo>
                    <a:pt x="2512337" y="1867694"/>
                  </a:lnTo>
                  <a:lnTo>
                    <a:pt x="2510581" y="1915290"/>
                  </a:lnTo>
                  <a:lnTo>
                    <a:pt x="2507321" y="1962714"/>
                  </a:lnTo>
                  <a:lnTo>
                    <a:pt x="2502568" y="2009931"/>
                  </a:lnTo>
                  <a:lnTo>
                    <a:pt x="2496335" y="2056906"/>
                  </a:lnTo>
                  <a:lnTo>
                    <a:pt x="2488636" y="2103603"/>
                  </a:lnTo>
                  <a:lnTo>
                    <a:pt x="2479482" y="2149988"/>
                  </a:lnTo>
                  <a:lnTo>
                    <a:pt x="2468887" y="2196025"/>
                  </a:lnTo>
                  <a:lnTo>
                    <a:pt x="2456864" y="2241679"/>
                  </a:lnTo>
                  <a:lnTo>
                    <a:pt x="2443426" y="2286914"/>
                  </a:lnTo>
                  <a:lnTo>
                    <a:pt x="2428585" y="2331696"/>
                  </a:lnTo>
                  <a:lnTo>
                    <a:pt x="2412353" y="2375990"/>
                  </a:lnTo>
                  <a:lnTo>
                    <a:pt x="2394745" y="2419760"/>
                  </a:lnTo>
                  <a:lnTo>
                    <a:pt x="2375773" y="2462970"/>
                  </a:lnTo>
                  <a:lnTo>
                    <a:pt x="2355449" y="2505587"/>
                  </a:lnTo>
                  <a:lnTo>
                    <a:pt x="2344945" y="2525947"/>
                  </a:lnTo>
                  <a:close/>
                </a:path>
              </a:pathLst>
            </a:custGeom>
            <a:solidFill>
              <a:srgbClr val="F5B0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60950"/>
              <a:ext cx="2512676" cy="25260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7761693"/>
              <a:ext cx="2513330" cy="2525395"/>
            </a:xfrm>
            <a:custGeom>
              <a:avLst/>
              <a:gdLst/>
              <a:ahLst/>
              <a:cxnLst/>
              <a:rect l="l" t="t" r="r" b="b"/>
              <a:pathLst>
                <a:path w="2513330" h="2525395">
                  <a:moveTo>
                    <a:pt x="2512885" y="1822818"/>
                  </a:moveTo>
                  <a:lnTo>
                    <a:pt x="2511856" y="1778279"/>
                  </a:lnTo>
                  <a:lnTo>
                    <a:pt x="2509507" y="1733994"/>
                  </a:lnTo>
                  <a:lnTo>
                    <a:pt x="2505849" y="1689976"/>
                  </a:lnTo>
                  <a:lnTo>
                    <a:pt x="2500896" y="1646250"/>
                  </a:lnTo>
                  <a:lnTo>
                    <a:pt x="2494673" y="1602841"/>
                  </a:lnTo>
                  <a:lnTo>
                    <a:pt x="2487193" y="1559775"/>
                  </a:lnTo>
                  <a:lnTo>
                    <a:pt x="2478468" y="1517065"/>
                  </a:lnTo>
                  <a:lnTo>
                    <a:pt x="2468524" y="1474736"/>
                  </a:lnTo>
                  <a:lnTo>
                    <a:pt x="2457373" y="1432814"/>
                  </a:lnTo>
                  <a:lnTo>
                    <a:pt x="2445042" y="1391323"/>
                  </a:lnTo>
                  <a:lnTo>
                    <a:pt x="2431529" y="1350289"/>
                  </a:lnTo>
                  <a:lnTo>
                    <a:pt x="2416860" y="1309712"/>
                  </a:lnTo>
                  <a:lnTo>
                    <a:pt x="2401062" y="1269644"/>
                  </a:lnTo>
                  <a:lnTo>
                    <a:pt x="2357831" y="1174407"/>
                  </a:lnTo>
                  <a:lnTo>
                    <a:pt x="2326843" y="1114793"/>
                  </a:lnTo>
                  <a:lnTo>
                    <a:pt x="2305608" y="1077556"/>
                  </a:lnTo>
                  <a:lnTo>
                    <a:pt x="2283358" y="1040942"/>
                  </a:lnTo>
                  <a:lnTo>
                    <a:pt x="2260079" y="1004989"/>
                  </a:lnTo>
                  <a:lnTo>
                    <a:pt x="2235809" y="969721"/>
                  </a:lnTo>
                  <a:lnTo>
                    <a:pt x="2210549" y="935139"/>
                  </a:lnTo>
                  <a:lnTo>
                    <a:pt x="2184336" y="901293"/>
                  </a:lnTo>
                  <a:lnTo>
                    <a:pt x="2157171" y="868197"/>
                  </a:lnTo>
                  <a:lnTo>
                    <a:pt x="2129066" y="835863"/>
                  </a:lnTo>
                  <a:lnTo>
                    <a:pt x="2100059" y="804329"/>
                  </a:lnTo>
                  <a:lnTo>
                    <a:pt x="2070163" y="773607"/>
                  </a:lnTo>
                  <a:lnTo>
                    <a:pt x="2039378" y="743712"/>
                  </a:lnTo>
                  <a:lnTo>
                    <a:pt x="2007730" y="714692"/>
                  </a:lnTo>
                  <a:lnTo>
                    <a:pt x="1975243" y="686549"/>
                  </a:lnTo>
                  <a:lnTo>
                    <a:pt x="1941931" y="659320"/>
                  </a:lnTo>
                  <a:lnTo>
                    <a:pt x="1907806" y="633018"/>
                  </a:lnTo>
                  <a:lnTo>
                    <a:pt x="1872894" y="607656"/>
                  </a:lnTo>
                  <a:lnTo>
                    <a:pt x="1837207" y="583285"/>
                  </a:lnTo>
                  <a:lnTo>
                    <a:pt x="1800758" y="559904"/>
                  </a:lnTo>
                  <a:lnTo>
                    <a:pt x="1788718" y="552665"/>
                  </a:lnTo>
                  <a:lnTo>
                    <a:pt x="1763572" y="537540"/>
                  </a:lnTo>
                  <a:lnTo>
                    <a:pt x="1725663" y="516229"/>
                  </a:lnTo>
                  <a:lnTo>
                    <a:pt x="1687042" y="495973"/>
                  </a:lnTo>
                  <a:lnTo>
                    <a:pt x="1647736" y="476808"/>
                  </a:lnTo>
                  <a:lnTo>
                    <a:pt x="1607769" y="458749"/>
                  </a:lnTo>
                  <a:lnTo>
                    <a:pt x="1567129" y="441833"/>
                  </a:lnTo>
                  <a:lnTo>
                    <a:pt x="1525866" y="426072"/>
                  </a:lnTo>
                  <a:lnTo>
                    <a:pt x="1483982" y="411492"/>
                  </a:lnTo>
                  <a:lnTo>
                    <a:pt x="1441488" y="398106"/>
                  </a:lnTo>
                  <a:lnTo>
                    <a:pt x="1398422" y="385953"/>
                  </a:lnTo>
                  <a:lnTo>
                    <a:pt x="1354772" y="375043"/>
                  </a:lnTo>
                  <a:lnTo>
                    <a:pt x="1310576" y="365404"/>
                  </a:lnTo>
                  <a:lnTo>
                    <a:pt x="1265859" y="357060"/>
                  </a:lnTo>
                  <a:lnTo>
                    <a:pt x="1220609" y="350024"/>
                  </a:lnTo>
                  <a:lnTo>
                    <a:pt x="1174864" y="344335"/>
                  </a:lnTo>
                  <a:lnTo>
                    <a:pt x="1128649" y="340004"/>
                  </a:lnTo>
                  <a:lnTo>
                    <a:pt x="1081963" y="337058"/>
                  </a:lnTo>
                  <a:lnTo>
                    <a:pt x="1034821" y="335521"/>
                  </a:lnTo>
                  <a:lnTo>
                    <a:pt x="996670" y="305333"/>
                  </a:lnTo>
                  <a:lnTo>
                    <a:pt x="957643" y="276542"/>
                  </a:lnTo>
                  <a:lnTo>
                    <a:pt x="917778" y="249135"/>
                  </a:lnTo>
                  <a:lnTo>
                    <a:pt x="877125" y="223126"/>
                  </a:lnTo>
                  <a:lnTo>
                    <a:pt x="835723" y="198526"/>
                  </a:lnTo>
                  <a:lnTo>
                    <a:pt x="793610" y="175323"/>
                  </a:lnTo>
                  <a:lnTo>
                    <a:pt x="750824" y="153530"/>
                  </a:lnTo>
                  <a:lnTo>
                    <a:pt x="707415" y="133159"/>
                  </a:lnTo>
                  <a:lnTo>
                    <a:pt x="663435" y="114211"/>
                  </a:lnTo>
                  <a:lnTo>
                    <a:pt x="618909" y="96697"/>
                  </a:lnTo>
                  <a:lnTo>
                    <a:pt x="573887" y="80606"/>
                  </a:lnTo>
                  <a:lnTo>
                    <a:pt x="528396" y="65963"/>
                  </a:lnTo>
                  <a:lnTo>
                    <a:pt x="482511" y="52768"/>
                  </a:lnTo>
                  <a:lnTo>
                    <a:pt x="436245" y="41033"/>
                  </a:lnTo>
                  <a:lnTo>
                    <a:pt x="389648" y="30746"/>
                  </a:lnTo>
                  <a:lnTo>
                    <a:pt x="342773" y="21932"/>
                  </a:lnTo>
                  <a:lnTo>
                    <a:pt x="295643" y="14579"/>
                  </a:lnTo>
                  <a:lnTo>
                    <a:pt x="248310" y="8699"/>
                  </a:lnTo>
                  <a:lnTo>
                    <a:pt x="200825" y="4318"/>
                  </a:lnTo>
                  <a:lnTo>
                    <a:pt x="153225" y="1409"/>
                  </a:lnTo>
                  <a:lnTo>
                    <a:pt x="105537" y="0"/>
                  </a:lnTo>
                  <a:lnTo>
                    <a:pt x="57823" y="88"/>
                  </a:lnTo>
                  <a:lnTo>
                    <a:pt x="10109" y="1676"/>
                  </a:lnTo>
                  <a:lnTo>
                    <a:pt x="0" y="2336"/>
                  </a:lnTo>
                  <a:lnTo>
                    <a:pt x="0" y="1387475"/>
                  </a:lnTo>
                  <a:lnTo>
                    <a:pt x="28562" y="1373428"/>
                  </a:lnTo>
                  <a:lnTo>
                    <a:pt x="71945" y="1354277"/>
                  </a:lnTo>
                  <a:lnTo>
                    <a:pt x="116243" y="1337856"/>
                  </a:lnTo>
                  <a:lnTo>
                    <a:pt x="161315" y="1324165"/>
                  </a:lnTo>
                  <a:lnTo>
                    <a:pt x="207022" y="1313180"/>
                  </a:lnTo>
                  <a:lnTo>
                    <a:pt x="253238" y="1304861"/>
                  </a:lnTo>
                  <a:lnTo>
                    <a:pt x="299821" y="1299197"/>
                  </a:lnTo>
                  <a:lnTo>
                    <a:pt x="346621" y="1296162"/>
                  </a:lnTo>
                  <a:lnTo>
                    <a:pt x="393522" y="1295742"/>
                  </a:lnTo>
                  <a:lnTo>
                    <a:pt x="440372" y="1297901"/>
                  </a:lnTo>
                  <a:lnTo>
                    <a:pt x="487032" y="1302626"/>
                  </a:lnTo>
                  <a:lnTo>
                    <a:pt x="533361" y="1309878"/>
                  </a:lnTo>
                  <a:lnTo>
                    <a:pt x="579234" y="1319657"/>
                  </a:lnTo>
                  <a:lnTo>
                    <a:pt x="624509" y="1331925"/>
                  </a:lnTo>
                  <a:lnTo>
                    <a:pt x="669048" y="1346669"/>
                  </a:lnTo>
                  <a:lnTo>
                    <a:pt x="712698" y="1363853"/>
                  </a:lnTo>
                  <a:lnTo>
                    <a:pt x="755345" y="1383461"/>
                  </a:lnTo>
                  <a:lnTo>
                    <a:pt x="796848" y="1405483"/>
                  </a:lnTo>
                  <a:lnTo>
                    <a:pt x="837044" y="1429867"/>
                  </a:lnTo>
                  <a:lnTo>
                    <a:pt x="875817" y="1456613"/>
                  </a:lnTo>
                  <a:lnTo>
                    <a:pt x="913028" y="1485684"/>
                  </a:lnTo>
                  <a:lnTo>
                    <a:pt x="948537" y="1517078"/>
                  </a:lnTo>
                  <a:lnTo>
                    <a:pt x="984237" y="1551952"/>
                  </a:lnTo>
                  <a:lnTo>
                    <a:pt x="1017689" y="1588947"/>
                  </a:lnTo>
                  <a:lnTo>
                    <a:pt x="1048816" y="1627924"/>
                  </a:lnTo>
                  <a:lnTo>
                    <a:pt x="1077544" y="1668691"/>
                  </a:lnTo>
                  <a:lnTo>
                    <a:pt x="1103795" y="1711109"/>
                  </a:lnTo>
                  <a:lnTo>
                    <a:pt x="1127506" y="1755013"/>
                  </a:lnTo>
                  <a:lnTo>
                    <a:pt x="1148600" y="1800237"/>
                  </a:lnTo>
                  <a:lnTo>
                    <a:pt x="1166990" y="1846618"/>
                  </a:lnTo>
                  <a:lnTo>
                    <a:pt x="1182598" y="1894001"/>
                  </a:lnTo>
                  <a:lnTo>
                    <a:pt x="1195374" y="1942211"/>
                  </a:lnTo>
                  <a:lnTo>
                    <a:pt x="1205217" y="1991106"/>
                  </a:lnTo>
                  <a:lnTo>
                    <a:pt x="1212062" y="2040521"/>
                  </a:lnTo>
                  <a:lnTo>
                    <a:pt x="1215834" y="2090280"/>
                  </a:lnTo>
                  <a:lnTo>
                    <a:pt x="1216774" y="2141347"/>
                  </a:lnTo>
                  <a:lnTo>
                    <a:pt x="1214488" y="2192324"/>
                  </a:lnTo>
                  <a:lnTo>
                    <a:pt x="1209040" y="2243036"/>
                  </a:lnTo>
                  <a:lnTo>
                    <a:pt x="1200518" y="2293315"/>
                  </a:lnTo>
                  <a:lnTo>
                    <a:pt x="1188948" y="2342972"/>
                  </a:lnTo>
                  <a:lnTo>
                    <a:pt x="1174419" y="2391841"/>
                  </a:lnTo>
                  <a:lnTo>
                    <a:pt x="1156970" y="2439759"/>
                  </a:lnTo>
                  <a:lnTo>
                    <a:pt x="1136700" y="2486533"/>
                  </a:lnTo>
                  <a:lnTo>
                    <a:pt x="1117028" y="2525306"/>
                  </a:lnTo>
                  <a:lnTo>
                    <a:pt x="2345004" y="2525306"/>
                  </a:lnTo>
                  <a:lnTo>
                    <a:pt x="2369718" y="2475255"/>
                  </a:lnTo>
                  <a:lnTo>
                    <a:pt x="2391054" y="2427706"/>
                  </a:lnTo>
                  <a:lnTo>
                    <a:pt x="2410726" y="2379446"/>
                  </a:lnTo>
                  <a:lnTo>
                    <a:pt x="2428735" y="2330539"/>
                  </a:lnTo>
                  <a:lnTo>
                    <a:pt x="2445016" y="2281021"/>
                  </a:lnTo>
                  <a:lnTo>
                    <a:pt x="2459571" y="2230958"/>
                  </a:lnTo>
                  <a:lnTo>
                    <a:pt x="2471255" y="2185225"/>
                  </a:lnTo>
                  <a:lnTo>
                    <a:pt x="2481465" y="2139543"/>
                  </a:lnTo>
                  <a:lnTo>
                    <a:pt x="2490203" y="2093912"/>
                  </a:lnTo>
                  <a:lnTo>
                    <a:pt x="2497505" y="2048383"/>
                  </a:lnTo>
                  <a:lnTo>
                    <a:pt x="2503373" y="2002955"/>
                  </a:lnTo>
                  <a:lnTo>
                    <a:pt x="2507831" y="1957666"/>
                  </a:lnTo>
                  <a:lnTo>
                    <a:pt x="2510879" y="1912531"/>
                  </a:lnTo>
                  <a:lnTo>
                    <a:pt x="2512568" y="1867573"/>
                  </a:lnTo>
                  <a:lnTo>
                    <a:pt x="2512885" y="1822818"/>
                  </a:lnTo>
                  <a:close/>
                </a:path>
              </a:pathLst>
            </a:custGeom>
            <a:solidFill>
              <a:srgbClr val="F5B08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856914" y="0"/>
            <a:ext cx="9431655" cy="9222740"/>
            <a:chOff x="8856914" y="0"/>
            <a:chExt cx="9431655" cy="9222740"/>
          </a:xfrm>
        </p:grpSpPr>
        <p:sp>
          <p:nvSpPr>
            <p:cNvPr id="8" name="object 8" descr=""/>
            <p:cNvSpPr/>
            <p:nvPr/>
          </p:nvSpPr>
          <p:spPr>
            <a:xfrm>
              <a:off x="15775331" y="0"/>
              <a:ext cx="2512695" cy="2526030"/>
            </a:xfrm>
            <a:custGeom>
              <a:avLst/>
              <a:gdLst/>
              <a:ahLst/>
              <a:cxnLst/>
              <a:rect l="l" t="t" r="r" b="b"/>
              <a:pathLst>
                <a:path w="2512694" h="2526030">
                  <a:moveTo>
                    <a:pt x="2512667" y="2523214"/>
                  </a:moveTo>
                  <a:lnTo>
                    <a:pt x="2489925" y="2524561"/>
                  </a:lnTo>
                  <a:lnTo>
                    <a:pt x="2442091" y="2525855"/>
                  </a:lnTo>
                  <a:lnTo>
                    <a:pt x="2394358" y="2525618"/>
                  </a:lnTo>
                  <a:lnTo>
                    <a:pt x="2346762" y="2523862"/>
                  </a:lnTo>
                  <a:lnTo>
                    <a:pt x="2299338" y="2520602"/>
                  </a:lnTo>
                  <a:lnTo>
                    <a:pt x="2252121" y="2515849"/>
                  </a:lnTo>
                  <a:lnTo>
                    <a:pt x="2205146" y="2509616"/>
                  </a:lnTo>
                  <a:lnTo>
                    <a:pt x="2158449" y="2501917"/>
                  </a:lnTo>
                  <a:lnTo>
                    <a:pt x="2112064" y="2492763"/>
                  </a:lnTo>
                  <a:lnTo>
                    <a:pt x="2066027" y="2482168"/>
                  </a:lnTo>
                  <a:lnTo>
                    <a:pt x="2020374" y="2470145"/>
                  </a:lnTo>
                  <a:lnTo>
                    <a:pt x="1975138" y="2456707"/>
                  </a:lnTo>
                  <a:lnTo>
                    <a:pt x="1930356" y="2441865"/>
                  </a:lnTo>
                  <a:lnTo>
                    <a:pt x="1886062" y="2425634"/>
                  </a:lnTo>
                  <a:lnTo>
                    <a:pt x="1842293" y="2408026"/>
                  </a:lnTo>
                  <a:lnTo>
                    <a:pt x="1799082" y="2389054"/>
                  </a:lnTo>
                  <a:lnTo>
                    <a:pt x="1756465" y="2368730"/>
                  </a:lnTo>
                  <a:lnTo>
                    <a:pt x="1714478" y="2347068"/>
                  </a:lnTo>
                  <a:lnTo>
                    <a:pt x="1673156" y="2324080"/>
                  </a:lnTo>
                  <a:lnTo>
                    <a:pt x="1632533" y="2299779"/>
                  </a:lnTo>
                  <a:lnTo>
                    <a:pt x="1592645" y="2274178"/>
                  </a:lnTo>
                  <a:lnTo>
                    <a:pt x="1553528" y="2247290"/>
                  </a:lnTo>
                  <a:lnTo>
                    <a:pt x="1515216" y="2219128"/>
                  </a:lnTo>
                  <a:lnTo>
                    <a:pt x="1477745" y="2189704"/>
                  </a:lnTo>
                  <a:lnTo>
                    <a:pt x="1430126" y="2188158"/>
                  </a:lnTo>
                  <a:lnTo>
                    <a:pt x="1382675" y="2185105"/>
                  </a:lnTo>
                  <a:lnTo>
                    <a:pt x="1335426" y="2180558"/>
                  </a:lnTo>
                  <a:lnTo>
                    <a:pt x="1288414" y="2174531"/>
                  </a:lnTo>
                  <a:lnTo>
                    <a:pt x="1241675" y="2167035"/>
                  </a:lnTo>
                  <a:lnTo>
                    <a:pt x="1195244" y="2158083"/>
                  </a:lnTo>
                  <a:lnTo>
                    <a:pt x="1149156" y="2147688"/>
                  </a:lnTo>
                  <a:lnTo>
                    <a:pt x="1103446" y="2135864"/>
                  </a:lnTo>
                  <a:lnTo>
                    <a:pt x="1058150" y="2122622"/>
                  </a:lnTo>
                  <a:lnTo>
                    <a:pt x="1013302" y="2107976"/>
                  </a:lnTo>
                  <a:lnTo>
                    <a:pt x="968938" y="2091938"/>
                  </a:lnTo>
                  <a:lnTo>
                    <a:pt x="925093" y="2074522"/>
                  </a:lnTo>
                  <a:lnTo>
                    <a:pt x="881802" y="2055740"/>
                  </a:lnTo>
                  <a:lnTo>
                    <a:pt x="839101" y="2035604"/>
                  </a:lnTo>
                  <a:lnTo>
                    <a:pt x="797025" y="2014128"/>
                  </a:lnTo>
                  <a:lnTo>
                    <a:pt x="755608" y="1991325"/>
                  </a:lnTo>
                  <a:lnTo>
                    <a:pt x="714887" y="1967206"/>
                  </a:lnTo>
                  <a:lnTo>
                    <a:pt x="674896" y="1941786"/>
                  </a:lnTo>
                  <a:lnTo>
                    <a:pt x="635671" y="1915077"/>
                  </a:lnTo>
                  <a:lnTo>
                    <a:pt x="597246" y="1887091"/>
                  </a:lnTo>
                  <a:lnTo>
                    <a:pt x="559657" y="1857841"/>
                  </a:lnTo>
                  <a:lnTo>
                    <a:pt x="522939" y="1827341"/>
                  </a:lnTo>
                  <a:lnTo>
                    <a:pt x="487092" y="1795569"/>
                  </a:lnTo>
                  <a:lnTo>
                    <a:pt x="452258" y="1762639"/>
                  </a:lnTo>
                  <a:lnTo>
                    <a:pt x="418365" y="1728463"/>
                  </a:lnTo>
                  <a:lnTo>
                    <a:pt x="385484" y="1693088"/>
                  </a:lnTo>
                  <a:lnTo>
                    <a:pt x="353650" y="1656526"/>
                  </a:lnTo>
                  <a:lnTo>
                    <a:pt x="322899" y="1618789"/>
                  </a:lnTo>
                  <a:lnTo>
                    <a:pt x="293265" y="1579892"/>
                  </a:lnTo>
                  <a:lnTo>
                    <a:pt x="264784" y="1539846"/>
                  </a:lnTo>
                  <a:lnTo>
                    <a:pt x="237491" y="1498664"/>
                  </a:lnTo>
                  <a:lnTo>
                    <a:pt x="211421" y="1456360"/>
                  </a:lnTo>
                  <a:lnTo>
                    <a:pt x="186610" y="1412946"/>
                  </a:lnTo>
                  <a:lnTo>
                    <a:pt x="163092" y="1368434"/>
                  </a:lnTo>
                  <a:lnTo>
                    <a:pt x="140904" y="1322838"/>
                  </a:lnTo>
                  <a:lnTo>
                    <a:pt x="120238" y="1276532"/>
                  </a:lnTo>
                  <a:lnTo>
                    <a:pt x="101257" y="1229905"/>
                  </a:lnTo>
                  <a:lnTo>
                    <a:pt x="83948" y="1182992"/>
                  </a:lnTo>
                  <a:lnTo>
                    <a:pt x="68298" y="1135828"/>
                  </a:lnTo>
                  <a:lnTo>
                    <a:pt x="54295" y="1088450"/>
                  </a:lnTo>
                  <a:lnTo>
                    <a:pt x="41925" y="1040891"/>
                  </a:lnTo>
                  <a:lnTo>
                    <a:pt x="31176" y="993187"/>
                  </a:lnTo>
                  <a:lnTo>
                    <a:pt x="22035" y="945374"/>
                  </a:lnTo>
                  <a:lnTo>
                    <a:pt x="14489" y="897486"/>
                  </a:lnTo>
                  <a:lnTo>
                    <a:pt x="8525" y="849559"/>
                  </a:lnTo>
                  <a:lnTo>
                    <a:pt x="4131" y="801627"/>
                  </a:lnTo>
                  <a:lnTo>
                    <a:pt x="1293" y="753727"/>
                  </a:lnTo>
                  <a:lnTo>
                    <a:pt x="0" y="705893"/>
                  </a:lnTo>
                  <a:lnTo>
                    <a:pt x="237" y="658161"/>
                  </a:lnTo>
                  <a:lnTo>
                    <a:pt x="1992" y="610565"/>
                  </a:lnTo>
                  <a:lnTo>
                    <a:pt x="5252" y="563141"/>
                  </a:lnTo>
                  <a:lnTo>
                    <a:pt x="10005" y="515924"/>
                  </a:lnTo>
                  <a:lnTo>
                    <a:pt x="16238" y="468949"/>
                  </a:lnTo>
                  <a:lnTo>
                    <a:pt x="23938" y="422251"/>
                  </a:lnTo>
                  <a:lnTo>
                    <a:pt x="33091" y="375867"/>
                  </a:lnTo>
                  <a:lnTo>
                    <a:pt x="43686" y="329830"/>
                  </a:lnTo>
                  <a:lnTo>
                    <a:pt x="55709" y="284176"/>
                  </a:lnTo>
                  <a:lnTo>
                    <a:pt x="69147" y="238941"/>
                  </a:lnTo>
                  <a:lnTo>
                    <a:pt x="83989" y="194158"/>
                  </a:lnTo>
                  <a:lnTo>
                    <a:pt x="100220" y="149865"/>
                  </a:lnTo>
                  <a:lnTo>
                    <a:pt x="117828" y="106095"/>
                  </a:lnTo>
                  <a:lnTo>
                    <a:pt x="136800" y="62885"/>
                  </a:lnTo>
                  <a:lnTo>
                    <a:pt x="157124" y="20268"/>
                  </a:lnTo>
                  <a:lnTo>
                    <a:pt x="1395190" y="0"/>
                  </a:lnTo>
                  <a:lnTo>
                    <a:pt x="1390740" y="8007"/>
                  </a:lnTo>
                  <a:lnTo>
                    <a:pt x="1371311" y="47781"/>
                  </a:lnTo>
                  <a:lnTo>
                    <a:pt x="1354017" y="88492"/>
                  </a:lnTo>
                  <a:lnTo>
                    <a:pt x="1338893" y="130045"/>
                  </a:lnTo>
                  <a:lnTo>
                    <a:pt x="1325973" y="172347"/>
                  </a:lnTo>
                  <a:lnTo>
                    <a:pt x="1315290" y="215304"/>
                  </a:lnTo>
                  <a:lnTo>
                    <a:pt x="1306880" y="258824"/>
                  </a:lnTo>
                  <a:lnTo>
                    <a:pt x="1300775" y="302811"/>
                  </a:lnTo>
                  <a:lnTo>
                    <a:pt x="1297011" y="347172"/>
                  </a:lnTo>
                  <a:lnTo>
                    <a:pt x="1295621" y="391814"/>
                  </a:lnTo>
                  <a:lnTo>
                    <a:pt x="1296639" y="436643"/>
                  </a:lnTo>
                  <a:lnTo>
                    <a:pt x="1300100" y="481565"/>
                  </a:lnTo>
                  <a:lnTo>
                    <a:pt x="1306037" y="526486"/>
                  </a:lnTo>
                  <a:lnTo>
                    <a:pt x="1314485" y="571313"/>
                  </a:lnTo>
                  <a:lnTo>
                    <a:pt x="1325478" y="615952"/>
                  </a:lnTo>
                  <a:lnTo>
                    <a:pt x="1339049" y="660310"/>
                  </a:lnTo>
                  <a:lnTo>
                    <a:pt x="1355234" y="704292"/>
                  </a:lnTo>
                  <a:lnTo>
                    <a:pt x="1374066" y="747805"/>
                  </a:lnTo>
                  <a:lnTo>
                    <a:pt x="1395294" y="790201"/>
                  </a:lnTo>
                  <a:lnTo>
                    <a:pt x="1418583" y="830870"/>
                  </a:lnTo>
                  <a:lnTo>
                    <a:pt x="1443839" y="869779"/>
                  </a:lnTo>
                  <a:lnTo>
                    <a:pt x="1470969" y="906893"/>
                  </a:lnTo>
                  <a:lnTo>
                    <a:pt x="1499878" y="942179"/>
                  </a:lnTo>
                  <a:lnTo>
                    <a:pt x="1530473" y="975602"/>
                  </a:lnTo>
                  <a:lnTo>
                    <a:pt x="1562661" y="1007129"/>
                  </a:lnTo>
                  <a:lnTo>
                    <a:pt x="1596347" y="1036724"/>
                  </a:lnTo>
                  <a:lnTo>
                    <a:pt x="1631439" y="1064354"/>
                  </a:lnTo>
                  <a:lnTo>
                    <a:pt x="1667841" y="1089986"/>
                  </a:lnTo>
                  <a:lnTo>
                    <a:pt x="1705461" y="1113584"/>
                  </a:lnTo>
                  <a:lnTo>
                    <a:pt x="1744205" y="1135114"/>
                  </a:lnTo>
                  <a:lnTo>
                    <a:pt x="1783979" y="1154544"/>
                  </a:lnTo>
                  <a:lnTo>
                    <a:pt x="1824750" y="1171859"/>
                  </a:lnTo>
                  <a:lnTo>
                    <a:pt x="1866242" y="1186962"/>
                  </a:lnTo>
                  <a:lnTo>
                    <a:pt x="1908545" y="1199882"/>
                  </a:lnTo>
                  <a:lnTo>
                    <a:pt x="1951502" y="1210565"/>
                  </a:lnTo>
                  <a:lnTo>
                    <a:pt x="1995021" y="1218975"/>
                  </a:lnTo>
                  <a:lnTo>
                    <a:pt x="2039008" y="1225080"/>
                  </a:lnTo>
                  <a:lnTo>
                    <a:pt x="2083370" y="1228844"/>
                  </a:lnTo>
                  <a:lnTo>
                    <a:pt x="2128012" y="1230234"/>
                  </a:lnTo>
                  <a:lnTo>
                    <a:pt x="2172841" y="1229216"/>
                  </a:lnTo>
                  <a:lnTo>
                    <a:pt x="2217762" y="1225755"/>
                  </a:lnTo>
                  <a:lnTo>
                    <a:pt x="2262684" y="1219818"/>
                  </a:lnTo>
                  <a:lnTo>
                    <a:pt x="2307511" y="1211370"/>
                  </a:lnTo>
                  <a:lnTo>
                    <a:pt x="2352150" y="1200377"/>
                  </a:lnTo>
                  <a:lnTo>
                    <a:pt x="2396508" y="1186806"/>
                  </a:lnTo>
                  <a:lnTo>
                    <a:pt x="2440490" y="1170621"/>
                  </a:lnTo>
                  <a:lnTo>
                    <a:pt x="2484003" y="1151789"/>
                  </a:lnTo>
                  <a:lnTo>
                    <a:pt x="2512667" y="1138423"/>
                  </a:lnTo>
                  <a:lnTo>
                    <a:pt x="2512667" y="2523214"/>
                  </a:lnTo>
                  <a:close/>
                </a:path>
                <a:path w="2512694" h="2526030">
                  <a:moveTo>
                    <a:pt x="2512667" y="1138423"/>
                  </a:moveTo>
                  <a:lnTo>
                    <a:pt x="2484003" y="1151789"/>
                  </a:lnTo>
                  <a:lnTo>
                    <a:pt x="2512667" y="1137437"/>
                  </a:lnTo>
                  <a:lnTo>
                    <a:pt x="2512667" y="1138423"/>
                  </a:lnTo>
                  <a:close/>
                </a:path>
              </a:pathLst>
            </a:custGeom>
            <a:solidFill>
              <a:srgbClr val="F5B0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230" y="0"/>
              <a:ext cx="2512769" cy="252595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6914" y="0"/>
              <a:ext cx="9431084" cy="922241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736288" y="3947708"/>
            <a:ext cx="7246620" cy="506793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305"/>
              </a:spcBef>
            </a:pPr>
            <a:r>
              <a:rPr dirty="0" sz="3050" spc="-25">
                <a:solidFill>
                  <a:srgbClr val="7D533B"/>
                </a:solidFill>
                <a:latin typeface="Arial"/>
                <a:cs typeface="Arial"/>
              </a:rPr>
              <a:t>Platformani</a:t>
            </a:r>
            <a:r>
              <a:rPr dirty="0" sz="3050" spc="-20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ishga</a:t>
            </a:r>
            <a:r>
              <a:rPr dirty="0" sz="3050" spc="-21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tushirish</a:t>
            </a:r>
            <a:r>
              <a:rPr dirty="0" sz="3050" spc="-17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va</a:t>
            </a:r>
            <a:r>
              <a:rPr dirty="0" sz="3050" spc="-15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0">
                <a:solidFill>
                  <a:srgbClr val="7D533B"/>
                </a:solidFill>
                <a:latin typeface="Arial"/>
                <a:cs typeface="Arial"/>
              </a:rPr>
              <a:t>testlash:</a:t>
            </a:r>
            <a:r>
              <a:rPr dirty="0" sz="3050" spc="-14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680">
                <a:solidFill>
                  <a:srgbClr val="7D533B"/>
                </a:solidFill>
                <a:latin typeface="Arial"/>
                <a:cs typeface="Arial"/>
              </a:rPr>
              <a:t>1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5">
                <a:solidFill>
                  <a:srgbClr val="7D533B"/>
                </a:solidFill>
                <a:latin typeface="Arial"/>
                <a:cs typeface="Arial"/>
              </a:rPr>
              <a:t>oy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Funktsionaligini</a:t>
            </a:r>
            <a:r>
              <a:rPr dirty="0" sz="3050" spc="-13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rivojlantirish</a:t>
            </a:r>
            <a:r>
              <a:rPr dirty="0" sz="3050" spc="-13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va</a:t>
            </a:r>
            <a:r>
              <a:rPr dirty="0" sz="3050" spc="-13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to'lash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tizimin</a:t>
            </a:r>
            <a:r>
              <a:rPr dirty="0" sz="3050" spc="-7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5">
                <a:solidFill>
                  <a:srgbClr val="7D533B"/>
                </a:solidFill>
                <a:latin typeface="Arial"/>
                <a:cs typeface="Arial"/>
              </a:rPr>
              <a:t>integratsiyalash:</a:t>
            </a:r>
            <a:r>
              <a:rPr dirty="0" sz="3050" spc="-7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3</a:t>
            </a:r>
            <a:r>
              <a:rPr dirty="0" sz="3050" spc="-6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5">
                <a:solidFill>
                  <a:srgbClr val="7D533B"/>
                </a:solidFill>
                <a:latin typeface="Arial"/>
                <a:cs typeface="Arial"/>
              </a:rPr>
              <a:t>oy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ts val="3490"/>
              </a:lnSpc>
            </a:pPr>
            <a:r>
              <a:rPr dirty="0" sz="3050" spc="-30">
                <a:solidFill>
                  <a:srgbClr val="7D533B"/>
                </a:solidFill>
                <a:latin typeface="Arial"/>
                <a:cs typeface="Arial"/>
              </a:rPr>
              <a:t>Testlash</a:t>
            </a:r>
            <a:r>
              <a:rPr dirty="0" sz="3050" spc="-19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va</a:t>
            </a:r>
            <a:r>
              <a:rPr dirty="0" sz="3050" spc="-21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ishlab</a:t>
            </a:r>
            <a:r>
              <a:rPr dirty="0" sz="3050" spc="-16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chiqarish</a:t>
            </a:r>
            <a:r>
              <a:rPr dirty="0" sz="3050" spc="-14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:</a:t>
            </a:r>
            <a:r>
              <a:rPr dirty="0" sz="3050" spc="-14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680">
                <a:solidFill>
                  <a:srgbClr val="7D533B"/>
                </a:solidFill>
                <a:latin typeface="Arial"/>
                <a:cs typeface="Arial"/>
              </a:rPr>
              <a:t>1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5">
                <a:solidFill>
                  <a:srgbClr val="7D533B"/>
                </a:solidFill>
                <a:latin typeface="Arial"/>
                <a:cs typeface="Arial"/>
              </a:rPr>
              <a:t>oy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00">
              <a:latin typeface="Arial"/>
              <a:cs typeface="Arial"/>
            </a:endParaRPr>
          </a:p>
          <a:p>
            <a:pPr marL="232410" indent="-219710">
              <a:lnSpc>
                <a:spcPts val="3629"/>
              </a:lnSpc>
              <a:buChar char="-"/>
              <a:tabLst>
                <a:tab pos="232410" algn="l"/>
              </a:tabLst>
            </a:pP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Dasturchilar</a:t>
            </a:r>
            <a:endParaRPr sz="3050">
              <a:latin typeface="Arial"/>
              <a:cs typeface="Arial"/>
            </a:endParaRPr>
          </a:p>
          <a:p>
            <a:pPr marL="232410" indent="-219710">
              <a:lnSpc>
                <a:spcPts val="3600"/>
              </a:lnSpc>
              <a:buChar char="-"/>
              <a:tabLst>
                <a:tab pos="232410" algn="l"/>
              </a:tabLst>
            </a:pP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Dizaynerlar</a:t>
            </a:r>
            <a:endParaRPr sz="3050">
              <a:latin typeface="Arial"/>
              <a:cs typeface="Arial"/>
            </a:endParaRPr>
          </a:p>
          <a:p>
            <a:pPr marL="232410" indent="-219710">
              <a:lnSpc>
                <a:spcPts val="3600"/>
              </a:lnSpc>
              <a:buChar char="-"/>
              <a:tabLst>
                <a:tab pos="232410" algn="l"/>
              </a:tabLst>
            </a:pP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Marketing</a:t>
            </a:r>
            <a:r>
              <a:rPr dirty="0" sz="3050" spc="-6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mutahasislari</a:t>
            </a:r>
            <a:endParaRPr sz="3050">
              <a:latin typeface="Arial"/>
              <a:cs typeface="Arial"/>
            </a:endParaRPr>
          </a:p>
          <a:p>
            <a:pPr marL="232410" indent="-219710">
              <a:lnSpc>
                <a:spcPts val="3600"/>
              </a:lnSpc>
              <a:buChar char="-"/>
              <a:tabLst>
                <a:tab pos="232410" algn="l"/>
              </a:tabLst>
            </a:pP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Xavfsizlik</a:t>
            </a:r>
            <a:r>
              <a:rPr dirty="0" sz="3050" spc="-16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mutahasislari</a:t>
            </a:r>
            <a:endParaRPr sz="3050">
              <a:latin typeface="Arial"/>
              <a:cs typeface="Arial"/>
            </a:endParaRPr>
          </a:p>
          <a:p>
            <a:pPr marL="12700" marR="53340">
              <a:lnSpc>
                <a:spcPts val="3600"/>
              </a:lnSpc>
              <a:spcBef>
                <a:spcPts val="135"/>
              </a:spcBef>
            </a:pPr>
            <a:r>
              <a:rPr dirty="0" sz="3050" spc="-30">
                <a:solidFill>
                  <a:srgbClr val="7D533B"/>
                </a:solidFill>
                <a:latin typeface="Arial"/>
                <a:cs typeface="Arial"/>
              </a:rPr>
              <a:t>Umumiy</a:t>
            </a:r>
            <a:r>
              <a:rPr dirty="0" sz="3050" spc="-6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platforma</a:t>
            </a:r>
            <a:r>
              <a:rPr dirty="0" sz="3050" spc="-6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10">
                <a:solidFill>
                  <a:srgbClr val="7D533B"/>
                </a:solidFill>
                <a:latin typeface="Arial"/>
                <a:cs typeface="Arial"/>
              </a:rPr>
              <a:t>ushun</a:t>
            </a:r>
            <a:r>
              <a:rPr dirty="0" sz="3050" spc="-6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to'lov</a:t>
            </a:r>
            <a:r>
              <a:rPr dirty="0" sz="3050" spc="-6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klinika</a:t>
            </a:r>
            <a:r>
              <a:rPr dirty="0" sz="3050" spc="-6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0">
                <a:solidFill>
                  <a:srgbClr val="7D533B"/>
                </a:solidFill>
                <a:latin typeface="Arial"/>
                <a:cs typeface="Arial"/>
              </a:rPr>
              <a:t>t</a:t>
            </a:r>
            <a:r>
              <a:rPr dirty="0" sz="3000" spc="-20">
                <a:solidFill>
                  <a:srgbClr val="7D533B"/>
                </a:solidFill>
                <a:latin typeface="Arial"/>
                <a:cs typeface="Arial"/>
              </a:rPr>
              <a:t>ú</a:t>
            </a:r>
            <a:r>
              <a:rPr dirty="0" sz="3050" spc="-20">
                <a:solidFill>
                  <a:srgbClr val="7D533B"/>
                </a:solidFill>
                <a:latin typeface="Arial"/>
                <a:cs typeface="Arial"/>
              </a:rPr>
              <a:t>ri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va</a:t>
            </a:r>
            <a:r>
              <a:rPr dirty="0" sz="3050" spc="-1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murakkabligiga</a:t>
            </a:r>
            <a:r>
              <a:rPr dirty="0" sz="3050" spc="-1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qarab</a:t>
            </a:r>
            <a:r>
              <a:rPr dirty="0" sz="3050" spc="-120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>
                <a:solidFill>
                  <a:srgbClr val="7D533B"/>
                </a:solidFill>
                <a:latin typeface="Arial"/>
                <a:cs typeface="Arial"/>
              </a:rPr>
              <a:t>bahosi</a:t>
            </a:r>
            <a:r>
              <a:rPr dirty="0" sz="3050" spc="-125">
                <a:solidFill>
                  <a:srgbClr val="7D533B"/>
                </a:solidFill>
                <a:latin typeface="Arial"/>
                <a:cs typeface="Arial"/>
              </a:rPr>
              <a:t> </a:t>
            </a:r>
            <a:r>
              <a:rPr dirty="0" sz="3050" spc="-25">
                <a:solidFill>
                  <a:srgbClr val="7D533B"/>
                </a:solidFill>
                <a:latin typeface="Arial"/>
                <a:cs typeface="Arial"/>
              </a:rPr>
              <a:t>o'zgaradi!</a:t>
            </a:r>
            <a:endParaRPr sz="30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6288" y="866505"/>
            <a:ext cx="6467475" cy="2440940"/>
          </a:xfrm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12700" marR="5080">
              <a:lnSpc>
                <a:spcPts val="6150"/>
              </a:lnSpc>
              <a:spcBef>
                <a:spcPts val="770"/>
              </a:spcBef>
            </a:pPr>
            <a:r>
              <a:rPr dirty="0" spc="1030"/>
              <a:t>ISHLAB</a:t>
            </a:r>
            <a:r>
              <a:rPr dirty="0" spc="585"/>
              <a:t> </a:t>
            </a:r>
            <a:r>
              <a:rPr dirty="0" spc="900"/>
              <a:t>CHIQISH </a:t>
            </a:r>
            <a:r>
              <a:rPr dirty="0" spc="940"/>
              <a:t>VAQTI</a:t>
            </a:r>
            <a:r>
              <a:rPr dirty="0" spc="580"/>
              <a:t> </a:t>
            </a:r>
            <a:r>
              <a:rPr dirty="0" spc="1125"/>
              <a:t>VA</a:t>
            </a:r>
            <a:r>
              <a:rPr dirty="0" spc="585"/>
              <a:t> </a:t>
            </a:r>
            <a:r>
              <a:rPr dirty="0" spc="1080"/>
              <a:t>SARF </a:t>
            </a:r>
            <a:r>
              <a:rPr dirty="0" spc="1155"/>
              <a:t>XARAJATLAR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Azodem S</dc:creator>
  <cp:keywords>DAGDKt4ruSA,BAE_WhyslyU</cp:keywords>
  <dc:title>Blue Orange Brown Creative Online Medical Consultation Presentation</dc:title>
  <dcterms:created xsi:type="dcterms:W3CDTF">2024-05-21T05:40:57Z</dcterms:created>
  <dcterms:modified xsi:type="dcterms:W3CDTF">2024-05-21T05:40:57Z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2024-05-20T00:00:00Z</vt:filetime>
  </property>
  <property fmtid="{D5CDD505-2E9C-101B-9397-08002B2CF9AE}" pid="3" name="Creator">
    <vt:lpwstr>Canva</vt:lpwstr>
  </property>
  <property fmtid="{D5CDD505-2E9C-101B-9397-08002B2CF9AE}" pid="4" name="LastSaved">
    <vt:filetime>2024-05-21T00:00:00Z</vt:filetime>
  </property>
  <property fmtid="{D5CDD505-2E9C-101B-9397-08002B2CF9AE}" pid="5" name="Producer">
    <vt:lpwstr>Canva</vt:lpwstr>
  </property>
</Properties>
</file>