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030" autoAdjust="0"/>
    <p:restoredTop sz="94660"/>
  </p:normalViewPr>
  <p:slideViewPr>
    <p:cSldViewPr>
      <p:cViewPr varScale="1">
        <p:scale>
          <a:sx n="114" d="100"/>
          <a:sy n="114" d="100"/>
        </p:scale>
        <p:origin x="-228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2020/10/27/Tuesday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学习目标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571480"/>
            <a:ext cx="87154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学习目标：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二分查找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(Binary Search)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</a:p>
          <a:p>
            <a:r>
              <a:rPr lang="zh-CN" altLang="en-US" sz="16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分类：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查找算法</a:t>
            </a:r>
          </a:p>
          <a:p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</a:p>
          <a:p>
            <a:r>
              <a:rPr lang="zh-CN" altLang="en-US" sz="16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数据结构：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数组</a:t>
            </a:r>
          </a:p>
          <a:p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</a:p>
          <a:p>
            <a:r>
              <a:rPr lang="zh-CN" altLang="en-US" sz="16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概念和定义：</a:t>
            </a:r>
            <a:endParaRPr lang="en-US" altLang="zh-CN" sz="1600" b="1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1. 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在</a:t>
            </a:r>
            <a:r>
              <a:rPr lang="zh-CN" altLang="en-US" sz="16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有序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数组中查找目标值的位置的查找算法</a:t>
            </a:r>
          </a:p>
          <a:p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2. 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把数组的中位数和目标值作比较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3. 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如果不相等，目标不在的那</a:t>
            </a:r>
            <a:r>
              <a:rPr lang="zh-CN" altLang="en-US" sz="16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一半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被去除，继续在剩余的那一半中查找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4. 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再次把中位数与目标值作比较，重复直至找到目标值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5. 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如果查找结束时，剩余的一半是空的，则说明目标值不在数组中</a:t>
            </a:r>
          </a:p>
          <a:p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6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另请参阅：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https://en.wikipedia.org/wiki/Binary_search_algorithm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https://en.wikipedia.org/wiki/Big_O_notation#Orders_of_common_functions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https://en.wikipedia.org/wiki/Time_complexity#Logarithmic_time 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https://en.wikipedia.org/wiki/Iteration 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https://en.wikipedia.org/wiki/Recursion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https://en.wikipedia.org/wiki/Logarithm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https://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www.youtube.com/watch?v=T98PIp4omUA</a:t>
            </a: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https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://stackoverflow.com/questions/14426790/why-lookup-in-a-binary-search-tree-is-ologn</a:t>
            </a:r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  <a:endParaRPr lang="zh-CN" altLang="en-US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600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示例工程：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github.com/</a:t>
            </a:r>
            <a:r>
              <a:rPr lang="en-US" altLang="zh-CN" sz="16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dastructhm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/AlgorithmBinarySearch</a:t>
            </a:r>
            <a:endParaRPr lang="zh-CN" altLang="en-US" sz="1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最坏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复杂度：</a:t>
            </a:r>
            <a:r>
              <a:rPr lang="en-US" altLang="zh-CN" sz="36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(log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n)</a:t>
            </a:r>
          </a:p>
          <a:p>
            <a:pPr algn="ctr"/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2132" y="571480"/>
            <a:ext cx="3571868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800" b="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是数组中元素的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数量 </a:t>
            </a:r>
            <a:endParaRPr lang="en-US" altLang="zh-CN" sz="1800" b="0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35769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n/2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因为只剩下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个元素了（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最坏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的情况）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2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n</a:t>
            </a:r>
          </a:p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根据对数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的定义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</a:t>
            </a:r>
            <a:r>
              <a:rPr lang="en-US" altLang="zh-CN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(x) = y</a:t>
            </a:r>
          </a:p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</a:t>
            </a:r>
            <a:r>
              <a:rPr lang="en-US" altLang="zh-CN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64 = 6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，因为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64</a:t>
            </a:r>
          </a:p>
          <a:p>
            <a:pPr algn="ctr"/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</a:t>
            </a:r>
            <a:r>
              <a:rPr lang="en-US" altLang="zh-CN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= k</a:t>
            </a:r>
          </a:p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在计算机科学中，即：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 n = k</a:t>
            </a:r>
          </a:p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O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(log n)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2910" y="1000108"/>
          <a:ext cx="82868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1000132"/>
                <a:gridCol w="785818"/>
                <a:gridCol w="3429024"/>
              </a:tblGrid>
              <a:tr h="194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查找开始前，元素的数量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8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…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  <a:tr h="324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次查找的是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最后</a:t>
                      </a:r>
                      <a:r>
                        <a:rPr lang="zh-CN" altLang="en-US" sz="18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一个元素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4033834" y="1691628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34052" y="2332263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026843" y="2958164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034052" y="3965360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29190" y="1676606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929190" y="2336326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29190" y="2965228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29190" y="3965360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429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次查找                                          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54" y="3310266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4098" y="3310266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0138" y="3320291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3765078" y="3857628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(0 + 16) / 2 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115" y="385762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左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90171" y="385762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右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429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次查找                                          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54" y="3310266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441" y="3310266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2626" y="3773475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右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3030" y="3320291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978996" y="3773475"/>
            <a:ext cx="21810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(0 + 7) / 2 </a:t>
            </a:r>
          </a:p>
          <a:p>
            <a:pPr algn="ctr"/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≈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 </a:t>
            </a: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向下取整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9115" y="3773475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左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429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次查找                                          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3096" y="3310266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441" y="3310266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2626" y="3765086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右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6157" y="3765086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左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3162" y="3286125"/>
            <a:ext cx="42862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2080059" y="4244311"/>
            <a:ext cx="19623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(4 + 7) / 2 </a:t>
            </a:r>
          </a:p>
          <a:p>
            <a:pPr algn="ctr"/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≈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向下取整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429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次查找                                          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3096" y="3310266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6528" y="4069892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713" y="4524712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右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6157" y="3765086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左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4707" y="4844020"/>
            <a:ext cx="4286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1571604" y="5310530"/>
            <a:ext cx="1962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= (4 + 4) / 2 = 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524</Words>
  <PresentationFormat>全屏显示(4:3)</PresentationFormat>
  <Paragraphs>218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刘双</dc:creator>
  <cp:lastModifiedBy>DELL</cp:lastModifiedBy>
  <cp:revision>52</cp:revision>
  <dcterms:created xsi:type="dcterms:W3CDTF">2020-10-27T05:19:44Z</dcterms:created>
  <dcterms:modified xsi:type="dcterms:W3CDTF">2020-10-27T07:45:01Z</dcterms:modified>
</cp:coreProperties>
</file>