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5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030" autoAdjust="0"/>
    <p:restoredTop sz="86439" autoAdjust="0"/>
  </p:normalViewPr>
  <p:slideViewPr>
    <p:cSldViewPr>
      <p:cViewPr>
        <p:scale>
          <a:sx n="100" d="100"/>
          <a:sy n="100" d="100"/>
        </p:scale>
        <p:origin x="-267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8868"/>
            <a:ext cx="88582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Binary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earch Algorithm</a:t>
            </a:r>
          </a:p>
          <a:p>
            <a:pPr algn="r"/>
            <a:r>
              <a:rPr lang="zh-CN" altLang="en-US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二分查找算法</a:t>
            </a:r>
            <a:endParaRPr lang="en-US" altLang="zh-CN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 总览</a:t>
            </a:r>
            <a:endParaRPr lang="en-US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学习内容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389768"/>
            <a:ext cx="8715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学习目标：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二分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查找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Binary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Search)</a:t>
            </a: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分类：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查找算法</a:t>
            </a:r>
          </a:p>
          <a:p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数据结构：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数组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(array)</a:t>
            </a:r>
            <a:endParaRPr lang="zh-CN" altLang="en-US" sz="20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概念和定义：</a:t>
            </a:r>
            <a:endParaRPr lang="en-US" altLang="zh-CN" sz="2000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1.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有序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数组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中，查找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位置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的查找算法</a:t>
            </a:r>
          </a:p>
          <a:p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2.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把数组的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中位数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和目标值作比较</a:t>
            </a: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3.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如果不相等，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目标值不在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的那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一半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被去除，继续在剩余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的一半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中查找</a:t>
            </a: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4.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再次把中位数与目标值作比较，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重复，直至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找到目标值</a:t>
            </a:r>
          </a:p>
          <a:p>
            <a:endParaRPr lang="en-US" altLang="zh-CN" sz="20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  <a:endParaRPr lang="zh-CN" altLang="en-US" sz="20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6" name="图片 5" descr="apartment-architecture-balcony-building-259950.webp.jpg"/>
          <p:cNvPicPr>
            <a:picLocks noChangeAspect="1"/>
          </p:cNvPicPr>
          <p:nvPr/>
        </p:nvPicPr>
        <p:blipFill>
          <a:blip r:embed="rId2"/>
          <a:srcRect t="84375" b="5469"/>
          <a:stretch>
            <a:fillRect/>
          </a:stretch>
        </p:blipFill>
        <p:spPr>
          <a:xfrm>
            <a:off x="0" y="5929282"/>
            <a:ext cx="9144000" cy="928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0" y="2284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58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7224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7290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57356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57422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57488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57554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57620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57686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57752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7818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57884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7950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58016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58082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58148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58214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2325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0171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00237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0303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83591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92046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0501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92178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244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00699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5103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53558" y="1294613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3624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45301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45367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45433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45499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14612" y="1621446"/>
            <a:ext cx="3714776" cy="5093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array's length: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0: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2: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3: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6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4: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5: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8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6: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7: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13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8: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9: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18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10: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19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11: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21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12: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13: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14: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40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15: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45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16: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71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target element: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 1: Left = 0 Middle = 8 Right = 16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 2: Left = 0 Middle = 3 Right = 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 3: Left = 4 Middle = 5 Right = 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 4: Left = 4 Middle = 4 Right = 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Searches Performed: 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Target found at Index 4</a:t>
            </a:r>
            <a:endParaRPr lang="zh-CN" altLang="en-US" sz="1300" dirty="0">
              <a:latin typeface="Cambria Math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50199" y="1535893"/>
            <a:ext cx="857256" cy="50006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8662" y="221455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0628" y="1714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数组长度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00166" y="457200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左界下标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57818" y="450057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右界下标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29190" y="413123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中点下标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4491038" y="1785926"/>
            <a:ext cx="581028" cy="7143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4629153" y="4700599"/>
            <a:ext cx="928692" cy="528639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5506765" y="5006707"/>
            <a:ext cx="55936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>
            <a:off x="2500298" y="4948248"/>
            <a:ext cx="1000132" cy="50006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43438" y="27146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输入元素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4143372" y="2786058"/>
            <a:ext cx="581028" cy="7143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71538" y="55007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查找次数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>
            <a:off x="1795443" y="5829317"/>
            <a:ext cx="1000132" cy="50006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19718" y="6224607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目标值的下标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57699" y="6448446"/>
            <a:ext cx="1143008" cy="7143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263</Words>
  <Application>Microsoft Office PowerPoint</Application>
  <PresentationFormat>全屏显示(4:3)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刘双</dc:creator>
  <cp:lastModifiedBy>DELL</cp:lastModifiedBy>
  <cp:revision>156</cp:revision>
  <dcterms:created xsi:type="dcterms:W3CDTF">2020-10-27T05:19:44Z</dcterms:created>
  <dcterms:modified xsi:type="dcterms:W3CDTF">2020-10-30T07:51:39Z</dcterms:modified>
</cp:coreProperties>
</file>