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030" autoAdjust="0"/>
    <p:restoredTop sz="86439" autoAdjust="0"/>
  </p:normalViewPr>
  <p:slideViewPr>
    <p:cSldViewPr>
      <p:cViewPr>
        <p:scale>
          <a:sx n="100" d="100"/>
          <a:sy n="100" d="100"/>
        </p:scale>
        <p:origin x="-267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8868"/>
            <a:ext cx="88582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Binary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earch Algorithm</a:t>
            </a:r>
          </a:p>
          <a:p>
            <a:pPr algn="r"/>
            <a:r>
              <a:rPr lang="zh-CN" altLang="en-US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二分查找算法</a:t>
            </a:r>
            <a:endParaRPr lang="en-US" altLang="zh-CN" sz="3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sz="3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 图解算法</a:t>
            </a:r>
            <a:endParaRPr lang="en-US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920px-Binary_Search_Depictio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6" y="1434918"/>
            <a:ext cx="8043887" cy="3422842"/>
          </a:xfrm>
          <a:prstGeom prst="rect">
            <a:avLst/>
          </a:prstGeom>
        </p:spPr>
      </p:pic>
      <p:pic>
        <p:nvPicPr>
          <p:cNvPr id="3" name="图片 2" descr="apartment-architecture-balcony-building-259950.webp.jpg"/>
          <p:cNvPicPr>
            <a:picLocks noChangeAspect="1"/>
          </p:cNvPicPr>
          <p:nvPr/>
        </p:nvPicPr>
        <p:blipFill>
          <a:blip r:embed="rId3"/>
          <a:srcRect t="84375" b="5469"/>
          <a:stretch>
            <a:fillRect/>
          </a:stretch>
        </p:blipFill>
        <p:spPr>
          <a:xfrm>
            <a:off x="0" y="5929282"/>
            <a:ext cx="9144000" cy="928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3900" y="1833551"/>
            <a:ext cx="30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次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查找时的中点值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0258" y="2476491"/>
            <a:ext cx="416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次查找时的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中点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值</a:t>
            </a:r>
          </a:p>
          <a:p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3714" y="3162296"/>
            <a:ext cx="3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次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查找时的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中点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7462" y="3843340"/>
            <a:ext cx="38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次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查找时的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中点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00364" y="4786322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元素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6024" y="4774180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下标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5786446" y="4572008"/>
            <a:ext cx="428628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642910" y="4572008"/>
            <a:ext cx="428628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0100" y="4774180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从零开始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4876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数组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8286776" y="4500570"/>
            <a:ext cx="428628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77159" y="4786322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个元素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2643174" y="4500570"/>
            <a:ext cx="428628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4357686" y="4786322"/>
            <a:ext cx="428628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1429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查找  共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                                        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47910" y="4824723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中点下标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(0 + 16) / 2 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2895" y="4248156"/>
            <a:ext cx="226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左界下标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0826" y="4214818"/>
            <a:ext cx="234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右界下标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图解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20" y="3357562"/>
            <a:ext cx="482908" cy="928670"/>
          </a:xfrm>
          <a:prstGeom prst="rect">
            <a:avLst/>
          </a:prstGeom>
        </p:spPr>
      </p:pic>
      <p:pic>
        <p:nvPicPr>
          <p:cNvPr id="48" name="图片 47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8161" y="3343274"/>
            <a:ext cx="482908" cy="1443048"/>
          </a:xfrm>
          <a:prstGeom prst="rect">
            <a:avLst/>
          </a:prstGeom>
        </p:spPr>
      </p:pic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4876" y="3319486"/>
            <a:ext cx="482908" cy="92867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76195" y="34671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5298" y="370261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86776" y="34290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283603" y="2431249"/>
            <a:ext cx="576266" cy="158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00232" y="180973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33676" y="4186243"/>
            <a:ext cx="248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右界下标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642974" y="5324789"/>
            <a:ext cx="72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中点下标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(0 + 7) /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 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≈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向下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14332" y="4181781"/>
            <a:ext cx="211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左界下标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1429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次查找  共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图解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295" y="3286124"/>
            <a:ext cx="482908" cy="928670"/>
          </a:xfrm>
          <a:prstGeom prst="rect">
            <a:avLst/>
          </a:prstGeom>
        </p:spPr>
      </p:pic>
      <p:pic>
        <p:nvPicPr>
          <p:cNvPr id="50" name="图片 49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81" y="3295648"/>
            <a:ext cx="482908" cy="2062178"/>
          </a:xfrm>
          <a:prstGeom prst="rect">
            <a:avLst/>
          </a:prstGeom>
        </p:spPr>
      </p:pic>
      <p:pic>
        <p:nvPicPr>
          <p:cNvPr id="51" name="图片 50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9045" y="3295649"/>
            <a:ext cx="482908" cy="9286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66670" y="33956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443" y="39359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82556" y="34147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283603" y="2431249"/>
            <a:ext cx="576266" cy="158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00232" y="180973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4756" y="417225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右界下标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4152905"/>
            <a:ext cx="219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左界下标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23884" y="5276863"/>
            <a:ext cx="680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中点下标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(4 + 7) / 2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≈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向下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11429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次查找  共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图解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4559" y="3286124"/>
            <a:ext cx="482908" cy="928670"/>
          </a:xfrm>
          <a:prstGeom prst="rect">
            <a:avLst/>
          </a:prstGeom>
        </p:spPr>
      </p:pic>
      <p:pic>
        <p:nvPicPr>
          <p:cNvPr id="50" name="图片 49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8913" y="3286124"/>
            <a:ext cx="482908" cy="1928826"/>
          </a:xfrm>
          <a:prstGeom prst="rect">
            <a:avLst/>
          </a:prstGeom>
        </p:spPr>
      </p:pic>
      <p:pic>
        <p:nvPicPr>
          <p:cNvPr id="51" name="图片 50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4282" y="3295649"/>
            <a:ext cx="482908" cy="9286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66934" y="33956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87186" y="38597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7793" y="3406323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283603" y="2431249"/>
            <a:ext cx="576266" cy="158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00232" y="180973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43201" y="4548194"/>
            <a:ext cx="315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右界下标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57488" y="353853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左界下标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47964" y="5553090"/>
            <a:ext cx="458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下标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(4 + 4) / 2 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1429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次查找  共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图解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4559" y="3286148"/>
            <a:ext cx="482908" cy="928670"/>
          </a:xfrm>
          <a:prstGeom prst="rect">
            <a:avLst/>
          </a:prstGeom>
        </p:spPr>
      </p:pic>
      <p:pic>
        <p:nvPicPr>
          <p:cNvPr id="50" name="图片 49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9797" y="5286388"/>
            <a:ext cx="482908" cy="928670"/>
          </a:xfrm>
          <a:prstGeom prst="rect">
            <a:avLst/>
          </a:prstGeom>
        </p:spPr>
      </p:pic>
      <p:pic>
        <p:nvPicPr>
          <p:cNvPr id="51" name="图片 50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9322" y="4286256"/>
            <a:ext cx="482908" cy="9286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66934" y="33956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76459" y="539807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81222" y="440531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283603" y="2431249"/>
            <a:ext cx="576266" cy="158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00232" y="180973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470</Words>
  <Application>Microsoft Office PowerPoint</Application>
  <PresentationFormat>全屏显示(4:3)</PresentationFormat>
  <Paragraphs>186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刘双</dc:creator>
  <cp:lastModifiedBy>DELL</cp:lastModifiedBy>
  <cp:revision>156</cp:revision>
  <dcterms:created xsi:type="dcterms:W3CDTF">2020-10-27T05:19:44Z</dcterms:created>
  <dcterms:modified xsi:type="dcterms:W3CDTF">2020-10-30T05:50:37Z</dcterms:modified>
</cp:coreProperties>
</file>