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2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030" autoAdjust="0"/>
    <p:restoredTop sz="86439" autoAdjust="0"/>
  </p:normalViewPr>
  <p:slideViewPr>
    <p:cSldViewPr>
      <p:cViewPr>
        <p:scale>
          <a:sx n="100" d="100"/>
          <a:sy n="100" d="100"/>
        </p:scale>
        <p:origin x="-2676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8868"/>
            <a:ext cx="885828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Binary 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earch Algorithm</a:t>
            </a:r>
          </a:p>
          <a:p>
            <a:pPr algn="r"/>
            <a:r>
              <a:rPr lang="zh-CN" altLang="en-US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二分查找算法</a:t>
            </a:r>
            <a:endParaRPr lang="en-US" altLang="zh-CN" sz="3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sz="3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 复杂度</a:t>
            </a:r>
            <a:endParaRPr lang="en-US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00000000-0008-0000-0100-000002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2336" t="1059" b="1212"/>
          <a:stretch/>
        </p:blipFill>
        <p:spPr bwMode="auto">
          <a:xfrm>
            <a:off x="491645" y="1161962"/>
            <a:ext cx="4973316" cy="49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02254F4-F961-4167-8802-07B190376CA0}"/>
              </a:ext>
            </a:extLst>
          </p:cNvPr>
          <p:cNvSpPr txBox="1"/>
          <p:nvPr/>
        </p:nvSpPr>
        <p:spPr>
          <a:xfrm>
            <a:off x="0" y="2109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算法分析函数图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0000000-0008-0000-0100-000003000000}"/>
              </a:ext>
            </a:extLst>
          </p:cNvPr>
          <p:cNvSpPr/>
          <p:nvPr/>
        </p:nvSpPr>
        <p:spPr>
          <a:xfrm>
            <a:off x="5920933" y="4733862"/>
            <a:ext cx="3000364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最坏时间复杂度：</a:t>
            </a:r>
            <a:r>
              <a:rPr lang="en-US" altLang="zh-CN" sz="1800" b="0" i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O</a:t>
            </a:r>
            <a:r>
              <a:rPr lang="en-US" altLang="zh-CN" sz="1800" b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(log n)                      </a:t>
            </a:r>
            <a:endParaRPr lang="en-US" altLang="zh-CN" sz="1800" b="0" dirty="0" smtClean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最好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时间复杂度：</a:t>
            </a:r>
            <a:r>
              <a:rPr lang="en-US" altLang="zh-CN" sz="1800" b="0" i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O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(1)                    </a:t>
            </a:r>
            <a:endParaRPr lang="en-US" altLang="zh-CN" sz="1800" b="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平均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时间复杂度：</a:t>
            </a:r>
            <a:r>
              <a:rPr lang="en-US" altLang="zh-CN" sz="1800" b="0" i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O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(log n)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            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最坏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空间复杂度：</a:t>
            </a:r>
            <a:r>
              <a:rPr lang="en-US" altLang="zh-CN" sz="1800" b="0" i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O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(1)</a:t>
            </a:r>
            <a:endParaRPr lang="zh-CN" altLang="en-US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AAFA0076-D977-4887-AF97-E562596BE8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06553" y="4948176"/>
            <a:ext cx="785818" cy="571504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B0BE6D3-4F4E-4D98-8755-07D4DEEEF3A9}"/>
              </a:ext>
            </a:extLst>
          </p:cNvPr>
          <p:cNvSpPr txBox="1"/>
          <p:nvPr/>
        </p:nvSpPr>
        <p:spPr>
          <a:xfrm>
            <a:off x="285720" y="2376408"/>
            <a:ext cx="57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8BB83C-4E59-4B98-8210-A2930E6305B8}"/>
              </a:ext>
            </a:extLst>
          </p:cNvPr>
          <p:cNvSpPr txBox="1"/>
          <p:nvPr/>
        </p:nvSpPr>
        <p:spPr>
          <a:xfrm>
            <a:off x="2188709" y="5880933"/>
            <a:ext cx="1454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元素数量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03" y="3153837"/>
            <a:ext cx="369332" cy="5715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zh-CN" alt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52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4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最坏时间复杂度：</a:t>
            </a:r>
            <a:r>
              <a:rPr lang="en-US" altLang="zh-CN" sz="36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</a:t>
            </a:r>
            <a:r>
              <a:rPr lang="en-US" altLang="zh-CN" sz="36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(log n)</a:t>
            </a:r>
          </a:p>
          <a:p>
            <a:pPr algn="ctr"/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15206" y="571480"/>
            <a:ext cx="1928794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是数组中元素的数量 </a:t>
            </a:r>
            <a:endParaRPr lang="en-US" altLang="zh-CN" sz="1400" b="0" dirty="0">
              <a:solidFill>
                <a:schemeClr val="tx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2150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∴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(log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n)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28596" y="1152508"/>
          <a:ext cx="8286808" cy="3426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01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58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290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94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查找开始前，元素的数量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3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次查找后，元素的数量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baseline="300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3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次查找后，元素的数量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baseline="300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次查找后，元素的数量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baseline="300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…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次查找后，元素的数量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baseline="300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baseline="300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次查找的是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最后</a:t>
                      </a: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一个元素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3821748" y="1832917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821966" y="2464027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824282" y="3118503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821966" y="4241806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707579" y="1817895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698054" y="2468090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698054" y="3106517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707579" y="4239999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42870" y="785794"/>
            <a:ext cx="365762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推导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过程：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64344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 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=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因为只剩下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个元素了（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最坏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的查找情况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9313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=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526733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∵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x,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log</a:t>
            </a:r>
            <a:r>
              <a:rPr lang="en-US" altLang="zh-CN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(x) = 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55721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log</a:t>
            </a:r>
            <a:r>
              <a:rPr lang="en-US" altLang="zh-CN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= k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91718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在计算机科学中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，写作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log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= 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24045" y="4510095"/>
            <a:ext cx="57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</a:p>
          <a:p>
            <a:pPr algn="ctr">
              <a:defRPr/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endParaRPr lang="zh-CN" altLang="en-US" dirty="0" smtClean="0"/>
          </a:p>
          <a:p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2133583" y="4822233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76459" y="4776797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193</Words>
  <Application>Microsoft Office PowerPoint</Application>
  <PresentationFormat>全屏显示(4:3)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刘双</dc:creator>
  <cp:lastModifiedBy>DELL</cp:lastModifiedBy>
  <cp:revision>150</cp:revision>
  <dcterms:created xsi:type="dcterms:W3CDTF">2020-10-27T05:19:44Z</dcterms:created>
  <dcterms:modified xsi:type="dcterms:W3CDTF">2020-10-30T06:32:13Z</dcterms:modified>
</cp:coreProperties>
</file>