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030" autoAdjust="0"/>
    <p:restoredTop sz="86439" autoAdjust="0"/>
  </p:normalViewPr>
  <p:slideViewPr>
    <p:cSldViewPr>
      <p:cViewPr varScale="1">
        <p:scale>
          <a:sx n="146" d="100"/>
          <a:sy n="146" d="100"/>
        </p:scale>
        <p:origin x="138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8868"/>
            <a:ext cx="885828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Binary 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earch Algorithm</a:t>
            </a:r>
          </a:p>
          <a:p>
            <a:pPr algn="r"/>
            <a:r>
              <a:rPr lang="zh-CN" altLang="en-US" sz="3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二分查找算法</a:t>
            </a:r>
            <a:endParaRPr lang="en-US" altLang="zh-CN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sz="3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第五部分 测试数据</a:t>
            </a:r>
            <a:endParaRPr 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254F4-F961-4167-8802-07B190376CA0}"/>
              </a:ext>
            </a:extLst>
          </p:cNvPr>
          <p:cNvSpPr txBox="1"/>
          <p:nvPr/>
        </p:nvSpPr>
        <p:spPr>
          <a:xfrm>
            <a:off x="0" y="28233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测试数据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900" y="1162036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  <a:ea typeface="微软雅黑" pitchFamily="34" charset="-122"/>
              </a:rPr>
              <a:t>// </a:t>
            </a:r>
            <a:r>
              <a:rPr lang="zh-CN" altLang="en-US" sz="1600" dirty="0">
                <a:latin typeface="Consolas" pitchFamily="49" charset="0"/>
                <a:ea typeface="微软雅黑" pitchFamily="34" charset="-122"/>
              </a:rPr>
              <a:t>目标值：</a:t>
            </a:r>
            <a:r>
              <a:rPr lang="en-US" altLang="zh-CN" sz="1600" dirty="0">
                <a:latin typeface="Consolas" pitchFamily="49" charset="0"/>
                <a:ea typeface="微软雅黑" pitchFamily="34" charset="-122"/>
              </a:rPr>
              <a:t>0, 1, 18</a:t>
            </a:r>
            <a:endParaRPr lang="en-US" sz="1600" dirty="0">
              <a:latin typeface="Consolas" pitchFamily="49" charset="0"/>
              <a:ea typeface="微软雅黑" pitchFamily="34" charset="-122"/>
            </a:endParaRPr>
          </a:p>
          <a:p>
            <a:r>
              <a:rPr lang="en-US" sz="1600" dirty="0">
                <a:latin typeface="Consolas" pitchFamily="49" charset="0"/>
              </a:rPr>
              <a:t>int[] myArray = {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</a:rPr>
              <a:t>};             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微软雅黑" pitchFamily="34" charset="-122"/>
              </a:rPr>
              <a:t>// </a:t>
            </a:r>
            <a:r>
              <a:rPr lang="zh-CN" altLang="en-US" sz="1600" dirty="0">
                <a:latin typeface="Consolas" pitchFamily="49" charset="0"/>
                <a:ea typeface="微软雅黑" pitchFamily="34" charset="-122"/>
              </a:rPr>
              <a:t>目标值：</a:t>
            </a:r>
            <a:r>
              <a:rPr lang="en-US" altLang="zh-CN" sz="1600" dirty="0">
                <a:latin typeface="Consolas" pitchFamily="49" charset="0"/>
                <a:ea typeface="微软雅黑" pitchFamily="34" charset="-122"/>
              </a:rPr>
              <a:t>562, 30</a:t>
            </a:r>
            <a:endParaRPr lang="en-US" sz="1600" dirty="0">
              <a:latin typeface="Consolas" pitchFamily="49" charset="0"/>
              <a:ea typeface="微软雅黑" pitchFamily="34" charset="-122"/>
            </a:endParaRPr>
          </a:p>
          <a:p>
            <a:r>
              <a:rPr lang="en-US" sz="1600" dirty="0">
                <a:latin typeface="Consolas" pitchFamily="49" charset="0"/>
              </a:rPr>
              <a:t>int[] myArray = {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562</a:t>
            </a:r>
            <a:r>
              <a:rPr lang="en-US" sz="1600" dirty="0">
                <a:latin typeface="Consolas" pitchFamily="49" charset="0"/>
              </a:rPr>
              <a:t>};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微软雅黑" pitchFamily="34" charset="-122"/>
              </a:rPr>
              <a:t>// </a:t>
            </a:r>
            <a:r>
              <a:rPr lang="zh-CN" altLang="en-US" sz="1600" dirty="0">
                <a:latin typeface="Consolas" pitchFamily="49" charset="0"/>
                <a:ea typeface="微软雅黑" pitchFamily="34" charset="-122"/>
              </a:rPr>
              <a:t>目标值：</a:t>
            </a:r>
            <a:r>
              <a:rPr lang="en-US" altLang="zh-CN" sz="1600" dirty="0">
                <a:latin typeface="Consolas" pitchFamily="49" charset="0"/>
                <a:ea typeface="微软雅黑" pitchFamily="34" charset="-122"/>
              </a:rPr>
              <a:t>2, 992</a:t>
            </a:r>
            <a:endParaRPr lang="en-US" sz="1600" dirty="0">
              <a:latin typeface="Consolas" pitchFamily="49" charset="0"/>
              <a:ea typeface="微软雅黑" pitchFamily="34" charset="-122"/>
            </a:endParaRPr>
          </a:p>
          <a:p>
            <a:r>
              <a:rPr lang="en-US" sz="1600" dirty="0">
                <a:latin typeface="Consolas" pitchFamily="49" charset="0"/>
              </a:rPr>
              <a:t>int[] myArray = {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2</a:t>
            </a:r>
            <a:r>
              <a:rPr lang="en-US" sz="1600" dirty="0">
                <a:latin typeface="Consolas" pitchFamily="49" charset="0"/>
              </a:rPr>
              <a:t>, 39};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微软雅黑" pitchFamily="34" charset="-122"/>
              </a:rPr>
              <a:t>// </a:t>
            </a:r>
            <a:r>
              <a:rPr lang="zh-CN" altLang="en-US" sz="1600" dirty="0">
                <a:latin typeface="Consolas" pitchFamily="49" charset="0"/>
                <a:ea typeface="微软雅黑" pitchFamily="34" charset="-122"/>
              </a:rPr>
              <a:t>目标值：</a:t>
            </a:r>
            <a:r>
              <a:rPr lang="en-US" altLang="zh-CN" sz="1600" dirty="0">
                <a:latin typeface="Consolas" pitchFamily="49" charset="0"/>
                <a:ea typeface="微软雅黑" pitchFamily="34" charset="-122"/>
              </a:rPr>
              <a:t>741, 9771</a:t>
            </a:r>
            <a:endParaRPr lang="en-US" sz="1600" dirty="0">
              <a:latin typeface="Consolas" pitchFamily="49" charset="0"/>
              <a:ea typeface="微软雅黑" pitchFamily="34" charset="-122"/>
            </a:endParaRPr>
          </a:p>
          <a:p>
            <a:r>
              <a:rPr lang="en-US" sz="1600" dirty="0">
                <a:latin typeface="Consolas" pitchFamily="49" charset="0"/>
              </a:rPr>
              <a:t>int[] myArray = {62,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741</a:t>
            </a:r>
            <a:r>
              <a:rPr lang="en-US" sz="1600" dirty="0">
                <a:latin typeface="Consolas" pitchFamily="49" charset="0"/>
              </a:rPr>
              <a:t>, 8874};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微软雅黑" pitchFamily="34" charset="-122"/>
              </a:rPr>
              <a:t>// </a:t>
            </a:r>
            <a:r>
              <a:rPr lang="zh-CN" altLang="en-US" sz="1600" dirty="0">
                <a:latin typeface="Consolas" pitchFamily="49" charset="0"/>
                <a:ea typeface="微软雅黑" pitchFamily="34" charset="-122"/>
              </a:rPr>
              <a:t>目标值：</a:t>
            </a:r>
            <a:r>
              <a:rPr lang="en-US" altLang="zh-CN" sz="1600" dirty="0">
                <a:latin typeface="Consolas" pitchFamily="49" charset="0"/>
                <a:ea typeface="微软雅黑" pitchFamily="34" charset="-122"/>
              </a:rPr>
              <a:t>999991, 0</a:t>
            </a:r>
            <a:endParaRPr lang="en-US" sz="1600" dirty="0">
              <a:latin typeface="Consolas" pitchFamily="49" charset="0"/>
              <a:ea typeface="微软雅黑" pitchFamily="34" charset="-122"/>
            </a:endParaRPr>
          </a:p>
          <a:p>
            <a:r>
              <a:rPr lang="en-US" sz="1600" dirty="0">
                <a:latin typeface="Consolas" pitchFamily="49" charset="0"/>
              </a:rPr>
              <a:t>int[] myArray = {881, 5001, 6000,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999991</a:t>
            </a:r>
            <a:r>
              <a:rPr lang="en-US" sz="1600" dirty="0">
                <a:latin typeface="Consolas" pitchFamily="49" charset="0"/>
              </a:rPr>
              <a:t>};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ea typeface="微软雅黑" pitchFamily="34" charset="-122"/>
              </a:rPr>
              <a:t>// </a:t>
            </a:r>
            <a:r>
              <a:rPr lang="zh-CN" altLang="en-US" sz="1600" dirty="0">
                <a:latin typeface="Consolas" pitchFamily="49" charset="0"/>
                <a:ea typeface="微软雅黑" pitchFamily="34" charset="-122"/>
              </a:rPr>
              <a:t>目标值：</a:t>
            </a:r>
            <a:r>
              <a:rPr lang="en-US" altLang="zh-CN" sz="1600" dirty="0">
                <a:latin typeface="Consolas" pitchFamily="49" charset="0"/>
                <a:ea typeface="微软雅黑" pitchFamily="34" charset="-122"/>
              </a:rPr>
              <a:t>7, 41</a:t>
            </a:r>
            <a:endParaRPr lang="en-US" sz="1600" dirty="0">
              <a:latin typeface="Consolas" pitchFamily="49" charset="0"/>
              <a:ea typeface="微软雅黑" pitchFamily="34" charset="-122"/>
            </a:endParaRPr>
          </a:p>
          <a:p>
            <a:r>
              <a:rPr lang="en-US" sz="1600" dirty="0">
                <a:latin typeface="Consolas" pitchFamily="49" charset="0"/>
              </a:rPr>
              <a:t>int[] myArray = {1, 3, 4, 6,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7</a:t>
            </a:r>
            <a:r>
              <a:rPr lang="en-US" sz="1600" dirty="0">
                <a:latin typeface="Consolas" pitchFamily="49" charset="0"/>
              </a:rPr>
              <a:t>, 8, 10, 13, 14, 18, 19, 21, 24, 37, 40, 45, 71};</a:t>
            </a:r>
            <a:endParaRPr lang="en-US" altLang="zh-CN" sz="1600" dirty="0">
              <a:latin typeface="Consolas" pitchFamily="49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" name="图片 9" descr="apartment-architecture-balcony-building-259950.webp.jpg"/>
          <p:cNvPicPr>
            <a:picLocks noChangeAspect="1"/>
          </p:cNvPicPr>
          <p:nvPr/>
        </p:nvPicPr>
        <p:blipFill>
          <a:blip r:embed="rId2"/>
          <a:srcRect t="84375" b="5469"/>
          <a:stretch>
            <a:fillRect/>
          </a:stretch>
        </p:blipFill>
        <p:spPr>
          <a:xfrm>
            <a:off x="0" y="5929282"/>
            <a:ext cx="9144000" cy="9287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134</Words>
  <Application>Microsoft Office PowerPoint</Application>
  <PresentationFormat>全屏显示(4:3)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刘双</dc:creator>
  <cp:lastModifiedBy>刘 双</cp:lastModifiedBy>
  <cp:revision>165</cp:revision>
  <dcterms:created xsi:type="dcterms:W3CDTF">2020-10-27T05:19:44Z</dcterms:created>
  <dcterms:modified xsi:type="dcterms:W3CDTF">2020-11-01T05:03:07Z</dcterms:modified>
</cp:coreProperties>
</file>