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9" autoAdjust="0"/>
    <p:restoredTop sz="86439" autoAdjust="0"/>
  </p:normalViewPr>
  <p:slideViewPr>
    <p:cSldViewPr>
      <p:cViewPr varScale="1">
        <p:scale>
          <a:sx n="163" d="100"/>
          <a:sy n="163" d="100"/>
        </p:scale>
        <p:origin x="526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28868"/>
            <a:ext cx="885828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Binary </a:t>
            </a:r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earch Algorithm</a:t>
            </a:r>
          </a:p>
          <a:p>
            <a:pPr algn="r"/>
            <a:r>
              <a:rPr lang="zh-CN" altLang="en-US" sz="3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二分查找算法</a:t>
            </a:r>
            <a:endParaRPr lang="en-US" altLang="zh-CN" sz="3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endParaRPr lang="en-US" sz="3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第六部分 代码解析</a:t>
            </a:r>
            <a:endParaRPr 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12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Times New Roman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刘双</dc:creator>
  <cp:lastModifiedBy>刘 双</cp:lastModifiedBy>
  <cp:revision>172</cp:revision>
  <dcterms:created xsi:type="dcterms:W3CDTF">2020-10-27T05:19:44Z</dcterms:created>
  <dcterms:modified xsi:type="dcterms:W3CDTF">2020-10-30T14:35:01Z</dcterms:modified>
</cp:coreProperties>
</file>