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030" autoAdjust="0"/>
    <p:restoredTop sz="86439" autoAdjust="0"/>
  </p:normalViewPr>
  <p:slideViewPr>
    <p:cSldViewPr>
      <p:cViewPr>
        <p:scale>
          <a:sx n="75" d="100"/>
          <a:sy n="75" d="100"/>
        </p:scale>
        <p:origin x="-3396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 代码清单</a:t>
            </a:r>
            <a:endParaRPr lang="en-US" sz="2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示例工程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含视频中的所有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PPT)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84" y="175288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https://github.com/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dastructhm</a:t>
            </a:r>
            <a:r>
              <a:rPr lang="en-US" altLang="zh-CN" sz="28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/AlgorithmBinarySearch</a:t>
            </a:r>
            <a:endParaRPr lang="zh-CN" altLang="en-US" sz="28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" name="图片 5" descr="1920px-Octicons-logo-github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510" y="1357298"/>
            <a:ext cx="1062606" cy="37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282" y="350043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编程语言：              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IDE:                    SDK: 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JDK 15.0.1</a:t>
            </a:r>
            <a:r>
              <a:rPr lang="zh-CN" altLang="en-US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    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操作系统：</a:t>
            </a:r>
            <a:endParaRPr lang="zh-CN" altLang="en-US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" name="图片 13" descr="800px-Java_programming_language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3169680"/>
            <a:ext cx="571504" cy="1045138"/>
          </a:xfrm>
          <a:prstGeom prst="rect">
            <a:avLst/>
          </a:prstGeom>
        </p:spPr>
      </p:pic>
      <p:pic>
        <p:nvPicPr>
          <p:cNvPr id="15" name="图片 14" descr="未标题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3294062"/>
            <a:ext cx="798518" cy="798518"/>
          </a:xfrm>
          <a:prstGeom prst="rect">
            <a:avLst/>
          </a:prstGeom>
        </p:spPr>
      </p:pic>
      <p:pic>
        <p:nvPicPr>
          <p:cNvPr id="16" name="图片 15" descr="apartment-architecture-balcony-building-259950.webp.jpg"/>
          <p:cNvPicPr>
            <a:picLocks noChangeAspect="1"/>
          </p:cNvPicPr>
          <p:nvPr/>
        </p:nvPicPr>
        <p:blipFill>
          <a:blip r:embed="rId5"/>
          <a:srcRect t="31944" b="29166"/>
          <a:stretch>
            <a:fillRect/>
          </a:stretch>
        </p:blipFill>
        <p:spPr>
          <a:xfrm>
            <a:off x="0" y="4857712"/>
            <a:ext cx="9144000" cy="2000288"/>
          </a:xfrm>
          <a:prstGeom prst="rect">
            <a:avLst/>
          </a:prstGeom>
        </p:spPr>
      </p:pic>
      <p:pic>
        <p:nvPicPr>
          <p:cNvPr id="13" name="图片 12" descr="1920px-Windows_10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8082" y="3538538"/>
            <a:ext cx="1672252" cy="309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另请参阅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1428736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Binary_search_algorithm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Big_O_notation#Orders_of_common_functions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Time_complexity#Logarithmic_time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Iteration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Recursion</a:t>
            </a: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https://en.wikipedia.org/wiki/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Logarithm</a:t>
            </a: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https://www.youtube.com/watch?v=T98PIp4omUA</a:t>
            </a: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https://stackoverflow.com/questions/14426790/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why-lookup-in-a-binary-search-tree-is-ologn</a:t>
            </a:r>
            <a:endParaRPr lang="en-US" altLang="zh-CN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" name="图片 6" descr="1920px-YouTube_Logo_2017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3571876"/>
            <a:ext cx="1691747" cy="378000"/>
          </a:xfrm>
          <a:prstGeom prst="rect">
            <a:avLst/>
          </a:prstGeom>
        </p:spPr>
      </p:pic>
      <p:pic>
        <p:nvPicPr>
          <p:cNvPr id="8" name="图片 7" descr="1920px-Stack_Overflow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4643446"/>
            <a:ext cx="1928826" cy="378733"/>
          </a:xfrm>
          <a:prstGeom prst="rect">
            <a:avLst/>
          </a:prstGeom>
        </p:spPr>
      </p:pic>
      <p:pic>
        <p:nvPicPr>
          <p:cNvPr id="9" name="图片 8" descr="1920px-Wikipedia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546" y="1071546"/>
            <a:ext cx="2226258" cy="378000"/>
          </a:xfrm>
          <a:prstGeom prst="rect">
            <a:avLst/>
          </a:prstGeom>
        </p:spPr>
      </p:pic>
      <p:pic>
        <p:nvPicPr>
          <p:cNvPr id="10" name="图片 9" descr="apartment-architecture-balcony-building-259950.webp.jpg"/>
          <p:cNvPicPr>
            <a:picLocks noChangeAspect="1"/>
          </p:cNvPicPr>
          <p:nvPr/>
        </p:nvPicPr>
        <p:blipFill>
          <a:blip r:embed="rId5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61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DELL</cp:lastModifiedBy>
  <cp:revision>158</cp:revision>
  <dcterms:created xsi:type="dcterms:W3CDTF">2020-10-27T05:19:44Z</dcterms:created>
  <dcterms:modified xsi:type="dcterms:W3CDTF">2020-10-30T06:55:14Z</dcterms:modified>
</cp:coreProperties>
</file>