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b.bund.de/DE/Fakten/Tools/Migration/Globalflows.html" TargetMode="External"/><Relationship Id="rId2" Type="http://schemas.openxmlformats.org/officeDocument/2006/relationships/hyperlink" Target="https://www.statistik.at/atlas/itg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Packages/com.unity.xr.arfoundation@6.0/manual/index.html#platform-suppor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ADDD2-7558-AF24-8B30-9227FA1FE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b="1" spc="0" dirty="0"/>
              <a:t>AR Country Data Explorer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1002EF-1967-B71D-49BA-64D2D8DD6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David Suppan, 11813815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16DE14-CEF3-9A82-0CAD-05E25DB86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986" y="1858349"/>
            <a:ext cx="2889510" cy="28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9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84E88-5B95-5118-2B6B-1EADD681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Main </a:t>
            </a:r>
            <a:r>
              <a:rPr lang="de-AT" dirty="0" err="1"/>
              <a:t>idea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ECF317-A76A-EC06-3DEB-A8913F25A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 err="1"/>
              <a:t>Visualize</a:t>
            </a:r>
            <a:r>
              <a:rPr lang="de-AT" b="1" dirty="0"/>
              <a:t> and </a:t>
            </a:r>
            <a:r>
              <a:rPr lang="de-AT" b="1" dirty="0" err="1"/>
              <a:t>explore</a:t>
            </a:r>
            <a:r>
              <a:rPr lang="de-AT" b="1" dirty="0"/>
              <a:t> </a:t>
            </a:r>
            <a:r>
              <a:rPr lang="de-AT" b="1" dirty="0" err="1"/>
              <a:t>data</a:t>
            </a:r>
            <a:r>
              <a:rPr lang="de-AT" b="1" dirty="0"/>
              <a:t> </a:t>
            </a:r>
            <a:r>
              <a:rPr lang="de-AT" b="1" dirty="0" err="1"/>
              <a:t>between</a:t>
            </a:r>
            <a:r>
              <a:rPr lang="de-AT" b="1" dirty="0"/>
              <a:t> countries </a:t>
            </a:r>
            <a:r>
              <a:rPr lang="de-AT" b="1" dirty="0" err="1"/>
              <a:t>with</a:t>
            </a:r>
            <a:r>
              <a:rPr lang="de-AT" b="1" dirty="0"/>
              <a:t> AR</a:t>
            </a:r>
          </a:p>
          <a:p>
            <a:r>
              <a:rPr lang="de-AT" b="1" dirty="0" err="1"/>
              <a:t>Used</a:t>
            </a:r>
            <a:r>
              <a:rPr lang="de-AT" b="1" dirty="0"/>
              <a:t> </a:t>
            </a:r>
            <a:r>
              <a:rPr lang="de-AT" b="1" dirty="0" err="1"/>
              <a:t>datasets</a:t>
            </a:r>
            <a:r>
              <a:rPr lang="de-AT" b="1" dirty="0"/>
              <a:t>:</a:t>
            </a:r>
          </a:p>
          <a:p>
            <a:pPr lvl="1"/>
            <a:r>
              <a:rPr lang="de-AT" dirty="0" err="1">
                <a:solidFill>
                  <a:schemeClr val="accent1"/>
                </a:solidFill>
              </a:rPr>
              <a:t>Austria‘s</a:t>
            </a:r>
            <a:r>
              <a:rPr lang="de-AT" dirty="0">
                <a:solidFill>
                  <a:schemeClr val="accent1"/>
                </a:solidFill>
              </a:rPr>
              <a:t> 2023 Import/Export </a:t>
            </a:r>
            <a:r>
              <a:rPr lang="de-AT" dirty="0" err="1">
                <a:solidFill>
                  <a:schemeClr val="accent1"/>
                </a:solidFill>
              </a:rPr>
              <a:t>data</a:t>
            </a:r>
            <a:br>
              <a:rPr lang="de-AT" dirty="0">
                <a:solidFill>
                  <a:schemeClr val="accent1"/>
                </a:solidFill>
              </a:rPr>
            </a:br>
            <a:r>
              <a:rPr lang="de-AT" sz="1600" dirty="0">
                <a:solidFill>
                  <a:schemeClr val="accent1"/>
                </a:solidFill>
              </a:rPr>
              <a:t>(</a:t>
            </a:r>
            <a:r>
              <a:rPr lang="de-AT" sz="1600" dirty="0">
                <a:solidFill>
                  <a:schemeClr val="accent1"/>
                </a:solidFill>
                <a:hlinkClick r:id="rId2"/>
              </a:rPr>
              <a:t>https://www.statistik.at/atlas/itgs/</a:t>
            </a:r>
            <a:r>
              <a:rPr lang="de-AT" sz="1600" dirty="0">
                <a:solidFill>
                  <a:schemeClr val="accent1"/>
                </a:solidFill>
              </a:rPr>
              <a:t>, </a:t>
            </a:r>
            <a:r>
              <a:rPr lang="de-AT" sz="1600" dirty="0" err="1">
                <a:solidFill>
                  <a:schemeClr val="accent1"/>
                </a:solidFill>
              </a:rPr>
              <a:t>accessed</a:t>
            </a:r>
            <a:r>
              <a:rPr lang="de-AT" sz="1600" dirty="0">
                <a:solidFill>
                  <a:schemeClr val="accent1"/>
                </a:solidFill>
              </a:rPr>
              <a:t> on 14.06.2024)</a:t>
            </a:r>
          </a:p>
          <a:p>
            <a:pPr lvl="1"/>
            <a:r>
              <a:rPr lang="de-AT" dirty="0" err="1">
                <a:solidFill>
                  <a:schemeClr val="accent1"/>
                </a:solidFill>
              </a:rPr>
              <a:t>Estimated</a:t>
            </a:r>
            <a:r>
              <a:rPr lang="de-AT" dirty="0">
                <a:solidFill>
                  <a:schemeClr val="accent1"/>
                </a:solidFill>
              </a:rPr>
              <a:t> </a:t>
            </a:r>
            <a:r>
              <a:rPr lang="de-AT" dirty="0" err="1">
                <a:solidFill>
                  <a:schemeClr val="accent1"/>
                </a:solidFill>
              </a:rPr>
              <a:t>migration</a:t>
            </a:r>
            <a:r>
              <a:rPr lang="de-AT" dirty="0">
                <a:solidFill>
                  <a:schemeClr val="accent1"/>
                </a:solidFill>
              </a:rPr>
              <a:t> </a:t>
            </a:r>
            <a:r>
              <a:rPr lang="de-AT" dirty="0" err="1">
                <a:solidFill>
                  <a:schemeClr val="accent1"/>
                </a:solidFill>
              </a:rPr>
              <a:t>flows</a:t>
            </a:r>
            <a:r>
              <a:rPr lang="de-AT" dirty="0">
                <a:solidFill>
                  <a:schemeClr val="accent1"/>
                </a:solidFill>
              </a:rPr>
              <a:t> 2015-2020</a:t>
            </a:r>
            <a:br>
              <a:rPr lang="de-AT" dirty="0">
                <a:solidFill>
                  <a:schemeClr val="accent1"/>
                </a:solidFill>
              </a:rPr>
            </a:br>
            <a:r>
              <a:rPr lang="de-AT" sz="1600" dirty="0">
                <a:solidFill>
                  <a:schemeClr val="accent1"/>
                </a:solidFill>
              </a:rPr>
              <a:t>(</a:t>
            </a:r>
            <a:r>
              <a:rPr lang="de-AT" sz="1600" dirty="0">
                <a:solidFill>
                  <a:schemeClr val="accent1"/>
                </a:solidFill>
                <a:hlinkClick r:id="rId3"/>
              </a:rPr>
              <a:t>https://www.bib.bund.de/DE/Fakten/Tools/Migration/Globalflows.html</a:t>
            </a:r>
            <a:r>
              <a:rPr lang="de-AT" sz="1600" dirty="0">
                <a:solidFill>
                  <a:schemeClr val="accent1"/>
                </a:solidFill>
              </a:rPr>
              <a:t>, </a:t>
            </a:r>
            <a:r>
              <a:rPr lang="de-AT" sz="1600" dirty="0" err="1">
                <a:solidFill>
                  <a:schemeClr val="accent1"/>
                </a:solidFill>
              </a:rPr>
              <a:t>accessed</a:t>
            </a:r>
            <a:r>
              <a:rPr lang="de-AT" sz="1600" dirty="0">
                <a:solidFill>
                  <a:schemeClr val="accent1"/>
                </a:solidFill>
              </a:rPr>
              <a:t> on 14.06.2024)</a:t>
            </a:r>
            <a:endParaRPr lang="de-A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46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E867A-467F-48B5-B05B-E9BF1372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 AR was </a:t>
            </a:r>
            <a:r>
              <a:rPr lang="de-AT" dirty="0" err="1"/>
              <a:t>used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C73862-F3F9-2B1A-0D92-6A6A6BF22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b="1" dirty="0"/>
              <a:t>Technologies </a:t>
            </a:r>
            <a:r>
              <a:rPr lang="de-AT" b="1" dirty="0" err="1"/>
              <a:t>used</a:t>
            </a:r>
            <a:endParaRPr lang="de-AT" b="1" dirty="0"/>
          </a:p>
          <a:p>
            <a:pPr lvl="1"/>
            <a:r>
              <a:rPr lang="de-AT" dirty="0">
                <a:solidFill>
                  <a:schemeClr val="accent1"/>
                </a:solidFill>
              </a:rPr>
              <a:t>Unity 2022.3.14f1</a:t>
            </a:r>
          </a:p>
          <a:p>
            <a:pPr lvl="1"/>
            <a:r>
              <a:rPr lang="de-AT" dirty="0">
                <a:solidFill>
                  <a:schemeClr val="accent1"/>
                </a:solidFill>
              </a:rPr>
              <a:t>AR </a:t>
            </a:r>
            <a:r>
              <a:rPr lang="de-AT" dirty="0" err="1">
                <a:solidFill>
                  <a:schemeClr val="accent1"/>
                </a:solidFill>
              </a:rPr>
              <a:t>Foundation</a:t>
            </a:r>
            <a:r>
              <a:rPr lang="de-AT" dirty="0">
                <a:solidFill>
                  <a:schemeClr val="accent1"/>
                </a:solidFill>
              </a:rPr>
              <a:t> 5.1.1</a:t>
            </a:r>
          </a:p>
          <a:p>
            <a:pPr lvl="1"/>
            <a:r>
              <a:rPr lang="de-AT" dirty="0">
                <a:solidFill>
                  <a:schemeClr val="accent1"/>
                </a:solidFill>
              </a:rPr>
              <a:t>Google Pixel 8/Android 14</a:t>
            </a:r>
          </a:p>
          <a:p>
            <a:r>
              <a:rPr lang="de-AT" b="1" dirty="0"/>
              <a:t>AR Features </a:t>
            </a:r>
            <a:r>
              <a:rPr lang="de-AT" b="1" dirty="0" err="1"/>
              <a:t>used</a:t>
            </a:r>
            <a:endParaRPr lang="de-AT" b="1" dirty="0"/>
          </a:p>
          <a:p>
            <a:pPr lvl="1"/>
            <a:r>
              <a:rPr lang="de-AT" dirty="0">
                <a:solidFill>
                  <a:schemeClr val="accent1"/>
                </a:solidFill>
              </a:rPr>
              <a:t>Plane </a:t>
            </a:r>
            <a:r>
              <a:rPr lang="de-AT" dirty="0" err="1">
                <a:solidFill>
                  <a:schemeClr val="accent1"/>
                </a:solidFill>
              </a:rPr>
              <a:t>Detection</a:t>
            </a:r>
            <a:endParaRPr lang="de-AT" dirty="0">
              <a:solidFill>
                <a:schemeClr val="accent1"/>
              </a:solidFill>
            </a:endParaRPr>
          </a:p>
          <a:p>
            <a:pPr lvl="1"/>
            <a:r>
              <a:rPr lang="de-AT" dirty="0" err="1">
                <a:solidFill>
                  <a:schemeClr val="accent1"/>
                </a:solidFill>
              </a:rPr>
              <a:t>Gesture</a:t>
            </a:r>
            <a:r>
              <a:rPr lang="de-AT" dirty="0">
                <a:solidFill>
                  <a:schemeClr val="accent1"/>
                </a:solidFill>
              </a:rPr>
              <a:t> Interactions (i.e. Touchscreen Taps)</a:t>
            </a:r>
          </a:p>
          <a:p>
            <a:pPr lvl="1"/>
            <a:r>
              <a:rPr lang="de-AT" dirty="0" err="1">
                <a:solidFill>
                  <a:schemeClr val="accent1"/>
                </a:solidFill>
              </a:rPr>
              <a:t>Interactable</a:t>
            </a:r>
            <a:r>
              <a:rPr lang="de-AT" dirty="0">
                <a:solidFill>
                  <a:schemeClr val="accent1"/>
                </a:solidFill>
              </a:rPr>
              <a:t> Placement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2514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E867A-467F-48B5-B05B-E9BF1372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interact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C73862-F3F9-2B1A-0D92-6A6A6BF22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Users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place</a:t>
            </a:r>
            <a:r>
              <a:rPr lang="de-AT" dirty="0"/>
              <a:t> countries on a </a:t>
            </a:r>
            <a:r>
              <a:rPr lang="de-AT" dirty="0" err="1"/>
              <a:t>surface</a:t>
            </a:r>
            <a:r>
              <a:rPr lang="de-AT" dirty="0"/>
              <a:t> (e.g. </a:t>
            </a:r>
            <a:r>
              <a:rPr lang="de-AT" dirty="0" err="1"/>
              <a:t>floor</a:t>
            </a:r>
            <a:r>
              <a:rPr lang="de-AT" dirty="0"/>
              <a:t>, </a:t>
            </a:r>
            <a:r>
              <a:rPr lang="de-AT" dirty="0" err="1"/>
              <a:t>table</a:t>
            </a:r>
            <a:r>
              <a:rPr lang="de-AT" dirty="0"/>
              <a:t>) via taps</a:t>
            </a:r>
          </a:p>
          <a:p>
            <a:r>
              <a:rPr lang="de-AT" dirty="0"/>
              <a:t>Users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drag</a:t>
            </a:r>
            <a:r>
              <a:rPr lang="de-AT" dirty="0"/>
              <a:t> countries </a:t>
            </a:r>
            <a:r>
              <a:rPr lang="de-AT" dirty="0" err="1"/>
              <a:t>around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area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get</a:t>
            </a:r>
            <a:r>
              <a:rPr lang="de-AT" dirty="0"/>
              <a:t> a </a:t>
            </a:r>
            <a:r>
              <a:rPr lang="de-AT" dirty="0" err="1"/>
              <a:t>good</a:t>
            </a:r>
            <a:r>
              <a:rPr lang="de-AT" dirty="0"/>
              <a:t> </a:t>
            </a:r>
            <a:r>
              <a:rPr lang="de-AT" dirty="0" err="1"/>
              <a:t>overview</a:t>
            </a:r>
            <a:r>
              <a:rPr lang="de-AT" dirty="0"/>
              <a:t> (</a:t>
            </a:r>
            <a:r>
              <a:rPr lang="de-AT" dirty="0" err="1"/>
              <a:t>select</a:t>
            </a:r>
            <a:r>
              <a:rPr lang="de-AT" dirty="0"/>
              <a:t> </a:t>
            </a:r>
            <a:r>
              <a:rPr lang="de-AT" dirty="0" err="1"/>
              <a:t>first</a:t>
            </a:r>
            <a:r>
              <a:rPr lang="de-AT" dirty="0"/>
              <a:t>)</a:t>
            </a:r>
          </a:p>
          <a:p>
            <a:r>
              <a:rPr lang="de-AT" dirty="0"/>
              <a:t>Users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change</a:t>
            </a:r>
            <a:r>
              <a:rPr lang="de-AT" dirty="0"/>
              <a:t> and </a:t>
            </a:r>
            <a:r>
              <a:rPr lang="de-AT" dirty="0" err="1"/>
              <a:t>delete</a:t>
            </a:r>
            <a:r>
              <a:rPr lang="de-AT" dirty="0"/>
              <a:t> </a:t>
            </a:r>
            <a:r>
              <a:rPr lang="de-AT" dirty="0" err="1"/>
              <a:t>existing</a:t>
            </a:r>
            <a:r>
              <a:rPr lang="de-AT" dirty="0"/>
              <a:t> countries (</a:t>
            </a:r>
            <a:r>
              <a:rPr lang="de-AT" dirty="0" err="1"/>
              <a:t>floating</a:t>
            </a:r>
            <a:r>
              <a:rPr lang="de-AT" dirty="0"/>
              <a:t> UI </a:t>
            </a:r>
            <a:r>
              <a:rPr lang="de-AT" dirty="0" err="1"/>
              <a:t>buttons</a:t>
            </a:r>
            <a:r>
              <a:rPr lang="de-AT" dirty="0"/>
              <a:t>)</a:t>
            </a:r>
          </a:p>
          <a:p>
            <a:r>
              <a:rPr lang="de-AT" dirty="0"/>
              <a:t>Users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choose</a:t>
            </a:r>
            <a:r>
              <a:rPr lang="de-AT" dirty="0"/>
              <a:t> </a:t>
            </a:r>
            <a:r>
              <a:rPr lang="de-AT" dirty="0" err="1"/>
              <a:t>between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categories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visualized</a:t>
            </a:r>
            <a:r>
              <a:rPr lang="de-AT" dirty="0"/>
              <a:t> (</a:t>
            </a:r>
            <a:r>
              <a:rPr lang="de-AT" dirty="0" err="1"/>
              <a:t>fixed</a:t>
            </a:r>
            <a:r>
              <a:rPr lang="de-AT" dirty="0"/>
              <a:t> top </a:t>
            </a:r>
            <a:r>
              <a:rPr lang="de-AT" dirty="0" err="1"/>
              <a:t>right</a:t>
            </a:r>
            <a:r>
              <a:rPr lang="de-AT" dirty="0"/>
              <a:t> </a:t>
            </a:r>
            <a:r>
              <a:rPr lang="de-AT" dirty="0" err="1"/>
              <a:t>button</a:t>
            </a:r>
            <a:r>
              <a:rPr lang="de-AT" dirty="0"/>
              <a:t>)</a:t>
            </a:r>
          </a:p>
          <a:p>
            <a:r>
              <a:rPr lang="de-AT" dirty="0"/>
              <a:t>Users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reset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AR </a:t>
            </a:r>
            <a:r>
              <a:rPr lang="de-AT" dirty="0" err="1"/>
              <a:t>session</a:t>
            </a:r>
            <a:r>
              <a:rPr lang="de-AT" dirty="0"/>
              <a:t> (</a:t>
            </a:r>
            <a:r>
              <a:rPr lang="de-AT" dirty="0" err="1"/>
              <a:t>fixed</a:t>
            </a:r>
            <a:r>
              <a:rPr lang="de-AT" dirty="0"/>
              <a:t> top </a:t>
            </a:r>
            <a:r>
              <a:rPr lang="de-AT" dirty="0" err="1"/>
              <a:t>left</a:t>
            </a:r>
            <a:r>
              <a:rPr lang="de-AT" dirty="0"/>
              <a:t> </a:t>
            </a:r>
            <a:r>
              <a:rPr lang="de-AT" dirty="0" err="1"/>
              <a:t>button</a:t>
            </a:r>
            <a:r>
              <a:rPr lang="de-AT" dirty="0"/>
              <a:t>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7085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E867A-467F-48B5-B05B-E9BF1372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Hardware </a:t>
            </a:r>
            <a:r>
              <a:rPr lang="de-AT" dirty="0" err="1"/>
              <a:t>requirements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C73862-F3F9-2B1A-0D92-6A6A6BF22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Android </a:t>
            </a:r>
            <a:r>
              <a:rPr lang="de-AT" dirty="0" err="1"/>
              <a:t>or</a:t>
            </a:r>
            <a:r>
              <a:rPr lang="de-AT" dirty="0"/>
              <a:t> iOS </a:t>
            </a:r>
            <a:r>
              <a:rPr lang="de-AT" dirty="0" err="1"/>
              <a:t>device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a </a:t>
            </a:r>
            <a:r>
              <a:rPr lang="de-AT" dirty="0" err="1"/>
              <a:t>camera</a:t>
            </a:r>
            <a:endParaRPr lang="de-AT" dirty="0"/>
          </a:p>
          <a:p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detailed</a:t>
            </a:r>
            <a:r>
              <a:rPr lang="de-AT" dirty="0"/>
              <a:t> </a:t>
            </a:r>
            <a:r>
              <a:rPr lang="de-AT" dirty="0" err="1"/>
              <a:t>platform</a:t>
            </a:r>
            <a:r>
              <a:rPr lang="de-AT" dirty="0"/>
              <a:t> support </a:t>
            </a:r>
            <a:r>
              <a:rPr lang="de-AT" dirty="0" err="1"/>
              <a:t>information</a:t>
            </a:r>
            <a:r>
              <a:rPr lang="de-AT" dirty="0"/>
              <a:t> </a:t>
            </a:r>
            <a:r>
              <a:rPr lang="de-AT" dirty="0" err="1"/>
              <a:t>visit</a:t>
            </a:r>
            <a:r>
              <a:rPr lang="de-AT" dirty="0"/>
              <a:t> </a:t>
            </a:r>
            <a:r>
              <a:rPr lang="de-AT" dirty="0">
                <a:hlinkClick r:id="rId2"/>
              </a:rPr>
              <a:t>https://docs.unity3d.com/Packages/com.unity.xr.arfoundation@6.0/manual/index.html#platform-support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9468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E867A-467F-48B5-B05B-E9BF1372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Build</a:t>
            </a:r>
            <a:r>
              <a:rPr lang="de-AT" dirty="0"/>
              <a:t> </a:t>
            </a:r>
            <a:r>
              <a:rPr lang="de-AT" dirty="0" err="1"/>
              <a:t>instructions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C73862-F3F9-2B1A-0D92-6A6A6BF22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Open </a:t>
            </a:r>
            <a:r>
              <a:rPr lang="de-AT" dirty="0" err="1"/>
              <a:t>project</a:t>
            </a:r>
            <a:endParaRPr lang="de-AT" dirty="0"/>
          </a:p>
          <a:p>
            <a:r>
              <a:rPr lang="de-AT" dirty="0"/>
              <a:t>File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Build</a:t>
            </a:r>
            <a:r>
              <a:rPr lang="de-AT" dirty="0">
                <a:sym typeface="Wingdings" panose="05000000000000000000" pitchFamily="2" charset="2"/>
              </a:rPr>
              <a:t> Settings</a:t>
            </a:r>
          </a:p>
          <a:p>
            <a:r>
              <a:rPr lang="de-AT" dirty="0">
                <a:sym typeface="Wingdings" panose="05000000000000000000" pitchFamily="2" charset="2"/>
              </a:rPr>
              <a:t>Select Android</a:t>
            </a:r>
          </a:p>
          <a:p>
            <a:r>
              <a:rPr lang="de-AT" dirty="0">
                <a:sym typeface="Wingdings" panose="05000000000000000000" pitchFamily="2" charset="2"/>
              </a:rPr>
              <a:t>Use </a:t>
            </a:r>
            <a:r>
              <a:rPr lang="de-AT" dirty="0" err="1">
                <a:sym typeface="Wingdings" panose="05000000000000000000" pitchFamily="2" charset="2"/>
              </a:rPr>
              <a:t>the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settings</a:t>
            </a:r>
            <a:r>
              <a:rPr lang="de-AT" dirty="0">
                <a:sym typeface="Wingdings" panose="05000000000000000000" pitchFamily="2" charset="2"/>
              </a:rPr>
              <a:t> like </a:t>
            </a:r>
            <a:r>
              <a:rPr lang="de-AT" dirty="0" err="1">
                <a:sym typeface="Wingdings" panose="05000000000000000000" pitchFamily="2" charset="2"/>
              </a:rPr>
              <a:t>shown</a:t>
            </a:r>
            <a:r>
              <a:rPr lang="de-AT" dirty="0">
                <a:sym typeface="Wingdings" panose="05000000000000000000" pitchFamily="2" charset="2"/>
              </a:rPr>
              <a:t> in </a:t>
            </a:r>
            <a:r>
              <a:rPr lang="de-AT" dirty="0" err="1">
                <a:sym typeface="Wingdings" panose="05000000000000000000" pitchFamily="2" charset="2"/>
              </a:rPr>
              <a:t>the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screenshot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>
                <a:sym typeface="Wingdings" panose="05000000000000000000" pitchFamily="2" charset="2"/>
              </a:rPr>
              <a:t>Connect Android </a:t>
            </a:r>
            <a:r>
              <a:rPr lang="de-AT" dirty="0" err="1">
                <a:sym typeface="Wingdings" panose="05000000000000000000" pitchFamily="2" charset="2"/>
              </a:rPr>
              <a:t>phone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with</a:t>
            </a:r>
            <a:r>
              <a:rPr lang="de-AT" dirty="0">
                <a:sym typeface="Wingdings" panose="05000000000000000000" pitchFamily="2" charset="2"/>
              </a:rPr>
              <a:t> Debugging </a:t>
            </a:r>
            <a:r>
              <a:rPr lang="de-AT" dirty="0" err="1">
                <a:sym typeface="Wingdings" panose="05000000000000000000" pitchFamily="2" charset="2"/>
              </a:rPr>
              <a:t>enabled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>
                <a:sym typeface="Wingdings" panose="05000000000000000000" pitchFamily="2" charset="2"/>
              </a:rPr>
              <a:t>Click </a:t>
            </a:r>
            <a:r>
              <a:rPr lang="de-AT" dirty="0" err="1">
                <a:sym typeface="Wingdings" panose="05000000000000000000" pitchFamily="2" charset="2"/>
              </a:rPr>
              <a:t>Build</a:t>
            </a:r>
            <a:r>
              <a:rPr lang="de-AT" dirty="0">
                <a:sym typeface="Wingdings" panose="05000000000000000000" pitchFamily="2" charset="2"/>
              </a:rPr>
              <a:t> and Run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6C132A-7B29-0B21-3609-92CF2BDE4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74" y="1518235"/>
            <a:ext cx="4560645" cy="425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8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E867A-467F-48B5-B05B-E9BF1372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Learning </a:t>
            </a:r>
            <a:r>
              <a:rPr lang="de-AT" dirty="0" err="1"/>
              <a:t>outcomes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C73862-F3F9-2B1A-0D92-6A6A6BF2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481885"/>
          </a:xfrm>
        </p:spPr>
        <p:txBody>
          <a:bodyPr>
            <a:normAutofit fontScale="85000" lnSpcReduction="20000"/>
          </a:bodyPr>
          <a:lstStyle/>
          <a:p>
            <a:r>
              <a:rPr lang="de-AT" b="1" dirty="0"/>
              <a:t>Deep </a:t>
            </a:r>
            <a:r>
              <a:rPr lang="de-AT" b="1" dirty="0" err="1"/>
              <a:t>understanding</a:t>
            </a:r>
            <a:r>
              <a:rPr lang="de-AT" b="1" dirty="0"/>
              <a:t> </a:t>
            </a:r>
            <a:r>
              <a:rPr lang="de-AT" b="1" dirty="0" err="1"/>
              <a:t>of</a:t>
            </a:r>
            <a:r>
              <a:rPr lang="de-AT" b="1" dirty="0"/>
              <a:t> AR </a:t>
            </a:r>
            <a:r>
              <a:rPr lang="de-AT" b="1" dirty="0" err="1"/>
              <a:t>Foundation</a:t>
            </a:r>
            <a:r>
              <a:rPr lang="de-AT" b="1" dirty="0"/>
              <a:t> </a:t>
            </a:r>
            <a:r>
              <a:rPr lang="de-AT" b="1" dirty="0" err="1"/>
              <a:t>features</a:t>
            </a:r>
            <a:r>
              <a:rPr lang="de-AT" b="1" dirty="0"/>
              <a:t> in Unity</a:t>
            </a:r>
          </a:p>
          <a:p>
            <a:pPr lvl="1"/>
            <a:r>
              <a:rPr lang="de-AT" dirty="0">
                <a:solidFill>
                  <a:schemeClr val="accent1"/>
                </a:solidFill>
              </a:rPr>
              <a:t>Tracker-</a:t>
            </a:r>
            <a:r>
              <a:rPr lang="de-AT" dirty="0" err="1">
                <a:solidFill>
                  <a:schemeClr val="accent1"/>
                </a:solidFill>
              </a:rPr>
              <a:t>based</a:t>
            </a:r>
            <a:r>
              <a:rPr lang="de-AT" dirty="0">
                <a:solidFill>
                  <a:schemeClr val="accent1"/>
                </a:solidFill>
              </a:rPr>
              <a:t> </a:t>
            </a:r>
            <a:r>
              <a:rPr lang="de-AT" dirty="0" err="1">
                <a:solidFill>
                  <a:schemeClr val="accent1"/>
                </a:solidFill>
              </a:rPr>
              <a:t>approach</a:t>
            </a:r>
            <a:r>
              <a:rPr lang="de-AT" dirty="0">
                <a:solidFill>
                  <a:schemeClr val="accent1"/>
                </a:solidFill>
              </a:rPr>
              <a:t> was </a:t>
            </a:r>
            <a:r>
              <a:rPr lang="de-AT" dirty="0" err="1">
                <a:solidFill>
                  <a:schemeClr val="accent1"/>
                </a:solidFill>
              </a:rPr>
              <a:t>discarded</a:t>
            </a:r>
            <a:r>
              <a:rPr lang="de-AT" dirty="0">
                <a:solidFill>
                  <a:schemeClr val="accent1"/>
                </a:solidFill>
              </a:rPr>
              <a:t> due </a:t>
            </a:r>
            <a:r>
              <a:rPr lang="de-AT" dirty="0" err="1">
                <a:solidFill>
                  <a:schemeClr val="accent1"/>
                </a:solidFill>
              </a:rPr>
              <a:t>to</a:t>
            </a:r>
            <a:r>
              <a:rPr lang="de-AT" dirty="0">
                <a:solidFill>
                  <a:schemeClr val="accent1"/>
                </a:solidFill>
              </a:rPr>
              <a:t> </a:t>
            </a:r>
            <a:r>
              <a:rPr lang="de-AT" dirty="0" err="1">
                <a:solidFill>
                  <a:schemeClr val="accent1"/>
                </a:solidFill>
              </a:rPr>
              <a:t>bad</a:t>
            </a:r>
            <a:r>
              <a:rPr lang="de-AT" dirty="0">
                <a:solidFill>
                  <a:schemeClr val="accent1"/>
                </a:solidFill>
              </a:rPr>
              <a:t> </a:t>
            </a:r>
            <a:r>
              <a:rPr lang="de-AT" dirty="0" err="1">
                <a:solidFill>
                  <a:schemeClr val="accent1"/>
                </a:solidFill>
              </a:rPr>
              <a:t>detection</a:t>
            </a:r>
            <a:r>
              <a:rPr lang="de-AT" dirty="0">
                <a:solidFill>
                  <a:schemeClr val="accent1"/>
                </a:solidFill>
              </a:rPr>
              <a:t> </a:t>
            </a:r>
            <a:r>
              <a:rPr lang="de-AT" dirty="0" err="1">
                <a:solidFill>
                  <a:schemeClr val="accent1"/>
                </a:solidFill>
              </a:rPr>
              <a:t>performance</a:t>
            </a:r>
            <a:endParaRPr lang="de-AT" dirty="0">
              <a:solidFill>
                <a:schemeClr val="accent1"/>
              </a:solidFill>
            </a:endParaRPr>
          </a:p>
          <a:p>
            <a:pPr lvl="1"/>
            <a:r>
              <a:rPr lang="de-AT" dirty="0">
                <a:solidFill>
                  <a:schemeClr val="accent1"/>
                </a:solidFill>
              </a:rPr>
              <a:t>Plane </a:t>
            </a:r>
            <a:r>
              <a:rPr lang="de-AT" dirty="0" err="1">
                <a:solidFill>
                  <a:schemeClr val="accent1"/>
                </a:solidFill>
              </a:rPr>
              <a:t>detection</a:t>
            </a:r>
            <a:r>
              <a:rPr lang="de-AT" dirty="0">
                <a:solidFill>
                  <a:schemeClr val="accent1"/>
                </a:solidFill>
              </a:rPr>
              <a:t> </a:t>
            </a:r>
            <a:r>
              <a:rPr lang="de-AT" dirty="0" err="1">
                <a:solidFill>
                  <a:schemeClr val="accent1"/>
                </a:solidFill>
              </a:rPr>
              <a:t>as</a:t>
            </a:r>
            <a:r>
              <a:rPr lang="de-AT" dirty="0">
                <a:solidFill>
                  <a:schemeClr val="accent1"/>
                </a:solidFill>
              </a:rPr>
              <a:t> a </a:t>
            </a:r>
            <a:r>
              <a:rPr lang="de-AT" dirty="0" err="1">
                <a:solidFill>
                  <a:schemeClr val="accent1"/>
                </a:solidFill>
              </a:rPr>
              <a:t>good</a:t>
            </a:r>
            <a:r>
              <a:rPr lang="de-AT" dirty="0">
                <a:solidFill>
                  <a:schemeClr val="accent1"/>
                </a:solidFill>
              </a:rPr>
              <a:t> alternative</a:t>
            </a:r>
          </a:p>
          <a:p>
            <a:pPr lvl="1"/>
            <a:r>
              <a:rPr lang="de-AT" dirty="0">
                <a:solidFill>
                  <a:schemeClr val="accent1"/>
                </a:solidFill>
              </a:rPr>
              <a:t>Setup </a:t>
            </a:r>
            <a:r>
              <a:rPr lang="de-AT" dirty="0" err="1">
                <a:solidFill>
                  <a:schemeClr val="accent1"/>
                </a:solidFill>
              </a:rPr>
              <a:t>can</a:t>
            </a:r>
            <a:r>
              <a:rPr lang="de-AT" dirty="0">
                <a:solidFill>
                  <a:schemeClr val="accent1"/>
                </a:solidFill>
              </a:rPr>
              <a:t> </a:t>
            </a:r>
            <a:r>
              <a:rPr lang="de-AT" dirty="0" err="1">
                <a:solidFill>
                  <a:schemeClr val="accent1"/>
                </a:solidFill>
              </a:rPr>
              <a:t>be</a:t>
            </a:r>
            <a:r>
              <a:rPr lang="de-AT" dirty="0">
                <a:solidFill>
                  <a:schemeClr val="accent1"/>
                </a:solidFill>
              </a:rPr>
              <a:t> </a:t>
            </a:r>
            <a:r>
              <a:rPr lang="de-AT" dirty="0" err="1">
                <a:solidFill>
                  <a:schemeClr val="accent1"/>
                </a:solidFill>
              </a:rPr>
              <a:t>tedious</a:t>
            </a:r>
            <a:r>
              <a:rPr lang="de-AT" dirty="0">
                <a:solidFill>
                  <a:schemeClr val="accent1"/>
                </a:solidFill>
              </a:rPr>
              <a:t>:</a:t>
            </a:r>
          </a:p>
          <a:p>
            <a:pPr lvl="2"/>
            <a:r>
              <a:rPr lang="de-AT" sz="2400" dirty="0">
                <a:solidFill>
                  <a:schemeClr val="accent1"/>
                </a:solidFill>
              </a:rPr>
              <a:t>Android Debugging Mode</a:t>
            </a:r>
          </a:p>
          <a:p>
            <a:pPr lvl="2"/>
            <a:r>
              <a:rPr lang="de-AT" sz="2400" dirty="0">
                <a:solidFill>
                  <a:schemeClr val="accent1"/>
                </a:solidFill>
              </a:rPr>
              <a:t>Input/Event </a:t>
            </a:r>
            <a:r>
              <a:rPr lang="de-AT" sz="2400" dirty="0" err="1">
                <a:solidFill>
                  <a:schemeClr val="accent1"/>
                </a:solidFill>
              </a:rPr>
              <a:t>systems</a:t>
            </a:r>
            <a:endParaRPr lang="de-AT" sz="2400" dirty="0">
              <a:solidFill>
                <a:schemeClr val="accent1"/>
              </a:solidFill>
            </a:endParaRPr>
          </a:p>
          <a:p>
            <a:pPr lvl="2"/>
            <a:r>
              <a:rPr lang="de-AT" sz="2400" dirty="0">
                <a:solidFill>
                  <a:schemeClr val="accent1"/>
                </a:solidFill>
              </a:rPr>
              <a:t>Interaction Managers</a:t>
            </a:r>
          </a:p>
          <a:p>
            <a:pPr lvl="2"/>
            <a:r>
              <a:rPr lang="de-AT" sz="2400" dirty="0">
                <a:solidFill>
                  <a:schemeClr val="accent1"/>
                </a:solidFill>
              </a:rPr>
              <a:t>XR Package </a:t>
            </a:r>
            <a:r>
              <a:rPr lang="de-AT" sz="2400" dirty="0" err="1">
                <a:solidFill>
                  <a:schemeClr val="accent1"/>
                </a:solidFill>
              </a:rPr>
              <a:t>vs</a:t>
            </a:r>
            <a:r>
              <a:rPr lang="de-AT" sz="2400" dirty="0">
                <a:solidFill>
                  <a:schemeClr val="accent1"/>
                </a:solidFill>
              </a:rPr>
              <a:t> AR </a:t>
            </a:r>
            <a:r>
              <a:rPr lang="de-AT" sz="2400" dirty="0" err="1">
                <a:solidFill>
                  <a:schemeClr val="accent1"/>
                </a:solidFill>
              </a:rPr>
              <a:t>Foundation</a:t>
            </a:r>
            <a:endParaRPr lang="de-AT" sz="2400" dirty="0">
              <a:solidFill>
                <a:schemeClr val="accent1"/>
              </a:solidFill>
            </a:endParaRPr>
          </a:p>
          <a:p>
            <a:r>
              <a:rPr lang="de-AT" b="1" dirty="0"/>
              <a:t>UI </a:t>
            </a:r>
            <a:r>
              <a:rPr lang="de-AT" b="1" dirty="0" err="1"/>
              <a:t>is</a:t>
            </a:r>
            <a:r>
              <a:rPr lang="de-AT" b="1" dirty="0"/>
              <a:t> </a:t>
            </a:r>
            <a:r>
              <a:rPr lang="de-AT" b="1" dirty="0" err="1"/>
              <a:t>painful</a:t>
            </a:r>
            <a:endParaRPr lang="de-AT" b="1" dirty="0"/>
          </a:p>
          <a:p>
            <a:pPr lvl="1"/>
            <a:r>
              <a:rPr lang="de-AT" dirty="0">
                <a:solidFill>
                  <a:schemeClr val="accent1"/>
                </a:solidFill>
              </a:rPr>
              <a:t>Unity UI Toolkit </a:t>
            </a:r>
            <a:r>
              <a:rPr lang="de-AT" dirty="0" err="1">
                <a:solidFill>
                  <a:schemeClr val="accent1"/>
                </a:solidFill>
              </a:rPr>
              <a:t>is</a:t>
            </a:r>
            <a:r>
              <a:rPr lang="de-AT" dirty="0">
                <a:solidFill>
                  <a:schemeClr val="accent1"/>
                </a:solidFill>
              </a:rPr>
              <a:t> </a:t>
            </a:r>
            <a:r>
              <a:rPr lang="de-AT" dirty="0" err="1">
                <a:solidFill>
                  <a:schemeClr val="accent1"/>
                </a:solidFill>
              </a:rPr>
              <a:t>easier</a:t>
            </a:r>
            <a:r>
              <a:rPr lang="de-AT" dirty="0">
                <a:solidFill>
                  <a:schemeClr val="accent1"/>
                </a:solidFill>
              </a:rPr>
              <a:t> </a:t>
            </a:r>
            <a:r>
              <a:rPr lang="de-AT" dirty="0" err="1">
                <a:solidFill>
                  <a:schemeClr val="accent1"/>
                </a:solidFill>
              </a:rPr>
              <a:t>to</a:t>
            </a:r>
            <a:r>
              <a:rPr lang="de-AT" dirty="0">
                <a:solidFill>
                  <a:schemeClr val="accent1"/>
                </a:solidFill>
              </a:rPr>
              <a:t> </a:t>
            </a:r>
            <a:r>
              <a:rPr lang="de-AT" dirty="0" err="1">
                <a:solidFill>
                  <a:schemeClr val="accent1"/>
                </a:solidFill>
              </a:rPr>
              <a:t>use</a:t>
            </a:r>
            <a:endParaRPr lang="de-AT" dirty="0">
              <a:solidFill>
                <a:schemeClr val="accent1"/>
              </a:solidFill>
            </a:endParaRPr>
          </a:p>
          <a:p>
            <a:pPr lvl="1"/>
            <a:r>
              <a:rPr lang="de-AT" dirty="0" err="1">
                <a:solidFill>
                  <a:schemeClr val="accent1"/>
                </a:solidFill>
              </a:rPr>
              <a:t>Differentiating</a:t>
            </a:r>
            <a:r>
              <a:rPr lang="de-AT" dirty="0">
                <a:solidFill>
                  <a:schemeClr val="accent1"/>
                </a:solidFill>
              </a:rPr>
              <a:t> </a:t>
            </a:r>
            <a:r>
              <a:rPr lang="de-AT" dirty="0" err="1">
                <a:solidFill>
                  <a:schemeClr val="accent1"/>
                </a:solidFill>
              </a:rPr>
              <a:t>between</a:t>
            </a:r>
            <a:r>
              <a:rPr lang="de-AT" dirty="0">
                <a:solidFill>
                  <a:schemeClr val="accent1"/>
                </a:solidFill>
              </a:rPr>
              <a:t> UI taps and „AR“ taps </a:t>
            </a:r>
            <a:r>
              <a:rPr lang="de-AT" dirty="0" err="1">
                <a:solidFill>
                  <a:schemeClr val="accent1"/>
                </a:solidFill>
              </a:rPr>
              <a:t>can</a:t>
            </a:r>
            <a:r>
              <a:rPr lang="de-AT" dirty="0">
                <a:solidFill>
                  <a:schemeClr val="accent1"/>
                </a:solidFill>
              </a:rPr>
              <a:t> </a:t>
            </a:r>
            <a:r>
              <a:rPr lang="de-AT" dirty="0" err="1">
                <a:solidFill>
                  <a:schemeClr val="accent1"/>
                </a:solidFill>
              </a:rPr>
              <a:t>be</a:t>
            </a:r>
            <a:r>
              <a:rPr lang="de-AT" dirty="0">
                <a:solidFill>
                  <a:schemeClr val="accent1"/>
                </a:solidFill>
              </a:rPr>
              <a:t> </a:t>
            </a:r>
            <a:r>
              <a:rPr lang="de-AT" dirty="0" err="1">
                <a:solidFill>
                  <a:schemeClr val="accent1"/>
                </a:solidFill>
              </a:rPr>
              <a:t>difficult</a:t>
            </a:r>
            <a:endParaRPr lang="de-AT" dirty="0">
              <a:solidFill>
                <a:schemeClr val="accent1"/>
              </a:solidFill>
            </a:endParaRPr>
          </a:p>
          <a:p>
            <a:r>
              <a:rPr lang="de-AT" b="1" dirty="0" err="1"/>
              <a:t>Visualization</a:t>
            </a:r>
            <a:r>
              <a:rPr lang="de-AT" b="1" dirty="0"/>
              <a:t> </a:t>
            </a:r>
            <a:r>
              <a:rPr lang="de-AT" b="1" dirty="0" err="1"/>
              <a:t>of</a:t>
            </a:r>
            <a:r>
              <a:rPr lang="de-AT" b="1" dirty="0"/>
              <a:t> </a:t>
            </a:r>
            <a:r>
              <a:rPr lang="de-AT" b="1" dirty="0" err="1"/>
              <a:t>connections</a:t>
            </a:r>
            <a:r>
              <a:rPr lang="de-AT" b="1" dirty="0"/>
              <a:t> was </a:t>
            </a:r>
            <a:r>
              <a:rPr lang="de-AT" b="1" dirty="0" err="1"/>
              <a:t>tedious</a:t>
            </a:r>
            <a:endParaRPr lang="de-AT" b="1" dirty="0"/>
          </a:p>
          <a:p>
            <a:pPr lvl="1"/>
            <a:r>
              <a:rPr lang="de-AT" dirty="0" err="1">
                <a:solidFill>
                  <a:schemeClr val="accent1"/>
                </a:solidFill>
              </a:rPr>
              <a:t>Unity‘s</a:t>
            </a:r>
            <a:r>
              <a:rPr lang="de-AT" dirty="0">
                <a:solidFill>
                  <a:schemeClr val="accent1"/>
                </a:solidFill>
              </a:rPr>
              <a:t> Spline Package </a:t>
            </a:r>
            <a:r>
              <a:rPr lang="de-AT" dirty="0" err="1">
                <a:solidFill>
                  <a:schemeClr val="accent1"/>
                </a:solidFill>
              </a:rPr>
              <a:t>is</a:t>
            </a:r>
            <a:r>
              <a:rPr lang="de-AT" dirty="0">
                <a:solidFill>
                  <a:schemeClr val="accent1"/>
                </a:solidFill>
              </a:rPr>
              <a:t> not </a:t>
            </a:r>
            <a:r>
              <a:rPr lang="de-AT" dirty="0" err="1">
                <a:solidFill>
                  <a:schemeClr val="accent1"/>
                </a:solidFill>
              </a:rPr>
              <a:t>well</a:t>
            </a:r>
            <a:r>
              <a:rPr lang="de-AT" dirty="0">
                <a:solidFill>
                  <a:schemeClr val="accent1"/>
                </a:solidFill>
              </a:rPr>
              <a:t> </a:t>
            </a:r>
            <a:r>
              <a:rPr lang="de-AT" dirty="0" err="1">
                <a:solidFill>
                  <a:schemeClr val="accent1"/>
                </a:solidFill>
              </a:rPr>
              <a:t>documented</a:t>
            </a:r>
            <a:r>
              <a:rPr lang="de-AT" dirty="0">
                <a:solidFill>
                  <a:schemeClr val="accent1"/>
                </a:solidFill>
              </a:rPr>
              <a:t> and in an </a:t>
            </a:r>
            <a:r>
              <a:rPr lang="de-AT" dirty="0" err="1">
                <a:solidFill>
                  <a:schemeClr val="accent1"/>
                </a:solidFill>
              </a:rPr>
              <a:t>early</a:t>
            </a:r>
            <a:r>
              <a:rPr lang="de-AT" dirty="0">
                <a:solidFill>
                  <a:schemeClr val="accent1"/>
                </a:solidFill>
              </a:rPr>
              <a:t> </a:t>
            </a:r>
            <a:r>
              <a:rPr lang="de-AT" dirty="0" err="1">
                <a:solidFill>
                  <a:schemeClr val="accent1"/>
                </a:solidFill>
              </a:rPr>
              <a:t>stage</a:t>
            </a:r>
            <a:endParaRPr lang="de-AT" dirty="0">
              <a:solidFill>
                <a:schemeClr val="accent1"/>
              </a:solidFill>
            </a:endParaRPr>
          </a:p>
          <a:p>
            <a:pPr lvl="1"/>
            <a:r>
              <a:rPr lang="de-AT" dirty="0" err="1">
                <a:solidFill>
                  <a:schemeClr val="accent1"/>
                </a:solidFill>
              </a:rPr>
              <a:t>Logic</a:t>
            </a:r>
            <a:r>
              <a:rPr lang="de-AT" dirty="0">
                <a:solidFill>
                  <a:schemeClr val="accent1"/>
                </a:solidFill>
              </a:rPr>
              <a:t> </a:t>
            </a:r>
            <a:r>
              <a:rPr lang="de-AT" dirty="0" err="1">
                <a:solidFill>
                  <a:schemeClr val="accent1"/>
                </a:solidFill>
              </a:rPr>
              <a:t>for</a:t>
            </a:r>
            <a:r>
              <a:rPr lang="de-AT" dirty="0">
                <a:solidFill>
                  <a:schemeClr val="accent1"/>
                </a:solidFill>
              </a:rPr>
              <a:t> </a:t>
            </a:r>
            <a:r>
              <a:rPr lang="de-AT" dirty="0" err="1">
                <a:solidFill>
                  <a:schemeClr val="accent1"/>
                </a:solidFill>
              </a:rPr>
              <a:t>country</a:t>
            </a:r>
            <a:r>
              <a:rPr lang="de-AT" dirty="0">
                <a:solidFill>
                  <a:schemeClr val="accent1"/>
                </a:solidFill>
              </a:rPr>
              <a:t> </a:t>
            </a:r>
            <a:r>
              <a:rPr lang="de-AT" dirty="0" err="1">
                <a:solidFill>
                  <a:schemeClr val="accent1"/>
                </a:solidFill>
              </a:rPr>
              <a:t>connections</a:t>
            </a:r>
            <a:r>
              <a:rPr lang="de-AT" dirty="0">
                <a:solidFill>
                  <a:schemeClr val="accent1"/>
                </a:solidFill>
              </a:rPr>
              <a:t> was time-</a:t>
            </a:r>
            <a:r>
              <a:rPr lang="de-AT" dirty="0" err="1">
                <a:solidFill>
                  <a:schemeClr val="accent1"/>
                </a:solidFill>
              </a:rPr>
              <a:t>consuming</a:t>
            </a:r>
            <a:r>
              <a:rPr lang="de-AT" dirty="0">
                <a:solidFill>
                  <a:schemeClr val="accent1"/>
                </a:solidFill>
              </a:rPr>
              <a:t> </a:t>
            </a:r>
            <a:r>
              <a:rPr lang="de-AT" dirty="0" err="1">
                <a:solidFill>
                  <a:schemeClr val="accent1"/>
                </a:solidFill>
              </a:rPr>
              <a:t>to</a:t>
            </a:r>
            <a:r>
              <a:rPr lang="de-AT" dirty="0">
                <a:solidFill>
                  <a:schemeClr val="accent1"/>
                </a:solidFill>
              </a:rPr>
              <a:t> </a:t>
            </a:r>
            <a:r>
              <a:rPr lang="de-AT" dirty="0" err="1">
                <a:solidFill>
                  <a:schemeClr val="accent1"/>
                </a:solidFill>
              </a:rPr>
              <a:t>implement</a:t>
            </a:r>
            <a:endParaRPr lang="de-AT" dirty="0">
              <a:solidFill>
                <a:schemeClr val="accent1"/>
              </a:solidFill>
            </a:endParaRPr>
          </a:p>
          <a:p>
            <a:pPr marL="4572" lvl="1" indent="0">
              <a:buNone/>
            </a:pPr>
            <a:r>
              <a:rPr lang="de-AT" b="1" dirty="0">
                <a:solidFill>
                  <a:schemeClr val="accent1"/>
                </a:solidFill>
              </a:rPr>
              <a:t>Light </a:t>
            </a:r>
            <a:r>
              <a:rPr lang="de-AT" b="1" dirty="0" err="1">
                <a:solidFill>
                  <a:schemeClr val="accent1"/>
                </a:solidFill>
              </a:rPr>
              <a:t>estimation</a:t>
            </a:r>
            <a:r>
              <a:rPr lang="de-AT" b="1" dirty="0">
                <a:solidFill>
                  <a:schemeClr val="accent1"/>
                </a:solidFill>
              </a:rPr>
              <a:t> was </a:t>
            </a:r>
            <a:r>
              <a:rPr lang="de-AT" b="1" dirty="0" err="1">
                <a:solidFill>
                  <a:schemeClr val="accent1"/>
                </a:solidFill>
              </a:rPr>
              <a:t>tested</a:t>
            </a:r>
            <a:r>
              <a:rPr lang="de-AT" b="1" dirty="0">
                <a:solidFill>
                  <a:schemeClr val="accent1"/>
                </a:solidFill>
              </a:rPr>
              <a:t> but </a:t>
            </a:r>
            <a:r>
              <a:rPr lang="de-AT" b="1" dirty="0" err="1">
                <a:solidFill>
                  <a:schemeClr val="accent1"/>
                </a:solidFill>
              </a:rPr>
              <a:t>worsened</a:t>
            </a:r>
            <a:r>
              <a:rPr lang="de-AT" b="1" dirty="0">
                <a:solidFill>
                  <a:schemeClr val="accent1"/>
                </a:solidFill>
              </a:rPr>
              <a:t> </a:t>
            </a:r>
            <a:r>
              <a:rPr lang="de-AT" b="1" dirty="0" err="1">
                <a:solidFill>
                  <a:schemeClr val="accent1"/>
                </a:solidFill>
              </a:rPr>
              <a:t>the</a:t>
            </a:r>
            <a:r>
              <a:rPr lang="de-AT" b="1" dirty="0">
                <a:solidFill>
                  <a:schemeClr val="accent1"/>
                </a:solidFill>
              </a:rPr>
              <a:t> </a:t>
            </a:r>
            <a:r>
              <a:rPr lang="de-AT" b="1" dirty="0" err="1">
                <a:solidFill>
                  <a:schemeClr val="accent1"/>
                </a:solidFill>
              </a:rPr>
              <a:t>readability</a:t>
            </a:r>
            <a:r>
              <a:rPr lang="de-AT" b="1" dirty="0">
                <a:solidFill>
                  <a:schemeClr val="accent1"/>
                </a:solidFill>
              </a:rPr>
              <a:t> </a:t>
            </a:r>
            <a:r>
              <a:rPr lang="de-AT" b="1" dirty="0" err="1">
                <a:solidFill>
                  <a:schemeClr val="accent1"/>
                </a:solidFill>
              </a:rPr>
              <a:t>of</a:t>
            </a:r>
            <a:r>
              <a:rPr lang="de-AT" b="1" dirty="0">
                <a:solidFill>
                  <a:schemeClr val="accent1"/>
                </a:solidFill>
              </a:rPr>
              <a:t> </a:t>
            </a:r>
            <a:r>
              <a:rPr lang="de-AT" b="1" dirty="0" err="1">
                <a:solidFill>
                  <a:schemeClr val="accent1"/>
                </a:solidFill>
              </a:rPr>
              <a:t>the</a:t>
            </a:r>
            <a:r>
              <a:rPr lang="de-AT" b="1" dirty="0">
                <a:solidFill>
                  <a:schemeClr val="accent1"/>
                </a:solidFill>
              </a:rPr>
              <a:t> </a:t>
            </a:r>
            <a:r>
              <a:rPr lang="de-AT" b="1" dirty="0" err="1">
                <a:solidFill>
                  <a:schemeClr val="accent1"/>
                </a:solidFill>
              </a:rPr>
              <a:t>visualization</a:t>
            </a:r>
            <a:r>
              <a:rPr lang="de-AT" b="1" dirty="0">
                <a:solidFill>
                  <a:schemeClr val="accent1"/>
                </a:solidFill>
              </a:rPr>
              <a:t> </a:t>
            </a:r>
            <a:r>
              <a:rPr lang="de-AT" b="1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de-AT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discarded</a:t>
            </a:r>
            <a:endParaRPr lang="de-AT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27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ADDD2-7558-AF24-8B30-9227FA1FE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b="1" spc="0" dirty="0"/>
              <a:t>AR Country Data Explorer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1002EF-1967-B71D-49BA-64D2D8DD6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David Suppan, 11813815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16DE14-CEF3-9A82-0CAD-05E25DB86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986" y="1858349"/>
            <a:ext cx="2889510" cy="28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9268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373</Words>
  <Application>Microsoft Office PowerPoint</Application>
  <PresentationFormat>Breitbild</PresentationFormat>
  <Paragraphs>50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 Light</vt:lpstr>
      <vt:lpstr>Wingdings</vt:lpstr>
      <vt:lpstr>Metropolitan</vt:lpstr>
      <vt:lpstr>AR Country Data Explorer</vt:lpstr>
      <vt:lpstr>Main idea</vt:lpstr>
      <vt:lpstr>How AR was used</vt:lpstr>
      <vt:lpstr>How to interact</vt:lpstr>
      <vt:lpstr>Hardware requirements</vt:lpstr>
      <vt:lpstr>Build instructions</vt:lpstr>
      <vt:lpstr>Learning outcomes</vt:lpstr>
      <vt:lpstr>AR Country Data Explorer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Suppan</dc:creator>
  <cp:lastModifiedBy>David Suppan</cp:lastModifiedBy>
  <cp:revision>10</cp:revision>
  <dcterms:created xsi:type="dcterms:W3CDTF">2024-06-14T10:32:17Z</dcterms:created>
  <dcterms:modified xsi:type="dcterms:W3CDTF">2024-06-14T12:30:30Z</dcterms:modified>
</cp:coreProperties>
</file>