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E66"/>
    <a:srgbClr val="307D6E"/>
    <a:srgbClr val="9E9DC7"/>
    <a:srgbClr val="96A4CB"/>
    <a:srgbClr val="DCE1EE"/>
    <a:srgbClr val="00A09D"/>
    <a:srgbClr val="3B4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CE91B-A914-4380-B5E1-F3280C15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24B6A7-6299-410C-A431-28384CEDF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B2FCE-4042-44C1-8EFB-57B25D52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15117-B106-4FDD-928E-4BD3066B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CD1FD-90E1-4713-97BB-500C75C6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4359D-73C0-4DD2-8F58-C1EC075D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A3475-A9C7-4C70-9C28-E1216278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79AD83-DF79-46A5-AB78-428C199C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49C88-E1AB-435E-8F44-0E024C3A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0D42DE-B946-4416-BF30-47D678AB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85BB1D-90EE-4131-96EE-9729464A2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815419-3A47-4DD6-86D4-A4440455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CBF3CF-F2E8-4225-8B28-7372F0C7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BE6798-9A69-42CE-A8EE-3107E8B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F206EB-C47C-410C-9F04-E265CF29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EBC88-4272-4A23-B970-658BCCE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F7D41-D081-4BDB-B163-2CA06E2B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4F27D1-BD47-47E1-839A-4B1AB797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E05010-ADB0-4325-AF3B-239B6788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8A37F7-1E19-4012-978B-C2FDF666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38E7F-5E0B-4D3C-A782-1C08C900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6CE0AD-9674-481E-BD57-DE29CCB2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BEC849-9C9E-4309-9D16-EE6486F1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EEA64-8BAD-4D40-9869-4011F593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20C31-81E2-4C34-ACFB-47275D3D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E7E7D-97EC-4363-8912-C789E904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52BB3-1CB3-4230-82F1-9FB3E6C39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58AA59-B92B-4B26-B0C8-1C7F65C9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03EED6-DE7D-4248-9B82-F6C0C434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694D80-3572-433F-9DAA-E32AD8A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155F6E-4534-4C62-A3A1-4CE413D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7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ABE3F-292D-4984-BB30-0B18FA82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B087AA-74C0-4222-9C0C-4DDC3CB8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0E3A59-A4DB-4AED-846F-BD49F4B5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0D9209-BDB8-4575-A12A-7B4E2C02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DA80B-09A3-4DB4-84E6-FB417EF10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6D8D24-B876-4590-9C78-5F74D4E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32E698-1F73-4700-88EB-B9237A52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C62D38-6A93-4C61-8C22-7CEECA4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B2622-BAA1-40ED-999A-BC6EAB9A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B1EB41-85AC-46AF-B411-BFB8D5C7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80BD42-BFBF-4FDD-9415-B3459285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F262F0-AACE-424F-A0B0-76AD091F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29B80-3BF6-46D1-81B1-D9EB429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B87116-5A37-4D02-A37D-B53FAF7A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C37D17-8145-4E82-9FDC-1EE8816C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300F8-5328-473C-BE3C-16600EBA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AF040-E634-4E25-957A-D8237CA3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94488-5DBE-41E1-A256-6F4E372F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4BEEDD-E1D4-4CBB-92F9-4FF10EEC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E723B9-2348-42E3-A93E-8A96C941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7AA6EE-5ECA-496E-9E30-32882AE7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E2895-8831-47D1-B54C-8C133612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6FDFF5-AF6B-48F7-A85E-A73700770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E32C5C-D3D5-4968-A917-F1670789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0ED9A0-DA84-4648-B2CD-F7CD0A69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C10364-B1D9-4BB1-B680-75162803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79B18E-5C65-4FDD-AE84-84B636E0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4F70E5-9335-458B-BF16-0AE0C719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8CFBCA-5C52-4E1D-BA2E-3B3248EB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4BAB5-A1F2-43E6-BA99-D6BD0F9F1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69A6-8B0C-46F3-9C64-BFADEE5DBC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D2066-317F-4242-BF31-DC83D9D15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38B21-4DD9-4EED-85F0-C718E3CD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1CC9-7342-435F-B915-68EA68C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98A97F-90B2-4B9E-B730-1800AF872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038"/>
          <a:stretch/>
        </p:blipFill>
        <p:spPr>
          <a:xfrm>
            <a:off x="1566765" y="886474"/>
            <a:ext cx="4841752" cy="4531858"/>
          </a:xfrm>
          <a:prstGeom prst="rect">
            <a:avLst/>
          </a:prstGeom>
        </p:spPr>
      </p:pic>
      <p:grpSp>
        <p:nvGrpSpPr>
          <p:cNvPr id="294" name="群組 293">
            <a:extLst>
              <a:ext uri="{FF2B5EF4-FFF2-40B4-BE49-F238E27FC236}">
                <a16:creationId xmlns:a16="http://schemas.microsoft.com/office/drawing/2014/main" id="{BE529FB2-1839-46A7-B0D6-1724949FB4A1}"/>
              </a:ext>
            </a:extLst>
          </p:cNvPr>
          <p:cNvGrpSpPr/>
          <p:nvPr/>
        </p:nvGrpSpPr>
        <p:grpSpPr>
          <a:xfrm>
            <a:off x="6960820" y="1612262"/>
            <a:ext cx="3606868" cy="644801"/>
            <a:chOff x="6648303" y="1623837"/>
            <a:chExt cx="3606868" cy="64480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767930-BDF0-47AF-AE32-1AE7E0CC5F98}"/>
                </a:ext>
              </a:extLst>
            </p:cNvPr>
            <p:cNvSpPr/>
            <p:nvPr/>
          </p:nvSpPr>
          <p:spPr>
            <a:xfrm>
              <a:off x="6648303" y="1623837"/>
              <a:ext cx="3606868" cy="644801"/>
            </a:xfrm>
            <a:prstGeom prst="rect">
              <a:avLst/>
            </a:prstGeom>
            <a:solidFill>
              <a:srgbClr val="DCE1E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3" name="群組 292">
              <a:extLst>
                <a:ext uri="{FF2B5EF4-FFF2-40B4-BE49-F238E27FC236}">
                  <a16:creationId xmlns:a16="http://schemas.microsoft.com/office/drawing/2014/main" id="{E5997E7F-B87B-47A2-99FD-7CC5A4BCD9C4}"/>
                </a:ext>
              </a:extLst>
            </p:cNvPr>
            <p:cNvGrpSpPr/>
            <p:nvPr/>
          </p:nvGrpSpPr>
          <p:grpSpPr>
            <a:xfrm>
              <a:off x="6787385" y="1726909"/>
              <a:ext cx="3328705" cy="438656"/>
              <a:chOff x="6790109" y="1728316"/>
              <a:chExt cx="3328705" cy="438656"/>
            </a:xfrm>
          </p:grpSpPr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E61F8CFD-5746-443C-B6DF-684F7ABDE982}"/>
                  </a:ext>
                </a:extLst>
              </p:cNvPr>
              <p:cNvGrpSpPr/>
              <p:nvPr/>
            </p:nvGrpSpPr>
            <p:grpSpPr>
              <a:xfrm>
                <a:off x="6790109" y="1728316"/>
                <a:ext cx="3328705" cy="178619"/>
                <a:chOff x="6815366" y="1699545"/>
                <a:chExt cx="3328705" cy="178619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A3FC055-DB11-4A00-A55D-97266FA0F001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223A3F4-ACB7-461D-8113-5F74291E7110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D43F59-17E0-4063-9B55-68099D03C98A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96989F1A-DB76-4C40-BA91-10B0D5A5F59D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50016CC-5B5F-491C-BEC5-FD5598C570D7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677485E-275C-4576-8CE9-1B6B50C62B23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E56427D-FD13-4FCF-9B35-73520902DC0F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1870738-8DB5-4ADC-AE0E-59797948A90A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0D88E6CF-C6EF-4F99-918B-4C69810782A6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8A55008-A33A-4D61-BBDB-692F7D242EC2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A948C8-BF16-4712-8E90-6CB6892341D5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E8BBF4B-F958-47D8-B90E-47D2D75D13D5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9000693-BA17-454B-B3B0-6966DB5BDE9C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5D03B3A-30B5-4E40-9BBB-89FCE2A5A319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3857D92-1A46-46B0-8214-CA131822AFA0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7" name="群組 276">
                <a:extLst>
                  <a:ext uri="{FF2B5EF4-FFF2-40B4-BE49-F238E27FC236}">
                    <a16:creationId xmlns:a16="http://schemas.microsoft.com/office/drawing/2014/main" id="{35785B9B-9DFF-4C7E-B9C9-C707ED89C59C}"/>
                  </a:ext>
                </a:extLst>
              </p:cNvPr>
              <p:cNvGrpSpPr/>
              <p:nvPr/>
            </p:nvGrpSpPr>
            <p:grpSpPr>
              <a:xfrm flipH="1">
                <a:off x="6790109" y="1988353"/>
                <a:ext cx="3328705" cy="178619"/>
                <a:chOff x="6815366" y="1699545"/>
                <a:chExt cx="3328705" cy="178619"/>
              </a:xfrm>
            </p:grpSpPr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E03045EF-FEBE-4EB6-A73A-C90AFE1A5995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C3551152-0977-45C5-8948-394EB73A346C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08EBCD4B-7426-41E6-87BA-C2B54BDDBD4C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0D96E969-8E79-4A71-8D53-D21AC3CEEC16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4074D70D-EACA-459C-B03C-7D6CC446C2FE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AF1A8202-D152-4B73-81AB-96AFC6E4A9D4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FD20AD96-CE34-4544-8267-7B796224FC43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BBB23C06-4466-4A63-A4C2-388D82286372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F7B32E84-4D76-4148-AA98-106930ED2729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99160371-8541-4947-8364-CB697E146B87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5F47AB09-502E-4851-95E5-A7AB5F98C811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65CD67D1-12C7-45F6-984C-892764E94D51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249DA0B4-64B4-4EBD-B305-EF105350C2B2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D1BEC8A0-C7C2-4210-AF7C-B4C3ED512161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F7556526-5A0E-4E77-8532-95000D8511DF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5" name="群組 294">
            <a:extLst>
              <a:ext uri="{FF2B5EF4-FFF2-40B4-BE49-F238E27FC236}">
                <a16:creationId xmlns:a16="http://schemas.microsoft.com/office/drawing/2014/main" id="{573D6DF5-3364-4FD7-A04B-5E0722F39139}"/>
              </a:ext>
            </a:extLst>
          </p:cNvPr>
          <p:cNvGrpSpPr/>
          <p:nvPr/>
        </p:nvGrpSpPr>
        <p:grpSpPr>
          <a:xfrm>
            <a:off x="6960820" y="2340824"/>
            <a:ext cx="3606868" cy="644801"/>
            <a:chOff x="6648303" y="1623837"/>
            <a:chExt cx="3606868" cy="644801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AAA64208-79F3-4976-B199-BF0FBC798678}"/>
                </a:ext>
              </a:extLst>
            </p:cNvPr>
            <p:cNvSpPr/>
            <p:nvPr/>
          </p:nvSpPr>
          <p:spPr>
            <a:xfrm>
              <a:off x="6648303" y="1623837"/>
              <a:ext cx="3606868" cy="644801"/>
            </a:xfrm>
            <a:prstGeom prst="rect">
              <a:avLst/>
            </a:prstGeom>
            <a:solidFill>
              <a:srgbClr val="DCE1E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7" name="群組 296">
              <a:extLst>
                <a:ext uri="{FF2B5EF4-FFF2-40B4-BE49-F238E27FC236}">
                  <a16:creationId xmlns:a16="http://schemas.microsoft.com/office/drawing/2014/main" id="{29506FD1-44B7-4895-958A-5768089468F1}"/>
                </a:ext>
              </a:extLst>
            </p:cNvPr>
            <p:cNvGrpSpPr/>
            <p:nvPr/>
          </p:nvGrpSpPr>
          <p:grpSpPr>
            <a:xfrm>
              <a:off x="6787385" y="1726909"/>
              <a:ext cx="3328705" cy="438656"/>
              <a:chOff x="6790109" y="1728316"/>
              <a:chExt cx="3328705" cy="438656"/>
            </a:xfrm>
          </p:grpSpPr>
          <p:grpSp>
            <p:nvGrpSpPr>
              <p:cNvPr id="298" name="群組 297">
                <a:extLst>
                  <a:ext uri="{FF2B5EF4-FFF2-40B4-BE49-F238E27FC236}">
                    <a16:creationId xmlns:a16="http://schemas.microsoft.com/office/drawing/2014/main" id="{7143C126-F05B-4994-B35C-5DD03CCB1715}"/>
                  </a:ext>
                </a:extLst>
              </p:cNvPr>
              <p:cNvGrpSpPr/>
              <p:nvPr/>
            </p:nvGrpSpPr>
            <p:grpSpPr>
              <a:xfrm>
                <a:off x="6790109" y="1728316"/>
                <a:ext cx="3328705" cy="178619"/>
                <a:chOff x="6815366" y="1699545"/>
                <a:chExt cx="3328705" cy="178619"/>
              </a:xfrm>
            </p:grpSpPr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7C51EEDF-CDCD-453C-A3C2-B5590FCDB98B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7E392298-EE89-4816-8B28-643DB2AA2244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58B608E9-BA9D-4E32-9D05-707301223988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3ADE340A-E1F4-42E4-9CF6-FD3BADDA300D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022CF0E1-2FB6-4917-8063-1004E0C55A93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4438BFB3-0785-4A13-BBA6-8A774A2A7F39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524ED071-514C-47EB-A6AF-7C077B79D105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82920F29-23DC-444F-A6BD-35D6E743A402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207E3131-2A5A-4E41-8E2F-08FC2781E11E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35E8EA78-67BB-4D20-8D42-12F311659E52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E3153E55-B67C-477D-B654-A701B7CF18B2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53D55512-5896-4237-9690-0D9F455615D2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520CAC69-CF09-4E34-A7B2-FE4D78495C47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5C8573BE-BB90-44E1-83A7-2FC4930767F2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A9D6E472-EFD5-4F1A-9F61-EDB3D655FC7D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9" name="群組 298">
                <a:extLst>
                  <a:ext uri="{FF2B5EF4-FFF2-40B4-BE49-F238E27FC236}">
                    <a16:creationId xmlns:a16="http://schemas.microsoft.com/office/drawing/2014/main" id="{5E035F60-E1B5-46E3-8366-0266B049739A}"/>
                  </a:ext>
                </a:extLst>
              </p:cNvPr>
              <p:cNvGrpSpPr/>
              <p:nvPr/>
            </p:nvGrpSpPr>
            <p:grpSpPr>
              <a:xfrm flipH="1">
                <a:off x="6790109" y="1988353"/>
                <a:ext cx="3328705" cy="178619"/>
                <a:chOff x="6815366" y="1699545"/>
                <a:chExt cx="3328705" cy="178619"/>
              </a:xfrm>
            </p:grpSpPr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D6F20B20-1629-4B54-B15A-A974C235BCD3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B4B5FBD1-880B-4FE8-9AE9-37DEA66DA8B9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83D74280-6CBF-416E-8705-973AB12674EC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880E0BA1-A72B-4294-B2A8-70346AFA608E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EB93EB64-F2F8-44B3-8B15-6BA3350C843F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4C144DA4-E7C8-4B2F-8EC8-591073F3853D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1B794C7F-A3C4-4F0D-821C-ACDB4D41A4E6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59E2B1C2-A4CF-4D33-83FB-A6248A670681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61DEFC9-0598-448C-AC0B-B70FCE6FAE81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FF370BD-B209-4027-84D7-D1C013A81533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9865234B-B0DE-4B9C-97CC-55404D7F8502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77997A89-3D40-4DB1-92BD-9C4C7968554A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B9F3D45B-36F6-4C70-8B85-F7EF76C5B1E0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B93E6689-C091-4503-9A91-DE3071F2F007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935BF532-1455-4015-B82D-636CDC84C9FC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DBC05BE0-E67E-4686-BE3C-DA16EB18529E}"/>
              </a:ext>
            </a:extLst>
          </p:cNvPr>
          <p:cNvGrpSpPr/>
          <p:nvPr/>
        </p:nvGrpSpPr>
        <p:grpSpPr>
          <a:xfrm>
            <a:off x="6960820" y="3069386"/>
            <a:ext cx="3606868" cy="644801"/>
            <a:chOff x="6648303" y="1623837"/>
            <a:chExt cx="3606868" cy="644801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2EDF5793-4602-4974-9EA9-81DD11012811}"/>
                </a:ext>
              </a:extLst>
            </p:cNvPr>
            <p:cNvSpPr/>
            <p:nvPr/>
          </p:nvSpPr>
          <p:spPr>
            <a:xfrm>
              <a:off x="6648303" y="1623837"/>
              <a:ext cx="3606868" cy="644801"/>
            </a:xfrm>
            <a:prstGeom prst="rect">
              <a:avLst/>
            </a:prstGeom>
            <a:solidFill>
              <a:srgbClr val="DCE1E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群組 331">
              <a:extLst>
                <a:ext uri="{FF2B5EF4-FFF2-40B4-BE49-F238E27FC236}">
                  <a16:creationId xmlns:a16="http://schemas.microsoft.com/office/drawing/2014/main" id="{271C2494-B7AA-4BA2-A34E-089DB6D5EC10}"/>
                </a:ext>
              </a:extLst>
            </p:cNvPr>
            <p:cNvGrpSpPr/>
            <p:nvPr/>
          </p:nvGrpSpPr>
          <p:grpSpPr>
            <a:xfrm>
              <a:off x="6787385" y="1726909"/>
              <a:ext cx="3328705" cy="438656"/>
              <a:chOff x="6790109" y="1728316"/>
              <a:chExt cx="3328705" cy="438656"/>
            </a:xfrm>
          </p:grpSpPr>
          <p:grpSp>
            <p:nvGrpSpPr>
              <p:cNvPr id="333" name="群組 332">
                <a:extLst>
                  <a:ext uri="{FF2B5EF4-FFF2-40B4-BE49-F238E27FC236}">
                    <a16:creationId xmlns:a16="http://schemas.microsoft.com/office/drawing/2014/main" id="{D1DC43FC-AACB-4EBB-B93F-A24EE6500313}"/>
                  </a:ext>
                </a:extLst>
              </p:cNvPr>
              <p:cNvGrpSpPr/>
              <p:nvPr/>
            </p:nvGrpSpPr>
            <p:grpSpPr>
              <a:xfrm>
                <a:off x="6790109" y="1728316"/>
                <a:ext cx="3328705" cy="178619"/>
                <a:chOff x="6815366" y="1699545"/>
                <a:chExt cx="3328705" cy="178619"/>
              </a:xfrm>
            </p:grpSpPr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87535895-CEF3-4A53-BFF4-1B91763ACEB5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2564246A-55F9-407D-A51D-61FDEE3BD901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D1B005EC-E0AD-4F08-8185-EEC1CE177B0D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06B7FB65-AB8E-424A-8273-47D08C2C466E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1FCFF3E4-5636-495B-989A-246D745A23C7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646629DC-1E61-41BA-81EB-D35A679BAD84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4FD7194B-0534-4EA8-A1B3-8EC829E0C390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58C4DB56-4B53-413B-B0CB-779D664EED25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4F327E89-E905-43A1-94AF-601524E454BB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79423E34-9451-411E-BFB7-842209D2B83F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3DA51A23-855E-45BB-A85A-35F395017762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E0C87CAC-215C-4CBD-8032-7D72BD31EB66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95FC90C5-D991-49B2-A615-783D968C7BC2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7244F0BC-DA5B-40AE-BAFA-754AA45D0BF3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DC46DE68-4B2B-4A7C-BCFB-3FD89A46A1A5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群組 333">
                <a:extLst>
                  <a:ext uri="{FF2B5EF4-FFF2-40B4-BE49-F238E27FC236}">
                    <a16:creationId xmlns:a16="http://schemas.microsoft.com/office/drawing/2014/main" id="{E18DBBA2-017A-402D-AD83-64FFEE653908}"/>
                  </a:ext>
                </a:extLst>
              </p:cNvPr>
              <p:cNvGrpSpPr/>
              <p:nvPr/>
            </p:nvGrpSpPr>
            <p:grpSpPr>
              <a:xfrm flipH="1">
                <a:off x="6790109" y="1988353"/>
                <a:ext cx="3328705" cy="178619"/>
                <a:chOff x="6815366" y="1699545"/>
                <a:chExt cx="3328705" cy="178619"/>
              </a:xfrm>
            </p:grpSpPr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14CDB80B-E28A-4614-820A-FBEEB44FE255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9A75EAB7-C928-4FC9-BBC2-CC5CAD58E974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E67C9104-902D-4E82-B872-1229865E84D3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938F13B9-DD27-4A78-BD51-E6B4C35CA06D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8F7F41FB-A838-4803-BBED-754A64DBB4C3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DB13152B-38BB-46FD-9398-56C3260A9929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06E0A402-C4C5-4174-AC4E-EA0868CB5B0C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EBFDE0CB-FB9C-46CF-9C02-4A270EDE15C7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F80FCEA9-03EE-4541-BF45-9419AADE29F3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CBA5E1EF-AA48-40F6-B3D4-584A668107EB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CAB889E1-190D-4775-929A-17526D530D10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C4D55E9D-42D9-4D2E-B56E-7CDDD87DAB20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F7624EA3-67AE-4EC7-8C91-5503D1280B32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0EED3B22-AFB7-48FB-9CF7-E42E925A74C7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B88C7975-DD96-4B41-8D37-E4140270DB8A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65" name="群組 364">
            <a:extLst>
              <a:ext uri="{FF2B5EF4-FFF2-40B4-BE49-F238E27FC236}">
                <a16:creationId xmlns:a16="http://schemas.microsoft.com/office/drawing/2014/main" id="{B8C87A9B-FB99-4D65-AD76-90B6F890039C}"/>
              </a:ext>
            </a:extLst>
          </p:cNvPr>
          <p:cNvGrpSpPr/>
          <p:nvPr/>
        </p:nvGrpSpPr>
        <p:grpSpPr>
          <a:xfrm>
            <a:off x="6960820" y="3797948"/>
            <a:ext cx="3606868" cy="644801"/>
            <a:chOff x="6648303" y="1623837"/>
            <a:chExt cx="3606868" cy="644801"/>
          </a:xfrm>
        </p:grpSpPr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1686534D-5700-4466-9D6F-D35FDE47E24C}"/>
                </a:ext>
              </a:extLst>
            </p:cNvPr>
            <p:cNvSpPr/>
            <p:nvPr/>
          </p:nvSpPr>
          <p:spPr>
            <a:xfrm>
              <a:off x="6648303" y="1623837"/>
              <a:ext cx="3606868" cy="644801"/>
            </a:xfrm>
            <a:prstGeom prst="rect">
              <a:avLst/>
            </a:prstGeom>
            <a:solidFill>
              <a:srgbClr val="DCE1E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7" name="群組 366">
              <a:extLst>
                <a:ext uri="{FF2B5EF4-FFF2-40B4-BE49-F238E27FC236}">
                  <a16:creationId xmlns:a16="http://schemas.microsoft.com/office/drawing/2014/main" id="{A5AA46BA-BA13-4864-8988-C09CFED56D6A}"/>
                </a:ext>
              </a:extLst>
            </p:cNvPr>
            <p:cNvGrpSpPr/>
            <p:nvPr/>
          </p:nvGrpSpPr>
          <p:grpSpPr>
            <a:xfrm>
              <a:off x="6787385" y="1726909"/>
              <a:ext cx="3328705" cy="438656"/>
              <a:chOff x="6790109" y="1728316"/>
              <a:chExt cx="3328705" cy="438656"/>
            </a:xfrm>
          </p:grpSpPr>
          <p:grpSp>
            <p:nvGrpSpPr>
              <p:cNvPr id="368" name="群組 367">
                <a:extLst>
                  <a:ext uri="{FF2B5EF4-FFF2-40B4-BE49-F238E27FC236}">
                    <a16:creationId xmlns:a16="http://schemas.microsoft.com/office/drawing/2014/main" id="{7160AB55-423C-48B0-8F20-4E0B2ED43CE1}"/>
                  </a:ext>
                </a:extLst>
              </p:cNvPr>
              <p:cNvGrpSpPr/>
              <p:nvPr/>
            </p:nvGrpSpPr>
            <p:grpSpPr>
              <a:xfrm>
                <a:off x="6790109" y="1728316"/>
                <a:ext cx="3328705" cy="178619"/>
                <a:chOff x="6815366" y="1699545"/>
                <a:chExt cx="3328705" cy="178619"/>
              </a:xfrm>
            </p:grpSpPr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54F9F11D-28B7-4648-948F-F33718B6A8A8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81F6846A-2D10-4D99-9828-8C6E4D4EF2CB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E6EC4AE7-8A9B-4D7C-A576-7970C5813444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69E3B8FB-3E31-47AD-ABBC-EBDB546DC30A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B8CFA2B3-BB2D-4797-9EDB-9AB99C3EDA30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FC18DD60-3176-49BD-8655-8EC1471CE542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05934EB1-8F5C-4BD8-8B46-CFA28F9F9C97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5C4B0FD-BE2A-4091-9DA2-AA70EBE1FC7E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35C056C3-1596-41AC-BD66-544231F8E8B9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80D407A8-37CC-42F3-9A22-7EE56C5959EA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AE01BE7D-9098-4697-9F86-4C73E2BFFEFE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DB03C4FF-2EF9-4B11-8BC6-4F8B65ACD9D6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BFAB3F44-817B-4248-855B-EE178271694E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8FDC2D2D-B7CB-42D2-85C2-A8C88406CEDA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9D6C31DD-7613-47E8-89F4-59CA6E90F377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群組 368">
                <a:extLst>
                  <a:ext uri="{FF2B5EF4-FFF2-40B4-BE49-F238E27FC236}">
                    <a16:creationId xmlns:a16="http://schemas.microsoft.com/office/drawing/2014/main" id="{23F85B9B-C74F-4BDA-9975-534AC1DDDA0A}"/>
                  </a:ext>
                </a:extLst>
              </p:cNvPr>
              <p:cNvGrpSpPr/>
              <p:nvPr/>
            </p:nvGrpSpPr>
            <p:grpSpPr>
              <a:xfrm flipH="1">
                <a:off x="6790109" y="1988353"/>
                <a:ext cx="3328705" cy="178619"/>
                <a:chOff x="6815366" y="1699545"/>
                <a:chExt cx="3328705" cy="178619"/>
              </a:xfrm>
            </p:grpSpPr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3BEDD307-FF2B-4896-BE99-344BEF848C71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1ED3E7ED-64B1-469B-B129-6412829951E7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C5902846-0BC6-4592-BA9D-5445532AF5D2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C5CFA90E-D36E-495B-82F0-CB102E3DC1E4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92ADFF6E-0CA9-45F3-9A30-AB9C5E678EFA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3850592F-415A-454B-9F09-476393D79B14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1E2E18AD-5C53-4888-B02B-AD41D7B377C7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E868E4E3-294E-4E2D-813C-6DA5F373A3F0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7D66401E-F3D8-428B-95E0-ACE9129A19E1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BA5F0AB1-8893-42D7-BBD4-54D31788F456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615FC140-132F-4D71-B46A-259F974344F4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4DCDCFC4-9BF2-42ED-8466-B663FFB80E02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03FEC6C8-9616-4F92-A4D5-822F21BFF708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F2167253-87BD-4937-9F85-4DF55CD5CD4A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247B51E6-235A-495B-B572-C28ADB9924A1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00" name="群組 399">
            <a:extLst>
              <a:ext uri="{FF2B5EF4-FFF2-40B4-BE49-F238E27FC236}">
                <a16:creationId xmlns:a16="http://schemas.microsoft.com/office/drawing/2014/main" id="{55EA8A57-2C81-419C-BE52-283869007C22}"/>
              </a:ext>
            </a:extLst>
          </p:cNvPr>
          <p:cNvGrpSpPr/>
          <p:nvPr/>
        </p:nvGrpSpPr>
        <p:grpSpPr>
          <a:xfrm>
            <a:off x="6960820" y="4526509"/>
            <a:ext cx="3606868" cy="644801"/>
            <a:chOff x="6648303" y="1623837"/>
            <a:chExt cx="3606868" cy="644801"/>
          </a:xfrm>
        </p:grpSpPr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EB0855F9-65B6-4AFD-B4FC-88ABB37D1D5D}"/>
                </a:ext>
              </a:extLst>
            </p:cNvPr>
            <p:cNvSpPr/>
            <p:nvPr/>
          </p:nvSpPr>
          <p:spPr>
            <a:xfrm>
              <a:off x="6648303" y="1623837"/>
              <a:ext cx="3606868" cy="644801"/>
            </a:xfrm>
            <a:prstGeom prst="rect">
              <a:avLst/>
            </a:prstGeom>
            <a:solidFill>
              <a:srgbClr val="DCE1E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2" name="群組 401">
              <a:extLst>
                <a:ext uri="{FF2B5EF4-FFF2-40B4-BE49-F238E27FC236}">
                  <a16:creationId xmlns:a16="http://schemas.microsoft.com/office/drawing/2014/main" id="{39BBF3D1-A470-486A-9643-7C4BF39F81E6}"/>
                </a:ext>
              </a:extLst>
            </p:cNvPr>
            <p:cNvGrpSpPr/>
            <p:nvPr/>
          </p:nvGrpSpPr>
          <p:grpSpPr>
            <a:xfrm>
              <a:off x="6787385" y="1726909"/>
              <a:ext cx="3328705" cy="438656"/>
              <a:chOff x="6790109" y="1728316"/>
              <a:chExt cx="3328705" cy="438656"/>
            </a:xfrm>
          </p:grpSpPr>
          <p:grpSp>
            <p:nvGrpSpPr>
              <p:cNvPr id="403" name="群組 402">
                <a:extLst>
                  <a:ext uri="{FF2B5EF4-FFF2-40B4-BE49-F238E27FC236}">
                    <a16:creationId xmlns:a16="http://schemas.microsoft.com/office/drawing/2014/main" id="{FF272670-0E1F-4307-85E2-A95B06A2D6F2}"/>
                  </a:ext>
                </a:extLst>
              </p:cNvPr>
              <p:cNvGrpSpPr/>
              <p:nvPr/>
            </p:nvGrpSpPr>
            <p:grpSpPr>
              <a:xfrm>
                <a:off x="6790109" y="1728316"/>
                <a:ext cx="3328705" cy="178619"/>
                <a:chOff x="6815366" y="1699545"/>
                <a:chExt cx="3328705" cy="178619"/>
              </a:xfrm>
            </p:grpSpPr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8F0A4777-892C-46C0-8FBA-952B9F3E60BA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28DCFB60-8D68-4B1F-9331-0D7BC958B099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572B695B-6D98-4079-AFA7-A1386F91E22C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3F59CBB9-56EC-4C1A-BE65-343426D819D4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42F2DB04-98B6-482F-B713-A77A8FBBF434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B24C1282-2909-4FAB-B5C1-0C7E8929756F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E40075CA-358D-4001-B09B-0FC643019635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AE6F6AE5-BE2D-410F-818E-202A40756B75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76129C24-ED4D-46E2-8E6A-0F586BA38E93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C0ACC054-9EFC-4B62-83B6-B42C4FFE0E17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DF77057E-35D5-4E85-A553-BA73B1BB76D8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003FE2C8-F61C-4B5C-A4E6-BC756055D44E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E52D210E-F23D-45B3-832A-75FFC6D65C1C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F92AA9BD-F56F-4895-8B0C-19D2DB683B93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8749AAAC-D89B-4F7B-9E9F-02A7C6FFCBB1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4" name="群組 403">
                <a:extLst>
                  <a:ext uri="{FF2B5EF4-FFF2-40B4-BE49-F238E27FC236}">
                    <a16:creationId xmlns:a16="http://schemas.microsoft.com/office/drawing/2014/main" id="{07ED8401-99E1-4016-94D7-D7F649CE1B89}"/>
                  </a:ext>
                </a:extLst>
              </p:cNvPr>
              <p:cNvGrpSpPr/>
              <p:nvPr/>
            </p:nvGrpSpPr>
            <p:grpSpPr>
              <a:xfrm flipH="1">
                <a:off x="6790109" y="1988353"/>
                <a:ext cx="3328705" cy="178619"/>
                <a:chOff x="6815366" y="1699545"/>
                <a:chExt cx="3328705" cy="178619"/>
              </a:xfrm>
            </p:grpSpPr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4055E659-3333-4B0B-AD90-58C106574477}"/>
                    </a:ext>
                  </a:extLst>
                </p:cNvPr>
                <p:cNvSpPr/>
                <p:nvPr/>
              </p:nvSpPr>
              <p:spPr>
                <a:xfrm>
                  <a:off x="6815366" y="1699545"/>
                  <a:ext cx="179930" cy="178619"/>
                </a:xfrm>
                <a:prstGeom prst="rect">
                  <a:avLst/>
                </a:prstGeom>
                <a:solidFill>
                  <a:srgbClr val="9E9D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F97F2219-CE2E-4918-ACCE-41987088C890}"/>
                    </a:ext>
                  </a:extLst>
                </p:cNvPr>
                <p:cNvSpPr/>
                <p:nvPr/>
              </p:nvSpPr>
              <p:spPr>
                <a:xfrm>
                  <a:off x="7040279" y="1699545"/>
                  <a:ext cx="179930" cy="178619"/>
                </a:xfrm>
                <a:prstGeom prst="rect">
                  <a:avLst/>
                </a:prstGeom>
                <a:solidFill>
                  <a:srgbClr val="307D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0197FFE6-CAA2-4C8C-95DE-F1BDAD5CE2E3}"/>
                    </a:ext>
                  </a:extLst>
                </p:cNvPr>
                <p:cNvSpPr/>
                <p:nvPr/>
              </p:nvSpPr>
              <p:spPr>
                <a:xfrm>
                  <a:off x="7265191" y="1699545"/>
                  <a:ext cx="179930" cy="178619"/>
                </a:xfrm>
                <a:prstGeom prst="rect">
                  <a:avLst/>
                </a:prstGeom>
                <a:solidFill>
                  <a:srgbClr val="DC0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84355A29-7B47-440E-B541-139BD5A34A40}"/>
                    </a:ext>
                  </a:extLst>
                </p:cNvPr>
                <p:cNvSpPr/>
                <p:nvPr/>
              </p:nvSpPr>
              <p:spPr>
                <a:xfrm>
                  <a:off x="749010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81E475E2-326B-4081-BFCA-5171ED845A76}"/>
                    </a:ext>
                  </a:extLst>
                </p:cNvPr>
                <p:cNvSpPr/>
                <p:nvPr/>
              </p:nvSpPr>
              <p:spPr>
                <a:xfrm>
                  <a:off x="77150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F6DB11F8-5256-46B9-B7DF-26CC3D000AE6}"/>
                    </a:ext>
                  </a:extLst>
                </p:cNvPr>
                <p:cNvSpPr/>
                <p:nvPr/>
              </p:nvSpPr>
              <p:spPr>
                <a:xfrm>
                  <a:off x="79399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9B626E33-403C-4806-B625-2CD18B6790AE}"/>
                    </a:ext>
                  </a:extLst>
                </p:cNvPr>
                <p:cNvSpPr/>
                <p:nvPr/>
              </p:nvSpPr>
              <p:spPr>
                <a:xfrm>
                  <a:off x="81648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C74F8CF3-D92D-4C15-81BF-02335B8E114F}"/>
                    </a:ext>
                  </a:extLst>
                </p:cNvPr>
                <p:cNvSpPr/>
                <p:nvPr/>
              </p:nvSpPr>
              <p:spPr>
                <a:xfrm>
                  <a:off x="8389754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050DC48F-2442-487D-8A6D-2DCA56581E85}"/>
                    </a:ext>
                  </a:extLst>
                </p:cNvPr>
                <p:cNvSpPr/>
                <p:nvPr/>
              </p:nvSpPr>
              <p:spPr>
                <a:xfrm>
                  <a:off x="861466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BD3298ED-A39B-47B6-B26B-6FEF86241282}"/>
                    </a:ext>
                  </a:extLst>
                </p:cNvPr>
                <p:cNvSpPr/>
                <p:nvPr/>
              </p:nvSpPr>
              <p:spPr>
                <a:xfrm>
                  <a:off x="883957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681B823D-2449-4A66-81F3-2031D623FAEB}"/>
                    </a:ext>
                  </a:extLst>
                </p:cNvPr>
                <p:cNvSpPr/>
                <p:nvPr/>
              </p:nvSpPr>
              <p:spPr>
                <a:xfrm>
                  <a:off x="906449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FD164017-7AB3-44B1-BE42-CF7FC2F50768}"/>
                    </a:ext>
                  </a:extLst>
                </p:cNvPr>
                <p:cNvSpPr/>
                <p:nvPr/>
              </p:nvSpPr>
              <p:spPr>
                <a:xfrm>
                  <a:off x="9289403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31D8F467-1CCA-4A9D-8BAD-C4974BB71051}"/>
                    </a:ext>
                  </a:extLst>
                </p:cNvPr>
                <p:cNvSpPr/>
                <p:nvPr/>
              </p:nvSpPr>
              <p:spPr>
                <a:xfrm>
                  <a:off x="9514316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D21AC071-1211-409B-8EDF-0031BBD99986}"/>
                    </a:ext>
                  </a:extLst>
                </p:cNvPr>
                <p:cNvSpPr/>
                <p:nvPr/>
              </p:nvSpPr>
              <p:spPr>
                <a:xfrm>
                  <a:off x="9739229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EE70AA82-B823-46D3-9147-BE6D77D32577}"/>
                    </a:ext>
                  </a:extLst>
                </p:cNvPr>
                <p:cNvSpPr/>
                <p:nvPr/>
              </p:nvSpPr>
              <p:spPr>
                <a:xfrm>
                  <a:off x="9964141" y="1699545"/>
                  <a:ext cx="179930" cy="17861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1532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蕭昀豪</dc:creator>
  <cp:lastModifiedBy>蕭昀豪</cp:lastModifiedBy>
  <cp:revision>4</cp:revision>
  <dcterms:created xsi:type="dcterms:W3CDTF">2020-07-21T09:57:33Z</dcterms:created>
  <dcterms:modified xsi:type="dcterms:W3CDTF">2020-07-21T14:12:24Z</dcterms:modified>
</cp:coreProperties>
</file>