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62" r:id="rId2"/>
    <p:sldId id="490" r:id="rId3"/>
    <p:sldId id="491" r:id="rId4"/>
    <p:sldId id="49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8E2AEF7-D2A6-4B39-B5BA-7BAEA789C309}">
          <p14:sldIdLst>
            <p14:sldId id="262"/>
            <p14:sldId id="490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4635" autoAdjust="0"/>
  </p:normalViewPr>
  <p:slideViewPr>
    <p:cSldViewPr snapToGrid="0">
      <p:cViewPr>
        <p:scale>
          <a:sx n="80" d="100"/>
          <a:sy n="80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31D5D-3412-418A-AEBF-4F29C69CC2C4}" type="datetimeFigureOut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26E68-FB6E-4C26-9F69-8AFCBB29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19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こちらがユーザが操作するメイン画面になります。基本的な流れとしては、このパネルに出てきたコードから一つずつ選んでいき、コード進行を作ることになります。</a:t>
            </a:r>
            <a:endParaRPr kumimoji="1" lang="en-US" altLang="ja-JP" dirty="0"/>
          </a:p>
          <a:p>
            <a:r>
              <a:rPr kumimoji="1" lang="ja-JP" altLang="en-US" dirty="0"/>
              <a:t>まず、最初にやるのはスケールを選択することです。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26E68-FB6E-4C26-9F69-8AFCBB29E4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95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スケールを選択すると、次はコード進行の最初のコードを選択していただきます。最初のコードは、ダイアトニックコードの中から選択するようになっています。</a:t>
            </a:r>
            <a:endParaRPr kumimoji="1" lang="en-US" altLang="ja-JP" dirty="0"/>
          </a:p>
          <a:p>
            <a:r>
              <a:rPr kumimoji="1" lang="ja-JP" altLang="en-US" dirty="0"/>
              <a:t>ダイアトニックコードの中で、普通のコード進行は、トニックやサブドミナントから始まるパターンが多いので、本システムでもトニック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C,Am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かサブドミナント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Dm,F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から選択していくようになっています。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26E68-FB6E-4C26-9F69-8AFCBB29E4C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8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初のコードを選択すると、パネル下の「コード進行」というところに選択したコードが表示されます。また、次に来るコードとして推薦されたコードたちがパネルに現れ、そこから次のコードを選択していただくようになっ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26E68-FB6E-4C26-9F69-8AFCBB29E4C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75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次のコードを選択すると、前のコードと同様に、コード進行というところに選択したコードが追加されます。これを繰り返しながらコード進行を作っていきます。また、作成されたコード進行に対して、そのコード進行がどのようなアーティストの楽曲で使われ、どんなジャンルの曲で使われたかも算出し表示されます。今回は具体的なアーティスト名は著作権の都合上隠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作ったコード進行を聞いてみたい場合は、ここの再生ボタンを押すとそのコード進行の音が流れます。また、リセット・戻すボタンでコード進行の編集ができます。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26E68-FB6E-4C26-9F69-8AFCBB29E4C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17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F1E8-0511-46DB-907E-99E3991A951A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38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157F-3E26-4703-B7EB-31AD0A33A53F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38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A8BD-34B7-48B8-96A6-A0CC0C832F9F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1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57C-8934-4BEF-9C94-9F88B3E39924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97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318F-7555-4783-A955-5BC535891CC0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453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CCD9-B57C-4407-98D8-5E44BD4F7CA3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25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263C-D924-47AB-A25F-124139A543CA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7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6EA7-8A48-4540-BDBF-771571CDA111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A75D-31B5-4D04-8719-4D2314813BE2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36F3-7BAE-4D85-BE8D-FACFE699B83C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29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CC2-161A-4DC4-B72A-2CB63DECD9EE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1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D4B-0DBF-4445-B02C-5AE4F480E930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2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2E8-EA1F-4C68-9184-D0CD70380A78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5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0B6-5CE1-4B7B-A6B2-6394B71FB166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79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FC19-21CE-4909-9CA9-E0F82C91FCA5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D68-9EFE-465E-AC1A-C524262A1914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89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AFF8-3072-46B4-9AE2-22214307B3BD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05379C-8E03-4D7D-90D1-4330F4209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6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20A17-0426-4335-A062-C4E2E1B5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874" y="383360"/>
            <a:ext cx="5144697" cy="125989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アプリケーションの動作</a:t>
            </a:r>
            <a:br>
              <a:rPr kumimoji="1" lang="en-US" altLang="ja-JP" dirty="0"/>
            </a:br>
            <a:r>
              <a:rPr kumimoji="1" lang="ja-JP" altLang="en-US" dirty="0"/>
              <a:t>（メイン画面）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15B470D8-1338-4E83-A01A-D98BED50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752572"/>
            <a:ext cx="3759687" cy="6531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ja-JP" altLang="en-US" sz="2000" dirty="0"/>
              <a:t>スケールを選択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7C1B6-D664-4193-A239-81B87459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9C-8E03-4D7D-90D1-4330F4209141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6B52005-2C31-4214-89FB-E6EDD9D3CC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02" b="22361"/>
          <a:stretch/>
        </p:blipFill>
        <p:spPr>
          <a:xfrm>
            <a:off x="4441018" y="1752572"/>
            <a:ext cx="7402639" cy="3701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1B589EF-7E6D-4D06-8E30-776F6396678B}"/>
              </a:ext>
            </a:extLst>
          </p:cNvPr>
          <p:cNvSpPr/>
          <p:nvPr/>
        </p:nvSpPr>
        <p:spPr>
          <a:xfrm>
            <a:off x="4593771" y="1883229"/>
            <a:ext cx="1143000" cy="5225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92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20A17-0426-4335-A062-C4E2E1B5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874" y="383360"/>
            <a:ext cx="5144697" cy="125989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アプリケーションの動作</a:t>
            </a:r>
            <a:br>
              <a:rPr kumimoji="1" lang="en-US" altLang="ja-JP" dirty="0"/>
            </a:br>
            <a:r>
              <a:rPr kumimoji="1" lang="ja-JP" altLang="en-US" dirty="0"/>
              <a:t>（メイン画面）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15B470D8-1338-4E83-A01A-D98BED50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752572"/>
            <a:ext cx="3759687" cy="6531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ja-JP" altLang="en-US" sz="2000" dirty="0"/>
              <a:t>スケールを選択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7C1B6-D664-4193-A239-81B87459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9C-8E03-4D7D-90D1-4330F4209141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6B52005-2C31-4214-89FB-E6EDD9D3CC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" r="19213" b="21642"/>
          <a:stretch/>
        </p:blipFill>
        <p:spPr>
          <a:xfrm>
            <a:off x="4441019" y="1752571"/>
            <a:ext cx="7219170" cy="3677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E1A4106-241A-457E-8456-DFC0C5B4890A}"/>
              </a:ext>
            </a:extLst>
          </p:cNvPr>
          <p:cNvSpPr txBox="1">
            <a:spLocks/>
          </p:cNvSpPr>
          <p:nvPr/>
        </p:nvSpPr>
        <p:spPr>
          <a:xfrm>
            <a:off x="531812" y="2994847"/>
            <a:ext cx="3759687" cy="65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tx1"/>
                </a:solidFill>
              </a:rPr>
              <a:t>最初のコードを選ぶ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28CA441-E3A8-4664-B30E-E07151291DE1}"/>
              </a:ext>
            </a:extLst>
          </p:cNvPr>
          <p:cNvCxnSpPr/>
          <p:nvPr/>
        </p:nvCxnSpPr>
        <p:spPr>
          <a:xfrm>
            <a:off x="2411655" y="2405743"/>
            <a:ext cx="0" cy="589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BEAED90-573D-4A7F-B671-CC734301A952}"/>
              </a:ext>
            </a:extLst>
          </p:cNvPr>
          <p:cNvSpPr/>
          <p:nvPr/>
        </p:nvSpPr>
        <p:spPr>
          <a:xfrm>
            <a:off x="5749361" y="1883229"/>
            <a:ext cx="2066581" cy="5225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4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20A17-0426-4335-A062-C4E2E1B5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874" y="383360"/>
            <a:ext cx="5144697" cy="125989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アプリケーションの動作</a:t>
            </a:r>
            <a:br>
              <a:rPr kumimoji="1" lang="en-US" altLang="ja-JP" dirty="0"/>
            </a:br>
            <a:r>
              <a:rPr kumimoji="1" lang="ja-JP" altLang="en-US" dirty="0"/>
              <a:t>（メイン画面）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15B470D8-1338-4E83-A01A-D98BED50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752572"/>
            <a:ext cx="3759687" cy="6531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ja-JP" altLang="en-US" sz="2000" dirty="0"/>
              <a:t>スケールを選択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7C1B6-D664-4193-A239-81B87459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9C-8E03-4D7D-90D1-4330F420914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6B52005-2C31-4214-89FB-E6EDD9D3CC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" r="18430" b="21220"/>
          <a:stretch/>
        </p:blipFill>
        <p:spPr>
          <a:xfrm>
            <a:off x="4441018" y="1752571"/>
            <a:ext cx="7360447" cy="3735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E1A4106-241A-457E-8456-DFC0C5B4890A}"/>
              </a:ext>
            </a:extLst>
          </p:cNvPr>
          <p:cNvSpPr txBox="1">
            <a:spLocks/>
          </p:cNvSpPr>
          <p:nvPr/>
        </p:nvSpPr>
        <p:spPr>
          <a:xfrm>
            <a:off x="531812" y="2994847"/>
            <a:ext cx="3759687" cy="65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tx1"/>
                </a:solidFill>
              </a:rPr>
              <a:t>最初のコードを選ぶ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1178A4D-2D57-458A-87EE-B30FFB27A942}"/>
              </a:ext>
            </a:extLst>
          </p:cNvPr>
          <p:cNvSpPr txBox="1">
            <a:spLocks/>
          </p:cNvSpPr>
          <p:nvPr/>
        </p:nvSpPr>
        <p:spPr>
          <a:xfrm>
            <a:off x="531812" y="4237122"/>
            <a:ext cx="3759687" cy="65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tx1"/>
                </a:solidFill>
              </a:rPr>
              <a:t>推薦されたコードからコードを選ぶ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3906651-F3A7-4471-81C8-074B3DD2C57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411656" y="3648018"/>
            <a:ext cx="0" cy="589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28CA441-E3A8-4664-B30E-E07151291DE1}"/>
              </a:ext>
            </a:extLst>
          </p:cNvPr>
          <p:cNvCxnSpPr/>
          <p:nvPr/>
        </p:nvCxnSpPr>
        <p:spPr>
          <a:xfrm>
            <a:off x="2411655" y="2405743"/>
            <a:ext cx="0" cy="589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734F35C-0195-48B5-AFB6-60FCC4AA60FD}"/>
              </a:ext>
            </a:extLst>
          </p:cNvPr>
          <p:cNvSpPr/>
          <p:nvPr/>
        </p:nvSpPr>
        <p:spPr>
          <a:xfrm>
            <a:off x="6930461" y="4562475"/>
            <a:ext cx="2118289" cy="514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2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20A17-0426-4335-A062-C4E2E1B5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874" y="383360"/>
            <a:ext cx="5144697" cy="125989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アプリケーションの動作</a:t>
            </a:r>
            <a:br>
              <a:rPr kumimoji="1" lang="en-US" altLang="ja-JP" dirty="0"/>
            </a:br>
            <a:r>
              <a:rPr kumimoji="1" lang="ja-JP" altLang="en-US" dirty="0"/>
              <a:t>（メイン画面）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15B470D8-1338-4E83-A01A-D98BED50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752572"/>
            <a:ext cx="3759687" cy="6531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ja-JP" altLang="en-US" sz="2000" dirty="0"/>
              <a:t>スケールを選択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7C1B6-D664-4193-A239-81B87459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9C-8E03-4D7D-90D1-4330F420914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6B52005-2C31-4214-89FB-E6EDD9D3CC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8" r="19233" b="21862"/>
          <a:stretch/>
        </p:blipFill>
        <p:spPr>
          <a:xfrm>
            <a:off x="4441019" y="1752572"/>
            <a:ext cx="7350523" cy="3714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E1A4106-241A-457E-8456-DFC0C5B4890A}"/>
              </a:ext>
            </a:extLst>
          </p:cNvPr>
          <p:cNvSpPr txBox="1">
            <a:spLocks/>
          </p:cNvSpPr>
          <p:nvPr/>
        </p:nvSpPr>
        <p:spPr>
          <a:xfrm>
            <a:off x="531812" y="2994847"/>
            <a:ext cx="3759687" cy="65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tx1"/>
                </a:solidFill>
              </a:rPr>
              <a:t>最初のコードを選ぶ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1178A4D-2D57-458A-87EE-B30FFB27A942}"/>
              </a:ext>
            </a:extLst>
          </p:cNvPr>
          <p:cNvSpPr txBox="1">
            <a:spLocks/>
          </p:cNvSpPr>
          <p:nvPr/>
        </p:nvSpPr>
        <p:spPr>
          <a:xfrm>
            <a:off x="531812" y="4237122"/>
            <a:ext cx="3759687" cy="65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tx1"/>
                </a:solidFill>
              </a:rPr>
              <a:t>推薦されたコードからコードを選ぶ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3906651-F3A7-4471-81C8-074B3DD2C57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411656" y="3648018"/>
            <a:ext cx="0" cy="589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28CA441-E3A8-4664-B30E-E07151291DE1}"/>
              </a:ext>
            </a:extLst>
          </p:cNvPr>
          <p:cNvCxnSpPr/>
          <p:nvPr/>
        </p:nvCxnSpPr>
        <p:spPr>
          <a:xfrm>
            <a:off x="2411655" y="2405743"/>
            <a:ext cx="0" cy="589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734F35C-0195-48B5-AFB6-60FCC4AA60FD}"/>
              </a:ext>
            </a:extLst>
          </p:cNvPr>
          <p:cNvSpPr/>
          <p:nvPr/>
        </p:nvSpPr>
        <p:spPr>
          <a:xfrm>
            <a:off x="6930461" y="4562475"/>
            <a:ext cx="2118289" cy="514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A931C52-DC49-4726-91F8-AF61AD10BA8B}"/>
              </a:ext>
            </a:extLst>
          </p:cNvPr>
          <p:cNvSpPr/>
          <p:nvPr/>
        </p:nvSpPr>
        <p:spPr>
          <a:xfrm>
            <a:off x="9419903" y="4919443"/>
            <a:ext cx="2118289" cy="514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A60C24E-EF6B-482F-9799-6C8DF357554D}"/>
              </a:ext>
            </a:extLst>
          </p:cNvPr>
          <p:cNvSpPr/>
          <p:nvPr/>
        </p:nvSpPr>
        <p:spPr>
          <a:xfrm>
            <a:off x="4473229" y="3648018"/>
            <a:ext cx="2457231" cy="21717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716235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393</Words>
  <Application>Microsoft Office PowerPoint</Application>
  <PresentationFormat>ワイド画面</PresentationFormat>
  <Paragraphs>29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Century Gothic</vt:lpstr>
      <vt:lpstr>Wingdings 3</vt:lpstr>
      <vt:lpstr>ウィスプ</vt:lpstr>
      <vt:lpstr>アプリケーションの動作 （メイン画面）</vt:lpstr>
      <vt:lpstr>アプリケーションの動作 （メイン画面）</vt:lpstr>
      <vt:lpstr>アプリケーションの動作 （メイン画面）</vt:lpstr>
      <vt:lpstr>アプリケーションの動作 （メイン画面）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例示型英文書作成支援ツールにおける例文の レコメンドシステム</dc:title>
  <dc:creator>ikeda yosihiro</dc:creator>
  <cp:lastModifiedBy>cs17102</cp:lastModifiedBy>
  <cp:revision>144</cp:revision>
  <dcterms:created xsi:type="dcterms:W3CDTF">2020-02-25T21:16:06Z</dcterms:created>
  <dcterms:modified xsi:type="dcterms:W3CDTF">2021-02-17T11:30:44Z</dcterms:modified>
</cp:coreProperties>
</file>