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6"/>
    <p:restoredTop sz="94709"/>
  </p:normalViewPr>
  <p:slideViewPr>
    <p:cSldViewPr snapToGrid="0">
      <p:cViewPr>
        <p:scale>
          <a:sx n="70" d="100"/>
          <a:sy n="70" d="100"/>
        </p:scale>
        <p:origin x="112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77317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6140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56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9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CEB944-257E-4DDA-B175-F4FDAF725BE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61BAD6F-A5CA-4B6A-9070-8CD5758EE4EB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75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microsoft.com/office/2007/relationships/hdphoto" Target="../media/hdphoto5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225F7-A1C0-4615-819B-859EF157F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 L  I N D U S </a:t>
            </a:r>
            <a:r>
              <a:rPr lang="fr-FR" dirty="0" err="1"/>
              <a:t>T</a:t>
            </a:r>
            <a:r>
              <a:rPr lang="fr-FR" dirty="0"/>
              <a:t> R I 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21F822-C573-4D72-B00A-C11E5CBA1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4400" dirty="0"/>
              <a:t>F o r m a </a:t>
            </a:r>
            <a:r>
              <a:rPr lang="fr-FR" sz="4400" dirty="0" err="1"/>
              <a:t>t</a:t>
            </a:r>
            <a:r>
              <a:rPr lang="fr-FR" sz="4400" dirty="0"/>
              <a:t> i o n s  </a:t>
            </a:r>
            <a:r>
              <a:rPr lang="fr-FR" sz="4400" dirty="0" err="1"/>
              <a:t>T</a:t>
            </a:r>
            <a:r>
              <a:rPr lang="fr-FR" sz="4400" dirty="0"/>
              <a:t> e c h n i q u e s</a:t>
            </a:r>
            <a:endParaRPr lang="en-US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1E706E-A359-4E0F-95B4-E760C22EA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71" y="318994"/>
            <a:ext cx="3089258" cy="21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43E1E-27A5-4EAD-BBA7-A5BB4B82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Implantations</a:t>
            </a:r>
            <a:endParaRPr lang="en-US" b="1" u="sng" dirty="0"/>
          </a:p>
        </p:txBody>
      </p:sp>
      <p:pic>
        <p:nvPicPr>
          <p:cNvPr id="6" name="Picture 279">
            <a:extLst>
              <a:ext uri="{FF2B5EF4-FFF2-40B4-BE49-F238E27FC236}">
                <a16:creationId xmlns:a16="http://schemas.microsoft.com/office/drawing/2014/main" id="{52DEAEB8-E713-4251-A5A3-44D8765235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7126" y="1890035"/>
            <a:ext cx="3459486" cy="34594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FD65986E-8C5B-4878-AFB9-7ABBFF0B3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339" y="1690688"/>
            <a:ext cx="5181600" cy="4351338"/>
          </a:xfrm>
        </p:spPr>
        <p:txBody>
          <a:bodyPr/>
          <a:lstStyle/>
          <a:p>
            <a:r>
              <a:rPr lang="fr-FR" dirty="0"/>
              <a:t>Création en 2019</a:t>
            </a:r>
          </a:p>
          <a:p>
            <a:r>
              <a:rPr lang="fr-FR" dirty="0"/>
              <a:t>10 Formateurs</a:t>
            </a:r>
          </a:p>
          <a:p>
            <a:r>
              <a:rPr lang="fr-FR" dirty="0"/>
              <a:t>2 Régions</a:t>
            </a:r>
          </a:p>
          <a:p>
            <a:r>
              <a:rPr lang="fr-FR" dirty="0"/>
              <a:t>20 formations au catalogue</a:t>
            </a:r>
          </a:p>
          <a:p>
            <a:r>
              <a:rPr lang="fr-FR" dirty="0"/>
              <a:t>CA : 130 K€</a:t>
            </a:r>
          </a:p>
          <a:p>
            <a:r>
              <a:rPr lang="fr-FR" dirty="0"/>
              <a:t>140 stagiaires/an</a:t>
            </a:r>
          </a:p>
          <a:p>
            <a:endParaRPr lang="en-US" dirty="0"/>
          </a:p>
        </p:txBody>
      </p:sp>
      <p:sp>
        <p:nvSpPr>
          <p:cNvPr id="7" name="Oval 281">
            <a:extLst>
              <a:ext uri="{FF2B5EF4-FFF2-40B4-BE49-F238E27FC236}">
                <a16:creationId xmlns:a16="http://schemas.microsoft.com/office/drawing/2014/main" id="{3E873A6B-5A58-481C-B8B1-0FE932FB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8777" y="3857956"/>
            <a:ext cx="208389" cy="202514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313195-DAD7-4408-8338-4CB773C3EBF1}"/>
              </a:ext>
            </a:extLst>
          </p:cNvPr>
          <p:cNvSpPr txBox="1"/>
          <p:nvPr/>
        </p:nvSpPr>
        <p:spPr>
          <a:xfrm>
            <a:off x="8579032" y="3480545"/>
            <a:ext cx="76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altLang="en-US" sz="18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Lyon</a:t>
            </a:r>
            <a:endParaRPr lang="fr-FR" altLang="en-US" b="0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Oval 285">
            <a:extLst>
              <a:ext uri="{FF2B5EF4-FFF2-40B4-BE49-F238E27FC236}">
                <a16:creationId xmlns:a16="http://schemas.microsoft.com/office/drawing/2014/main" id="{08B13BA6-C31A-46A3-9E02-8F7B648CF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307" y="2788648"/>
            <a:ext cx="200025" cy="249238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80">
            <a:extLst>
              <a:ext uri="{FF2B5EF4-FFF2-40B4-BE49-F238E27FC236}">
                <a16:creationId xmlns:a16="http://schemas.microsoft.com/office/drawing/2014/main" id="{D142DB89-7DFF-401A-859D-D0F01FBEF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668" y="2974705"/>
            <a:ext cx="873302" cy="37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fr-FR" alt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Rouen</a:t>
            </a:r>
          </a:p>
        </p:txBody>
      </p:sp>
    </p:spTree>
    <p:extLst>
      <p:ext uri="{BB962C8B-B14F-4D97-AF65-F5344CB8AC3E}">
        <p14:creationId xmlns:p14="http://schemas.microsoft.com/office/powerpoint/2010/main" val="165426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04726B-6A5A-4A71-9A1F-A0A91D88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Formations</a:t>
            </a:r>
            <a:endParaRPr lang="en-US" b="1" u="sng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913326-69CF-46C1-90D2-5770651D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Automatisme</a:t>
            </a:r>
          </a:p>
          <a:p>
            <a:r>
              <a:rPr lang="fr-FR" dirty="0"/>
              <a:t>Pneumatique</a:t>
            </a:r>
          </a:p>
          <a:p>
            <a:r>
              <a:rPr lang="fr-FR" dirty="0"/>
              <a:t>Hydraulique</a:t>
            </a:r>
          </a:p>
          <a:p>
            <a:r>
              <a:rPr lang="fr-FR" dirty="0"/>
              <a:t>Commande Numérique</a:t>
            </a:r>
          </a:p>
          <a:p>
            <a:r>
              <a:rPr lang="fr-FR" dirty="0"/>
              <a:t>Robotique</a:t>
            </a:r>
          </a:p>
          <a:p>
            <a:r>
              <a:rPr lang="fr-FR" dirty="0"/>
              <a:t>Mécanique</a:t>
            </a:r>
          </a:p>
          <a:p>
            <a:r>
              <a:rPr lang="fr-FR" dirty="0"/>
              <a:t>Electricité</a:t>
            </a:r>
          </a:p>
          <a:p>
            <a:r>
              <a:rPr lang="fr-FR" dirty="0"/>
              <a:t>Usinage</a:t>
            </a:r>
          </a:p>
          <a:p>
            <a:r>
              <a:rPr lang="fr-FR" dirty="0"/>
              <a:t>Soudure</a:t>
            </a:r>
            <a:endParaRPr lang="en-US" dirty="0"/>
          </a:p>
        </p:txBody>
      </p:sp>
      <p:pic>
        <p:nvPicPr>
          <p:cNvPr id="1026" name="Picture 2" descr="Nouvel automate Siemens le S7-1500">
            <a:extLst>
              <a:ext uri="{FF2B5EF4-FFF2-40B4-BE49-F238E27FC236}">
                <a16:creationId xmlns:a16="http://schemas.microsoft.com/office/drawing/2014/main" id="{E2A26824-8CA6-4DF4-99F5-3D9376B4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6517" l="2789" r="94821">
                        <a14:foregroundMark x1="7171" y1="16915" x2="7171" y2="16915"/>
                        <a14:foregroundMark x1="18327" y1="15920" x2="18327" y2="15920"/>
                        <a14:foregroundMark x1="13546" y1="14428" x2="13546" y2="14428"/>
                        <a14:foregroundMark x1="7171" y1="20896" x2="7171" y2="20896"/>
                        <a14:foregroundMark x1="7171" y1="20896" x2="7171" y2="20896"/>
                        <a14:foregroundMark x1="35060" y1="10448" x2="35060" y2="10448"/>
                        <a14:foregroundMark x1="37450" y1="9453" x2="37450" y2="9453"/>
                        <a14:foregroundMark x1="3187" y1="14428" x2="3187" y2="14428"/>
                        <a14:foregroundMark x1="62550" y1="5473" x2="62550" y2="5473"/>
                        <a14:foregroundMark x1="62550" y1="5473" x2="62550" y2="5473"/>
                        <a14:foregroundMark x1="63347" y1="8955" x2="63347" y2="8955"/>
                        <a14:foregroundMark x1="63347" y1="8955" x2="63347" y2="8955"/>
                        <a14:foregroundMark x1="75299" y1="23383" x2="75299" y2="23383"/>
                        <a14:foregroundMark x1="75299" y1="24378" x2="75299" y2="24378"/>
                        <a14:foregroundMark x1="72908" y1="24378" x2="72908" y2="24378"/>
                        <a14:foregroundMark x1="72908" y1="24378" x2="72908" y2="24378"/>
                        <a14:foregroundMark x1="62948" y1="26866" x2="62948" y2="26866"/>
                        <a14:foregroundMark x1="46614" y1="20896" x2="46614" y2="20896"/>
                        <a14:foregroundMark x1="47012" y1="19900" x2="47012" y2="19900"/>
                        <a14:foregroundMark x1="44223" y1="11940" x2="44223" y2="11940"/>
                        <a14:foregroundMark x1="51394" y1="11443" x2="51394" y2="11443"/>
                        <a14:foregroundMark x1="51793" y1="27363" x2="51793" y2="27363"/>
                        <a14:foregroundMark x1="53785" y1="59204" x2="53785" y2="59204"/>
                        <a14:foregroundMark x1="54582" y1="48259" x2="54582" y2="48259"/>
                        <a14:foregroundMark x1="54582" y1="47264" x2="54582" y2="47264"/>
                        <a14:foregroundMark x1="54582" y1="47264" x2="54582" y2="47264"/>
                        <a14:foregroundMark x1="54582" y1="47264" x2="54582" y2="47264"/>
                        <a14:foregroundMark x1="66932" y1="39303" x2="66932" y2="39303"/>
                        <a14:foregroundMark x1="66932" y1="39303" x2="66932" y2="39303"/>
                        <a14:foregroundMark x1="66932" y1="39303" x2="66932" y2="39303"/>
                        <a14:foregroundMark x1="72908" y1="39801" x2="72908" y2="39801"/>
                        <a14:foregroundMark x1="72908" y1="39801" x2="72908" y2="39801"/>
                        <a14:foregroundMark x1="72908" y1="39801" x2="72908" y2="39801"/>
                        <a14:foregroundMark x1="84462" y1="39801" x2="84462" y2="39801"/>
                        <a14:foregroundMark x1="84462" y1="39801" x2="84462" y2="39801"/>
                        <a14:foregroundMark x1="84462" y1="39801" x2="84462" y2="39801"/>
                        <a14:foregroundMark x1="84462" y1="39801" x2="84462" y2="39801"/>
                        <a14:foregroundMark x1="84462" y1="39801" x2="84462" y2="39801"/>
                        <a14:foregroundMark x1="84462" y1="39801" x2="84462" y2="39801"/>
                        <a14:foregroundMark x1="84462" y1="39801" x2="84462" y2="39801"/>
                        <a14:foregroundMark x1="87649" y1="8955" x2="87649" y2="8955"/>
                        <a14:foregroundMark x1="87649" y1="8955" x2="87649" y2="8955"/>
                        <a14:foregroundMark x1="87649" y1="8955" x2="87649" y2="8955"/>
                        <a14:foregroundMark x1="84064" y1="4478" x2="84064" y2="4478"/>
                        <a14:foregroundMark x1="84064" y1="4478" x2="84064" y2="4478"/>
                        <a14:foregroundMark x1="84064" y1="4478" x2="84064" y2="4478"/>
                        <a14:foregroundMark x1="64542" y1="5473" x2="64542" y2="5473"/>
                        <a14:foregroundMark x1="58566" y1="6468" x2="58566" y2="6468"/>
                        <a14:foregroundMark x1="58964" y1="5473" x2="58964" y2="5473"/>
                        <a14:foregroundMark x1="49402" y1="7960" x2="49402" y2="7960"/>
                        <a14:foregroundMark x1="90040" y1="67164" x2="90040" y2="67164"/>
                        <a14:foregroundMark x1="90040" y1="67164" x2="90040" y2="67164"/>
                        <a14:foregroundMark x1="90040" y1="67164" x2="90040" y2="67164"/>
                        <a14:foregroundMark x1="90040" y1="67164" x2="90040" y2="67164"/>
                        <a14:foregroundMark x1="77689" y1="56219" x2="77689" y2="56219"/>
                        <a14:foregroundMark x1="77291" y1="56219" x2="77291" y2="56219"/>
                        <a14:foregroundMark x1="77291" y1="56219" x2="77291" y2="56219"/>
                        <a14:foregroundMark x1="66534" y1="53731" x2="66534" y2="53731"/>
                        <a14:foregroundMark x1="66534" y1="53731" x2="66534" y2="53731"/>
                        <a14:foregroundMark x1="66534" y1="53731" x2="66534" y2="53731"/>
                        <a14:foregroundMark x1="70518" y1="58209" x2="70518" y2="58209"/>
                        <a14:foregroundMark x1="70518" y1="58209" x2="70518" y2="58209"/>
                        <a14:foregroundMark x1="70518" y1="58209" x2="70518" y2="58209"/>
                        <a14:foregroundMark x1="74104" y1="74627" x2="74104" y2="74627"/>
                        <a14:foregroundMark x1="74104" y1="74627" x2="74104" y2="74627"/>
                        <a14:foregroundMark x1="74104" y1="74627" x2="74104" y2="74627"/>
                        <a14:foregroundMark x1="56972" y1="83582" x2="56972" y2="83582"/>
                        <a14:foregroundMark x1="56972" y1="83582" x2="56972" y2="83582"/>
                        <a14:foregroundMark x1="56972" y1="83582" x2="56972" y2="83582"/>
                        <a14:foregroundMark x1="91235" y1="61692" x2="91235" y2="61692"/>
                        <a14:foregroundMark x1="91235" y1="61692" x2="91235" y2="61692"/>
                        <a14:foregroundMark x1="91235" y1="61692" x2="91235" y2="61692"/>
                        <a14:foregroundMark x1="94821" y1="74627" x2="94821" y2="74627"/>
                        <a14:foregroundMark x1="94821" y1="74627" x2="94821" y2="74627"/>
                        <a14:foregroundMark x1="91633" y1="39801" x2="91633" y2="39801"/>
                        <a14:foregroundMark x1="91633" y1="39801" x2="91633" y2="39801"/>
                        <a14:foregroundMark x1="93625" y1="45274" x2="93625" y2="45274"/>
                        <a14:foregroundMark x1="93625" y1="45274" x2="93625" y2="45274"/>
                        <a14:foregroundMark x1="93625" y1="53234" x2="93625" y2="53234"/>
                        <a14:foregroundMark x1="93625" y1="53234" x2="93625" y2="53234"/>
                        <a14:foregroundMark x1="94024" y1="53731" x2="94024" y2="53731"/>
                        <a14:foregroundMark x1="94024" y1="53731" x2="94024" y2="53731"/>
                        <a14:foregroundMark x1="94422" y1="47264" x2="94422" y2="47264"/>
                        <a14:foregroundMark x1="94422" y1="47264" x2="94422" y2="47264"/>
                        <a14:foregroundMark x1="93625" y1="42289" x2="93625" y2="42289"/>
                        <a14:foregroundMark x1="93625" y1="42289" x2="93625" y2="42289"/>
                        <a14:foregroundMark x1="92829" y1="34826" x2="92829" y2="34826"/>
                        <a14:foregroundMark x1="92829" y1="34826" x2="92829" y2="34826"/>
                        <a14:foregroundMark x1="30677" y1="90050" x2="30677" y2="90050"/>
                        <a14:foregroundMark x1="19522" y1="96517" x2="19522" y2="96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661" y="999744"/>
            <a:ext cx="2054991" cy="16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ot industriel LRMate 200iD/4S">
            <a:extLst>
              <a:ext uri="{FF2B5EF4-FFF2-40B4-BE49-F238E27FC236}">
                <a16:creationId xmlns:a16="http://schemas.microsoft.com/office/drawing/2014/main" id="{DB0A2C3C-302D-4149-A2C5-7C313AB86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92" b="91608" l="9091" r="89773">
                        <a14:foregroundMark x1="59659" y1="8392" x2="59659" y2="8392"/>
                        <a14:foregroundMark x1="44318" y1="9790" x2="44318" y2="9790"/>
                        <a14:foregroundMark x1="45455" y1="10839" x2="45455" y2="10839"/>
                        <a14:foregroundMark x1="44318" y1="10140" x2="44318" y2="10140"/>
                        <a14:foregroundMark x1="43750" y1="9091" x2="43750" y2="9091"/>
                        <a14:foregroundMark x1="45455" y1="10140" x2="45455" y2="10140"/>
                        <a14:foregroundMark x1="45455" y1="10140" x2="45455" y2="10140"/>
                        <a14:foregroundMark x1="65341" y1="91608" x2="65341" y2="916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96" y="3257550"/>
            <a:ext cx="16764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ERTI Electronic intervient en usine pour dépanner votre matériel. -  ASERTI ELECTRONIC">
            <a:extLst>
              <a:ext uri="{FF2B5EF4-FFF2-40B4-BE49-F238E27FC236}">
                <a16:creationId xmlns:a16="http://schemas.microsoft.com/office/drawing/2014/main" id="{926DA45D-7C71-43EA-98EE-61678F5A6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 t="2988" r="3763" b="4163"/>
          <a:stretch/>
        </p:blipFill>
        <p:spPr bwMode="auto">
          <a:xfrm>
            <a:off x="5440680" y="2043684"/>
            <a:ext cx="2267712" cy="17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6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E074E-8FCC-4D5F-88C1-6E769F2C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Modules</a:t>
            </a:r>
            <a:endParaRPr lang="en-US" b="1" u="sng" dirty="0"/>
          </a:p>
        </p:txBody>
      </p:sp>
      <p:pic>
        <p:nvPicPr>
          <p:cNvPr id="2050" name="Picture 2" descr="logo formation - Cardiouest Défibrillateurs et Formations">
            <a:extLst>
              <a:ext uri="{FF2B5EF4-FFF2-40B4-BE49-F238E27FC236}">
                <a16:creationId xmlns:a16="http://schemas.microsoft.com/office/drawing/2014/main" id="{4F2053AA-1C24-40C7-A6BC-D28C96F55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30" y="1825624"/>
            <a:ext cx="3225846" cy="282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12427-A90C-48E3-981E-B0785A84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Conduite</a:t>
            </a:r>
          </a:p>
          <a:p>
            <a:r>
              <a:rPr lang="fr-FR" dirty="0"/>
              <a:t>Exploitation</a:t>
            </a:r>
          </a:p>
          <a:p>
            <a:r>
              <a:rPr lang="fr-FR" dirty="0"/>
              <a:t>Langage</a:t>
            </a:r>
          </a:p>
          <a:p>
            <a:r>
              <a:rPr lang="fr-FR" dirty="0"/>
              <a:t>Maintenance</a:t>
            </a:r>
          </a:p>
          <a:p>
            <a:r>
              <a:rPr lang="fr-FR" dirty="0"/>
              <a:t>Programmation</a:t>
            </a:r>
          </a:p>
        </p:txBody>
      </p:sp>
    </p:spTree>
    <p:extLst>
      <p:ext uri="{BB962C8B-B14F-4D97-AF65-F5344CB8AC3E}">
        <p14:creationId xmlns:p14="http://schemas.microsoft.com/office/powerpoint/2010/main" val="365031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8CAEA-E0F0-43FD-8CA9-E6E0FD75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Clients</a:t>
            </a:r>
            <a:endParaRPr lang="en-US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306D-6288-4FB3-8B54-D96D67F4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CRAM</a:t>
            </a:r>
          </a:p>
          <a:p>
            <a:r>
              <a:rPr lang="fr-FR" dirty="0"/>
              <a:t>UIMM</a:t>
            </a:r>
          </a:p>
          <a:p>
            <a:r>
              <a:rPr lang="fr-FR" dirty="0"/>
              <a:t>ASPEN PHARMA</a:t>
            </a:r>
          </a:p>
          <a:p>
            <a:r>
              <a:rPr lang="fr-FR" dirty="0"/>
              <a:t>SENALIA</a:t>
            </a:r>
          </a:p>
          <a:p>
            <a:r>
              <a:rPr lang="fr-FR" dirty="0"/>
              <a:t>FILSEINE</a:t>
            </a:r>
          </a:p>
          <a:p>
            <a:r>
              <a:rPr lang="fr-FR" dirty="0"/>
              <a:t>CFA Bâtiment </a:t>
            </a:r>
            <a:endParaRPr lang="en-US" dirty="0"/>
          </a:p>
        </p:txBody>
      </p:sp>
      <p:pic>
        <p:nvPicPr>
          <p:cNvPr id="3074" name="Picture 2" descr="CRAM : l'efficacité énergétique - Terres de Seine">
            <a:extLst>
              <a:ext uri="{FF2B5EF4-FFF2-40B4-BE49-F238E27FC236}">
                <a16:creationId xmlns:a16="http://schemas.microsoft.com/office/drawing/2014/main" id="{C10F8240-6187-4370-B8BB-5B7B60C12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8" t="3416" r="6796" b="4267"/>
          <a:stretch/>
        </p:blipFill>
        <p:spPr bwMode="auto">
          <a:xfrm>
            <a:off x="9568543" y="488770"/>
            <a:ext cx="1404257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9508D2F-5305-4EBC-A4F3-2BF640051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" t="7683" r="6772" b="8878"/>
          <a:stretch/>
        </p:blipFill>
        <p:spPr bwMode="auto">
          <a:xfrm>
            <a:off x="6927179" y="1772965"/>
            <a:ext cx="1609546" cy="13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SPEN FRANCE | LinkedIn">
            <a:extLst>
              <a:ext uri="{FF2B5EF4-FFF2-40B4-BE49-F238E27FC236}">
                <a16:creationId xmlns:a16="http://schemas.microsoft.com/office/drawing/2014/main" id="{34A138A1-61A3-4371-9A9E-D683714BF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000" b="65000" l="6500" r="93500">
                        <a14:foregroundMark x1="26000" y1="51500" x2="16500" y2="60500"/>
                        <a14:foregroundMark x1="8000" y1="56000" x2="6500" y2="50500"/>
                        <a14:foregroundMark x1="18500" y1="37000" x2="18500" y2="37000"/>
                        <a14:foregroundMark x1="43500" y1="50500" x2="43500" y2="50500"/>
                        <a14:foregroundMark x1="47500" y1="64000" x2="47500" y2="64000"/>
                        <a14:foregroundMark x1="58500" y1="64000" x2="58500" y2="64000"/>
                        <a14:foregroundMark x1="70000" y1="63500" x2="70000" y2="63500"/>
                        <a14:foregroundMark x1="81000" y1="63500" x2="81000" y2="63500"/>
                        <a14:foregroundMark x1="92500" y1="63500" x2="92500" y2="63500"/>
                        <a14:foregroundMark x1="36000" y1="64000" x2="36000" y2="64000"/>
                        <a14:foregroundMark x1="36000" y1="63000" x2="36000" y2="63000"/>
                        <a14:foregroundMark x1="36500" y1="62500" x2="36500" y2="62500"/>
                        <a14:foregroundMark x1="93500" y1="62500" x2="93500" y2="62500"/>
                        <a14:foregroundMark x1="85000" y1="50500" x2="85000" y2="50500"/>
                        <a14:foregroundMark x1="80500" y1="51000" x2="80500" y2="51000"/>
                        <a14:foregroundMark x1="69000" y1="53000" x2="69000" y2="53000"/>
                        <a14:foregroundMark x1="55000" y1="52500" x2="55000" y2="52500"/>
                        <a14:backgroundMark x1="63000" y1="2500" x2="54000" y2="23000"/>
                        <a14:backgroundMark x1="35000" y1="9500" x2="68500" y2="14500"/>
                        <a14:backgroundMark x1="68500" y1="14500" x2="92500" y2="2000"/>
                        <a14:backgroundMark x1="92500" y1="2000" x2="45000" y2="2500"/>
                        <a14:backgroundMark x1="45000" y1="2500" x2="46000" y2="24500"/>
                        <a14:backgroundMark x1="35000" y1="26500" x2="65000" y2="25000"/>
                        <a14:backgroundMark x1="65000" y1="25000" x2="38500" y2="10000"/>
                        <a14:backgroundMark x1="38500" y1="10000" x2="15000" y2="22000"/>
                        <a14:backgroundMark x1="15000" y1="22000" x2="12000" y2="28000"/>
                        <a14:backgroundMark x1="38000" y1="39000" x2="69000" y2="3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8" t="35620" r="5306" b="31213"/>
          <a:stretch/>
        </p:blipFill>
        <p:spPr bwMode="auto">
          <a:xfrm>
            <a:off x="4473084" y="3511359"/>
            <a:ext cx="1735181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nalia - Home | Facebook">
            <a:extLst>
              <a:ext uri="{FF2B5EF4-FFF2-40B4-BE49-F238E27FC236}">
                <a16:creationId xmlns:a16="http://schemas.microsoft.com/office/drawing/2014/main" id="{E751CB47-DEF6-435A-8AD5-FC2F17EE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7" b="98667" l="2667" r="97778">
                        <a14:foregroundMark x1="50667" y1="7111" x2="50667" y2="7111"/>
                        <a14:foregroundMark x1="51556" y1="3111" x2="51556" y2="3111"/>
                        <a14:foregroundMark x1="3556" y1="84444" x2="3556" y2="84444"/>
                        <a14:foregroundMark x1="3556" y1="84444" x2="3556" y2="84444"/>
                        <a14:foregroundMark x1="3556" y1="84444" x2="3556" y2="84444"/>
                        <a14:foregroundMark x1="3556" y1="84444" x2="3556" y2="84444"/>
                        <a14:foregroundMark x1="8000" y1="86667" x2="8000" y2="86667"/>
                        <a14:foregroundMark x1="8000" y1="87111" x2="8000" y2="87111"/>
                        <a14:foregroundMark x1="13333" y1="93778" x2="13333" y2="93778"/>
                        <a14:foregroundMark x1="13333" y1="93778" x2="13333" y2="93778"/>
                        <a14:foregroundMark x1="2667" y1="97333" x2="2667" y2="97333"/>
                        <a14:foregroundMark x1="2667" y1="97333" x2="2667" y2="97333"/>
                        <a14:foregroundMark x1="20000" y1="90222" x2="20000" y2="90222"/>
                        <a14:foregroundMark x1="20000" y1="90222" x2="20000" y2="90222"/>
                        <a14:foregroundMark x1="20000" y1="90222" x2="20000" y2="90222"/>
                        <a14:foregroundMark x1="20000" y1="90222" x2="20000" y2="90222"/>
                        <a14:foregroundMark x1="29778" y1="89778" x2="29778" y2="89778"/>
                        <a14:foregroundMark x1="29778" y1="89778" x2="29778" y2="89778"/>
                        <a14:foregroundMark x1="28000" y1="98667" x2="28000" y2="98667"/>
                        <a14:foregroundMark x1="28000" y1="98667" x2="28000" y2="98667"/>
                        <a14:foregroundMark x1="30222" y1="79111" x2="30222" y2="79111"/>
                        <a14:foregroundMark x1="30222" y1="79111" x2="30222" y2="79111"/>
                        <a14:foregroundMark x1="36000" y1="87556" x2="36000" y2="87556"/>
                        <a14:foregroundMark x1="36000" y1="87556" x2="36000" y2="87556"/>
                        <a14:foregroundMark x1="63111" y1="88444" x2="63111" y2="88444"/>
                        <a14:foregroundMark x1="63111" y1="88444" x2="63111" y2="88444"/>
                        <a14:foregroundMark x1="71556" y1="87111" x2="71556" y2="87111"/>
                        <a14:foregroundMark x1="71556" y1="87111" x2="71556" y2="87111"/>
                        <a14:foregroundMark x1="78667" y1="88000" x2="78667" y2="88000"/>
                        <a14:foregroundMark x1="78667" y1="88000" x2="78667" y2="88000"/>
                        <a14:foregroundMark x1="79111" y1="80444" x2="79111" y2="80444"/>
                        <a14:foregroundMark x1="79111" y1="80444" x2="79111" y2="80444"/>
                        <a14:foregroundMark x1="94222" y1="87556" x2="94222" y2="87556"/>
                        <a14:foregroundMark x1="94222" y1="87556" x2="94222" y2="87556"/>
                        <a14:foregroundMark x1="95111" y1="90667" x2="95111" y2="90667"/>
                        <a14:foregroundMark x1="95111" y1="90667" x2="95111" y2="90667"/>
                        <a14:foregroundMark x1="97778" y1="97333" x2="97778" y2="97333"/>
                        <a14:backgroundMark x1="84889" y1="20444" x2="84889" y2="20444"/>
                        <a14:backgroundMark x1="97333" y1="20444" x2="97333" y2="20444"/>
                        <a14:backgroundMark x1="97333" y1="20444" x2="97333" y2="20444"/>
                        <a14:backgroundMark x1="97333" y1="20444" x2="97333" y2="20444"/>
                        <a14:backgroundMark x1="93333" y1="20444" x2="93333" y2="20444"/>
                        <a14:backgroundMark x1="93333" y1="20444" x2="93333" y2="20444"/>
                        <a14:backgroundMark x1="93333" y1="20444" x2="93333" y2="20444"/>
                        <a14:backgroundMark x1="93333" y1="20444" x2="93333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194" y="333600"/>
            <a:ext cx="1641071" cy="16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âtiment CFA Normandie : Formation aux Métiers du BTP">
            <a:extLst>
              <a:ext uri="{FF2B5EF4-FFF2-40B4-BE49-F238E27FC236}">
                <a16:creationId xmlns:a16="http://schemas.microsoft.com/office/drawing/2014/main" id="{4C45E0A7-64E4-4CFD-A68A-AF729C2AE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7" y="3669603"/>
            <a:ext cx="2792479" cy="74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ONDATION FILSEINE - Rouen">
            <a:extLst>
              <a:ext uri="{FF2B5EF4-FFF2-40B4-BE49-F238E27FC236}">
                <a16:creationId xmlns:a16="http://schemas.microsoft.com/office/drawing/2014/main" id="{CB82F320-C390-404C-BF54-3B82046AB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" t="5249" r="6772" b="10629"/>
          <a:stretch/>
        </p:blipFill>
        <p:spPr bwMode="auto">
          <a:xfrm>
            <a:off x="6927179" y="4495800"/>
            <a:ext cx="160954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7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16586-AFA3-4911-A9B2-E3B5A4BE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52" y="4590851"/>
            <a:ext cx="10762211" cy="2175709"/>
          </a:xfrm>
        </p:spPr>
        <p:txBody>
          <a:bodyPr>
            <a:normAutofit/>
          </a:bodyPr>
          <a:lstStyle/>
          <a:p>
            <a:pPr marL="0" marR="165100" indent="0" algn="ctr">
              <a:buNone/>
              <a:tabLst>
                <a:tab pos="2889250" algn="ctr"/>
                <a:tab pos="3694430" algn="l"/>
              </a:tabLst>
            </a:pPr>
            <a:r>
              <a:rPr lang="fr-FR" sz="2800" spc="250" dirty="0">
                <a:solidFill>
                  <a:srgbClr val="006666"/>
                </a:solidFill>
                <a:effectLst/>
                <a:latin typeface="Museo Sans 300"/>
                <a:ea typeface="Times New Roman" panose="02020603050405020304" pitchFamily="18" charset="0"/>
              </a:rPr>
              <a:t>SAS ML INDUSTRIE au capital de 5 000€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65100" indent="0" algn="ctr">
              <a:buNone/>
              <a:tabLst>
                <a:tab pos="2889250" algn="ctr"/>
                <a:tab pos="3694430" algn="l"/>
              </a:tabLst>
            </a:pPr>
            <a:r>
              <a:rPr lang="fr-FR" sz="2400" spc="250" dirty="0">
                <a:solidFill>
                  <a:srgbClr val="006666"/>
                </a:solidFill>
                <a:effectLst/>
                <a:latin typeface="Museo Sans 300"/>
                <a:ea typeface="Times New Roman" panose="02020603050405020304" pitchFamily="18" charset="0"/>
              </a:rPr>
              <a:t>23 impasse du Petit Pont 76230 ISNEAUVILLE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65100" indent="0" algn="ctr">
              <a:buNone/>
              <a:tabLst>
                <a:tab pos="2889250" algn="ctr"/>
                <a:tab pos="3694430" algn="l"/>
              </a:tabLst>
            </a:pPr>
            <a:r>
              <a:rPr lang="fr-FR" sz="2400" spc="250" dirty="0">
                <a:solidFill>
                  <a:srgbClr val="006666"/>
                </a:solidFill>
                <a:effectLst/>
                <a:latin typeface="Museo Sans 300"/>
                <a:ea typeface="Times New Roman" panose="02020603050405020304" pitchFamily="18" charset="0"/>
              </a:rPr>
              <a:t>07 67 82 53 80 – mlindustrie76@gmail.com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65100" indent="0" algn="ctr">
              <a:buNone/>
              <a:tabLst>
                <a:tab pos="2889250" algn="ctr"/>
                <a:tab pos="3694430" algn="l"/>
              </a:tabLst>
            </a:pPr>
            <a:r>
              <a:rPr lang="fr-FR" sz="2400" spc="250" dirty="0">
                <a:solidFill>
                  <a:srgbClr val="006666"/>
                </a:solidFill>
                <a:effectLst/>
                <a:latin typeface="Museo Sans 300"/>
                <a:ea typeface="Times New Roman" panose="02020603050405020304" pitchFamily="18" charset="0"/>
              </a:rPr>
              <a:t>RCS ROUEN 879 564 896 – APE </a:t>
            </a:r>
            <a:r>
              <a:rPr lang="fr-FR" sz="2400" spc="250" dirty="0">
                <a:solidFill>
                  <a:srgbClr val="006666"/>
                </a:solidFill>
                <a:latin typeface="Museo Sans 300"/>
                <a:ea typeface="Times New Roman" panose="02020603050405020304" pitchFamily="18" charset="0"/>
              </a:rPr>
              <a:t>7022Z – </a:t>
            </a:r>
            <a:r>
              <a:rPr lang="fr-FR" sz="2400" spc="250" dirty="0">
                <a:solidFill>
                  <a:srgbClr val="006666"/>
                </a:solidFill>
                <a:effectLst/>
                <a:latin typeface="Museo Sans 300"/>
                <a:ea typeface="Times New Roman" panose="02020603050405020304" pitchFamily="18" charset="0"/>
              </a:rPr>
              <a:t>SIRET 879 564 896 000 14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25E4CC-FF2D-3D48-A123-4C13CE5CA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70" y="924363"/>
            <a:ext cx="3879397" cy="269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7243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{840E8009-49CF-2E41-93DC-5C5F68DE2A18}tf10001072</Template>
  <TotalTime>9304</TotalTime>
  <Words>122</Words>
  <Application>Microsoft Macintosh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Museo Sans 300</vt:lpstr>
      <vt:lpstr>Times New Roman</vt:lpstr>
      <vt:lpstr>Cadrage</vt:lpstr>
      <vt:lpstr>M L  I N D U S T R I E</vt:lpstr>
      <vt:lpstr>Implantations</vt:lpstr>
      <vt:lpstr>Formations</vt:lpstr>
      <vt:lpstr>Modules</vt:lpstr>
      <vt:lpstr>Clients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INDUSTRIE</dc:title>
  <dc:creator>Matthieu LEVAST</dc:creator>
  <cp:lastModifiedBy>Anne-Sophie LE VAST</cp:lastModifiedBy>
  <cp:revision>8</cp:revision>
  <dcterms:created xsi:type="dcterms:W3CDTF">2022-03-08T13:42:05Z</dcterms:created>
  <dcterms:modified xsi:type="dcterms:W3CDTF">2022-03-21T21:56:39Z</dcterms:modified>
</cp:coreProperties>
</file>