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60" r:id="rId5"/>
    <p:sldId id="262" r:id="rId6"/>
    <p:sldId id="261" r:id="rId7"/>
    <p:sldId id="267" r:id="rId8"/>
    <p:sldId id="296" r:id="rId9"/>
    <p:sldId id="279" r:id="rId10"/>
    <p:sldId id="280" r:id="rId11"/>
    <p:sldId id="282" r:id="rId12"/>
    <p:sldId id="284" r:id="rId13"/>
    <p:sldId id="285" r:id="rId14"/>
    <p:sldId id="286" r:id="rId15"/>
    <p:sldId id="288" r:id="rId16"/>
    <p:sldId id="289" r:id="rId17"/>
    <p:sldId id="290" r:id="rId18"/>
    <p:sldId id="291" r:id="rId19"/>
    <p:sldId id="293" r:id="rId20"/>
    <p:sldId id="294" r:id="rId21"/>
    <p:sldId id="295" r:id="rId22"/>
    <p:sldId id="298" r:id="rId23"/>
    <p:sldId id="264" r:id="rId24"/>
    <p:sldId id="263" r:id="rId25"/>
    <p:sldId id="266" r:id="rId26"/>
    <p:sldId id="300" r:id="rId27"/>
    <p:sldId id="265" r:id="rId28"/>
    <p:sldId id="268" r:id="rId29"/>
    <p:sldId id="270" r:id="rId30"/>
    <p:sldId id="271" r:id="rId31"/>
    <p:sldId id="272" r:id="rId32"/>
    <p:sldId id="273" r:id="rId33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CA0B6D-3793-46B4-99F6-5076F711A2F9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2020-02-05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982D051-E7AC-4810-90EF-69A20AD37526}" type="datetime1">
              <a:rPr lang="ko-KR" altLang="en-US" smtClean="0"/>
              <a:pPr/>
              <a:t>2020-02-05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24A772-5D94-4F12-8B86-44D4FB26368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자유형(F)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자유형(F)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자유형(F)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자유형(F)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자유형(F)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자유형(F)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B2207E-CB41-4C91-B7CD-77F94AAA1D8A}" type="datetime1">
              <a:rPr lang="ko-KR" altLang="en-US" smtClean="0"/>
              <a:pPr/>
              <a:t>2020-02-05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9AEAF1-139C-43D6-A1AE-EB03D6288722}" type="datetime1">
              <a:rPr lang="ko-KR" altLang="en-US" smtClean="0"/>
              <a:pPr/>
              <a:t>2020-02-05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BDD81A-B9EA-4E7B-9806-24597CC5581A}" type="datetime1">
              <a:rPr lang="ko-KR" altLang="en-US" smtClean="0"/>
              <a:pPr/>
              <a:t>2020-02-05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상자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38EC3F-749E-40F0-9FC4-13DD48752285}" type="datetime1">
              <a:rPr lang="ko-KR" altLang="en-US" smtClean="0"/>
              <a:pPr/>
              <a:t>2020-02-05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B0C9B0-519D-4017-A833-70329831492C}" type="datetime1">
              <a:rPr lang="ko-KR" altLang="en-US" smtClean="0"/>
              <a:pPr/>
              <a:t>2020-02-05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상자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D5CDD6C-5731-4FEC-B57E-BD3C1113222C}" type="datetime1">
              <a:rPr lang="ko-KR" altLang="en-US" smtClean="0"/>
              <a:pPr/>
              <a:t>2020-02-05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0B24BF9-F119-47BE-81AC-69885F34D01E}" type="datetime1">
              <a:rPr lang="ko-KR" altLang="en-US" smtClean="0"/>
              <a:pPr/>
              <a:t>2020-02-05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22ECF5-B670-4E41-8562-EC4E8C060A69}" type="datetime1">
              <a:rPr lang="ko-KR" altLang="en-US" smtClean="0"/>
              <a:pPr/>
              <a:t>2020-02-05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286E99-FDF3-4278-8385-23074F8A8372}" type="datetime1">
              <a:rPr lang="ko-KR" altLang="en-US" smtClean="0"/>
              <a:pPr/>
              <a:t>2020-02-05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576D295-1BE8-4422-BBA3-4C4166E1FFBA}" type="datetime1">
              <a:rPr lang="ko-KR" altLang="en-US" smtClean="0"/>
              <a:pPr/>
              <a:t>2020-02-05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518F889-CF6D-48B4-9DBA-7DAFA8901B75}" type="datetime1">
              <a:rPr lang="ko-KR" altLang="en-US" smtClean="0"/>
              <a:pPr/>
              <a:t>2020-02-05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13524-8E5F-4A18-81DB-5C7BE141FE1E}" type="datetime1">
              <a:rPr lang="ko-KR" altLang="en-US" smtClean="0"/>
              <a:pPr/>
              <a:t>2020-02-05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ED2EB9-DB8A-41FB-9C3A-C831B0BB6AA9}" type="datetime1">
              <a:rPr lang="ko-KR" altLang="en-US" smtClean="0"/>
              <a:pPr/>
              <a:t>2020-02-05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0D3B1-2164-4F34-BF9E-E14C52C38144}" type="datetime1">
              <a:rPr lang="ko-KR" altLang="en-US" smtClean="0"/>
              <a:pPr/>
              <a:t>2020-02-05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7823E7-13E4-45D6-9E0C-8EEAB8B26D64}" type="datetime1">
              <a:rPr lang="ko-KR" altLang="en-US" smtClean="0"/>
              <a:pPr/>
              <a:t>2020-02-05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12C05C-C40A-4C9C-84B1-0ECF8370CE26}" type="datetime1">
              <a:rPr lang="ko-KR" altLang="en-US" smtClean="0"/>
              <a:pPr/>
              <a:t>2020-02-05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4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712BA4-0DC9-4120-89EB-458D19650DFC}" type="datetime1">
              <a:rPr lang="ko-KR" altLang="en-US" smtClean="0"/>
              <a:pPr/>
              <a:t>2020-02-05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자유형(F)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자유형(F)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자유형(F)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자유형(F)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자유형(F)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자유형(F)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C58CB5-B5AE-4D5E-9590-3F33817D9FD0}" type="datetime1">
              <a:rPr lang="ko-KR" altLang="en-US" smtClean="0"/>
              <a:pPr/>
              <a:t>2020-02-05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직사각형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자유형(F)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자유형(F)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자유형(F)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자유형(F)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자유형(F)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자유형(F)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ko-KR" altLang="en-US" sz="6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애니원</a:t>
            </a:r>
            <a:r>
              <a:rPr lang="ko-KR" altLang="en-US" sz="6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고등학교 </a:t>
            </a:r>
            <a:r>
              <a:rPr lang="en-US" altLang="ko-KR" sz="6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/>
            </a:r>
            <a:br>
              <a:rPr lang="en-US" altLang="ko-KR" sz="6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6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겨울방학 특강 </a:t>
            </a:r>
            <a:r>
              <a:rPr lang="en-US" altLang="ko-KR" sz="6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1/4</a:t>
            </a:r>
            <a:endParaRPr lang="en-US" altLang="ko-KR" sz="6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 </a:t>
            </a:r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저장소 생성 </a:t>
            </a:r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- 1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3733799"/>
            <a:ext cx="10621099" cy="3124201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 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홈페이지에 가서 로그인 하고 왼쪽에</a:t>
            </a:r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Repositories New 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버튼 클릭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865" y="2074717"/>
            <a:ext cx="4231601" cy="212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1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 </a:t>
            </a:r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저장소 생성 </a:t>
            </a:r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- 2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1505" y="2459180"/>
            <a:ext cx="10018713" cy="3124201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새로 만들 저장소의 이름을 정해야 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추가 설명을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넣을수도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있음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Public, Private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통해 저장소를 숨기거나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공개할 수 있음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별로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gitignore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미리 정의되어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있기 때문에 알맞게 고르면 됨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추가로 수정 가능함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781" y="1835726"/>
            <a:ext cx="5047437" cy="458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36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 </a:t>
            </a:r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저장소 클론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844" y="2336088"/>
            <a:ext cx="10018713" cy="3124201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저장소를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Clone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해서 로컬에 추가함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아까 추가한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깃허브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저장소의 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주소를 입력하면 자동으로 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22" y="2165665"/>
            <a:ext cx="6165827" cy="346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15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 </a:t>
            </a:r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저장소 클론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844" y="2336088"/>
            <a:ext cx="10018713" cy="3124201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저장소를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Clone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해서 로컬에 추가함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아까 추가한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깃허브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저장소의 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주소를 입력하면 자동으로 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22" y="2165665"/>
            <a:ext cx="6165827" cy="346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86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Commit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21174" y="4337121"/>
            <a:ext cx="10018713" cy="3124201"/>
          </a:xfrm>
        </p:spPr>
        <p:txBody>
          <a:bodyPr>
            <a:noAutofit/>
          </a:bodyPr>
          <a:lstStyle/>
          <a:p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클론한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폴더에 무언가 수정되거나 추가되면 자동으로 감지됨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작업을 하고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Commit-&gt;Push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하면 저장소에 올라가게 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커밋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제목과 내용을 입력할 수 있음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729" y="1204130"/>
            <a:ext cx="7197602" cy="349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44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Push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12281" y="4187651"/>
            <a:ext cx="10018713" cy="3124201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커밋할 내용을 스테이지에 올리고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커밋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버튼을 누르면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Push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할 내역이 생긴다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이때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Push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버튼을 누르면 저장소에 올라가게 된다 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685" y="1291696"/>
            <a:ext cx="6792055" cy="330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18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저장소 확인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773" y="3440305"/>
            <a:ext cx="10018713" cy="3124201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정상적으로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푸시가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끝났다면 저장소에 올라가게 된다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저장소에 내역이 생기고 해당 시점으로 저장소를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돌릴수도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있다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28" y="1528396"/>
            <a:ext cx="94392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5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저장소 삭제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773" y="3440305"/>
            <a:ext cx="10018713" cy="3124201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저장소 설정에 들어가서 스크롤 내리면 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DangerZone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있음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여기에서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Delete this repository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누르면 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338" y="1265822"/>
            <a:ext cx="5551711" cy="307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48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끝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96386" y="2133598"/>
            <a:ext cx="10018713" cy="3124201"/>
          </a:xfrm>
        </p:spPr>
        <p:txBody>
          <a:bodyPr>
            <a:noAutofit/>
          </a:bodyPr>
          <a:lstStyle/>
          <a:p>
            <a:r>
              <a:rPr lang="en-US" altLang="ko-KR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에는 매우 다양한 기능이 있지만 시간 관계상 여기까지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여기까지 하면 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작업물을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올리고 필요할 때 받아오는 정도까지 가능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2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다른 기능들은 직접 팀프로젝트를 하면서 배우는게 제일 빠름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115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6579" y="2426677"/>
            <a:ext cx="10018713" cy="1752599"/>
          </a:xfrm>
        </p:spPr>
        <p:txBody>
          <a:bodyPr>
            <a:noAutofit/>
          </a:bodyPr>
          <a:lstStyle/>
          <a:p>
            <a:r>
              <a:rPr lang="ko-KR" altLang="en-US" sz="54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기능대회 준비</a:t>
            </a:r>
            <a:endParaRPr lang="ko-KR" altLang="en-US" sz="5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61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간단한</a:t>
            </a:r>
            <a:r>
              <a:rPr lang="ko-KR" altLang="en-US" sz="36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자기 소개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2631830"/>
            <a:ext cx="10018713" cy="3124201"/>
          </a:xfrm>
        </p:spPr>
        <p:txBody>
          <a:bodyPr>
            <a:noAutofit/>
          </a:bodyPr>
          <a:lstStyle/>
          <a:p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애니원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고등학교 게임과 </a:t>
            </a:r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15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 이민섭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2018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 지방 기능 장려상</a:t>
            </a:r>
            <a:endParaRPr lang="en-US" altLang="ko-KR" sz="3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2019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 지방 기능 은상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2019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 전국 기능 장려상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레드사하라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스튜디오 </a:t>
            </a:r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차 면접 남음</a:t>
            </a:r>
            <a:endParaRPr lang="ko-KR" altLang="en-US" sz="3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207" y="1471978"/>
            <a:ext cx="3932361" cy="250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4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Autofit/>
          </a:bodyPr>
          <a:lstStyle/>
          <a:p>
            <a:r>
              <a:rPr lang="ko-KR" altLang="en-US" sz="44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최소한 지방 기능을 통과해야 하는 이유</a:t>
            </a:r>
            <a:r>
              <a:rPr lang="en-US" altLang="ko-KR" sz="44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.EU</a:t>
            </a:r>
            <a:endParaRPr lang="ko-KR" altLang="en-US" sz="4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2332891"/>
            <a:ext cx="10018713" cy="3124201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학교에서 따로 </a:t>
            </a:r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기능실을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준비해 줌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수업시간에 코딩을 할 수 있음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상금이 많이 나옴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주말에 밥을 줌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지원 받는 혜택이 많음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통과한 애들이 부러워서 </a:t>
            </a:r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배아픔</a:t>
            </a:r>
            <a:endParaRPr lang="ko-KR" altLang="en-US" sz="3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809" y="1902068"/>
            <a:ext cx="3774463" cy="377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40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실전압축</a:t>
            </a:r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단축키 </a:t>
            </a:r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- 1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2347547"/>
            <a:ext cx="10018713" cy="344365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k + o						*.h, *.</a:t>
            </a:r>
            <a:r>
              <a:rPr lang="en-US" altLang="ko-KR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cpp</a:t>
            </a:r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파일 교체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k + f						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코드 자동 정렬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spacebar					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인텔리센스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수동으로 켜기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shift + spacebar		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함수호출시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매개변수 수동으로 보이기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k + k						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북마크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추가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k + p						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다음 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북마크로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이동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k + n						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이전 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북마크로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이동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843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실전압축</a:t>
            </a:r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단축키 </a:t>
            </a:r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- 2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2347547"/>
            <a:ext cx="10018713" cy="344365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tab 			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최근 열람한 파일 순회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F12						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선언으로 이동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F11						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코드를 상세하게 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한줄씩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실행</a:t>
            </a:r>
            <a:endParaRPr lang="en-US" altLang="ko-KR" sz="2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F10						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코드를 간략하게 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한줄씩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실행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F9						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코드 중단점 추가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. + enter 		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빠른 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멤버함수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정의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k + c			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선택영역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코드 주석 추가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Ctrl + k + u 			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선택영역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코드 주석 해제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387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6579" y="2426677"/>
            <a:ext cx="10018713" cy="1752599"/>
          </a:xfrm>
        </p:spPr>
        <p:txBody>
          <a:bodyPr>
            <a:noAutofit/>
          </a:bodyPr>
          <a:lstStyle/>
          <a:p>
            <a:r>
              <a:rPr lang="ko-KR" altLang="en-US" sz="54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게임 엔진 만들기</a:t>
            </a:r>
            <a:endParaRPr lang="ko-KR" altLang="en-US" sz="5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938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팁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2347547"/>
            <a:ext cx="10018713" cy="3443654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코드는 엔진 구조와 카메라 부분만 외우면 됨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사실 한번 만들어 보면 </a:t>
            </a:r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외울것도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없음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다렉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초기화 코드는 도큐먼트에 있음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무작정 외우지 말고 동작을 이해하는게 제일 중요함</a:t>
            </a:r>
            <a:endParaRPr lang="en-US" altLang="ko-KR" sz="3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286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생성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- 1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4119" y="1642696"/>
            <a:ext cx="10707690" cy="451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Win32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프로젝트를 생성하면 자동으로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윈도우 생성까지 초기화된 코드가 있음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코드에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다렉을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추가해 엔진을 만듦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sz="2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08" y="1642696"/>
            <a:ext cx="5489812" cy="38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43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생성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- 2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4119" y="1642696"/>
            <a:ext cx="10707690" cy="451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SDL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옵션을 켜두면 보안 위험이 있는 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함수 사용에 제약이 걸림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strcpy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en-US" altLang="ko-KR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scanf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등등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켜두면 좋은 옵션이지만 귀찮아 지므로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꺼야함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564" y="1754740"/>
            <a:ext cx="3326219" cy="428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48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생성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- 3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4119" y="1642696"/>
            <a:ext cx="10707690" cy="451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속성에서 포함 디렉터리와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라이브러리 디렉터리를 추가해 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다렉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헤더파일과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라이브러리를 불러옴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443" y="1642696"/>
            <a:ext cx="5926366" cy="400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71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생성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- 4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4119" y="1642696"/>
            <a:ext cx="10707690" cy="451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추가 종속성을 입력해 라이브러리 파일을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프로젝트로 불러와야 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xguid.lib</a:t>
            </a:r>
          </a:p>
          <a:p>
            <a:pPr marL="0" indent="0">
              <a:buNone/>
            </a:pP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3d9.lib</a:t>
            </a:r>
          </a:p>
          <a:p>
            <a:pPr marL="0" indent="0">
              <a:buNone/>
            </a:pP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3dx9.lib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267" y="1642696"/>
            <a:ext cx="5740542" cy="388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07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프로젝트 생성 </a:t>
            </a:r>
            <a:r>
              <a:rPr lang="en-US" altLang="ko-KR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- 5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4119" y="1642696"/>
            <a:ext cx="10707690" cy="451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미리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컴파일된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헤더 사용 안 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옵션을 켜야 함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경험상 사용 안하는게 더 </a:t>
            </a:r>
            <a:r>
              <a:rPr lang="ko-KR" altLang="en-US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편한거</a:t>
            </a:r>
            <a:r>
              <a:rPr lang="ko-KR" altLang="en-US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같음</a:t>
            </a:r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028" y="1642696"/>
            <a:ext cx="5794781" cy="39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우리가 배울 것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09" y="2684584"/>
            <a:ext cx="10018713" cy="3124201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 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사용법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실전압축</a:t>
            </a:r>
            <a:r>
              <a:rPr lang="ko-KR" altLang="en-US" sz="3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단축키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Directx9</a:t>
            </a:r>
          </a:p>
          <a:p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C++ STL</a:t>
            </a: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컴포넌트와 </a:t>
            </a:r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싱글톤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기타 등등 알면 좋은 것들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73712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시작 전 이야기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2666999"/>
            <a:ext cx="10464436" cy="3124201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일동안 기본적인 기능이 담긴 엔진을 제작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유니티의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키워드와 구조를 따라해서 만들려고 함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시간이 남으면 만든 엔진으로 게임을 만들거나 네트워크 수업을 할 예정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이해가 안되거나 속도가 너무 빠르면 바로바로 말해주기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ko-KR" altLang="en-US" sz="2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729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6579" y="2426677"/>
            <a:ext cx="10018713" cy="1752599"/>
          </a:xfrm>
        </p:spPr>
        <p:txBody>
          <a:bodyPr>
            <a:noAutofit/>
          </a:bodyPr>
          <a:lstStyle/>
          <a:p>
            <a:r>
              <a:rPr lang="en-US" altLang="ko-KR" sz="54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</a:t>
            </a:r>
            <a:r>
              <a:rPr lang="ko-KR" altLang="en-US" sz="54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</a:t>
            </a:r>
            <a:r>
              <a:rPr lang="ko-KR" altLang="en-US" sz="54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사용해 보자</a:t>
            </a:r>
            <a:r>
              <a:rPr lang="en-US" altLang="ko-KR" sz="54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!</a:t>
            </a:r>
            <a:endParaRPr lang="ko-KR" altLang="en-US" sz="5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51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Autofit/>
          </a:bodyPr>
          <a:lstStyle/>
          <a:p>
            <a:r>
              <a:rPr lang="en-US" altLang="ko-KR" sz="44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</a:t>
            </a:r>
            <a:r>
              <a:rPr lang="ko-KR" altLang="en-US" sz="44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사용해야 하는 이유</a:t>
            </a:r>
            <a:r>
              <a:rPr lang="en-US" altLang="ko-KR" sz="44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.EU</a:t>
            </a:r>
            <a:endParaRPr lang="ko-KR" altLang="en-US" sz="4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88656" y="2490784"/>
            <a:ext cx="10018713" cy="3124201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코드를 원하는 시점의 과거로 </a:t>
            </a:r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돌릴수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있음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현업에서 </a:t>
            </a:r>
            <a:r>
              <a:rPr lang="en-US" altLang="ko-KR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많이 사용함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많은 오픈소스가 </a:t>
            </a:r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통해 배포됨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커밋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기록을 보면 몬가 뿌듯함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코드를 잃어버릴 일이 없음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 </a:t>
            </a:r>
            <a:r>
              <a:rPr lang="en-US" altLang="ko-KR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ppt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도 </a:t>
            </a:r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올라가 있음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371" y="1840522"/>
            <a:ext cx="3774463" cy="377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8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 </a:t>
            </a:r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계정 생성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 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홈페이지에 가서 </a:t>
            </a:r>
            <a:r>
              <a:rPr lang="en-US" altLang="ko-KR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SignUp</a:t>
            </a:r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버튼 누르고 계정 만들면 됨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32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이번 특강에 만들 엔진은 </a:t>
            </a:r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깃허브를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통해 관리할 것임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45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GitHub </a:t>
            </a:r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사용방법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기본적으로 </a:t>
            </a:r>
            <a:r>
              <a:rPr lang="en-US" altLang="ko-KR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git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은 </a:t>
            </a:r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CLI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통해 제어함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그런데 나는 </a:t>
            </a:r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CLI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</a:t>
            </a:r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제어할줄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모름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그래서 </a:t>
            </a:r>
            <a:r>
              <a:rPr lang="en-US" altLang="ko-KR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GUI 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애플리케이션을 사용할 것임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많은 애플리케이션 중 </a:t>
            </a:r>
            <a:r>
              <a:rPr lang="ko-KR" altLang="en-US" sz="32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소스트리를</a:t>
            </a:r>
            <a:r>
              <a:rPr lang="ko-KR" altLang="en-US" sz="32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사용할 것임</a:t>
            </a:r>
            <a:endParaRPr lang="en-US" altLang="ko-KR" sz="32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60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ko-KR" altLang="en-US" sz="60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소스트리</a:t>
            </a:r>
            <a:r>
              <a:rPr lang="ko-KR" altLang="en-US" sz="60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설치</a:t>
            </a:r>
            <a:endParaRPr lang="ko-KR" altLang="en-US" sz="60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2666999"/>
            <a:ext cx="10569145" cy="3124201"/>
          </a:xfrm>
        </p:spPr>
        <p:txBody>
          <a:bodyPr>
            <a:normAutofit/>
          </a:bodyPr>
          <a:lstStyle/>
          <a:p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소스트리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홈페이지에 가서</a:t>
            </a:r>
            <a:r>
              <a:rPr lang="en-US" altLang="ko-KR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Download for Windows 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눌러서 설치하면 됨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28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소스트리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설치하고 </a:t>
            </a:r>
            <a:r>
              <a:rPr lang="ko-KR" altLang="en-US" sz="2800" dirty="0" err="1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깃허브</a:t>
            </a:r>
            <a:r>
              <a:rPr lang="ko-KR" altLang="en-US" sz="2800" dirty="0" smtClean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계정으로 로그인 까지 해야함</a:t>
            </a:r>
            <a:endParaRPr lang="en-US" altLang="ko-KR" sz="2800" dirty="0" smtClean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361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79_TF22644756.potx" id="{800793BA-6AAA-47EC-8C23-9CD948BE2190}" vid="{6BBA96AD-67D5-4E04-9743-739806D8BC5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시차 디자인</Template>
  <TotalTime>0</TotalTime>
  <Words>557</Words>
  <Application>Microsoft Office PowerPoint</Application>
  <PresentationFormat>와이드스크린</PresentationFormat>
  <Paragraphs>135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KoPubWorld돋움체 Light</vt:lpstr>
      <vt:lpstr>맑은 고딕</vt:lpstr>
      <vt:lpstr>Arial</vt:lpstr>
      <vt:lpstr>Calibri</vt:lpstr>
      <vt:lpstr>시차</vt:lpstr>
      <vt:lpstr>애니원 고등학교  겨울방학 특강 1/4</vt:lpstr>
      <vt:lpstr>간단한 자기 소개</vt:lpstr>
      <vt:lpstr>우리가 배울 것</vt:lpstr>
      <vt:lpstr>시작 전 이야기</vt:lpstr>
      <vt:lpstr>GitHub를 사용해 보자!</vt:lpstr>
      <vt:lpstr>GitHub를 사용해야 하는 이유.EU</vt:lpstr>
      <vt:lpstr>GitHub 계정 생성</vt:lpstr>
      <vt:lpstr>GitHub 사용방법</vt:lpstr>
      <vt:lpstr>소스트리 설치</vt:lpstr>
      <vt:lpstr>GitHub 저장소 생성 - 1</vt:lpstr>
      <vt:lpstr>GitHub 저장소 생성 - 2</vt:lpstr>
      <vt:lpstr>GitHub 저장소 클론</vt:lpstr>
      <vt:lpstr>GitHub 저장소 클론</vt:lpstr>
      <vt:lpstr>Commit</vt:lpstr>
      <vt:lpstr>Push</vt:lpstr>
      <vt:lpstr>저장소 확인</vt:lpstr>
      <vt:lpstr>저장소 삭제</vt:lpstr>
      <vt:lpstr>끝</vt:lpstr>
      <vt:lpstr>기능대회 준비</vt:lpstr>
      <vt:lpstr>최소한 지방 기능을 통과해야 하는 이유.EU</vt:lpstr>
      <vt:lpstr>실전압축 단축키 - 1</vt:lpstr>
      <vt:lpstr>실전압축 단축키 - 2</vt:lpstr>
      <vt:lpstr>게임 엔진 만들기</vt:lpstr>
      <vt:lpstr>팁</vt:lpstr>
      <vt:lpstr>프로젝트 생성 - 1</vt:lpstr>
      <vt:lpstr>프로젝트 생성 - 2</vt:lpstr>
      <vt:lpstr>프로젝트 생성 - 3</vt:lpstr>
      <vt:lpstr>프로젝트 생성 - 4</vt:lpstr>
      <vt:lpstr>프로젝트 생성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2020-01-31T23:36:42Z</dcterms:created>
  <dcterms:modified xsi:type="dcterms:W3CDTF">2020-02-05T15:26:43Z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