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0" r:id="rId5"/>
    <p:sldId id="262" r:id="rId6"/>
    <p:sldId id="261" r:id="rId7"/>
    <p:sldId id="300" r:id="rId8"/>
    <p:sldId id="296" r:id="rId9"/>
    <p:sldId id="297" r:id="rId10"/>
    <p:sldId id="298" r:id="rId11"/>
    <p:sldId id="299" r:id="rId12"/>
    <p:sldId id="263" r:id="rId13"/>
    <p:sldId id="286" r:id="rId14"/>
    <p:sldId id="287" r:id="rId15"/>
    <p:sldId id="288" r:id="rId16"/>
    <p:sldId id="289" r:id="rId17"/>
    <p:sldId id="290" r:id="rId18"/>
    <p:sldId id="301" r:id="rId19"/>
    <p:sldId id="302" r:id="rId20"/>
    <p:sldId id="303" r:id="rId21"/>
    <p:sldId id="304" r:id="rId22"/>
    <p:sldId id="305" r:id="rId23"/>
    <p:sldId id="291" r:id="rId24"/>
    <p:sldId id="292" r:id="rId25"/>
    <p:sldId id="293" r:id="rId26"/>
    <p:sldId id="294" r:id="rId27"/>
    <p:sldId id="295" r:id="rId28"/>
    <p:sldId id="307" r:id="rId2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A0B6D-3793-46B4-99F6-5076F711A2F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2020-02-09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982D051-E7AC-4810-90EF-69A20AD37526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24A772-5D94-4F12-8B86-44D4FB2636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자유형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자유형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자유형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자유형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자유형(F)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자유형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B2207E-CB41-4C91-B7CD-77F94AAA1D8A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9AEAF1-139C-43D6-A1AE-EB03D6288722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BDD81A-B9EA-4E7B-9806-24597CC5581A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EC3F-749E-40F0-9FC4-13DD48752285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0C9B0-519D-4017-A833-70329831492C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5CDD6C-5731-4FEC-B57E-BD3C1113222C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24BF9-F119-47BE-81AC-69885F34D01E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22ECF5-B670-4E41-8562-EC4E8C060A69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86E99-FDF3-4278-8385-23074F8A8372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76D295-1BE8-4422-BBA3-4C4166E1FFBA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18F889-CF6D-48B4-9DBA-7DAFA8901B75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13524-8E5F-4A18-81DB-5C7BE141FE1E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ED2EB9-DB8A-41FB-9C3A-C831B0BB6AA9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0D3B1-2164-4F34-BF9E-E14C52C38144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7823E7-13E4-45D6-9E0C-8EEAB8B26D64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12C05C-C40A-4C9C-84B1-0ECF8370CE26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12BA4-0DC9-4120-89EB-458D19650DFC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자유형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자유형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자유형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자유형(F)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자유형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자유형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58CB5-B5AE-4D5E-9590-3F33817D9FD0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자유형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자유형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자유형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자유형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자유형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자유형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ko-KR" altLang="en-US" sz="6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애니원</a:t>
            </a:r>
            <a:r>
              <a:rPr lang="ko-KR" altLang="en-US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고등학교 </a:t>
            </a:r>
            <a:r>
              <a:rPr lang="en-US" altLang="ko-KR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/>
            </a:r>
            <a:br>
              <a:rPr lang="en-US" altLang="ko-KR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겨울방학 특강 </a:t>
            </a:r>
            <a: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3/4</a:t>
            </a:r>
            <a:endParaRPr lang="en-US" altLang="ko-KR" sz="6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#include &lt;list&gt;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간단하게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list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::list&lt;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intList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라고 선언하면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 데이터를 가지는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86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list.push_back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(value);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값을 추가함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list.push_front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(value);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사용하면 리스트의 앞에 값 추가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51" y="1368882"/>
            <a:ext cx="3473119" cy="20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4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List.pop_back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();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값을 지움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pop_back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리스트의 끝 값 지우기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pop_front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리스트의 시작 값 지우기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 사진에서는 가장 끝 값인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1489745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지운것임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83" y="1564590"/>
            <a:ext cx="2984755" cy="22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1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- 4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문을 통해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list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순회할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intList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첫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반복자를 얻고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intList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끝에 도달할 때 까지 반복자를 순회함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16" y="1956625"/>
            <a:ext cx="7648915" cy="14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0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- 5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범위 기반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for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문을 사용해 간단하게 순회할 수도 있음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55" y="1629507"/>
            <a:ext cx="6027002" cy="15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8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::map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소개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레드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블랙 트리로 구현되어 있는 자료구조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Key – Value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쌍으로 구성된 연관 컨테이너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키값에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의해 정렬되어 있음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37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::map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#include &lt;map&gt;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간단하게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map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사용할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::map&lt;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float&gt;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floatMap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라고 선언하면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 키와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float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 값을 가지는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map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24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::map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map.insert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make_pair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(key, value));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값을 추가함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키값은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중복될 수 없음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5" y="1303283"/>
            <a:ext cx="5829482" cy="16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::map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map.erase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(key);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값을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지움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 사진은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키값이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45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 값을 지운 것임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50" y="1189307"/>
            <a:ext cx="5421853" cy="20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::map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- 4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map.find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(key);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key, value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값을 얻을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얻은 값이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map.end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();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같다면 해당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키값이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존재하지 않는 것임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08" y="1524000"/>
            <a:ext cx="5740392" cy="16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0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532184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기본적인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STL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대한 설명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27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소개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해쉬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테이블을 사용하는 자료구조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Key – Value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쌍으로 구성된 연관 컨테이너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2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314968" cy="3124201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#include &lt;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간단하게 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map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사용할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float&gt;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floatMap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라고 선언하면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 키와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float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 값을 가지는 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21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unordered_map.insert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make_pair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(key, value));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값을 추가함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키값은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중복될 수 없음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84" y="1512278"/>
            <a:ext cx="5863838" cy="16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4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.erase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(key);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값을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지움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 사진은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키값이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45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 값을 지운 것임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60" y="1494694"/>
            <a:ext cx="5229130" cy="19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94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- 4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.find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(key);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key, value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값을 얻을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얻은 값이 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unordered_map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.end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();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같다면 해당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키값이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존재하지 않는 것임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08" y="1524000"/>
            <a:ext cx="5740392" cy="16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76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프로젝트에서 사용한 </a:t>
            </a:r>
            <a:r>
              <a:rPr lang="en-US" altLang="ko-KR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STL</a:t>
            </a:r>
            <a:r>
              <a:rPr lang="ko-KR" altLang="en-US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관한 설명 끝</a:t>
            </a:r>
            <a:endParaRPr lang="ko-KR" altLang="en-US" sz="4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여기서 배운 것 외에도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queue, stack, array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 다양한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STL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존재함</a:t>
            </a:r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아는 만큼 보임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9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STL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이란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083777"/>
            <a:ext cx="10018713" cy="370742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STL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Standard Template Library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약자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해석하면 대충 표준 템플릿 라이브러리 라는 뜻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우리가 엔진 구현에 사용한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map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list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STL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STL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네임 스페이스는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사용함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::map,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이렇게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3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::vector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소개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배열처럼 메모리가 선형으로 되어있는 자료구조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순회가 빠름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ector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크기보다 많은 값을 삽입하면 자동으로 메모리를 재할당 함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47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::vector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#include &lt;vector&gt;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간단하게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vector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vector&lt;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intVector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라고 선언하면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 값을 가지는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vector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3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::vector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vector.push_back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(value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);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값을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233" y="1578732"/>
            <a:ext cx="4000674" cy="21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6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::vector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Vector.pop_back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();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값을 지움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 사진은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159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지운 것임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63" y="1330494"/>
            <a:ext cx="3026514" cy="20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1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::vector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- 4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983522"/>
            <a:ext cx="10018713" cy="3124201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Vector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일반 배열처럼 인덱스를 통해 접근 하거나 반복자를 통한 접근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범위 기반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for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 전부 사용 가능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99" y="1380391"/>
            <a:ext cx="4936373" cy="25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6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소개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ist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각 노드와 노드가 연결된 자료구조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원하는 위치에서 삽입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삭제가 편하고 크기를 마음껏 늘리고 줄일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배열과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vector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비해 탐색 속도가 느림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508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9_TF22644756.potx" id="{800793BA-6AAA-47EC-8C23-9CD948BE2190}" vid="{6BBA96AD-67D5-4E04-9743-739806D8BC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시차 디자인</Template>
  <TotalTime>0</TotalTime>
  <Words>588</Words>
  <Application>Microsoft Office PowerPoint</Application>
  <PresentationFormat>와이드스크린</PresentationFormat>
  <Paragraphs>101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KoPubWorld돋움체 Light</vt:lpstr>
      <vt:lpstr>맑은 고딕</vt:lpstr>
      <vt:lpstr>Arial</vt:lpstr>
      <vt:lpstr>Calibri</vt:lpstr>
      <vt:lpstr>시차</vt:lpstr>
      <vt:lpstr>애니원 고등학교  겨울방학 특강 3/4</vt:lpstr>
      <vt:lpstr>기본적인 STL에 대한 설명</vt:lpstr>
      <vt:lpstr>STL 이란?</vt:lpstr>
      <vt:lpstr>std::vector 소개</vt:lpstr>
      <vt:lpstr>std::vector 사용법 - 1</vt:lpstr>
      <vt:lpstr>std::vector 사용법 - 2</vt:lpstr>
      <vt:lpstr>std::vector 사용법 - 3</vt:lpstr>
      <vt:lpstr>std::vector 사용법 - 4</vt:lpstr>
      <vt:lpstr>std::list 소개</vt:lpstr>
      <vt:lpstr>std::list 사용법 - 1</vt:lpstr>
      <vt:lpstr>std::list 사용법 - 2</vt:lpstr>
      <vt:lpstr>std::list 사용법 - 3</vt:lpstr>
      <vt:lpstr>std::list 사용법 - 4</vt:lpstr>
      <vt:lpstr>std::list 사용법 - 5</vt:lpstr>
      <vt:lpstr>std::map 소개</vt:lpstr>
      <vt:lpstr>std::map 사용법 - 1</vt:lpstr>
      <vt:lpstr>std::map 사용법 - 2</vt:lpstr>
      <vt:lpstr>std::map 사용법 - 3</vt:lpstr>
      <vt:lpstr>std::map 사용법 - 4</vt:lpstr>
      <vt:lpstr>std::unordered_map 소개</vt:lpstr>
      <vt:lpstr>std::unordered_map 사용법 - 1</vt:lpstr>
      <vt:lpstr>std::unordered_map 사용법 - 2</vt:lpstr>
      <vt:lpstr>std::unordered_map 사용법 - 3</vt:lpstr>
      <vt:lpstr>std::unordered_map 사용법 - 4</vt:lpstr>
      <vt:lpstr>프로젝트에서 사용한 STL에 관한 설명 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2020-02-09T01:28:49Z</dcterms:created>
  <dcterms:modified xsi:type="dcterms:W3CDTF">2020-02-09T08:12:52Z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