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0" r:id="rId5"/>
    <p:sldId id="261" r:id="rId6"/>
    <p:sldId id="267" r:id="rId7"/>
    <p:sldId id="262" r:id="rId8"/>
    <p:sldId id="279" r:id="rId9"/>
    <p:sldId id="280" r:id="rId10"/>
    <p:sldId id="282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3" r:id="rId19"/>
    <p:sldId id="294" r:id="rId20"/>
    <p:sldId id="264" r:id="rId21"/>
    <p:sldId id="263" r:id="rId22"/>
    <p:sldId id="266" r:id="rId23"/>
    <p:sldId id="265" r:id="rId24"/>
    <p:sldId id="268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69" r:id="rId3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A0B6D-3793-46B4-99F6-5076F711A2F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2020-02-01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982D051-E7AC-4810-90EF-69A20AD37526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24A772-5D94-4F12-8B86-44D4FB2636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2020-02-01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ko-KR" altLang="en-US" sz="6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/>
            </a:r>
            <a:b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겨울방학 특강 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1/4</a:t>
            </a:r>
            <a:endParaRPr lang="en-US" altLang="ko-KR" sz="6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생성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1505" y="2459180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새로 만들 저장소의 이름을 정해야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 설명을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넣을수도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Public, Private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저장소를 숨기거나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공개할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별로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gitignore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미리 정의되어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있기 때문에 알맞게 고르면 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추가로 수정 가능함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81" y="1835726"/>
            <a:ext cx="5047437" cy="45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클론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844" y="2336088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Clone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해서 로컬에 추가함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아까 추가한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저장소의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주소를 입력하면 자동으로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2" y="2165665"/>
            <a:ext cx="6165827" cy="34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클론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844" y="2336088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Clone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해서 로컬에 추가함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아까 추가한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저장소의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주소를 입력하면 자동으로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2" y="2165665"/>
            <a:ext cx="6165827" cy="34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Commit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1174" y="4337121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클론한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폴더에 무언가 수정되거나 추가되면 자동으로 감지됨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작업을 하고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Commit-&gt;Push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하면 저장소에 올라가게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제목과 내용을 입력할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29" y="1204130"/>
            <a:ext cx="7197602" cy="34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Push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12281" y="4187651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커밋할 내용을 스테이지에 올리고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버튼을 누르면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Push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 내역이 생긴다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이때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Push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버튼을 누르면 저장소에 올라가게 된다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85" y="1291696"/>
            <a:ext cx="6792055" cy="33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1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확인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773" y="3440305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정상적으로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푸시가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끝났다면 저장소에 올라가게 된다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저장소에 내역이 생기고 해당 시점으로 저장소를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돌릴수도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있다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28" y="1528396"/>
            <a:ext cx="9439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삭제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773" y="3440305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설정에 들어가서 스크롤 내리면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DangerZone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여기에서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Delete this repository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누르면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38" y="1265822"/>
            <a:ext cx="5551711" cy="30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4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ko-KR" altLang="en-US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최소한 지방 기능을 통과해야 하는 이유</a:t>
            </a:r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.EU</a:t>
            </a:r>
            <a:endParaRPr lang="ko-KR" altLang="en-US" sz="4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32891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학교에서 따로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기능실을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준비해 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수업시간에 코딩을 할 수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상금이 많이 나옴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주말에 밥을 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지원 받는 혜택이 많음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통과한 애들이 부러워서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배아픔</a:t>
            </a:r>
            <a:endParaRPr lang="ko-KR" altLang="en-US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09" y="1902068"/>
            <a:ext cx="3774463" cy="37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실전압축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단축키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44365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o						*.h, *.</a:t>
            </a:r>
            <a:r>
              <a:rPr lang="en-US" altLang="ko-KR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cpp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파일 교체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f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 자동 정렬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spacebar		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인텔리센스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수동으로 켜기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shift + spacebar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함수호출시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매개변수 수동으로 보이기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k			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북마크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추가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p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북마크로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이동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n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이전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북마크로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이동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84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실전압축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단축키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44365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tab 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최근 열람한 파일 순회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F12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선언으로 이동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F11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상세하게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한줄씩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실행</a:t>
            </a:r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F10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간략하게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한줄씩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실행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F9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 중단점 추가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. + enter 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빠른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멤버함수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정의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c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선택영역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코드 주석 추가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u 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선택영역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코드 주석 해제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38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우리가 배울 것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84584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실전압축</a:t>
            </a:r>
            <a:r>
              <a:rPr lang="ko-KR" altLang="en-US" sz="3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단축키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Directx9</a:t>
            </a: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 STL</a:t>
            </a: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컴포넌트와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 등등 알면 좋은 것들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737126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팁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44365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코드는 엔진 구조와 카메라 부분만 외우면 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사실 한번 만들어 보면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외울것도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없음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코드는 도큐먼트에 있음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무작정 외우지 말고 동작을 이해하는게 제일 중요함</a:t>
            </a:r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8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프로젝트를 생성하면 자동으로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윈도우 생성까지 초기화된 코드가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코드에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추가해 엔진을 만듦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8" y="1642696"/>
            <a:ext cx="5489812" cy="38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4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SDL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켜두면 보안 위험이 있는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 사용에 제약이 걸림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strcpy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scanf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등등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켜두면 좋은 옵션이지만 귀찮아 지므로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꺼야함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564" y="1754740"/>
            <a:ext cx="3326219" cy="42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4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속성에서 포함 디렉터리와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라이브러리 디렉터리를 추가해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헤더파일과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라이브러리를 불러옴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443" y="1642696"/>
            <a:ext cx="5926366" cy="40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- 4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 종속성을 입력해 라이브러리 파일을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프로젝트로 불러와야 함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67" y="1642696"/>
            <a:ext cx="5740542" cy="38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7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- 5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미리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컴파일된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헤더 사용 안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켜야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경험상 사용 안하는게 더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편한거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같음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28" y="1642696"/>
            <a:ext cx="5794781" cy="39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2142390"/>
            <a:ext cx="1070769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</a:t>
            </a:r>
            <a:r>
              <a:rPr lang="en-US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프로젝트는 이벤트가 발생해야 메시지를 처리함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하지만 게임은 플레이어의 입력이 없더라도 계속 메시지를 처리 함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그러기 위해 이벤트를 기다리지 않고 코드를 처리하기 위해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코드를 수정해야 함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76" y="1949516"/>
            <a:ext cx="4469189" cy="33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936" y="2125082"/>
            <a:ext cx="1070769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</a:t>
            </a:r>
            <a:r>
              <a:rPr lang="en-US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프로젝트는 윈도우 상단에 </a:t>
            </a:r>
            <a:r>
              <a:rPr lang="ko-KR" altLang="en-US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메뉴바가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이를 없애기 위해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lpszMenuName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nullptr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수정함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lpszClassName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수정해 게임 윈도우의 이름을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변경할 수 있음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65" y="2604190"/>
            <a:ext cx="518232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6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30490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CreateWindowW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함수에 매개변수를 변경해 게임에 알맞게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주어야 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WS_MAXIMIZEBOX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^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연산자로 제거해 최대화 버튼을 없앰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WS_THICKFRAME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^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연산자로 제거해 수동으로 화면을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늘리는 것을 방지함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AdjustWindowRect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정확한 윈도우 크기를 계산하고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매개변수로 넣어 줌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이렇게 하지 않으면 정확한 해상도가 나오지 않고 화면이 늘어남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44" y="2714458"/>
            <a:ext cx="392484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1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66198" y="2089913"/>
            <a:ext cx="1070769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프로젝트는 윈도우 상단에 </a:t>
            </a:r>
            <a:r>
              <a:rPr lang="ko-KR" altLang="en-US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메뉴바가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이를 없애기 위해</a:t>
            </a:r>
            <a:r>
              <a:rPr lang="en-US" altLang="ko-KR" sz="1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lpszMenuName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nullptr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수정함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lpszClassName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수정해 게임 윈도우의 이름을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변경할 수 있음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65" y="2604190"/>
            <a:ext cx="518232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9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시작 전 이야기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464436" cy="3124201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일동안 기본적인 기능이 담긴 엔진을 제작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유니티의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키워드와 구조를 따라해서 만들려고 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시간이 남으면 만든 엔진으로 게임을 만들거나 네트워크 수업을 할 예정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이해가 안되거나 속도가 너무 빠르면 바로바로 말해주기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296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821" y="1260229"/>
            <a:ext cx="1070769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fr-FR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</a:t>
            </a:r>
            <a:r>
              <a:rPr lang="fr-FR" altLang="ko-KR" sz="1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:\Program Files (x86)\Microsoft </a:t>
            </a:r>
            <a:r>
              <a:rPr lang="fr-FR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DirectX SDK (June2010)</a:t>
            </a:r>
          </a:p>
          <a:p>
            <a:pPr marL="0" indent="0">
              <a:buNone/>
            </a:pPr>
            <a:r>
              <a:rPr lang="fr-FR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\Documentation\DirectX9\directx_sdk.chm</a:t>
            </a:r>
          </a:p>
          <a:p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도큐먼트 문서를 </a:t>
            </a:r>
            <a:r>
              <a:rPr lang="ko-KR" altLang="en-US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복붙하면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자동으로 </a:t>
            </a:r>
            <a:r>
              <a:rPr lang="ko-KR" altLang="en-US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다렉이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됨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11" y="1260229"/>
            <a:ext cx="376290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3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간단한</a:t>
            </a:r>
            <a:r>
              <a:rPr lang="ko-KR" altLang="en-US" sz="36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자기 소개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31830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게임과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이민섭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2018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지방 기능 장려상</a:t>
            </a:r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지방 기능 은상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전국 기능 장려상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청강문화산업대학교 게임과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학번 예정</a:t>
            </a:r>
            <a:endParaRPr lang="ko-KR" altLang="en-US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7" y="1471978"/>
            <a:ext cx="3932361" cy="25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사용해야 하는 이유</a:t>
            </a:r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.EU</a:t>
            </a:r>
            <a:endParaRPr lang="ko-KR" altLang="en-US" sz="4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8656" y="2490784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원하는 시점의 과거로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돌릴수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현업에서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많이 사용함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많은 오픈소스가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배포됨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기록을 보면 몬가 뿌듯함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잃어버릴 일이 없음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ppt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올라가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371" y="1840522"/>
            <a:ext cx="3774463" cy="37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8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 생성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홈페이지에 가서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SignUp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버튼 누르고 계정 만들면 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이번 특강에 만들 엔진은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깃허브를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통해 관리할 것임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45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사용방법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기본적으로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CLI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제어함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그런데 나는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CLI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제어할줄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그래서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GUI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애플리케이션을 사용할 것임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많은 애플리케이션 중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소스트리를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사용할 것임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60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설치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69145" cy="3124201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홈페이지에 가서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Download for Windows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눌러서 설치하면 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설치하고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계정으로 로그인 까지 해야함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36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생성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3733799"/>
            <a:ext cx="10621099" cy="3124201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홈페이지에 가서 로그인 하고 왼쪽에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Repositories New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버튼 클릭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65" y="2074717"/>
            <a:ext cx="4231601" cy="21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4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9_TF22644756.potx" id="{800793BA-6AAA-47EC-8C23-9CD948BE2190}" vid="{6BBA96AD-67D5-4E04-9743-739806D8BC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시차 디자인</Template>
  <TotalTime>0</TotalTime>
  <Words>683</Words>
  <Application>Microsoft Office PowerPoint</Application>
  <PresentationFormat>와이드스크린</PresentationFormat>
  <Paragraphs>164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KoPubWorld돋움체 Light</vt:lpstr>
      <vt:lpstr>맑은 고딕</vt:lpstr>
      <vt:lpstr>Arial</vt:lpstr>
      <vt:lpstr>Calibri</vt:lpstr>
      <vt:lpstr>시차</vt:lpstr>
      <vt:lpstr>애니원 고등학교  겨울방학 특강 1/4</vt:lpstr>
      <vt:lpstr>우리가 배울 것</vt:lpstr>
      <vt:lpstr>시작 전 이야기</vt:lpstr>
      <vt:lpstr>간단한 자기 소개</vt:lpstr>
      <vt:lpstr>GitHub를 사용해야 하는 이유.EU</vt:lpstr>
      <vt:lpstr>GitHub 계정 생성</vt:lpstr>
      <vt:lpstr>GitHub 사용방법</vt:lpstr>
      <vt:lpstr>소스트리 설치</vt:lpstr>
      <vt:lpstr>GitHub 저장소 생성 - 1</vt:lpstr>
      <vt:lpstr>GitHub 저장소 생성 - 2</vt:lpstr>
      <vt:lpstr>GitHub 저장소 클론</vt:lpstr>
      <vt:lpstr>GitHub 저장소 클론</vt:lpstr>
      <vt:lpstr>Commit</vt:lpstr>
      <vt:lpstr>Push</vt:lpstr>
      <vt:lpstr>저장소 확인</vt:lpstr>
      <vt:lpstr>저장소 삭제</vt:lpstr>
      <vt:lpstr>최소한 지방 기능을 통과해야 하는 이유.EU</vt:lpstr>
      <vt:lpstr>실전압축 단축키 - 1</vt:lpstr>
      <vt:lpstr>실전압축 단축키 - 2</vt:lpstr>
      <vt:lpstr>팁</vt:lpstr>
      <vt:lpstr>프로젝트 생성 - 1</vt:lpstr>
      <vt:lpstr>프로젝트 생성 - 2</vt:lpstr>
      <vt:lpstr>프로젝트 생성 - 3</vt:lpstr>
      <vt:lpstr>프로젝트 생성 - 4</vt:lpstr>
      <vt:lpstr>프로젝트 생성 - 5</vt:lpstr>
      <vt:lpstr>기본 코드 수정 - 1</vt:lpstr>
      <vt:lpstr>기본 코드 수정 - 2</vt:lpstr>
      <vt:lpstr>기본 코드 수정 - 3</vt:lpstr>
      <vt:lpstr>다렉 초기화 - 1 </vt:lpstr>
      <vt:lpstr>다렉 초기화 – 기본 코드 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2020-01-31T23:36:42Z</dcterms:created>
  <dcterms:modified xsi:type="dcterms:W3CDTF">2020-02-01T03:16:08Z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