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7" r:id="rId17"/>
    <p:sldId id="274" r:id="rId18"/>
    <p:sldId id="278" r:id="rId19"/>
    <p:sldId id="275" r:id="rId20"/>
    <p:sldId id="280" r:id="rId21"/>
    <p:sldId id="281" r:id="rId22"/>
    <p:sldId id="293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2020-02-06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eong-pro.tistory.com/8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ko-KR" altLang="en-US" sz="6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</a:t>
            </a:r>
            <a: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겨울방학 특강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2/4</a:t>
            </a:r>
            <a:endParaRPr lang="en-US" altLang="ko-KR" sz="6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821" y="3250499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니저 클래스를 만들고 다이렉트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초기화에 필요한 클래스 들을 멤버로 넣음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매니저 클래스는 단 하나만 존재해야 하기 때문에 정적 클래스로 정의함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1" y="1589491"/>
            <a:ext cx="7618369" cy="18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도큐먼트에 있는 내용을 복사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붙여넣기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코드들은 외울 필요 없고 그냥 사용하면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90" y="1864750"/>
            <a:ext cx="523948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3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7744" y="205989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오브젝트들을 화면에 그림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9"/>
          <a:stretch/>
        </p:blipFill>
        <p:spPr>
          <a:xfrm>
            <a:off x="5510962" y="2100211"/>
            <a:ext cx="5992061" cy="30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7744" y="205989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 파일을 불러와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텍스쳐로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붙은 확장 함수를 사용해서 이미지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해상도의 제약에서 벗어남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89" y="1752599"/>
            <a:ext cx="4728311" cy="39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오브젝트의 기본 단위가 될 게임 오브젝트 클래스를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모든 오브젝트는 게임 오브젝트를 상속하게 할 것임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42" y="1165339"/>
            <a:ext cx="3181794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2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오브젝트는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Scene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관리함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Scene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각종 함수를 호출해 주고 알맞게 처리함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98" y="1652954"/>
            <a:ext cx="4257911" cy="41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Animation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클래스를 통해 애니메이션을 관리함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프레임의 크기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멤버 변수로 갖고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58" y="1204130"/>
            <a:ext cx="2408866" cy="53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1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카메라 이동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각도 등을 처리하기 위해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값을 사용해 출력 위치를 조절함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52" y="1503485"/>
            <a:ext cx="6035204" cy="39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- 5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BoxCollider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충돌 여부를 판단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충돌 체크에는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AABB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09" y="1788540"/>
            <a:ext cx="449642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8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- 6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AABB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기본적인 사각형 충돌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판정임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간단하게 처리하기 위해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winAPI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사용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85" y="2709917"/>
            <a:ext cx="4825703" cy="15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2142390"/>
            <a:ext cx="1070769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</a:t>
            </a:r>
            <a:r>
              <a:rPr lang="en-US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프로젝트는 이벤트가 발생해야 메시지를 처리함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하지만 게임은 플레이어의 입력이 없더라도 계속 메시지를 처리 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그러기 위해 이벤트를 기다리지 않고 코드를 처리하기 위해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코드를 수정해야 함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76" y="1949516"/>
            <a:ext cx="4469189" cy="33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43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- 7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4891702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간단하게 입력을 처리하기 위해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InputManager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클래스를 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83" y="1186961"/>
            <a:ext cx="6116760" cy="48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7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- 8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 프레임 마다 루프를 돌며 처리함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처음 눌릴 때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계속 눌릴 때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손을 땔 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전부 처리 가능함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64" y="1240811"/>
            <a:ext cx="4442431" cy="49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- 9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카메라 이동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각도 등을 처리하기 위해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값을 사용해 출력 위치를 조절함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52" y="1503485"/>
            <a:ext cx="6035204" cy="39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5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- 10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카메라 이동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각도 등을 처리하기 위해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값을 사용해 출력 위치를 조절함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52" y="1503485"/>
            <a:ext cx="6035204" cy="39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4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- 11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오브젝트에 레이어 시스템을 넣음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지원하는 정렬 시스템을 사용함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33" y="1727765"/>
            <a:ext cx="4507983" cy="1450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43" y="3379769"/>
            <a:ext cx="4039365" cy="26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2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72446" y="2426465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8800" dirty="0" smtClean="0"/>
              <a:t>엔진 구현 끝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15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936" y="2125082"/>
            <a:ext cx="1070769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</a:t>
            </a:r>
            <a:r>
              <a:rPr lang="en-US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프로젝트는 윈도우 상단에 </a:t>
            </a:r>
            <a:r>
              <a:rPr lang="ko-KR" altLang="en-US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메뉴바가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이를 없애기 위해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lpszMenuName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nullptr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수정함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lpszClassName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수정해 게임 윈도우의 이름을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변경할 수 있음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65" y="2604190"/>
            <a:ext cx="518232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CreateWindowW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함수에 매개변수를 변경해 게임에 알맞게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주어야 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WS_MAXIMIZEBOX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^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연산자로 제거해 최대화 버튼을 없앰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WS_THICKFRAME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^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연산자로 제거해 수동으로 화면을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늘리는 것을 방지함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AdjustWindowRect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정확한 윈도우 크기를 계산하고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매개변수로 넣어 줌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이렇게 하지 않으면 정확한 해상도가 나오지 않고 화면이 늘어남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44" y="2714458"/>
            <a:ext cx="392484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3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6244" y="1128257"/>
            <a:ext cx="10707690" cy="4771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fr-FR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</a:t>
            </a:r>
            <a:r>
              <a:rPr lang="fr-FR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:\Program Files (x86)\Microsoft </a:t>
            </a:r>
            <a:r>
              <a:rPr lang="fr-FR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 SDK (June2010)</a:t>
            </a:r>
          </a:p>
          <a:p>
            <a:pPr marL="0" indent="0">
              <a:buNone/>
            </a:pPr>
            <a:r>
              <a:rPr lang="fr-FR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\Documentation\DirectX9\directx_sdk.chm</a:t>
            </a:r>
          </a:p>
          <a:p>
            <a:pPr marL="0" indent="0">
              <a:buNone/>
            </a:pPr>
            <a:endParaRPr lang="fr-FR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도큐먼트 문서를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복붙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하면 자동으로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복붙으로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하고 다양한 클래스를 통해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엔진을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만들것임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11" y="1260229"/>
            <a:ext cx="376290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7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/>
              <a:t>애플리케이션이 시작될 때 어떤 클래스가 </a:t>
            </a:r>
            <a:r>
              <a:rPr lang="ko-KR" altLang="en-US" sz="2000" b="1" u="sng" dirty="0"/>
              <a:t>최초 한번만</a:t>
            </a:r>
            <a:r>
              <a:rPr lang="ko-KR" altLang="en-US" sz="2000" dirty="0"/>
              <a:t> 메모리를 할당하고</a:t>
            </a:r>
            <a:r>
              <a:rPr lang="en-US" altLang="ko-KR" sz="2000" dirty="0"/>
              <a:t>(Static) </a:t>
            </a:r>
            <a:r>
              <a:rPr lang="ko-KR" altLang="en-US" sz="2000" dirty="0"/>
              <a:t>그 메모리에 인스턴스를 만들어 사용하는 </a:t>
            </a:r>
            <a:r>
              <a:rPr lang="ko-KR" altLang="en-US" sz="2000" dirty="0" smtClean="0"/>
              <a:t>디자인 패턴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출처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https://jeong-pro.tistory.com/86</a:t>
            </a:r>
            <a:r>
              <a:rPr lang="ko-KR" altLang="en-US" sz="2000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기본기를 쌓는 </a:t>
            </a:r>
            <a:r>
              <a:rPr lang="ko-KR" altLang="en-US" sz="2000" dirty="0" err="1"/>
              <a:t>정아마추어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코딩블로그</a:t>
            </a:r>
            <a:r>
              <a:rPr lang="en-US" altLang="ko-KR" sz="2000" dirty="0" smtClean="0"/>
              <a:t>]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간단하게 말해서 단 하나만 존재하는 객체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각종 </a:t>
            </a:r>
            <a:r>
              <a:rPr lang="en-US" altLang="ko-KR" sz="2000" dirty="0" smtClean="0"/>
              <a:t>Manager </a:t>
            </a:r>
            <a:r>
              <a:rPr lang="ko-KR" altLang="en-US" sz="2000" dirty="0" smtClean="0"/>
              <a:t>클래스에 사용하면 좋음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우리는 사용만 해보고 엔진에는 </a:t>
            </a:r>
            <a:r>
              <a:rPr lang="ko-KR" altLang="en-US" sz="2000" dirty="0" err="1" smtClean="0"/>
              <a:t>싱글톤을</a:t>
            </a:r>
            <a:r>
              <a:rPr lang="ko-KR" altLang="en-US" sz="2000" dirty="0" smtClean="0"/>
              <a:t> 쓰지 </a:t>
            </a:r>
            <a:r>
              <a:rPr lang="ko-KR" altLang="en-US" sz="2000" dirty="0" err="1" smtClean="0"/>
              <a:t>않을것임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0105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 smtClean="0"/>
              <a:t>템플릿을 통해 어떤 </a:t>
            </a:r>
            <a:r>
              <a:rPr lang="ko-KR" altLang="en-US" sz="2000" dirty="0" err="1" smtClean="0"/>
              <a:t>클래스든</a:t>
            </a:r>
            <a:r>
              <a:rPr lang="ko-KR" altLang="en-US" sz="2000" dirty="0" smtClean="0"/>
              <a:t> 바로 </a:t>
            </a:r>
            <a:r>
              <a:rPr lang="ko-KR" altLang="en-US" sz="2000" dirty="0" err="1" smtClean="0"/>
              <a:t>싱글톤</a:t>
            </a:r>
            <a:r>
              <a:rPr lang="ko-KR" altLang="en-US" sz="2000" dirty="0" smtClean="0"/>
              <a:t> 패턴으로 사용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ASDF::</a:t>
            </a:r>
            <a:r>
              <a:rPr lang="en-US" altLang="ko-KR" sz="2000" dirty="0" err="1" smtClean="0"/>
              <a:t>inst</a:t>
            </a:r>
            <a:r>
              <a:rPr lang="en-US" altLang="ko-KR" sz="2000" dirty="0" smtClean="0"/>
              <a:t>-&gt;</a:t>
            </a:r>
            <a:r>
              <a:rPr lang="en-US" altLang="ko-KR" sz="2000" dirty="0" err="1" smtClean="0"/>
              <a:t>DoSomeThing</a:t>
            </a:r>
            <a:r>
              <a:rPr lang="en-US" altLang="ko-KR" sz="2000" dirty="0" smtClean="0"/>
              <a:t>(); </a:t>
            </a:r>
            <a:r>
              <a:rPr lang="ko-KR" altLang="en-US" sz="2000" dirty="0" smtClean="0"/>
              <a:t>식으로 호출하면 됨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1" y="539809"/>
            <a:ext cx="2536457" cy="58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/>
              <a:t>싱글톤</a:t>
            </a:r>
            <a:r>
              <a:rPr lang="ko-KR" altLang="en-US" sz="2800" dirty="0" smtClean="0"/>
              <a:t> 패턴은 사용하기 쉽고 강력함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그러나 객체지향 설계 원칙에 어긋난다고 함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그래서 </a:t>
            </a:r>
            <a:r>
              <a:rPr lang="ko-KR" altLang="en-US" sz="2800" dirty="0" err="1" smtClean="0"/>
              <a:t>싱글톤</a:t>
            </a:r>
            <a:r>
              <a:rPr lang="ko-KR" altLang="en-US" sz="2800" dirty="0" smtClean="0"/>
              <a:t> 패턴 말고 정적 클래스로 </a:t>
            </a:r>
            <a:r>
              <a:rPr lang="ko-KR" altLang="en-US" sz="2800" dirty="0" err="1" smtClean="0"/>
              <a:t>싱글톤을</a:t>
            </a:r>
            <a:r>
              <a:rPr lang="ko-KR" altLang="en-US" sz="2800" dirty="0" smtClean="0"/>
              <a:t> 대신할 것임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55921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정적 클래스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821" y="1386528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/>
              <a:t>정적 클래스는 </a:t>
            </a:r>
            <a:r>
              <a:rPr lang="ko-KR" altLang="en-US" dirty="0" err="1" smtClean="0"/>
              <a:t>싱글톤과</a:t>
            </a:r>
            <a:r>
              <a:rPr lang="ko-KR" altLang="en-US" dirty="0" smtClean="0"/>
              <a:t> 다르게 프로그램이 시작하는 순간 초기화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ASDF::</a:t>
            </a:r>
            <a:r>
              <a:rPr lang="en-US" altLang="ko-KR" dirty="0" err="1" smtClean="0"/>
              <a:t>DoSomeThing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식으로 호출하면 됨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2175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시차 디자인</Template>
  <TotalTime>0</TotalTime>
  <Words>493</Words>
  <Application>Microsoft Office PowerPoint</Application>
  <PresentationFormat>와이드스크린</PresentationFormat>
  <Paragraphs>130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KoPubWorld돋움체 Light</vt:lpstr>
      <vt:lpstr>맑은 고딕</vt:lpstr>
      <vt:lpstr>Arial</vt:lpstr>
      <vt:lpstr>Calibri</vt:lpstr>
      <vt:lpstr>시차</vt:lpstr>
      <vt:lpstr>애니원 고등학교  겨울방학 특강 2/4</vt:lpstr>
      <vt:lpstr>기본 코드 수정 - 1</vt:lpstr>
      <vt:lpstr>기본 코드 수정 - 2</vt:lpstr>
      <vt:lpstr>기본 코드 수정 - 3</vt:lpstr>
      <vt:lpstr>다렉 초기화 – 1</vt:lpstr>
      <vt:lpstr>싱글톤 패턴 - 1</vt:lpstr>
      <vt:lpstr>싱글톤 패턴 - 2</vt:lpstr>
      <vt:lpstr>싱글톤 패턴 - 3</vt:lpstr>
      <vt:lpstr>정적 클래스</vt:lpstr>
      <vt:lpstr>다렉 초기화 - 2 </vt:lpstr>
      <vt:lpstr>다렉 초기화 - 3 </vt:lpstr>
      <vt:lpstr>다렉 초기화 - 4 </vt:lpstr>
      <vt:lpstr>다렉 초기화 - 5 </vt:lpstr>
      <vt:lpstr>엔진 구현 - 1</vt:lpstr>
      <vt:lpstr>엔진 구현 - 2</vt:lpstr>
      <vt:lpstr>엔진 구현 - 3 </vt:lpstr>
      <vt:lpstr>엔진 구현 - 4 </vt:lpstr>
      <vt:lpstr>엔진 구현 - 5 </vt:lpstr>
      <vt:lpstr>엔진 구현 - 6 </vt:lpstr>
      <vt:lpstr>엔진 구현 - 7 </vt:lpstr>
      <vt:lpstr>엔진 구현 - 8 </vt:lpstr>
      <vt:lpstr>엔진 구현 - 9 </vt:lpstr>
      <vt:lpstr>엔진 구현 - 10 </vt:lpstr>
      <vt:lpstr>엔진 구현 - 11 </vt:lpstr>
      <vt:lpstr>엔진 구현 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2020-02-06T12:48:37Z</dcterms:created>
  <dcterms:modified xsi:type="dcterms:W3CDTF">2020-02-06T14:05:20Z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