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0" r:id="rId5"/>
    <p:sldId id="262" r:id="rId6"/>
    <p:sldId id="261" r:id="rId7"/>
    <p:sldId id="300" r:id="rId8"/>
    <p:sldId id="296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7" r:id="rId17"/>
    <p:sldId id="327" r:id="rId18"/>
    <p:sldId id="316" r:id="rId19"/>
    <p:sldId id="321" r:id="rId20"/>
    <p:sldId id="323" r:id="rId21"/>
    <p:sldId id="324" r:id="rId22"/>
    <p:sldId id="325" r:id="rId23"/>
    <p:sldId id="319" r:id="rId24"/>
    <p:sldId id="326" r:id="rId25"/>
    <p:sldId id="297" r:id="rId26"/>
    <p:sldId id="320" r:id="rId27"/>
    <p:sldId id="328" r:id="rId28"/>
    <p:sldId id="330" r:id="rId2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/4</a:t>
            </a:r>
            <a:endParaRPr lang="en-US" altLang="ko-KR" sz="6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 패턴을 사용하는 이유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 하나의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거대화를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막을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디커플링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다른 기능을 공유하는 다양한 객체 정의가 쉬움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69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 패턴이 사용되는 곳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89185"/>
            <a:ext cx="10018713" cy="4402015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Unreal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우리가 만든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다렉엔진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외에도 다양한 곳에서 사용됨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22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컴포넌트의 구현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89185"/>
            <a:ext cx="10018713" cy="4402015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Component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클래스를 작성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Component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클래스를 상속받는 사용자 정의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 작성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오브젝트가 관리하게끔 설계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469" y="1389185"/>
            <a:ext cx="455358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프로젝트에서 사용한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패턴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관한 설명 끝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여기서 배운 것 외에도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옵저버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팩토리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프록시 등 많은 디자인 패턴이 존재함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공부하다 보면 평소 프로젝트에서 사용하던 것인데 이름을 몰랐던 것들이 있음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아는 만큼 보임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15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532184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책 추천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87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공부를 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993" y="1617784"/>
            <a:ext cx="7435319" cy="440201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Effective C++</a:t>
            </a: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스콧 마이어스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옮긴이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곽용재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중간중간 강조한 현대적인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관한 내용이 많음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좋은 코드를 작성할 수 있게 도움을 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26,000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95" y="1752599"/>
            <a:ext cx="3077674" cy="39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공부를 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993" y="1617784"/>
            <a:ext cx="7435319" cy="440201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Effective Modern C++</a:t>
            </a: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스콧 마이어스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옮긴이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류광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중간중간 강조한 현대적인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관한 내용이 많음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좋은 코드를 작성할 수 있게 도움을 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25,200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1" y="1575287"/>
            <a:ext cx="3471572" cy="44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네트워크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공부를 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993" y="1617784"/>
            <a:ext cx="7435319" cy="440201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네트워크 프로그래밍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김선우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필드어드바이저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김재우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기본적인 윈도우 네트워크 프로그래밍에 관한 많은 내용이 담겨있음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19,800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1" y="1340460"/>
            <a:ext cx="3810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네트워크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공부를 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993" y="1617784"/>
            <a:ext cx="7435319" cy="440201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게임서버 프로그래밍 교과서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배현직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기본적인 게임서버 개발에 관한 다양한 내용이 담겨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31,500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3" y="1454843"/>
            <a:ext cx="3621090" cy="46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네트워크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공부를 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2723" y="1617784"/>
            <a:ext cx="7820589" cy="440201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멀티플레이어 게임 프로그래밍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조슈아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글레이저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산제이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마드하브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옮긴이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장준혁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멀티플레이어 게임을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만들때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필요한 다양한 기술과 실제 게임에서 구현된 예시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구동 가능한 예제 파일을 제공함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29,700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4" y="1512275"/>
            <a:ext cx="3494200" cy="44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2532184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패턴</a:t>
            </a:r>
            <a:r>
              <a:rPr lang="en-US" altLang="ko-KR" sz="6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7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패턴 공부를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993" y="1617784"/>
            <a:ext cx="7435319" cy="440201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프로그래밍 패턴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로버트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나이스트롬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옮긴이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박일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프로그래밍에 많이 쓰이는 디자인 패턴이 정리되어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31,500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6" y="1617784"/>
            <a:ext cx="3078898" cy="45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7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패턴 공부를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위한 책 추천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993" y="1617784"/>
            <a:ext cx="7435319" cy="44020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GoF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디자인 패턴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지은이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에릭 감마 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옮긴이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김정아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패턴의 교과서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책 만으로는 이해하기 어려울 수 있으니 다른 서적도 참고 하는걸 추천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가격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26,000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7" y="1617784"/>
            <a:ext cx="3371068" cy="43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몇 가지 조언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36431"/>
            <a:ext cx="10018713" cy="536330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지금부터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생활화 해보자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자신이 꾸준하게 프로그래밍을 해왔다는 증거가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ToDoList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같은 프로그램을 써서 작업 관리를 하자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하루 작업량을 정해 두는게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효율적임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최대한 많은 언어를 경험해 보자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언어의 장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단점을 알게 되면서 생각의 폭이 넓어짐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9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몇 가지 조언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36431"/>
            <a:ext cx="10018713" cy="536330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간단한 기술 블로그를 만들어 보자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나중에 혼자 복습할 때 큰 도움이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백준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프로그래머스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같은 사이트에서 알고리즘 공부를 틈틈이 하자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취업 시즌이 되어서 준비하면 많이 늦음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플레이 보다는 게임 개발에 집중하자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기능실은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개발을 위해 준비된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공간임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78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몇 가지 조언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36431"/>
            <a:ext cx="10018713" cy="536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식단을 관리하거나 운동을 해서 살 찌지 않게 하자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나는 괜찮던데 대부분 애들이 살 많이 찌더라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소프트웨어 </a:t>
            </a: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마에스트로를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신청해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엄청난 지원과 미래 취업을 어느정도 보장 받을 수 있음 나는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떨어짐ㅠ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굳이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개발이 아니어도 좋으니 최대한 많은 프로젝트를 진행해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보자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게임은 대부분이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C#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사용하기 때문에 다른 언어를 경험하기 힘듦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3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일간의 수업을 마치며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36431"/>
            <a:ext cx="10018713" cy="536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이민섭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전화번호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010-3376-1152</a:t>
            </a:r>
          </a:p>
          <a:p>
            <a:pPr lvl="1"/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아무거나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궁금한거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있으면 언제든지 연락하면 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만약 취업 되면 올해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취업 시즌 때 학교 한번 찾아 오겠음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절대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절대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절대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놀지말것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특히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패턴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이란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083777"/>
            <a:ext cx="10018713" cy="370742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소프트웨어를 설계할 때 특정 맥락에서 자주 발생하는 고질적인 문제들이 또 발생했을 때 재사용할 수 있는 훌륭한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해결책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우리가 배운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싱글톤과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컴포넌트도 디자인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패턴임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3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오직 한 개의 클래스 인터페이스만을 갖도록 보장하고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이에 대한 전역적인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접근점을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제공 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말해서 하나만 존재하고 전역적으로 사용 가능한 클래스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4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패턴을 사용하는 이유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전역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접근점을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제공함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하나의 인스턴스를 보장 받을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런타임에 초기화되어 자동 초기화 되지 않음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3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패턴을 사용하면 안되는 이유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89185"/>
            <a:ext cx="10018713" cy="4402015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패턴은 사실상 전역 변수임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전역 변수는 코드를 이해하기 어렵게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전역변수는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커플링을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조장함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전역변수는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멀티스레딩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같은 동시성 프로그래밍에 알맞지 않음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1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싱글톤의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대안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89185"/>
            <a:ext cx="10018713" cy="4402015"/>
          </a:xfrm>
        </p:spPr>
        <p:txBody>
          <a:bodyPr/>
          <a:lstStyle/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Static class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사용하기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 전역인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객체로부터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인스턴스를 얻기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디자인 패턴을 사용하기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5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싱글톤의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구현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1389185"/>
            <a:ext cx="10018713" cy="4402015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간단하기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Singleton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클래스를 상속하면 되는 코드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48" y="968286"/>
            <a:ext cx="2392375" cy="55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66999"/>
            <a:ext cx="10018713" cy="3124201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개체가 여러 분야를 서로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커플링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없이 다룰 수 있게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재사용에 용이함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36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653</Words>
  <Application>Microsoft Office PowerPoint</Application>
  <PresentationFormat>와이드스크린</PresentationFormat>
  <Paragraphs>165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KoPubWorld돋움체 Light</vt:lpstr>
      <vt:lpstr>맑은 고딕</vt:lpstr>
      <vt:lpstr>Arial</vt:lpstr>
      <vt:lpstr>Calibri</vt:lpstr>
      <vt:lpstr>시차</vt:lpstr>
      <vt:lpstr>애니원 고등학교  겨울방학 특강 4/4</vt:lpstr>
      <vt:lpstr>디자인 패턴?</vt:lpstr>
      <vt:lpstr>디자인 패턴 이란?</vt:lpstr>
      <vt:lpstr>싱글톤 패턴</vt:lpstr>
      <vt:lpstr>싱글톤 패턴을 사용하는 이유.EU</vt:lpstr>
      <vt:lpstr>싱글톤 패턴을 사용하면 안되는 이유.EU</vt:lpstr>
      <vt:lpstr>싱글톤의 대안</vt:lpstr>
      <vt:lpstr>싱글톤의 구현</vt:lpstr>
      <vt:lpstr>컴포넌트 패턴</vt:lpstr>
      <vt:lpstr>컴포넌트 패턴을 사용하는 이유.EU</vt:lpstr>
      <vt:lpstr>컴포넌트 패턴이 사용되는 곳</vt:lpstr>
      <vt:lpstr>컴포넌트의 구현</vt:lpstr>
      <vt:lpstr>프로젝트에서 사용한 디자인 패턴에 관한 설명 끝</vt:lpstr>
      <vt:lpstr>책 추천</vt:lpstr>
      <vt:lpstr>C++ 공부를 위한 책 추천 - 1</vt:lpstr>
      <vt:lpstr>C++ 공부를 위한 책 추천 - 2</vt:lpstr>
      <vt:lpstr>네트워크 공부를 위한 책 추천 - 1</vt:lpstr>
      <vt:lpstr>네트워크 공부를 위한 책 추천 - 2</vt:lpstr>
      <vt:lpstr>네트워크 공부를 위한 책 추천 - 3</vt:lpstr>
      <vt:lpstr>디자인 패턴 공부를 위한 책 추천 - 1</vt:lpstr>
      <vt:lpstr>디자인 패턴 공부를 위한 책 추천 - 2</vt:lpstr>
      <vt:lpstr>몇 가지 조언 - 1</vt:lpstr>
      <vt:lpstr>몇 가지 조언 - 2</vt:lpstr>
      <vt:lpstr>몇 가지 조언 - 3</vt:lpstr>
      <vt:lpstr>4일간의 수업을 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2020-02-09T01:28:49Z</dcterms:created>
  <dcterms:modified xsi:type="dcterms:W3CDTF">2020-02-09T15:00:32Z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