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6858000" cy="9906000" type="A4"/>
  <p:notesSz cx="6802438" cy="9936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2" y="0"/>
            <a:ext cx="2947723" cy="4985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76E18-8504-4B2A-AB61-9E01BB40A39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1241425"/>
            <a:ext cx="2319338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779"/>
            <a:ext cx="5441950" cy="3912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7632"/>
            <a:ext cx="2947723" cy="4985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2" y="9437632"/>
            <a:ext cx="2947723" cy="4985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912D-57F2-4BFA-B770-880678576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0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E361-F428-4105-8494-4354F7AE3198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9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D4DA-7B9C-4F23-8E7B-E2851D173DC8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3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661F-B254-44C4-A136-0918DEE1A59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4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8773-0A3B-49CE-B122-59A059B023FE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A95E-6647-4324-87BC-D92407BB453C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0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ED34-2011-4FA6-B4ED-914D96B4237A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705-8A7B-49D5-87D7-2D63FDF85A72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2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B5DB-3F71-4601-A803-FADFE5E53BE4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024A-2C15-4149-80ED-3A2FF5C1DE56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8653994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E82D-A5BA-4B0C-B4A5-6E08A61EE8F5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003B-4113-4012-AB77-A4AE36E6501A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C0F7-9EC0-4179-BCFE-E0268F65F7D3}" type="datetime1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86AC-AB13-48B4-BCE5-3DFA803B9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dat0613@naver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dat0613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at0613@naver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847313" y="8587251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10" y="1107602"/>
            <a:ext cx="1463439" cy="1951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416" y="1633406"/>
            <a:ext cx="101502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이민섭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Lee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MinSeop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r="18906" b="-5951"/>
          <a:stretch/>
        </p:blipFill>
        <p:spPr>
          <a:xfrm>
            <a:off x="2481777" y="2559309"/>
            <a:ext cx="249735" cy="2297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1" b="4506"/>
          <a:stretch/>
        </p:blipFill>
        <p:spPr>
          <a:xfrm>
            <a:off x="2460887" y="2242467"/>
            <a:ext cx="258902" cy="258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5511" y="2279892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010 3376 1152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5511" y="2563290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https://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5"/>
              </a:rPr>
              <a:t>github.com/dat0613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10" y="2834099"/>
            <a:ext cx="258902" cy="258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5511" y="2874978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7"/>
              </a:rPr>
              <a:t>dat0613@naver.com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9416" y="1085107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읽기 좋은 코드를 작성하기 위해</a:t>
            </a:r>
            <a:endParaRPr lang="en-US" altLang="ko-KR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노력하는 개발자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521465" y="3317471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40" y="3502825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간략한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716" y="3443755"/>
            <a:ext cx="4426212" cy="1361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어릴 적부터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컴퓨터에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관심이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많았고 프로그래밍을 배우기 위해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특성화 고등학교에 진학했습니다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년간 프로그래밍을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배웠으며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프로그래밍이 적성에 맞아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관련 서적을 읽고 프로젝트를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진행했습니다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프로그래밍에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대한 지식을 꾸준히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학습하고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있으며 보다 읽기 좋은 코드를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작성하기 위해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노력하고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 rot="5400000" flipV="1">
            <a:off x="1548925" y="3678939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969" y="4992621"/>
            <a:ext cx="12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수상경력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8716" y="4893771"/>
            <a:ext cx="2451312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2018.04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울산지방기능경기대회 장려상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2019.04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울산지방기능경기대회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2019.09 SK App Challenge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본선 진출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2019.10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부산전국기능경기대회 장려상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521465" y="4803660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5400000" flipV="1">
            <a:off x="1547306" y="5184213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969" y="6172282"/>
            <a:ext cx="128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보유기술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0242" y="6000797"/>
            <a:ext cx="4354370" cy="1919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 언어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C++, C#, JavaScript, Python,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Lua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프레임워크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Unity3D, Win32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API, TCP/IP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IOCP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데이터베이스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Node.js, MongoDB,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자격증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정보처리기능사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521465" y="5983321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 flipV="1">
            <a:off x="1547306" y="6346454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6523" y="8054279"/>
            <a:ext cx="13782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읽은 책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전공관련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en-US" altLang="ko-KR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8716" y="8015613"/>
            <a:ext cx="3906839" cy="85408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윤성우의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열혈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TCP/IP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소켓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Effective Modern C++,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프로그래밍 패턴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네트워크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프로그래밍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521465" y="7865318"/>
            <a:ext cx="5895024" cy="457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5400000" flipV="1">
            <a:off x="1547306" y="8245871"/>
            <a:ext cx="428903" cy="457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523" y="47111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이력서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52172" y="8587251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015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 해결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사례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821" y="1197324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C++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Reflection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미지원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문제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821" y="1624238"/>
            <a:ext cx="597140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상황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C#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클라이언트로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부터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String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형의 문자열을 받아 해당 문자열에 알맞은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Component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찾고 함수를 호출 하여야 했음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C#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에서는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Reflection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언어 차원에서 지원하여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서버가 패킷을 전달해주는 역할만 한다면 문제가 없지만 서버 내에서 패킷을 분석하고 알맞은 행동을 취해 주어야 했기 때문에 문제가 발생함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해결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String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형을 키 값으로 가지는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::map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함수와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Component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넣어 문자열에 알맞은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Component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찾아 함수를 호출하게 끔 하였음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모든 함수가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::function&lt;void(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MinNetPacket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*)&gt;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형을 유지 해야했고 호출하는 함수는 모두 멤버 함수였기 때문에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std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::bind()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사용하여 해당 함수와 객체를 바인딩 해주어야 했음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평가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매개변수가 자유롭지 못하다는 것과 함수를 하나하나 추가해 주어야 하는 불편함이 있다는 것이 아쉬웠음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821" y="512616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가변인자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함수 사용의 불편함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079" y="5529418"/>
            <a:ext cx="613083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상황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매개변수로 전달받은 데이터를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C#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 에게 전송하는데 전송할 데이터의 크기와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자료형이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제각각 이여서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가변인자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함수를 사용해야 했음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가변인자로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받은 매개변수의 개수와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자료형을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알 수 없었기 때문에 함수를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호출할때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마다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가변인자의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개수를 따로 넘겨주어야 하는 불편함이 생김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해결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C++ 11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추가된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가변인자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템플릿을 이용하여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가변인자의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크기와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자료형을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알 수 없었던 문제를 해결함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평가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간단하게 함수를 호출할 수 있게 되어 불필요한 코드의 양이 줄어듦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43463" y="8588679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4670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자기소개서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2159" y="1258294"/>
            <a:ext cx="41296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저의 인생에서 첫 번째 프로그래밍 경험은 초등학생 때였습니다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마인크래프트의 스크립트를 작성하며 자바스크립트를 접하게 되었고 친구와 함께 스크립트를 짜며 놀곤 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자바스크립트를 제대로 이해하지 못한 채 사용하였지만 내가 만든 것이 게임에 적용된다는 것에 재미를 느꼈습니다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중학생 때는 학원에 다니며 공부를 하느라 이 재미를 잊고 살았습니다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고등학교를 정할 때 울산애니원고등학교에 게임 개발과가 있다는 걸 알고 어릴 때 느꼈던 게임 개발의 재미를 다시 느껴보고 싶어져 프로그래밍을 배우는 특성화 고등학교에 진학하게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되었을 때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언어를 배우고 다양한 콘솔 게임을 만들면서 게임 프로그래밍에 재미를 붙이기 시작하였습니다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그러던 중 학교에 있는 학생용 파일 서버를 이용하여 채팅 프로그램을 만들게 되었는데 이때 기존의 게임 개발과는 다른 재미를 느끼게 되어 서버 프로그래밍에 관심을 갖게 됐습니다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후 혼자서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TCP/IP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공부하고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말 첫 네트워크 게임인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인용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소코반을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만들게 되면서 이게 나의 길이구나 하고 생각하였습니다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주변에 게임 서버를 공부하는 친구도 없고 서버 프로그래밍 수업은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 때부터 배우기 때문에 공부하는 데 많은 어려움이 있었지만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도서관에 있는 책과 인터넷을 참고하며 꾸준히 공부하였습니다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되었을 때는 기능경기대회를 위해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독학하였고 자체 프레임 워크와 네트워크 라이브러리를 만들어 여러 가지 네트워크 게임을 제작하였습니다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네트워크 라이브러리를 제작할 때 대부분의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자료형을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지원하고 크기가 유동적인 패킷 구조를 만들어 네트워크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통신량을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절약하면서 간단하게 데이터를 전송할 수 있게끔 하였습니다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400"/>
              </a:spcBef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통하여 게임을 제작하면서 서로의 역할을 나누고 분업하여 팀 프로젝트에 대한 경험을 쌓을 수 있었습니다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733" y="1242792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프로그래밍을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배우기로 결심하다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578" y="3764776"/>
            <a:ext cx="183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프로그래밍에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재미를 붙이다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5400000" flipV="1">
            <a:off x="978122" y="2311675"/>
            <a:ext cx="2111152" cy="484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5400000" flipV="1">
            <a:off x="-200760" y="5806258"/>
            <a:ext cx="4466137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843463" y="8588679"/>
            <a:ext cx="1543050" cy="527403"/>
          </a:xfrm>
        </p:spPr>
        <p:txBody>
          <a:bodyPr/>
          <a:lstStyle/>
          <a:p>
            <a:fld id="{0D6886AC-AB13-48B4-BCE5-3DFA803B905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flipV="1">
            <a:off x="316523" y="770926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316523" y="9024425"/>
            <a:ext cx="6304908" cy="902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6523" y="40159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자기소개서 </a:t>
            </a:r>
            <a:r>
              <a:rPr lang="en-US" altLang="ko-KR" sz="1100" dirty="0">
                <a:solidFill>
                  <a:schemeClr val="bg1"/>
                </a:solidFill>
              </a:rPr>
              <a:t>( </a:t>
            </a:r>
            <a:r>
              <a:rPr lang="en-US" altLang="ko-KR" sz="1100" dirty="0" smtClean="0">
                <a:solidFill>
                  <a:schemeClr val="bg1"/>
                </a:solidFill>
              </a:rPr>
              <a:t>2 / </a:t>
            </a:r>
            <a:r>
              <a:rPr lang="en-US" altLang="ko-KR" sz="1100" dirty="0">
                <a:solidFill>
                  <a:schemeClr val="bg1"/>
                </a:solidFill>
              </a:rPr>
              <a:t>2 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608" y="1390146"/>
            <a:ext cx="409597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학년이 되어서는 다시 한 번 기능경기대회에 도전해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지방대회에서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은상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전국대회에서 우수상을 수상 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이에 그치지 않고 안드로이드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Python, Node.js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등의 다양한 언어와 프레임 워크를 공부하여 지식의 폭을 넓혔습니다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STAC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공모전 본선에 진출해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 으로 게임을 만들며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 개발에 대한 이해도를 높이고 팀프로젝트를 진행할 때 </a:t>
            </a:r>
            <a:r>
              <a:rPr lang="en-US" altLang="ko-KR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어떻게 활용해야 하는지에 대해 공부하였습니다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팀원 으로써 다양한 의견을 제시하고 더 나은 게임을 만들기 위해 노력하였습니다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현재는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기존에 만들어 두었던 네트워크 라이브러리를 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Unity3D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엔진에서 사용할 수 있게끔 개량하는 작업을 하고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고등학교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동안 여러가지 시행착오가 있었고 그것을 해결하고 보완해 왔습니다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그로 인해 좀더 성장한 지금의 제가 되었습니다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앞으로의 시간에는 어떤 일이 있을지 모르지만 더 나은 미래의 저를 만들기 위해 좋은 사람들과 좋은 회사 에서 근무하고 싶은 욕심이 있습니다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393" y="1390146"/>
            <a:ext cx="180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더 넓은 세상에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발을 들이다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94" y="4336631"/>
            <a:ext cx="1805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 하며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7280" y="6992831"/>
            <a:ext cx="4746171" cy="1185491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여기까지 읽어주셔서 감사합니다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혹시 더 궁금하신 내용이 있으시면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010-3376-1152,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hlinkClick r:id="rId2"/>
              </a:rPr>
              <a:t>dat0613@naver.com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으로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연락 부탁드립니다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</a:p>
        </p:txBody>
      </p:sp>
      <p:sp>
        <p:nvSpPr>
          <p:cNvPr id="11" name="직사각형 10"/>
          <p:cNvSpPr/>
          <p:nvPr/>
        </p:nvSpPr>
        <p:spPr>
          <a:xfrm rot="5400000" flipV="1">
            <a:off x="744833" y="2608136"/>
            <a:ext cx="2429445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5400000" flipV="1">
            <a:off x="1508614" y="4560552"/>
            <a:ext cx="901881" cy="457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1968</TotalTime>
  <Words>751</Words>
  <Application>Microsoft Office PowerPoint</Application>
  <PresentationFormat>A4 용지(210x297mm)</PresentationFormat>
  <Paragraphs>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KoPubWorld돋움체 Bold</vt:lpstr>
      <vt:lpstr>KoPubWorld돋움체 Light</vt:lpstr>
      <vt:lpstr>KoPubWorld돋움체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민섭</dc:creator>
  <cp:lastModifiedBy>이 민섭</cp:lastModifiedBy>
  <cp:revision>123</cp:revision>
  <cp:lastPrinted>2019-11-11T03:07:21Z</cp:lastPrinted>
  <dcterms:created xsi:type="dcterms:W3CDTF">2019-11-05T12:05:05Z</dcterms:created>
  <dcterms:modified xsi:type="dcterms:W3CDTF">2019-12-09T07:06:27Z</dcterms:modified>
</cp:coreProperties>
</file>