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6858000" cy="9906000" type="A4"/>
  <p:notesSz cx="6802438" cy="9936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76E18-8504-4B2A-AB61-9E01BB40A39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1241425"/>
            <a:ext cx="2319338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79"/>
            <a:ext cx="5441950" cy="3912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912D-57F2-4BFA-B770-880678576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E361-F428-4105-8494-4354F7AE3198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D4DA-7B9C-4F23-8E7B-E2851D173DC8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61F-B254-44C4-A136-0918DEE1A594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773-0A3B-49CE-B122-59A059B023FE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A95E-6647-4324-87BC-D92407BB453C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ED34-2011-4FA6-B4ED-914D96B4237A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705-8A7B-49D5-87D7-2D63FDF85A7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B5DB-3F71-4601-A803-FADFE5E53BE4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024A-2C15-4149-80ED-3A2FF5C1DE5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653994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E82D-A5BA-4B0C-B4A5-6E08A61EE8F5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003B-4113-4012-AB77-A4AE36E6501A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C0F7-9EC0-4179-BCFE-E0268F65F7D3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at0613@nav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t0613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at0613@naver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47313" y="8587251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0" y="1107602"/>
            <a:ext cx="1463439" cy="195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416" y="1633406"/>
            <a:ext cx="101502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이민섭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Lee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MinSeop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r="18906" b="-5951"/>
          <a:stretch/>
        </p:blipFill>
        <p:spPr>
          <a:xfrm>
            <a:off x="2481777" y="2559309"/>
            <a:ext cx="249735" cy="2297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" b="4506"/>
          <a:stretch/>
        </p:blipFill>
        <p:spPr>
          <a:xfrm>
            <a:off x="2460887" y="2242467"/>
            <a:ext cx="258902" cy="258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5511" y="2279892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010 3376 1152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5511" y="2563290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https://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github.com/dat0613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0" y="2834099"/>
            <a:ext cx="258902" cy="258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5511" y="2874978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7"/>
              </a:rPr>
              <a:t>dat0613@naver.com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9416" y="1085107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읽기 좋은 코드를 작성하기 위해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노력하는 개발자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521465" y="331747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40" y="3502825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간략한 소개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716" y="3443755"/>
            <a:ext cx="4426212" cy="1361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어릴 적부터 컴퓨터에 관심이 많았고 프로그래밍을 배우기 위해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특성화 고등학교에 진학했습니다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프로그래밍을 배웠으며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 프로그래밍이 적성에 맞아 관련 서적을 읽고 프로젝트를 진행했습니다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프로그래밍에 대한 지식을 꾸준히  학습하고 있으며 보다 읽기 좋은 코드를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작성하기 위해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노력하고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 rot="5400000" flipV="1">
            <a:off x="1548925" y="3678939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969" y="4992621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수상경력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716" y="4893771"/>
            <a:ext cx="2451312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은상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2019.09 SK App Challenge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본선 진출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2019.10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부산전국기능경기대회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521465" y="4803660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5400000" flipV="1">
            <a:off x="1547306" y="5184213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969" y="6172282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보유기술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0242" y="5991179"/>
            <a:ext cx="435437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 언어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C, C++, C#, JavaScript, Python,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Lua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프레임워크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Unity3D, Win32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API, TCP/IP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IOCP, Node.js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MongoDB, MySQL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자격증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정보처리기능사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521465" y="598332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 flipV="1">
            <a:off x="1547306" y="6346454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6523" y="8054279"/>
            <a:ext cx="1378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읽은 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전공관련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8716" y="8015613"/>
            <a:ext cx="3914854" cy="854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소켓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Effective Modern C++,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프로그래밍 패턴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네트워크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521465" y="7865318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 flipV="1">
            <a:off x="1547306" y="8245871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523" y="47111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이력서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4670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자기소개서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2159" y="1424070"/>
            <a:ext cx="41296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저의 인생에서 첫 번째 프로그래밍 경험은 초등학생 때였습니다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마인크래프트의 스크립트를 작성하며 자바스크립트를 접하게 되었고 친구와 함께 스크립트를 짜며 놀곤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자바스크립트를 제대로 이해하지 못한 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사용했지만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만든 것이 게임에 적용된다는 것에 재미를 느꼈습니다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중학생 때는 학원에 다니며 공부를 하느라 이 재미를 잊고 살았습니다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고등학교를 정할 때 울산애니원고등학교에 게임 개발과가 있다는 걸 알고 어릴 때 느꼈던 게임 개발의 재미를 다시 느껴보고 싶어져 프로그래밍을 배우는 특성화 고등학교에 진학하게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언어를 배우고 다양한 콘솔 게임을 만들면서 게임 프로그래밍에 재미를 붙이기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시작했습니다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그러던 중 학교에 있는 학생용 파일 서버를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채팅 프로그램을 만들게 되었는데 이때 기존의 게임 개발과는 다른 재미를 느끼게 되어 서버 프로그래밍에 관심을 갖게 됐습니다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후 혼자서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공부하고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말 첫 네트워크 게임인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인용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소코반을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만들게 되면서 서버 프로그래밍에 빠지게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주변에 게임 서버를 공부하는 친구도 없고 서버 프로그래밍 수업은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때부터 배우기 때문에 공부하는 데 많은 어려움이 있었지만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도서관에 있는 책과 인터넷을 참고하며 꾸준히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때는 기능경기대회를 위해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독학했고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자체 프레임 워크와 네트워크 라이브러리를 만들어 여러 가지 네트워크 게임을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제작했습니다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 라이브러리를 제작할 때 대부분의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지원하고 크기가 유동적인 패킷 구조를 만들어 네트워크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통신량을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절약하면서 간단하게 데이터를 전송할 수 있게끔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했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통해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게임을 제작하면서 서로의 역할을 나누고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분업해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프로젝트에 대한 경험을 쌓을 수 있었습니다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733" y="1408568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배우기로 결심하다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78" y="3721541"/>
            <a:ext cx="183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재미를 붙이다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 flipV="1">
            <a:off x="1113649" y="2341926"/>
            <a:ext cx="1837324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5400000" flipV="1">
            <a:off x="-111766" y="5874332"/>
            <a:ext cx="4288150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0159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자기소개서 </a:t>
            </a:r>
            <a:r>
              <a:rPr lang="en-US" altLang="ko-KR" sz="1100" dirty="0">
                <a:solidFill>
                  <a:schemeClr val="bg1"/>
                </a:solidFill>
              </a:rPr>
              <a:t>( </a:t>
            </a:r>
            <a:r>
              <a:rPr lang="en-US" altLang="ko-KR" sz="1100" dirty="0" smtClean="0">
                <a:solidFill>
                  <a:schemeClr val="bg1"/>
                </a:solidFill>
              </a:rPr>
              <a:t>2 / </a:t>
            </a:r>
            <a:r>
              <a:rPr lang="en-US" altLang="ko-KR" sz="1100" dirty="0">
                <a:solidFill>
                  <a:schemeClr val="bg1"/>
                </a:solidFill>
              </a:rPr>
              <a:t>2 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608" y="1707258"/>
            <a:ext cx="409597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되어서는 다시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한번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기능경기대회에 도전해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지방대회에서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전국대회에서 우수상을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수상했습니다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이에 그치지 않고 안드로이드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Python, Node.js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다양한 언어와 프레임 워크를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지식의 폭을 넓혔습니다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공모전 본선에 진출해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엔진으로 게임을 만들며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 개발에 대한 이해도를 높이고 팀 프로젝트를 진행할 때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어떻게 활용해야 하는지에 대해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팀원으로서 다양한 의견을 제시하고 더 나은 게임을 만들기 위해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노력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했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현재는 기존에 만들어 두었던 네트워크 라이브러리를 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엔진에서 사용할 수 있게끔 개량하는 작업을 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동안 여러 가지 시행착오가 있었지만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그것을 해결하고 보완하며 좀 더 성장한 지금의 제가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앞으로의 시간에는 어떤 일이 있을지 모르지만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더 나은 미래의 저를 만들기 위해 좋은 사람들과 좋은 회사에서 근무하고 싶은 욕심이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93" y="1707258"/>
            <a:ext cx="180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넓은 세상에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발을 들이다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94" y="4444732"/>
            <a:ext cx="180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 하며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280" y="6992831"/>
            <a:ext cx="4746171" cy="1185491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여기까지 읽어주셔서 감사합니다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혹시 더 궁금하신 내용이 있으시면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010-3376-1152,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2"/>
              </a:rPr>
              <a:t>dat0613@naver.com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연락 부탁드립니다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 rot="5400000" flipV="1">
            <a:off x="878081" y="2792001"/>
            <a:ext cx="2162950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5400000" flipV="1">
            <a:off x="1617812" y="4768467"/>
            <a:ext cx="683488" cy="4572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</TotalTime>
  <Words>537</Words>
  <Application>Microsoft Office PowerPoint</Application>
  <PresentationFormat>A4 용지(210x297mm)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KoPubWorld돋움체 Bold</vt:lpstr>
      <vt:lpstr>KoPubWorld돋움체 Light</vt:lpstr>
      <vt:lpstr>KoPubWorld돋움체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민섭</dc:creator>
  <cp:lastModifiedBy>이 민섭</cp:lastModifiedBy>
  <cp:revision>138</cp:revision>
  <cp:lastPrinted>2019-11-11T03:07:21Z</cp:lastPrinted>
  <dcterms:created xsi:type="dcterms:W3CDTF">2019-11-05T12:05:05Z</dcterms:created>
  <dcterms:modified xsi:type="dcterms:W3CDTF">2019-12-17T11:00:54Z</dcterms:modified>
</cp:coreProperties>
</file>