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8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5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1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BFA8-20EB-4891-A377-6DDC4B1BECB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929E-A32A-4C16-A530-8A2AC540F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80904" y="1601368"/>
            <a:ext cx="6330593" cy="1661463"/>
            <a:chOff x="762511" y="1444599"/>
            <a:chExt cx="6330593" cy="1661463"/>
          </a:xfrm>
        </p:grpSpPr>
        <p:grpSp>
          <p:nvGrpSpPr>
            <p:cNvPr id="8" name="그룹 7"/>
            <p:cNvGrpSpPr/>
            <p:nvPr/>
          </p:nvGrpSpPr>
          <p:grpSpPr>
            <a:xfrm>
              <a:off x="762511" y="1444599"/>
              <a:ext cx="1244814" cy="1260181"/>
              <a:chOff x="391885" y="353466"/>
              <a:chExt cx="1847751" cy="182651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91885" y="353466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Worker Thread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91885" y="810095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Worker Thread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391885" y="1266724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Worker Thread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91885" y="1723353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Worker Thread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605397" y="1917166"/>
              <a:ext cx="1374931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Receive 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4" idx="3"/>
              <a:endCxn id="10" idx="1"/>
            </p:cNvCxnSpPr>
            <p:nvPr/>
          </p:nvCxnSpPr>
          <p:spPr>
            <a:xfrm>
              <a:off x="2007325" y="1602122"/>
              <a:ext cx="598072" cy="47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3"/>
              <a:endCxn id="10" idx="1"/>
            </p:cNvCxnSpPr>
            <p:nvPr/>
          </p:nvCxnSpPr>
          <p:spPr>
            <a:xfrm>
              <a:off x="2007325" y="1917167"/>
              <a:ext cx="598072" cy="157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3"/>
              <a:endCxn id="10" idx="1"/>
            </p:cNvCxnSpPr>
            <p:nvPr/>
          </p:nvCxnSpPr>
          <p:spPr>
            <a:xfrm flipV="1">
              <a:off x="2007325" y="2074689"/>
              <a:ext cx="598072" cy="157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7" idx="3"/>
              <a:endCxn id="10" idx="1"/>
            </p:cNvCxnSpPr>
            <p:nvPr/>
          </p:nvCxnSpPr>
          <p:spPr>
            <a:xfrm flipV="1">
              <a:off x="2007325" y="2074689"/>
              <a:ext cx="598072" cy="47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146416" y="1917166"/>
              <a:ext cx="1390300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Message 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10" idx="3"/>
              <a:endCxn id="35" idx="1"/>
            </p:cNvCxnSpPr>
            <p:nvPr/>
          </p:nvCxnSpPr>
          <p:spPr>
            <a:xfrm>
              <a:off x="3980328" y="2074689"/>
              <a:ext cx="16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3188871" y="1602119"/>
              <a:ext cx="207981" cy="281202"/>
              <a:chOff x="4571997" y="3737547"/>
              <a:chExt cx="207981" cy="281204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4571997" y="3803599"/>
                <a:ext cx="207981" cy="21515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651769" y="386272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/>
              <p:cNvSpPr/>
              <p:nvPr/>
            </p:nvSpPr>
            <p:spPr>
              <a:xfrm>
                <a:off x="4651769" y="3881610"/>
                <a:ext cx="45719" cy="819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막힌 원호 40"/>
              <p:cNvSpPr/>
              <p:nvPr/>
            </p:nvSpPr>
            <p:spPr>
              <a:xfrm>
                <a:off x="4616764" y="3737547"/>
                <a:ext cx="115732" cy="115732"/>
              </a:xfrm>
              <a:prstGeom prst="blockArc">
                <a:avLst>
                  <a:gd name="adj1" fmla="val 10800000"/>
                  <a:gd name="adj2" fmla="val 367102"/>
                  <a:gd name="adj3" fmla="val 329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5702804" y="1917166"/>
              <a:ext cx="1390300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Room Manager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35" idx="3"/>
              <a:endCxn id="48" idx="1"/>
            </p:cNvCxnSpPr>
            <p:nvPr/>
          </p:nvCxnSpPr>
          <p:spPr>
            <a:xfrm>
              <a:off x="5536716" y="2074689"/>
              <a:ext cx="166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5998390" y="2704780"/>
              <a:ext cx="886759" cy="401282"/>
              <a:chOff x="5571147" y="3322374"/>
              <a:chExt cx="886759" cy="40128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5657676" y="3408611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28833" y="3378132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599990" y="3346443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571147" y="3322374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직선 화살표 연결선 58"/>
            <p:cNvCxnSpPr>
              <a:stCxn id="48" idx="2"/>
              <a:endCxn id="56" idx="0"/>
            </p:cNvCxnSpPr>
            <p:nvPr/>
          </p:nvCxnSpPr>
          <p:spPr>
            <a:xfrm>
              <a:off x="6397954" y="2232211"/>
              <a:ext cx="551" cy="47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직선 화살표 연결선 2"/>
            <p:cNvCxnSpPr/>
            <p:nvPr/>
          </p:nvCxnSpPr>
          <p:spPr>
            <a:xfrm flipV="1">
              <a:off x="6620608" y="2232211"/>
              <a:ext cx="0" cy="47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48" idx="0"/>
              <a:endCxn id="4" idx="0"/>
            </p:cNvCxnSpPr>
            <p:nvPr/>
          </p:nvCxnSpPr>
          <p:spPr>
            <a:xfrm rot="16200000" flipV="1">
              <a:off x="3655153" y="-825635"/>
              <a:ext cx="472567" cy="5013036"/>
            </a:xfrm>
            <a:prstGeom prst="bentConnector3">
              <a:avLst>
                <a:gd name="adj1" fmla="val 1483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428052" y="1106606"/>
            <a:ext cx="3760510" cy="1260183"/>
            <a:chOff x="2258818" y="4005350"/>
            <a:chExt cx="3760510" cy="1260183"/>
          </a:xfrm>
        </p:grpSpPr>
        <p:grpSp>
          <p:nvGrpSpPr>
            <p:cNvPr id="28" name="그룹 27"/>
            <p:cNvGrpSpPr/>
            <p:nvPr/>
          </p:nvGrpSpPr>
          <p:grpSpPr>
            <a:xfrm>
              <a:off x="2258818" y="4005351"/>
              <a:ext cx="1631003" cy="1260182"/>
              <a:chOff x="2622884" y="4005350"/>
              <a:chExt cx="1374931" cy="126018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622884" y="432039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UnityComponent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622884" y="4635442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UnityComponent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622884" y="495048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UnityComponent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622884" y="4005350"/>
                <a:ext cx="1374931" cy="3150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UnityGameObject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4388324" y="4005350"/>
              <a:ext cx="1631004" cy="1260182"/>
              <a:chOff x="2622883" y="4005350"/>
              <a:chExt cx="1374932" cy="1260182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622884" y="432039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MinNetComponent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622884" y="4635442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MinNetComponent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622883" y="495048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MinNetComponent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622884" y="4005350"/>
                <a:ext cx="1374931" cy="3150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MinNetGameObject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직선 화살표 연결선 29"/>
            <p:cNvCxnSpPr>
              <a:stCxn id="45" idx="3"/>
              <a:endCxn id="58" idx="1"/>
            </p:cNvCxnSpPr>
            <p:nvPr/>
          </p:nvCxnSpPr>
          <p:spPr>
            <a:xfrm flipV="1">
              <a:off x="3889821" y="4477920"/>
              <a:ext cx="49850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6" idx="3"/>
              <a:endCxn id="61" idx="1"/>
            </p:cNvCxnSpPr>
            <p:nvPr/>
          </p:nvCxnSpPr>
          <p:spPr>
            <a:xfrm flipV="1">
              <a:off x="3889821" y="4792965"/>
              <a:ext cx="49850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47" idx="3"/>
              <a:endCxn id="63" idx="1"/>
            </p:cNvCxnSpPr>
            <p:nvPr/>
          </p:nvCxnSpPr>
          <p:spPr>
            <a:xfrm flipV="1">
              <a:off x="3889821" y="5108010"/>
              <a:ext cx="49850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232470" y="3697301"/>
            <a:ext cx="5755697" cy="2037454"/>
            <a:chOff x="1828800" y="3576581"/>
            <a:chExt cx="5755697" cy="2037454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1828800" y="3966875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2066277" y="4148226"/>
              <a:ext cx="1631003" cy="1260182"/>
              <a:chOff x="2622884" y="4005350"/>
              <a:chExt cx="1374931" cy="126018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2622884" y="432039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Move(Vector3, float)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2622884" y="4635442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Talk(String)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2622884" y="495048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DoSomeThing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2622884" y="4005350"/>
                <a:ext cx="1374931" cy="3150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5748993" y="4148225"/>
              <a:ext cx="1631004" cy="1260182"/>
              <a:chOff x="2622883" y="4005350"/>
              <a:chExt cx="1374932" cy="1260182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622884" y="432039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Move(Vector3, float)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622884" y="4635442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Talk(String)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2622883" y="4950487"/>
                <a:ext cx="1374931" cy="31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</a:rPr>
                  <a:t>DoSomeThing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622884" y="4005350"/>
                <a:ext cx="1374931" cy="3150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Component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4" name="직선 화살표 연결선 93"/>
            <p:cNvCxnSpPr/>
            <p:nvPr/>
          </p:nvCxnSpPr>
          <p:spPr>
            <a:xfrm flipV="1">
              <a:off x="3697280" y="4191449"/>
              <a:ext cx="20517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86020" y="3966875"/>
              <a:ext cx="18742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Call Move({0.0f, 1.0f, 0.0f}, 10.0f)</a:t>
              </a:r>
              <a:endParaRPr lang="ko-KR" altLang="en-US" sz="9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 flipH="1">
              <a:off x="3697280" y="4413699"/>
              <a:ext cx="2051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999214" y="4422281"/>
              <a:ext cx="14430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Call Talk(“Hello World!”)</a:t>
              </a:r>
              <a:endParaRPr lang="ko-KR" altLang="en-US" sz="9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5544490" y="3954737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3959" y="357658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Unity</a:t>
              </a:r>
              <a:endParaRPr lang="ko-KR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22944" y="3576581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MinNetIOCP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028036" y="4718261"/>
              <a:ext cx="138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TCP &amp; UDP</a:t>
              </a:r>
              <a:endParaRPr lang="ko-KR" altLang="en-US" dirty="0"/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6240713" y="2695044"/>
            <a:ext cx="5611095" cy="3865966"/>
            <a:chOff x="6418513" y="2090954"/>
            <a:chExt cx="5611095" cy="3865966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8193041" y="2469110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71495" y="2090954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MinNetIOCP</a:t>
              </a:r>
              <a:endParaRPr lang="ko-KR" altLang="en-US" dirty="0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6418513" y="4309760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99746" y="3940428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Unity #1</a:t>
              </a:r>
              <a:endParaRPr lang="ko-KR" altLang="en-US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9989601" y="4309760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470834" y="3931604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Unity #2</a:t>
              </a:r>
              <a:endParaRPr lang="ko-KR" altLang="en-US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6661368" y="4874380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7696920" y="4882150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0232456" y="4874380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1268008" y="4882150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8450555" y="3025134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9486107" y="3032904"/>
              <a:ext cx="518746" cy="518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obj2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직선 화살표 연결선 127"/>
            <p:cNvCxnSpPr>
              <a:stCxn id="124" idx="2"/>
              <a:endCxn id="118" idx="0"/>
            </p:cNvCxnSpPr>
            <p:nvPr/>
          </p:nvCxnSpPr>
          <p:spPr>
            <a:xfrm flipH="1">
              <a:off x="6920741" y="3543880"/>
              <a:ext cx="1789187" cy="133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24" idx="2"/>
              <a:endCxn id="121" idx="0"/>
            </p:cNvCxnSpPr>
            <p:nvPr/>
          </p:nvCxnSpPr>
          <p:spPr>
            <a:xfrm>
              <a:off x="8709928" y="3543880"/>
              <a:ext cx="1781901" cy="133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25" idx="2"/>
              <a:endCxn id="119" idx="0"/>
            </p:cNvCxnSpPr>
            <p:nvPr/>
          </p:nvCxnSpPr>
          <p:spPr>
            <a:xfrm flipH="1">
              <a:off x="7956293" y="3551650"/>
              <a:ext cx="1789187" cy="133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25" idx="2"/>
              <a:endCxn id="122" idx="0"/>
            </p:cNvCxnSpPr>
            <p:nvPr/>
          </p:nvCxnSpPr>
          <p:spPr>
            <a:xfrm>
              <a:off x="9745480" y="3551650"/>
              <a:ext cx="1781901" cy="133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2695421" y="227855"/>
            <a:ext cx="8085080" cy="2180652"/>
            <a:chOff x="993120" y="787624"/>
            <a:chExt cx="8085080" cy="2180652"/>
          </a:xfrm>
        </p:grpSpPr>
        <p:grpSp>
          <p:nvGrpSpPr>
            <p:cNvPr id="5" name="그룹 4"/>
            <p:cNvGrpSpPr/>
            <p:nvPr/>
          </p:nvGrpSpPr>
          <p:grpSpPr>
            <a:xfrm>
              <a:off x="993120" y="787624"/>
              <a:ext cx="1570756" cy="1708084"/>
              <a:chOff x="391885" y="137068"/>
              <a:chExt cx="1847751" cy="247571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391885" y="137068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AsyncReceive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91885" y="593697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AsyncReceiveFrom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91885" y="1699521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AsyncSend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91885" y="2156149"/>
                <a:ext cx="1847751" cy="4566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AsyncSendTo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885790" y="1464335"/>
              <a:ext cx="1374931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Receive 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28" idx="3"/>
              <a:endCxn id="6" idx="1"/>
            </p:cNvCxnSpPr>
            <p:nvPr/>
          </p:nvCxnSpPr>
          <p:spPr>
            <a:xfrm>
              <a:off x="2563876" y="945147"/>
              <a:ext cx="321914" cy="67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29" idx="3"/>
              <a:endCxn id="6" idx="1"/>
            </p:cNvCxnSpPr>
            <p:nvPr/>
          </p:nvCxnSpPr>
          <p:spPr>
            <a:xfrm>
              <a:off x="2563876" y="1260192"/>
              <a:ext cx="321914" cy="361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6014096" y="1779380"/>
              <a:ext cx="1390300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Message 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6" idx="3"/>
              <a:endCxn id="40" idx="1"/>
            </p:cNvCxnSpPr>
            <p:nvPr/>
          </p:nvCxnSpPr>
          <p:spPr>
            <a:xfrm>
              <a:off x="4260721" y="1621858"/>
              <a:ext cx="167250" cy="315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3469264" y="1149288"/>
              <a:ext cx="207981" cy="281202"/>
              <a:chOff x="4571997" y="3737547"/>
              <a:chExt cx="207981" cy="281204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4571997" y="3803599"/>
                <a:ext cx="207981" cy="21515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651769" y="386272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>
                <a:off x="4651769" y="3881610"/>
                <a:ext cx="45719" cy="819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막힌 원호 26"/>
              <p:cNvSpPr/>
              <p:nvPr/>
            </p:nvSpPr>
            <p:spPr>
              <a:xfrm>
                <a:off x="4616764" y="3737547"/>
                <a:ext cx="115732" cy="115732"/>
              </a:xfrm>
              <a:prstGeom prst="blockArc">
                <a:avLst>
                  <a:gd name="adj1" fmla="val 10800000"/>
                  <a:gd name="adj2" fmla="val 367102"/>
                  <a:gd name="adj3" fmla="val 329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582407" y="1779380"/>
              <a:ext cx="1390300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PacketHandler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1" idx="3"/>
              <a:endCxn id="14" idx="1"/>
            </p:cNvCxnSpPr>
            <p:nvPr/>
          </p:nvCxnSpPr>
          <p:spPr>
            <a:xfrm>
              <a:off x="7404396" y="1936903"/>
              <a:ext cx="178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7476913" y="2566994"/>
              <a:ext cx="1601287" cy="401282"/>
              <a:chOff x="5571147" y="3322374"/>
              <a:chExt cx="886759" cy="40128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657676" y="3408611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628833" y="3378132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599990" y="3346443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Room#1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5571147" y="3322374"/>
                <a:ext cx="800230" cy="3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NetworkObject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직선 화살표 연결선 16"/>
            <p:cNvCxnSpPr/>
            <p:nvPr/>
          </p:nvCxnSpPr>
          <p:spPr>
            <a:xfrm>
              <a:off x="8027716" y="2090615"/>
              <a:ext cx="0" cy="476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23" idx="1"/>
              <a:endCxn id="40" idx="2"/>
            </p:cNvCxnSpPr>
            <p:nvPr/>
          </p:nvCxnSpPr>
          <p:spPr>
            <a:xfrm flipH="1" flipV="1">
              <a:off x="5123121" y="2094425"/>
              <a:ext cx="2353792" cy="630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4427971" y="1779380"/>
              <a:ext cx="1390300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MinNetUser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0" idx="3"/>
              <a:endCxn id="11" idx="1"/>
            </p:cNvCxnSpPr>
            <p:nvPr/>
          </p:nvCxnSpPr>
          <p:spPr>
            <a:xfrm>
              <a:off x="5818271" y="1936903"/>
              <a:ext cx="195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0" idx="1"/>
              <a:endCxn id="30" idx="3"/>
            </p:cNvCxnSpPr>
            <p:nvPr/>
          </p:nvCxnSpPr>
          <p:spPr>
            <a:xfrm flipH="1">
              <a:off x="2563876" y="1936903"/>
              <a:ext cx="1864095" cy="8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0" idx="1"/>
              <a:endCxn id="31" idx="3"/>
            </p:cNvCxnSpPr>
            <p:nvPr/>
          </p:nvCxnSpPr>
          <p:spPr>
            <a:xfrm flipH="1">
              <a:off x="2563876" y="1936903"/>
              <a:ext cx="1864095" cy="40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191473" y="1908170"/>
            <a:ext cx="8220074" cy="2037453"/>
            <a:chOff x="2066926" y="3440127"/>
            <a:chExt cx="8220074" cy="2037453"/>
          </a:xfrm>
        </p:grpSpPr>
        <p:sp>
          <p:nvSpPr>
            <p:cNvPr id="68" name="직사각형 67"/>
            <p:cNvSpPr/>
            <p:nvPr/>
          </p:nvSpPr>
          <p:spPr>
            <a:xfrm>
              <a:off x="2220305" y="4389392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MonoBehaviourMinNet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175098" y="4973089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MonoBehaviourMinNet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2340" y="4389392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MonoBehaviourMinNet</a:t>
              </a:r>
              <a:r>
                <a:rPr lang="en-US" altLang="ko-KR" sz="1050" dirty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06770" y="3913240"/>
              <a:ext cx="1570756" cy="315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MinNetView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/>
            <p:cNvCxnSpPr>
              <a:stCxn id="71" idx="2"/>
              <a:endCxn id="69" idx="0"/>
            </p:cNvCxnSpPr>
            <p:nvPr/>
          </p:nvCxnSpPr>
          <p:spPr>
            <a:xfrm flipH="1">
              <a:off x="3990600" y="4228285"/>
              <a:ext cx="1548" cy="744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71" idx="2"/>
              <a:endCxn id="68" idx="0"/>
            </p:cNvCxnSpPr>
            <p:nvPr/>
          </p:nvCxnSpPr>
          <p:spPr>
            <a:xfrm flipH="1">
              <a:off x="3035807" y="4228285"/>
              <a:ext cx="956341" cy="161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1" idx="2"/>
              <a:endCxn id="70" idx="0"/>
            </p:cNvCxnSpPr>
            <p:nvPr/>
          </p:nvCxnSpPr>
          <p:spPr>
            <a:xfrm>
              <a:off x="3992148" y="4228285"/>
              <a:ext cx="955694" cy="161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6587961" y="4389392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MinNetComponent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542754" y="4973089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MinNetComponent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499996" y="4389392"/>
              <a:ext cx="1631003" cy="315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MinNetComponent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74426" y="3913240"/>
              <a:ext cx="1570756" cy="3150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MinNetGameObject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화살표 연결선 85"/>
            <p:cNvCxnSpPr>
              <a:stCxn id="85" idx="2"/>
              <a:endCxn id="83" idx="0"/>
            </p:cNvCxnSpPr>
            <p:nvPr/>
          </p:nvCxnSpPr>
          <p:spPr>
            <a:xfrm flipH="1">
              <a:off x="8358256" y="4228285"/>
              <a:ext cx="1548" cy="744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85" idx="2"/>
              <a:endCxn id="82" idx="0"/>
            </p:cNvCxnSpPr>
            <p:nvPr/>
          </p:nvCxnSpPr>
          <p:spPr>
            <a:xfrm flipH="1">
              <a:off x="7403463" y="4228285"/>
              <a:ext cx="956341" cy="161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5" idx="2"/>
              <a:endCxn id="84" idx="0"/>
            </p:cNvCxnSpPr>
            <p:nvPr/>
          </p:nvCxnSpPr>
          <p:spPr>
            <a:xfrm>
              <a:off x="8359804" y="4228285"/>
              <a:ext cx="955694" cy="1611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모서리가 둥근 직사각형 88"/>
            <p:cNvSpPr/>
            <p:nvPr/>
          </p:nvSpPr>
          <p:spPr>
            <a:xfrm>
              <a:off x="2066926" y="3830420"/>
              <a:ext cx="3873716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6439886" y="3818282"/>
              <a:ext cx="3847114" cy="1647160"/>
            </a:xfrm>
            <a:prstGeom prst="round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01934" y="3448950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MinNetforUnity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16706" y="3440127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MinNetIOCP</a:t>
              </a:r>
              <a:endParaRPr lang="ko-KR" altLang="en-US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26072" y="4296009"/>
            <a:ext cx="5755697" cy="1659298"/>
            <a:chOff x="557002" y="4860026"/>
            <a:chExt cx="5755697" cy="1659298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557002" y="4872164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0" name="직선 화살표 연결선 99"/>
            <p:cNvCxnSpPr>
              <a:stCxn id="102" idx="1"/>
              <a:endCxn id="95" idx="3"/>
            </p:cNvCxnSpPr>
            <p:nvPr/>
          </p:nvCxnSpPr>
          <p:spPr>
            <a:xfrm flipH="1">
              <a:off x="2597009" y="5683606"/>
              <a:ext cx="1675683" cy="1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4272692" y="4860026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65348" y="5511078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MinNetIOCP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3015" y="5421996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MonoBehaviour</a:t>
              </a:r>
              <a:endParaRPr lang="en-US" altLang="ko-KR" sz="1400" dirty="0" smtClean="0"/>
            </a:p>
            <a:p>
              <a:r>
                <a:rPr lang="en-US" altLang="ko-KR" sz="1400" dirty="0" err="1" smtClean="0"/>
                <a:t>MinNetCallBack</a:t>
              </a:r>
              <a:r>
                <a:rPr lang="en-US" altLang="ko-KR" sz="1400" dirty="0" smtClean="0"/>
                <a:t> </a:t>
              </a:r>
              <a:endParaRPr lang="ko-KR" altLang="en-US" sz="105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63645" y="5375904"/>
              <a:ext cx="15424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OtherUserEnterRoom</a:t>
              </a:r>
              <a:endParaRPr lang="ko-KR" alt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79061" y="5683606"/>
              <a:ext cx="1311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GET_USER_VALUE</a:t>
              </a:r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95842" y="5945216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Etc…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263822" y="4551550"/>
            <a:ext cx="5755697" cy="1659298"/>
            <a:chOff x="6208062" y="4853957"/>
            <a:chExt cx="5755697" cy="1659298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6208062" y="4866095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4" name="직선 화살표 연결선 123"/>
            <p:cNvCxnSpPr>
              <a:stCxn id="123" idx="3"/>
              <a:endCxn id="125" idx="1"/>
            </p:cNvCxnSpPr>
            <p:nvPr/>
          </p:nvCxnSpPr>
          <p:spPr>
            <a:xfrm flipV="1">
              <a:off x="8248069" y="5677537"/>
              <a:ext cx="1675683" cy="1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모서리가 둥근 직사각형 124"/>
            <p:cNvSpPr/>
            <p:nvPr/>
          </p:nvSpPr>
          <p:spPr>
            <a:xfrm>
              <a:off x="9923752" y="4853957"/>
              <a:ext cx="2040007" cy="1647160"/>
            </a:xfrm>
            <a:prstGeom prst="round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216408" y="5505009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MinNetIOCP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12164" y="5492871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MinNetUser</a:t>
              </a:r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500653" y="5403522"/>
              <a:ext cx="11705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CREATE_ROOM</a:t>
              </a:r>
              <a:endParaRPr lang="ko-KR" altLang="en-US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430121" y="5677537"/>
              <a:ext cx="12891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SET_USER_VALUE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846902" y="5939147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Etc…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9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82911" y="693810"/>
            <a:ext cx="5314748" cy="2307210"/>
            <a:chOff x="682911" y="693810"/>
            <a:chExt cx="5314748" cy="230721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911" y="1063142"/>
              <a:ext cx="2040007" cy="1568546"/>
            </a:xfrm>
            <a:prstGeom prst="round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04" y="693810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Worker Threads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7412" y="1274951"/>
              <a:ext cx="1631003" cy="315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Worker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7410" y="1677581"/>
              <a:ext cx="1631003" cy="315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Worker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87410" y="2080211"/>
              <a:ext cx="1631003" cy="315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Worker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957652" y="1063142"/>
              <a:ext cx="2040007" cy="1568546"/>
            </a:xfrm>
            <a:prstGeom prst="round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0756" y="693810"/>
              <a:ext cx="167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Boost Threads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62153" y="1274951"/>
              <a:ext cx="1631003" cy="3150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Strand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62151" y="1677581"/>
              <a:ext cx="1631003" cy="3150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Strand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62151" y="2080211"/>
              <a:ext cx="1631003" cy="3150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Strand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3392" y="2631688"/>
              <a:ext cx="1399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Networking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57332" y="2631688"/>
              <a:ext cx="16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Room Update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4" idx="3"/>
              <a:endCxn id="9" idx="1"/>
            </p:cNvCxnSpPr>
            <p:nvPr/>
          </p:nvCxnSpPr>
          <p:spPr>
            <a:xfrm>
              <a:off x="2722918" y="1847415"/>
              <a:ext cx="12347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8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129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민섭</dc:creator>
  <cp:lastModifiedBy>이 민섭</cp:lastModifiedBy>
  <cp:revision>30</cp:revision>
  <dcterms:created xsi:type="dcterms:W3CDTF">2019-12-13T01:10:02Z</dcterms:created>
  <dcterms:modified xsi:type="dcterms:W3CDTF">2020-01-09T13:45:31Z</dcterms:modified>
</cp:coreProperties>
</file>