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4"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317A65-8390-4E3C-8A24-9C1005BCEABA}" type="doc">
      <dgm:prSet loTypeId="urn:microsoft.com/office/officeart/2016/7/layout/HexagonTimeline" loCatId="process" qsTypeId="urn:microsoft.com/office/officeart/2005/8/quickstyle/simple5" qsCatId="simple" csTypeId="urn:microsoft.com/office/officeart/2005/8/colors/accent1_2" csCatId="accent1" phldr="1"/>
      <dgm:spPr/>
      <dgm:t>
        <a:bodyPr/>
        <a:lstStyle/>
        <a:p>
          <a:endParaRPr lang="en-US"/>
        </a:p>
      </dgm:t>
    </dgm:pt>
    <dgm:pt modelId="{102A24A0-2DDB-40C9-B78A-F1D3164840B7}">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GIỚI THIỆU</a:t>
          </a:r>
        </a:p>
      </dgm:t>
    </dgm:pt>
    <dgm:pt modelId="{76763A0A-43E0-40BA-B15F-D8402268B168}" type="parTrans" cxnId="{70B82B56-DE9C-4FC0-B21D-8A9C4B37402F}">
      <dgm:prSet/>
      <dgm:spPr/>
      <dgm:t>
        <a:bodyPr/>
        <a:lstStyle/>
        <a:p>
          <a:endParaRPr lang="en-US"/>
        </a:p>
      </dgm:t>
    </dgm:pt>
    <dgm:pt modelId="{6AF6AE58-1990-4CF2-8C88-BA798BFA17DF}" type="sibTrans" cxnId="{70B82B56-DE9C-4FC0-B21D-8A9C4B37402F}">
      <dgm:prSet/>
      <dgm:spPr/>
      <dgm:t>
        <a:bodyPr/>
        <a:lstStyle/>
        <a:p>
          <a:endParaRPr lang="en-US"/>
        </a:p>
      </dgm:t>
    </dgm:pt>
    <dgm:pt modelId="{1B142D75-14FC-46F3-9350-2D314E7426C9}">
      <dgm:prSet/>
      <dgm:spPr/>
      <dgm:t>
        <a:bodyPr/>
        <a:lstStyle/>
        <a:p>
          <a:r>
            <a:rPr lang="en-US" dirty="0"/>
            <a:t>SƠ ĐỒ DIAGRAM</a:t>
          </a:r>
        </a:p>
      </dgm:t>
    </dgm:pt>
    <dgm:pt modelId="{2BA45CF6-3683-4874-BA87-A258F1B1A9E1}" type="parTrans" cxnId="{08A3947B-62CB-4637-A375-ECC169F71A21}">
      <dgm:prSet/>
      <dgm:spPr/>
      <dgm:t>
        <a:bodyPr/>
        <a:lstStyle/>
        <a:p>
          <a:endParaRPr lang="en-US"/>
        </a:p>
      </dgm:t>
    </dgm:pt>
    <dgm:pt modelId="{4C4307FB-35D4-49AD-8DEC-134C5D17C562}" type="sibTrans" cxnId="{08A3947B-62CB-4637-A375-ECC169F71A21}">
      <dgm:prSet/>
      <dgm:spPr/>
      <dgm:t>
        <a:bodyPr/>
        <a:lstStyle/>
        <a:p>
          <a:endParaRPr lang="en-US"/>
        </a:p>
      </dgm:t>
    </dgm:pt>
    <dgm:pt modelId="{99C29EE0-5E2B-4191-A374-B1DE1EB3E230}">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GIAO DIỆN</a:t>
          </a:r>
        </a:p>
      </dgm:t>
    </dgm:pt>
    <dgm:pt modelId="{A8421E4A-787E-46D8-A492-7D9789413470}" type="parTrans" cxnId="{815CAAC8-41E4-4D77-A288-6424EC2C8033}">
      <dgm:prSet/>
      <dgm:spPr/>
      <dgm:t>
        <a:bodyPr/>
        <a:lstStyle/>
        <a:p>
          <a:endParaRPr lang="en-US"/>
        </a:p>
      </dgm:t>
    </dgm:pt>
    <dgm:pt modelId="{7F3AACC9-50CF-468A-B73D-CF5175C02292}" type="sibTrans" cxnId="{815CAAC8-41E4-4D77-A288-6424EC2C8033}">
      <dgm:prSet/>
      <dgm:spPr/>
      <dgm:t>
        <a:bodyPr/>
        <a:lstStyle/>
        <a:p>
          <a:endParaRPr lang="en-US"/>
        </a:p>
      </dgm:t>
    </dgm:pt>
    <dgm:pt modelId="{63DF7EE8-D421-4246-9793-158FD4218E0F}">
      <dgm:prSet/>
      <dgm:spPr/>
      <dgm:t>
        <a:bodyPr/>
        <a:lstStyle/>
        <a:p>
          <a:r>
            <a:rPr lang="en-US" dirty="0"/>
            <a:t>CHẠY DEMO</a:t>
          </a:r>
        </a:p>
      </dgm:t>
    </dgm:pt>
    <dgm:pt modelId="{4952C356-772E-4CD4-9E49-B617B7B90833}" type="parTrans" cxnId="{0D3DB355-9218-4800-899D-C71A4280ABCE}">
      <dgm:prSet/>
      <dgm:spPr/>
      <dgm:t>
        <a:bodyPr/>
        <a:lstStyle/>
        <a:p>
          <a:endParaRPr lang="en-US"/>
        </a:p>
      </dgm:t>
    </dgm:pt>
    <dgm:pt modelId="{58DDF584-33C9-43C1-B000-CC754C0F4C1F}" type="sibTrans" cxnId="{0D3DB355-9218-4800-899D-C71A4280ABCE}">
      <dgm:prSet/>
      <dgm:spPr/>
      <dgm:t>
        <a:bodyPr/>
        <a:lstStyle/>
        <a:p>
          <a:endParaRPr lang="en-US"/>
        </a:p>
      </dgm:t>
    </dgm:pt>
    <dgm:pt modelId="{B186BF61-DDA0-4BFF-9399-7DBA2362E6BC}">
      <dgm:prSet/>
      <dgm:spPr/>
      <dgm:t>
        <a:bodyPr/>
        <a:lstStyle/>
        <a:p>
          <a:r>
            <a:rPr lang="en-US" dirty="0"/>
            <a:t>THUẬN LỢI &amp; KHÓ KHĂNG</a:t>
          </a:r>
        </a:p>
      </dgm:t>
    </dgm:pt>
    <dgm:pt modelId="{F3EF4A7A-B50B-4F9F-8EDA-4A12E1C70685}" type="parTrans" cxnId="{1FF00EB2-D73E-4264-A0AD-88E691BC27F3}">
      <dgm:prSet/>
      <dgm:spPr/>
      <dgm:t>
        <a:bodyPr/>
        <a:lstStyle/>
        <a:p>
          <a:endParaRPr lang="en-US"/>
        </a:p>
      </dgm:t>
    </dgm:pt>
    <dgm:pt modelId="{FB3FD3EA-83CC-427A-9D8A-7B5A164BAEA8}" type="sibTrans" cxnId="{1FF00EB2-D73E-4264-A0AD-88E691BC27F3}">
      <dgm:prSet/>
      <dgm:spPr/>
      <dgm:t>
        <a:bodyPr/>
        <a:lstStyle/>
        <a:p>
          <a:endParaRPr lang="en-US"/>
        </a:p>
      </dgm:t>
    </dgm:pt>
    <dgm:pt modelId="{361F76C5-6D13-4B8A-9567-C6CB18F0B6A4}">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PHÂN CÔNG</a:t>
          </a:r>
        </a:p>
      </dgm:t>
    </dgm:pt>
    <dgm:pt modelId="{442E3DDC-3C65-4FF2-98F7-FE1E1F684244}" type="parTrans" cxnId="{877B364C-63D4-482B-B866-B8A842A182DB}">
      <dgm:prSet/>
      <dgm:spPr/>
      <dgm:t>
        <a:bodyPr/>
        <a:lstStyle/>
        <a:p>
          <a:endParaRPr lang="en-US"/>
        </a:p>
      </dgm:t>
    </dgm:pt>
    <dgm:pt modelId="{493DC9B3-D64E-462F-BCE1-FF974A95D324}" type="sibTrans" cxnId="{877B364C-63D4-482B-B866-B8A842A182DB}">
      <dgm:prSet/>
      <dgm:spPr/>
      <dgm:t>
        <a:bodyPr/>
        <a:lstStyle/>
        <a:p>
          <a:endParaRPr lang="en-US"/>
        </a:p>
      </dgm:t>
    </dgm:pt>
    <dgm:pt modelId="{C8F25F9E-6B1C-40BE-81D8-31B97CE64E36}" type="pres">
      <dgm:prSet presAssocID="{05317A65-8390-4E3C-8A24-9C1005BCEABA}" presName="Name0" presStyleCnt="0">
        <dgm:presLayoutVars>
          <dgm:chMax/>
          <dgm:chPref/>
          <dgm:animLvl val="lvl"/>
        </dgm:presLayoutVars>
      </dgm:prSet>
      <dgm:spPr/>
    </dgm:pt>
    <dgm:pt modelId="{2C9956F0-7964-4EB0-9937-E8B4A3FC3B96}" type="pres">
      <dgm:prSet presAssocID="{102A24A0-2DDB-40C9-B78A-F1D3164840B7}" presName="composite" presStyleCnt="0"/>
      <dgm:spPr/>
    </dgm:pt>
    <dgm:pt modelId="{5EC059F9-26C7-4A18-82D1-6AC28EDCD2B4}" type="pres">
      <dgm:prSet presAssocID="{102A24A0-2DDB-40C9-B78A-F1D3164840B7}" presName="Parent1" presStyleLbl="alignNode1" presStyleIdx="0" presStyleCnt="6">
        <dgm:presLayoutVars>
          <dgm:chMax val="1"/>
          <dgm:chPref val="1"/>
          <dgm:bulletEnabled val="1"/>
        </dgm:presLayoutVars>
      </dgm:prSet>
      <dgm:spPr/>
    </dgm:pt>
    <dgm:pt modelId="{E8A609A5-042D-4E0E-941B-57D2B7385D3C}" type="pres">
      <dgm:prSet presAssocID="{102A24A0-2DDB-40C9-B78A-F1D3164840B7}" presName="Childtext1" presStyleLbl="revTx" presStyleIdx="0" presStyleCnt="6">
        <dgm:presLayoutVars>
          <dgm:chMax val="0"/>
          <dgm:chPref val="0"/>
          <dgm:bulletEnabled/>
        </dgm:presLayoutVars>
      </dgm:prSet>
      <dgm:spPr/>
    </dgm:pt>
    <dgm:pt modelId="{67A3B1EF-B74A-4188-A10B-0FE6A56D2A03}" type="pres">
      <dgm:prSet presAssocID="{102A24A0-2DDB-40C9-B78A-F1D3164840B7}" presName="ConnectLine" presStyleLbl="sibTrans1D1" presStyleIdx="0" presStyleCnt="6"/>
      <dgm:spPr>
        <a:noFill/>
        <a:ln w="12700" cap="rnd" cmpd="sng" algn="ctr">
          <a:solidFill>
            <a:schemeClr val="accent1">
              <a:hueOff val="0"/>
              <a:satOff val="0"/>
              <a:lumOff val="0"/>
              <a:alphaOff val="0"/>
            </a:schemeClr>
          </a:solidFill>
          <a:prstDash val="dash"/>
        </a:ln>
        <a:effectLst/>
      </dgm:spPr>
    </dgm:pt>
    <dgm:pt modelId="{D2758B48-B947-4475-B44A-4BE7E9AB1EC9}" type="pres">
      <dgm:prSet presAssocID="{102A24A0-2DDB-40C9-B78A-F1D3164840B7}" presName="ConnectLineEnd" presStyleLbl="node1" presStyleIdx="0" presStyleCnt="6"/>
      <dgm:spPr/>
    </dgm:pt>
    <dgm:pt modelId="{09BD12EE-A324-4D93-B0DB-734433DA555E}" type="pres">
      <dgm:prSet presAssocID="{102A24A0-2DDB-40C9-B78A-F1D3164840B7}" presName="EmptyPane" presStyleCnt="0"/>
      <dgm:spPr/>
    </dgm:pt>
    <dgm:pt modelId="{021C08DA-F3DF-4C04-9740-1C7E4303EB13}" type="pres">
      <dgm:prSet presAssocID="{6AF6AE58-1990-4CF2-8C88-BA798BFA17DF}" presName="spaceBetweenRectangles" presStyleLbl="fgAcc1" presStyleIdx="0" presStyleCnt="5"/>
      <dgm:spPr/>
    </dgm:pt>
    <dgm:pt modelId="{4878E68F-34AC-4AE8-AD76-8E49C3AC1D3A}" type="pres">
      <dgm:prSet presAssocID="{361F76C5-6D13-4B8A-9567-C6CB18F0B6A4}" presName="composite" presStyleCnt="0"/>
      <dgm:spPr/>
    </dgm:pt>
    <dgm:pt modelId="{1782A14E-E869-41E5-B21F-5339D8CB2845}" type="pres">
      <dgm:prSet presAssocID="{361F76C5-6D13-4B8A-9567-C6CB18F0B6A4}" presName="Parent1" presStyleLbl="alignNode1" presStyleIdx="1" presStyleCnt="6">
        <dgm:presLayoutVars>
          <dgm:chMax val="1"/>
          <dgm:chPref val="1"/>
          <dgm:bulletEnabled val="1"/>
        </dgm:presLayoutVars>
      </dgm:prSet>
      <dgm:spPr/>
    </dgm:pt>
    <dgm:pt modelId="{9A6F248B-17B3-48DF-9FF3-75094EC3385A}" type="pres">
      <dgm:prSet presAssocID="{361F76C5-6D13-4B8A-9567-C6CB18F0B6A4}" presName="Childtext1" presStyleLbl="revTx" presStyleIdx="1" presStyleCnt="6">
        <dgm:presLayoutVars>
          <dgm:chMax val="0"/>
          <dgm:chPref val="0"/>
          <dgm:bulletEnabled/>
        </dgm:presLayoutVars>
      </dgm:prSet>
      <dgm:spPr/>
    </dgm:pt>
    <dgm:pt modelId="{5E0C6B42-7FE5-4744-A434-B62FDB9F4A49}" type="pres">
      <dgm:prSet presAssocID="{361F76C5-6D13-4B8A-9567-C6CB18F0B6A4}" presName="ConnectLine" presStyleLbl="sibTrans1D1" presStyleIdx="1" presStyleCnt="6"/>
      <dgm:spPr>
        <a:noFill/>
        <a:ln w="12700" cap="rnd" cmpd="sng" algn="ctr">
          <a:solidFill>
            <a:schemeClr val="accent1">
              <a:hueOff val="0"/>
              <a:satOff val="0"/>
              <a:lumOff val="0"/>
              <a:alphaOff val="0"/>
            </a:schemeClr>
          </a:solidFill>
          <a:prstDash val="dash"/>
        </a:ln>
        <a:effectLst/>
      </dgm:spPr>
    </dgm:pt>
    <dgm:pt modelId="{7FD8026A-8AC4-4901-A42F-7A0FD6C1263F}" type="pres">
      <dgm:prSet presAssocID="{361F76C5-6D13-4B8A-9567-C6CB18F0B6A4}" presName="ConnectLineEnd" presStyleLbl="node1" presStyleIdx="1" presStyleCnt="6"/>
      <dgm:spPr/>
    </dgm:pt>
    <dgm:pt modelId="{F4D2E3AD-968D-4F9E-A313-07F107CC2ABE}" type="pres">
      <dgm:prSet presAssocID="{361F76C5-6D13-4B8A-9567-C6CB18F0B6A4}" presName="EmptyPane" presStyleCnt="0"/>
      <dgm:spPr/>
    </dgm:pt>
    <dgm:pt modelId="{CFAF1A1F-9AF8-46F2-B128-DA850300B600}" type="pres">
      <dgm:prSet presAssocID="{493DC9B3-D64E-462F-BCE1-FF974A95D324}" presName="spaceBetweenRectangles" presStyleLbl="fgAcc1" presStyleIdx="1" presStyleCnt="5"/>
      <dgm:spPr/>
    </dgm:pt>
    <dgm:pt modelId="{530FB6B5-ADC2-4B40-9F67-2FB610BB356B}" type="pres">
      <dgm:prSet presAssocID="{1B142D75-14FC-46F3-9350-2D314E7426C9}" presName="composite" presStyleCnt="0"/>
      <dgm:spPr/>
    </dgm:pt>
    <dgm:pt modelId="{98B6EB31-ABE8-4BDC-A5B3-FBC69F6BF1A0}" type="pres">
      <dgm:prSet presAssocID="{1B142D75-14FC-46F3-9350-2D314E7426C9}" presName="Parent1" presStyleLbl="alignNode1" presStyleIdx="2" presStyleCnt="6">
        <dgm:presLayoutVars>
          <dgm:chMax val="1"/>
          <dgm:chPref val="1"/>
          <dgm:bulletEnabled val="1"/>
        </dgm:presLayoutVars>
      </dgm:prSet>
      <dgm:spPr/>
    </dgm:pt>
    <dgm:pt modelId="{CECBA3E5-11EC-43D4-A900-384544D83185}" type="pres">
      <dgm:prSet presAssocID="{1B142D75-14FC-46F3-9350-2D314E7426C9}" presName="Childtext1" presStyleLbl="revTx" presStyleIdx="2" presStyleCnt="6">
        <dgm:presLayoutVars>
          <dgm:chMax val="0"/>
          <dgm:chPref val="0"/>
          <dgm:bulletEnabled/>
        </dgm:presLayoutVars>
      </dgm:prSet>
      <dgm:spPr/>
    </dgm:pt>
    <dgm:pt modelId="{83041F7D-CBB5-4AAC-8E13-C2374AEAE5B1}" type="pres">
      <dgm:prSet presAssocID="{1B142D75-14FC-46F3-9350-2D314E7426C9}" presName="ConnectLine" presStyleLbl="sibTrans1D1" presStyleIdx="2" presStyleCnt="6"/>
      <dgm:spPr>
        <a:noFill/>
        <a:ln w="12700" cap="rnd" cmpd="sng" algn="ctr">
          <a:solidFill>
            <a:schemeClr val="accent1">
              <a:hueOff val="0"/>
              <a:satOff val="0"/>
              <a:lumOff val="0"/>
              <a:alphaOff val="0"/>
            </a:schemeClr>
          </a:solidFill>
          <a:prstDash val="dash"/>
        </a:ln>
        <a:effectLst/>
      </dgm:spPr>
    </dgm:pt>
    <dgm:pt modelId="{219F1FC4-2297-4DE7-9EEC-B7ECD91FBCBF}" type="pres">
      <dgm:prSet presAssocID="{1B142D75-14FC-46F3-9350-2D314E7426C9}" presName="ConnectLineEnd" presStyleLbl="node1" presStyleIdx="2" presStyleCnt="6"/>
      <dgm:spPr/>
    </dgm:pt>
    <dgm:pt modelId="{AEB9FD51-C7DA-46EC-A4A1-65699AB97403}" type="pres">
      <dgm:prSet presAssocID="{1B142D75-14FC-46F3-9350-2D314E7426C9}" presName="EmptyPane" presStyleCnt="0"/>
      <dgm:spPr/>
    </dgm:pt>
    <dgm:pt modelId="{3FC691FF-6065-469B-9287-537928D9E60A}" type="pres">
      <dgm:prSet presAssocID="{4C4307FB-35D4-49AD-8DEC-134C5D17C562}" presName="spaceBetweenRectangles" presStyleLbl="fgAcc1" presStyleIdx="2" presStyleCnt="5"/>
      <dgm:spPr/>
    </dgm:pt>
    <dgm:pt modelId="{97722860-510E-4A63-9A88-C88758274DF8}" type="pres">
      <dgm:prSet presAssocID="{99C29EE0-5E2B-4191-A374-B1DE1EB3E230}" presName="composite" presStyleCnt="0"/>
      <dgm:spPr/>
    </dgm:pt>
    <dgm:pt modelId="{2C109521-17BB-496A-8B31-16CB8D47E888}" type="pres">
      <dgm:prSet presAssocID="{99C29EE0-5E2B-4191-A374-B1DE1EB3E230}" presName="Parent1" presStyleLbl="alignNode1" presStyleIdx="3" presStyleCnt="6">
        <dgm:presLayoutVars>
          <dgm:chMax val="1"/>
          <dgm:chPref val="1"/>
          <dgm:bulletEnabled val="1"/>
        </dgm:presLayoutVars>
      </dgm:prSet>
      <dgm:spPr/>
    </dgm:pt>
    <dgm:pt modelId="{3D111D5A-B4F4-44D9-B55C-7532CC237479}" type="pres">
      <dgm:prSet presAssocID="{99C29EE0-5E2B-4191-A374-B1DE1EB3E230}" presName="Childtext1" presStyleLbl="revTx" presStyleIdx="3" presStyleCnt="6">
        <dgm:presLayoutVars>
          <dgm:chMax val="0"/>
          <dgm:chPref val="0"/>
          <dgm:bulletEnabled/>
        </dgm:presLayoutVars>
      </dgm:prSet>
      <dgm:spPr/>
    </dgm:pt>
    <dgm:pt modelId="{9A7312C0-89B7-41E5-8BB5-FB4FB4925391}" type="pres">
      <dgm:prSet presAssocID="{99C29EE0-5E2B-4191-A374-B1DE1EB3E230}" presName="ConnectLine" presStyleLbl="sibTrans1D1" presStyleIdx="3" presStyleCnt="6"/>
      <dgm:spPr>
        <a:noFill/>
        <a:ln w="12700" cap="rnd" cmpd="sng" algn="ctr">
          <a:solidFill>
            <a:schemeClr val="accent1">
              <a:hueOff val="0"/>
              <a:satOff val="0"/>
              <a:lumOff val="0"/>
              <a:alphaOff val="0"/>
            </a:schemeClr>
          </a:solidFill>
          <a:prstDash val="dash"/>
        </a:ln>
        <a:effectLst/>
      </dgm:spPr>
    </dgm:pt>
    <dgm:pt modelId="{03D24061-653B-4F91-8242-3FAEADF488C2}" type="pres">
      <dgm:prSet presAssocID="{99C29EE0-5E2B-4191-A374-B1DE1EB3E230}" presName="ConnectLineEnd" presStyleLbl="node1" presStyleIdx="3" presStyleCnt="6"/>
      <dgm:spPr/>
    </dgm:pt>
    <dgm:pt modelId="{A68DC207-59F5-4F3F-9127-6941C375652B}" type="pres">
      <dgm:prSet presAssocID="{99C29EE0-5E2B-4191-A374-B1DE1EB3E230}" presName="EmptyPane" presStyleCnt="0"/>
      <dgm:spPr/>
    </dgm:pt>
    <dgm:pt modelId="{6DA1A613-68C0-4638-BEEF-8711B327F187}" type="pres">
      <dgm:prSet presAssocID="{7F3AACC9-50CF-468A-B73D-CF5175C02292}" presName="spaceBetweenRectangles" presStyleLbl="fgAcc1" presStyleIdx="3" presStyleCnt="5"/>
      <dgm:spPr/>
    </dgm:pt>
    <dgm:pt modelId="{746FAF9F-22B6-4455-A571-010C6A374681}" type="pres">
      <dgm:prSet presAssocID="{63DF7EE8-D421-4246-9793-158FD4218E0F}" presName="composite" presStyleCnt="0"/>
      <dgm:spPr/>
    </dgm:pt>
    <dgm:pt modelId="{FA5F2BFE-14A1-43E2-BFC8-D5A8805FED22}" type="pres">
      <dgm:prSet presAssocID="{63DF7EE8-D421-4246-9793-158FD4218E0F}" presName="Parent1" presStyleLbl="alignNode1" presStyleIdx="4" presStyleCnt="6">
        <dgm:presLayoutVars>
          <dgm:chMax val="1"/>
          <dgm:chPref val="1"/>
          <dgm:bulletEnabled val="1"/>
        </dgm:presLayoutVars>
      </dgm:prSet>
      <dgm:spPr/>
    </dgm:pt>
    <dgm:pt modelId="{00666518-F780-4E35-9FC4-B634ED3A708F}" type="pres">
      <dgm:prSet presAssocID="{63DF7EE8-D421-4246-9793-158FD4218E0F}" presName="Childtext1" presStyleLbl="revTx" presStyleIdx="4" presStyleCnt="6">
        <dgm:presLayoutVars>
          <dgm:chMax val="0"/>
          <dgm:chPref val="0"/>
          <dgm:bulletEnabled/>
        </dgm:presLayoutVars>
      </dgm:prSet>
      <dgm:spPr/>
    </dgm:pt>
    <dgm:pt modelId="{BE0E33CF-6C2D-45ED-8BAB-BBE5E22F8AAE}" type="pres">
      <dgm:prSet presAssocID="{63DF7EE8-D421-4246-9793-158FD4218E0F}" presName="ConnectLine" presStyleLbl="sibTrans1D1" presStyleIdx="4" presStyleCnt="6"/>
      <dgm:spPr>
        <a:noFill/>
        <a:ln w="12700" cap="rnd" cmpd="sng" algn="ctr">
          <a:solidFill>
            <a:schemeClr val="accent1">
              <a:hueOff val="0"/>
              <a:satOff val="0"/>
              <a:lumOff val="0"/>
              <a:alphaOff val="0"/>
            </a:schemeClr>
          </a:solidFill>
          <a:prstDash val="dash"/>
        </a:ln>
        <a:effectLst/>
      </dgm:spPr>
    </dgm:pt>
    <dgm:pt modelId="{475D6345-68A8-4EDD-B5A9-6277C5122D0C}" type="pres">
      <dgm:prSet presAssocID="{63DF7EE8-D421-4246-9793-158FD4218E0F}" presName="ConnectLineEnd" presStyleLbl="node1" presStyleIdx="4" presStyleCnt="6"/>
      <dgm:spPr/>
    </dgm:pt>
    <dgm:pt modelId="{1E651F7A-0E9E-4A5C-9666-6871CD32A8C7}" type="pres">
      <dgm:prSet presAssocID="{63DF7EE8-D421-4246-9793-158FD4218E0F}" presName="EmptyPane" presStyleCnt="0"/>
      <dgm:spPr/>
    </dgm:pt>
    <dgm:pt modelId="{538CD3AC-5F3D-4FFA-BB85-27847FAAEECA}" type="pres">
      <dgm:prSet presAssocID="{58DDF584-33C9-43C1-B000-CC754C0F4C1F}" presName="spaceBetweenRectangles" presStyleLbl="fgAcc1" presStyleIdx="4" presStyleCnt="5"/>
      <dgm:spPr/>
    </dgm:pt>
    <dgm:pt modelId="{24A9714E-6594-441E-AF3F-A29521992345}" type="pres">
      <dgm:prSet presAssocID="{B186BF61-DDA0-4BFF-9399-7DBA2362E6BC}" presName="composite" presStyleCnt="0"/>
      <dgm:spPr/>
    </dgm:pt>
    <dgm:pt modelId="{F631DCD0-FB04-48EF-A70D-7CA6EE372A34}" type="pres">
      <dgm:prSet presAssocID="{B186BF61-DDA0-4BFF-9399-7DBA2362E6BC}" presName="Parent1" presStyleLbl="alignNode1" presStyleIdx="5" presStyleCnt="6">
        <dgm:presLayoutVars>
          <dgm:chMax val="1"/>
          <dgm:chPref val="1"/>
          <dgm:bulletEnabled val="1"/>
        </dgm:presLayoutVars>
      </dgm:prSet>
      <dgm:spPr/>
    </dgm:pt>
    <dgm:pt modelId="{97FD8C00-9428-4789-B429-2222D16EDC30}" type="pres">
      <dgm:prSet presAssocID="{B186BF61-DDA0-4BFF-9399-7DBA2362E6BC}" presName="Childtext1" presStyleLbl="revTx" presStyleIdx="5" presStyleCnt="6">
        <dgm:presLayoutVars>
          <dgm:chMax val="0"/>
          <dgm:chPref val="0"/>
          <dgm:bulletEnabled/>
        </dgm:presLayoutVars>
      </dgm:prSet>
      <dgm:spPr/>
    </dgm:pt>
    <dgm:pt modelId="{8868E7E4-DB61-43AE-AE18-5C4F896BBF5D}" type="pres">
      <dgm:prSet presAssocID="{B186BF61-DDA0-4BFF-9399-7DBA2362E6BC}" presName="ConnectLine" presStyleLbl="sibTrans1D1" presStyleIdx="5" presStyleCnt="6"/>
      <dgm:spPr>
        <a:noFill/>
        <a:ln w="12700" cap="rnd" cmpd="sng" algn="ctr">
          <a:solidFill>
            <a:schemeClr val="accent1">
              <a:hueOff val="0"/>
              <a:satOff val="0"/>
              <a:lumOff val="0"/>
              <a:alphaOff val="0"/>
            </a:schemeClr>
          </a:solidFill>
          <a:prstDash val="dash"/>
        </a:ln>
        <a:effectLst/>
      </dgm:spPr>
    </dgm:pt>
    <dgm:pt modelId="{D60A6553-DC56-4E6B-8D7C-3D7774981DD0}" type="pres">
      <dgm:prSet presAssocID="{B186BF61-DDA0-4BFF-9399-7DBA2362E6BC}" presName="ConnectLineEnd" presStyleLbl="node1" presStyleIdx="5" presStyleCnt="6"/>
      <dgm:spPr/>
    </dgm:pt>
    <dgm:pt modelId="{6426D68F-1269-46CA-8936-26275BE8B504}" type="pres">
      <dgm:prSet presAssocID="{B186BF61-DDA0-4BFF-9399-7DBA2362E6BC}" presName="EmptyPane" presStyleCnt="0"/>
      <dgm:spPr/>
    </dgm:pt>
  </dgm:ptLst>
  <dgm:cxnLst>
    <dgm:cxn modelId="{BF885F2C-37BD-4BDC-AF41-A9FE932AC181}" type="presOf" srcId="{361F76C5-6D13-4B8A-9567-C6CB18F0B6A4}" destId="{1782A14E-E869-41E5-B21F-5339D8CB2845}" srcOrd="0" destOrd="0" presId="urn:microsoft.com/office/officeart/2016/7/layout/HexagonTimeline"/>
    <dgm:cxn modelId="{789D5B30-542D-42CA-AF1D-34BD9D955F67}" type="presOf" srcId="{1B142D75-14FC-46F3-9350-2D314E7426C9}" destId="{98B6EB31-ABE8-4BDC-A5B3-FBC69F6BF1A0}" srcOrd="0" destOrd="0" presId="urn:microsoft.com/office/officeart/2016/7/layout/HexagonTimeline"/>
    <dgm:cxn modelId="{877B364C-63D4-482B-B866-B8A842A182DB}" srcId="{05317A65-8390-4E3C-8A24-9C1005BCEABA}" destId="{361F76C5-6D13-4B8A-9567-C6CB18F0B6A4}" srcOrd="1" destOrd="0" parTransId="{442E3DDC-3C65-4FF2-98F7-FE1E1F684244}" sibTransId="{493DC9B3-D64E-462F-BCE1-FF974A95D324}"/>
    <dgm:cxn modelId="{32960573-0A4C-482A-A5FD-79E0586038DF}" type="presOf" srcId="{B186BF61-DDA0-4BFF-9399-7DBA2362E6BC}" destId="{F631DCD0-FB04-48EF-A70D-7CA6EE372A34}" srcOrd="0" destOrd="0" presId="urn:microsoft.com/office/officeart/2016/7/layout/HexagonTimeline"/>
    <dgm:cxn modelId="{0D3DB355-9218-4800-899D-C71A4280ABCE}" srcId="{05317A65-8390-4E3C-8A24-9C1005BCEABA}" destId="{63DF7EE8-D421-4246-9793-158FD4218E0F}" srcOrd="4" destOrd="0" parTransId="{4952C356-772E-4CD4-9E49-B617B7B90833}" sibTransId="{58DDF584-33C9-43C1-B000-CC754C0F4C1F}"/>
    <dgm:cxn modelId="{70B82B56-DE9C-4FC0-B21D-8A9C4B37402F}" srcId="{05317A65-8390-4E3C-8A24-9C1005BCEABA}" destId="{102A24A0-2DDB-40C9-B78A-F1D3164840B7}" srcOrd="0" destOrd="0" parTransId="{76763A0A-43E0-40BA-B15F-D8402268B168}" sibTransId="{6AF6AE58-1990-4CF2-8C88-BA798BFA17DF}"/>
    <dgm:cxn modelId="{08A3947B-62CB-4637-A375-ECC169F71A21}" srcId="{05317A65-8390-4E3C-8A24-9C1005BCEABA}" destId="{1B142D75-14FC-46F3-9350-2D314E7426C9}" srcOrd="2" destOrd="0" parTransId="{2BA45CF6-3683-4874-BA87-A258F1B1A9E1}" sibTransId="{4C4307FB-35D4-49AD-8DEC-134C5D17C562}"/>
    <dgm:cxn modelId="{51E16887-90AA-43B1-A622-B2F7807B3CE3}" type="presOf" srcId="{05317A65-8390-4E3C-8A24-9C1005BCEABA}" destId="{C8F25F9E-6B1C-40BE-81D8-31B97CE64E36}" srcOrd="0" destOrd="0" presId="urn:microsoft.com/office/officeart/2016/7/layout/HexagonTimeline"/>
    <dgm:cxn modelId="{AB880DA9-6D17-4CA6-8712-DABE2ED73BEF}" type="presOf" srcId="{99C29EE0-5E2B-4191-A374-B1DE1EB3E230}" destId="{2C109521-17BB-496A-8B31-16CB8D47E888}" srcOrd="0" destOrd="0" presId="urn:microsoft.com/office/officeart/2016/7/layout/HexagonTimeline"/>
    <dgm:cxn modelId="{1FF00EB2-D73E-4264-A0AD-88E691BC27F3}" srcId="{05317A65-8390-4E3C-8A24-9C1005BCEABA}" destId="{B186BF61-DDA0-4BFF-9399-7DBA2362E6BC}" srcOrd="5" destOrd="0" parTransId="{F3EF4A7A-B50B-4F9F-8EDA-4A12E1C70685}" sibTransId="{FB3FD3EA-83CC-427A-9D8A-7B5A164BAEA8}"/>
    <dgm:cxn modelId="{815CAAC8-41E4-4D77-A288-6424EC2C8033}" srcId="{05317A65-8390-4E3C-8A24-9C1005BCEABA}" destId="{99C29EE0-5E2B-4191-A374-B1DE1EB3E230}" srcOrd="3" destOrd="0" parTransId="{A8421E4A-787E-46D8-A492-7D9789413470}" sibTransId="{7F3AACC9-50CF-468A-B73D-CF5175C02292}"/>
    <dgm:cxn modelId="{88C879CE-800D-479C-B93D-B7D9C7063474}" type="presOf" srcId="{102A24A0-2DDB-40C9-B78A-F1D3164840B7}" destId="{5EC059F9-26C7-4A18-82D1-6AC28EDCD2B4}" srcOrd="0" destOrd="0" presId="urn:microsoft.com/office/officeart/2016/7/layout/HexagonTimeline"/>
    <dgm:cxn modelId="{8ED500FD-507E-412E-98A2-6F786A733536}" type="presOf" srcId="{63DF7EE8-D421-4246-9793-158FD4218E0F}" destId="{FA5F2BFE-14A1-43E2-BFC8-D5A8805FED22}" srcOrd="0" destOrd="0" presId="urn:microsoft.com/office/officeart/2016/7/layout/HexagonTimeline"/>
    <dgm:cxn modelId="{60735BC9-CA4E-479D-9422-4A629DFAB300}" type="presParOf" srcId="{C8F25F9E-6B1C-40BE-81D8-31B97CE64E36}" destId="{2C9956F0-7964-4EB0-9937-E8B4A3FC3B96}" srcOrd="0" destOrd="0" presId="urn:microsoft.com/office/officeart/2016/7/layout/HexagonTimeline"/>
    <dgm:cxn modelId="{6EF3B7A7-8C94-4E4C-8222-9638BEBCDEED}" type="presParOf" srcId="{2C9956F0-7964-4EB0-9937-E8B4A3FC3B96}" destId="{5EC059F9-26C7-4A18-82D1-6AC28EDCD2B4}" srcOrd="0" destOrd="0" presId="urn:microsoft.com/office/officeart/2016/7/layout/HexagonTimeline"/>
    <dgm:cxn modelId="{65D5C5A1-7556-47B8-BDC3-E3A7B15DCA10}" type="presParOf" srcId="{2C9956F0-7964-4EB0-9937-E8B4A3FC3B96}" destId="{E8A609A5-042D-4E0E-941B-57D2B7385D3C}" srcOrd="1" destOrd="0" presId="urn:microsoft.com/office/officeart/2016/7/layout/HexagonTimeline"/>
    <dgm:cxn modelId="{FA23323D-DC94-4E3B-93A8-88808BF64EA0}" type="presParOf" srcId="{2C9956F0-7964-4EB0-9937-E8B4A3FC3B96}" destId="{67A3B1EF-B74A-4188-A10B-0FE6A56D2A03}" srcOrd="2" destOrd="0" presId="urn:microsoft.com/office/officeart/2016/7/layout/HexagonTimeline"/>
    <dgm:cxn modelId="{22E2D463-4069-41E9-81CE-C6B5703DB468}" type="presParOf" srcId="{2C9956F0-7964-4EB0-9937-E8B4A3FC3B96}" destId="{D2758B48-B947-4475-B44A-4BE7E9AB1EC9}" srcOrd="3" destOrd="0" presId="urn:microsoft.com/office/officeart/2016/7/layout/HexagonTimeline"/>
    <dgm:cxn modelId="{6DBE37DD-2665-49C2-8900-AA4D21F1A3BF}" type="presParOf" srcId="{2C9956F0-7964-4EB0-9937-E8B4A3FC3B96}" destId="{09BD12EE-A324-4D93-B0DB-734433DA555E}" srcOrd="4" destOrd="0" presId="urn:microsoft.com/office/officeart/2016/7/layout/HexagonTimeline"/>
    <dgm:cxn modelId="{E2435396-D031-48CB-9276-65767CE50808}" type="presParOf" srcId="{C8F25F9E-6B1C-40BE-81D8-31B97CE64E36}" destId="{021C08DA-F3DF-4C04-9740-1C7E4303EB13}" srcOrd="1" destOrd="0" presId="urn:microsoft.com/office/officeart/2016/7/layout/HexagonTimeline"/>
    <dgm:cxn modelId="{2FCC6382-7912-49CC-B960-CFC561139F34}" type="presParOf" srcId="{C8F25F9E-6B1C-40BE-81D8-31B97CE64E36}" destId="{4878E68F-34AC-4AE8-AD76-8E49C3AC1D3A}" srcOrd="2" destOrd="0" presId="urn:microsoft.com/office/officeart/2016/7/layout/HexagonTimeline"/>
    <dgm:cxn modelId="{0F009399-6A8C-4627-B367-8EA92852AACA}" type="presParOf" srcId="{4878E68F-34AC-4AE8-AD76-8E49C3AC1D3A}" destId="{1782A14E-E869-41E5-B21F-5339D8CB2845}" srcOrd="0" destOrd="0" presId="urn:microsoft.com/office/officeart/2016/7/layout/HexagonTimeline"/>
    <dgm:cxn modelId="{155B2F0A-0B33-47A8-97D4-E6C637311872}" type="presParOf" srcId="{4878E68F-34AC-4AE8-AD76-8E49C3AC1D3A}" destId="{9A6F248B-17B3-48DF-9FF3-75094EC3385A}" srcOrd="1" destOrd="0" presId="urn:microsoft.com/office/officeart/2016/7/layout/HexagonTimeline"/>
    <dgm:cxn modelId="{9AB654E2-FC7C-4CCA-AD23-3DD4098F5A52}" type="presParOf" srcId="{4878E68F-34AC-4AE8-AD76-8E49C3AC1D3A}" destId="{5E0C6B42-7FE5-4744-A434-B62FDB9F4A49}" srcOrd="2" destOrd="0" presId="urn:microsoft.com/office/officeart/2016/7/layout/HexagonTimeline"/>
    <dgm:cxn modelId="{45CEEB08-0305-452E-BE1E-4E49B208045A}" type="presParOf" srcId="{4878E68F-34AC-4AE8-AD76-8E49C3AC1D3A}" destId="{7FD8026A-8AC4-4901-A42F-7A0FD6C1263F}" srcOrd="3" destOrd="0" presId="urn:microsoft.com/office/officeart/2016/7/layout/HexagonTimeline"/>
    <dgm:cxn modelId="{8265A29A-AA4C-45B1-8146-0343A0119084}" type="presParOf" srcId="{4878E68F-34AC-4AE8-AD76-8E49C3AC1D3A}" destId="{F4D2E3AD-968D-4F9E-A313-07F107CC2ABE}" srcOrd="4" destOrd="0" presId="urn:microsoft.com/office/officeart/2016/7/layout/HexagonTimeline"/>
    <dgm:cxn modelId="{15C706DB-5FE7-4847-BE29-CE9DFE528791}" type="presParOf" srcId="{C8F25F9E-6B1C-40BE-81D8-31B97CE64E36}" destId="{CFAF1A1F-9AF8-46F2-B128-DA850300B600}" srcOrd="3" destOrd="0" presId="urn:microsoft.com/office/officeart/2016/7/layout/HexagonTimeline"/>
    <dgm:cxn modelId="{05706031-8299-4035-8D08-A0299F1873AB}" type="presParOf" srcId="{C8F25F9E-6B1C-40BE-81D8-31B97CE64E36}" destId="{530FB6B5-ADC2-4B40-9F67-2FB610BB356B}" srcOrd="4" destOrd="0" presId="urn:microsoft.com/office/officeart/2016/7/layout/HexagonTimeline"/>
    <dgm:cxn modelId="{B0C6D655-2EA5-43FB-9A31-6C64FAFEF95A}" type="presParOf" srcId="{530FB6B5-ADC2-4B40-9F67-2FB610BB356B}" destId="{98B6EB31-ABE8-4BDC-A5B3-FBC69F6BF1A0}" srcOrd="0" destOrd="0" presId="urn:microsoft.com/office/officeart/2016/7/layout/HexagonTimeline"/>
    <dgm:cxn modelId="{0B6ABD77-0511-4C68-A1FC-09931F06915E}" type="presParOf" srcId="{530FB6B5-ADC2-4B40-9F67-2FB610BB356B}" destId="{CECBA3E5-11EC-43D4-A900-384544D83185}" srcOrd="1" destOrd="0" presId="urn:microsoft.com/office/officeart/2016/7/layout/HexagonTimeline"/>
    <dgm:cxn modelId="{F9EA2BF3-1E55-41BF-8DE0-00CAA95B0C9C}" type="presParOf" srcId="{530FB6B5-ADC2-4B40-9F67-2FB610BB356B}" destId="{83041F7D-CBB5-4AAC-8E13-C2374AEAE5B1}" srcOrd="2" destOrd="0" presId="urn:microsoft.com/office/officeart/2016/7/layout/HexagonTimeline"/>
    <dgm:cxn modelId="{3EB4AE58-E725-41D5-BFAF-017FC8F79D9C}" type="presParOf" srcId="{530FB6B5-ADC2-4B40-9F67-2FB610BB356B}" destId="{219F1FC4-2297-4DE7-9EEC-B7ECD91FBCBF}" srcOrd="3" destOrd="0" presId="urn:microsoft.com/office/officeart/2016/7/layout/HexagonTimeline"/>
    <dgm:cxn modelId="{02CF0558-7EFE-418F-9E53-BD19B975CA0C}" type="presParOf" srcId="{530FB6B5-ADC2-4B40-9F67-2FB610BB356B}" destId="{AEB9FD51-C7DA-46EC-A4A1-65699AB97403}" srcOrd="4" destOrd="0" presId="urn:microsoft.com/office/officeart/2016/7/layout/HexagonTimeline"/>
    <dgm:cxn modelId="{7B0798B9-E28C-4925-8A92-78A783D2CAC5}" type="presParOf" srcId="{C8F25F9E-6B1C-40BE-81D8-31B97CE64E36}" destId="{3FC691FF-6065-469B-9287-537928D9E60A}" srcOrd="5" destOrd="0" presId="urn:microsoft.com/office/officeart/2016/7/layout/HexagonTimeline"/>
    <dgm:cxn modelId="{D016E31C-BEDB-4CE4-B819-A43AB7424D2A}" type="presParOf" srcId="{C8F25F9E-6B1C-40BE-81D8-31B97CE64E36}" destId="{97722860-510E-4A63-9A88-C88758274DF8}" srcOrd="6" destOrd="0" presId="urn:microsoft.com/office/officeart/2016/7/layout/HexagonTimeline"/>
    <dgm:cxn modelId="{FACDA70D-C58D-4BFF-A47B-A740A3E0B24B}" type="presParOf" srcId="{97722860-510E-4A63-9A88-C88758274DF8}" destId="{2C109521-17BB-496A-8B31-16CB8D47E888}" srcOrd="0" destOrd="0" presId="urn:microsoft.com/office/officeart/2016/7/layout/HexagonTimeline"/>
    <dgm:cxn modelId="{FC9493D1-35E9-4706-A736-0FDCD1A08067}" type="presParOf" srcId="{97722860-510E-4A63-9A88-C88758274DF8}" destId="{3D111D5A-B4F4-44D9-B55C-7532CC237479}" srcOrd="1" destOrd="0" presId="urn:microsoft.com/office/officeart/2016/7/layout/HexagonTimeline"/>
    <dgm:cxn modelId="{E1598CEB-F656-4BF3-84D1-03615996096F}" type="presParOf" srcId="{97722860-510E-4A63-9A88-C88758274DF8}" destId="{9A7312C0-89B7-41E5-8BB5-FB4FB4925391}" srcOrd="2" destOrd="0" presId="urn:microsoft.com/office/officeart/2016/7/layout/HexagonTimeline"/>
    <dgm:cxn modelId="{0BF37817-8FF1-4D58-BE88-64B8B2221C2E}" type="presParOf" srcId="{97722860-510E-4A63-9A88-C88758274DF8}" destId="{03D24061-653B-4F91-8242-3FAEADF488C2}" srcOrd="3" destOrd="0" presId="urn:microsoft.com/office/officeart/2016/7/layout/HexagonTimeline"/>
    <dgm:cxn modelId="{B7D0307B-208D-45EA-A38D-C5D399937D20}" type="presParOf" srcId="{97722860-510E-4A63-9A88-C88758274DF8}" destId="{A68DC207-59F5-4F3F-9127-6941C375652B}" srcOrd="4" destOrd="0" presId="urn:microsoft.com/office/officeart/2016/7/layout/HexagonTimeline"/>
    <dgm:cxn modelId="{629F7FC3-37D4-4C2E-A463-F54D4F2DA910}" type="presParOf" srcId="{C8F25F9E-6B1C-40BE-81D8-31B97CE64E36}" destId="{6DA1A613-68C0-4638-BEEF-8711B327F187}" srcOrd="7" destOrd="0" presId="urn:microsoft.com/office/officeart/2016/7/layout/HexagonTimeline"/>
    <dgm:cxn modelId="{BAF8DF61-0E59-4FB3-A344-999285A83A9C}" type="presParOf" srcId="{C8F25F9E-6B1C-40BE-81D8-31B97CE64E36}" destId="{746FAF9F-22B6-4455-A571-010C6A374681}" srcOrd="8" destOrd="0" presId="urn:microsoft.com/office/officeart/2016/7/layout/HexagonTimeline"/>
    <dgm:cxn modelId="{C9B2165F-327B-4F0D-93DB-6CFBF81CE484}" type="presParOf" srcId="{746FAF9F-22B6-4455-A571-010C6A374681}" destId="{FA5F2BFE-14A1-43E2-BFC8-D5A8805FED22}" srcOrd="0" destOrd="0" presId="urn:microsoft.com/office/officeart/2016/7/layout/HexagonTimeline"/>
    <dgm:cxn modelId="{C4858291-5ADA-4A95-B378-8A39C6FD5D1F}" type="presParOf" srcId="{746FAF9F-22B6-4455-A571-010C6A374681}" destId="{00666518-F780-4E35-9FC4-B634ED3A708F}" srcOrd="1" destOrd="0" presId="urn:microsoft.com/office/officeart/2016/7/layout/HexagonTimeline"/>
    <dgm:cxn modelId="{E9DDF995-97EE-4CF7-A6E8-13FCCAAC4F3B}" type="presParOf" srcId="{746FAF9F-22B6-4455-A571-010C6A374681}" destId="{BE0E33CF-6C2D-45ED-8BAB-BBE5E22F8AAE}" srcOrd="2" destOrd="0" presId="urn:microsoft.com/office/officeart/2016/7/layout/HexagonTimeline"/>
    <dgm:cxn modelId="{D8AE9AE4-445A-4071-912E-2791488452DC}" type="presParOf" srcId="{746FAF9F-22B6-4455-A571-010C6A374681}" destId="{475D6345-68A8-4EDD-B5A9-6277C5122D0C}" srcOrd="3" destOrd="0" presId="urn:microsoft.com/office/officeart/2016/7/layout/HexagonTimeline"/>
    <dgm:cxn modelId="{7C4B3864-ADF6-46D8-BDAB-9A1224B4684E}" type="presParOf" srcId="{746FAF9F-22B6-4455-A571-010C6A374681}" destId="{1E651F7A-0E9E-4A5C-9666-6871CD32A8C7}" srcOrd="4" destOrd="0" presId="urn:microsoft.com/office/officeart/2016/7/layout/HexagonTimeline"/>
    <dgm:cxn modelId="{48CBC07A-C443-4847-A695-CECA3695CA65}" type="presParOf" srcId="{C8F25F9E-6B1C-40BE-81D8-31B97CE64E36}" destId="{538CD3AC-5F3D-4FFA-BB85-27847FAAEECA}" srcOrd="9" destOrd="0" presId="urn:microsoft.com/office/officeart/2016/7/layout/HexagonTimeline"/>
    <dgm:cxn modelId="{8EB39347-7527-4BCF-94B0-E1B8177832BA}" type="presParOf" srcId="{C8F25F9E-6B1C-40BE-81D8-31B97CE64E36}" destId="{24A9714E-6594-441E-AF3F-A29521992345}" srcOrd="10" destOrd="0" presId="urn:microsoft.com/office/officeart/2016/7/layout/HexagonTimeline"/>
    <dgm:cxn modelId="{8AF281DB-92E8-4C67-A805-0FFC827DA0C0}" type="presParOf" srcId="{24A9714E-6594-441E-AF3F-A29521992345}" destId="{F631DCD0-FB04-48EF-A70D-7CA6EE372A34}" srcOrd="0" destOrd="0" presId="urn:microsoft.com/office/officeart/2016/7/layout/HexagonTimeline"/>
    <dgm:cxn modelId="{403A1B69-7D14-4DC1-B25F-CC54F91CDE36}" type="presParOf" srcId="{24A9714E-6594-441E-AF3F-A29521992345}" destId="{97FD8C00-9428-4789-B429-2222D16EDC30}" srcOrd="1" destOrd="0" presId="urn:microsoft.com/office/officeart/2016/7/layout/HexagonTimeline"/>
    <dgm:cxn modelId="{799A1106-75E2-4E6B-94D5-8FE72B55F0DC}" type="presParOf" srcId="{24A9714E-6594-441E-AF3F-A29521992345}" destId="{8868E7E4-DB61-43AE-AE18-5C4F896BBF5D}" srcOrd="2" destOrd="0" presId="urn:microsoft.com/office/officeart/2016/7/layout/HexagonTimeline"/>
    <dgm:cxn modelId="{A79B943A-A70E-415A-89B5-32C084F34D5D}" type="presParOf" srcId="{24A9714E-6594-441E-AF3F-A29521992345}" destId="{D60A6553-DC56-4E6B-8D7C-3D7774981DD0}" srcOrd="3" destOrd="0" presId="urn:microsoft.com/office/officeart/2016/7/layout/HexagonTimeline"/>
    <dgm:cxn modelId="{D46C1A89-0D19-4062-808B-7C259931913A}" type="presParOf" srcId="{24A9714E-6594-441E-AF3F-A29521992345}" destId="{6426D68F-1269-46CA-8936-26275BE8B504}"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059F9-26C7-4A18-82D1-6AC28EDCD2B4}">
      <dsp:nvSpPr>
        <dsp:cNvPr id="0" name=""/>
        <dsp:cNvSpPr/>
      </dsp:nvSpPr>
      <dsp:spPr>
        <a:xfrm>
          <a:off x="262499" y="1678283"/>
          <a:ext cx="1322301" cy="457713"/>
        </a:xfrm>
        <a:prstGeom prst="homePlate">
          <a:avLst>
            <a:gd name="adj" fmla="val 4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GIỚI THIỆU</a:t>
          </a:r>
        </a:p>
      </dsp:txBody>
      <dsp:txXfrm>
        <a:off x="262499" y="1678283"/>
        <a:ext cx="1230758" cy="457713"/>
      </dsp:txXfrm>
    </dsp:sp>
    <dsp:sp modelId="{E8A609A5-042D-4E0E-941B-57D2B7385D3C}">
      <dsp:nvSpPr>
        <dsp:cNvPr id="0" name=""/>
        <dsp:cNvSpPr/>
      </dsp:nvSpPr>
      <dsp:spPr>
        <a:xfrm>
          <a:off x="5385" y="0"/>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021C08DA-F3DF-4C04-9740-1C7E4303EB13}">
      <dsp:nvSpPr>
        <dsp:cNvPr id="0" name=""/>
        <dsp:cNvSpPr/>
      </dsp:nvSpPr>
      <dsp:spPr>
        <a:xfrm>
          <a:off x="1584801" y="1907140"/>
          <a:ext cx="514228" cy="0"/>
        </a:xfrm>
        <a:custGeom>
          <a:avLst/>
          <a:gdLst/>
          <a:ahLst/>
          <a:cxnLst/>
          <a:rect l="0" t="0" r="0" b="0"/>
          <a:pathLst>
            <a:path>
              <a:moveTo>
                <a:pt x="0" y="0"/>
              </a:moveTo>
              <a:lnTo>
                <a:pt x="514228"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67A3B1EF-B74A-4188-A10B-0FE6A56D2A03}">
      <dsp:nvSpPr>
        <dsp:cNvPr id="0" name=""/>
        <dsp:cNvSpPr/>
      </dsp:nvSpPr>
      <dsp:spPr>
        <a:xfrm>
          <a:off x="923650"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2758B48-B947-4475-B44A-4BE7E9AB1EC9}">
      <dsp:nvSpPr>
        <dsp:cNvPr id="0" name=""/>
        <dsp:cNvSpPr/>
      </dsp:nvSpPr>
      <dsp:spPr>
        <a:xfrm>
          <a:off x="885507" y="1220569"/>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782A14E-E869-41E5-B21F-5339D8CB2845}">
      <dsp:nvSpPr>
        <dsp:cNvPr id="0" name=""/>
        <dsp:cNvSpPr/>
      </dsp:nvSpPr>
      <dsp:spPr>
        <a:xfrm>
          <a:off x="2099029" y="1678283"/>
          <a:ext cx="1322301" cy="457713"/>
        </a:xfrm>
        <a:prstGeom prst="hexagon">
          <a:avLst>
            <a:gd name="adj" fmla="val 40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PHÂN CÔNG</a:t>
          </a:r>
        </a:p>
      </dsp:txBody>
      <dsp:txXfrm>
        <a:off x="2270249" y="1737551"/>
        <a:ext cx="979861" cy="339177"/>
      </dsp:txXfrm>
    </dsp:sp>
    <dsp:sp modelId="{9A6F248B-17B3-48DF-9FF3-75094EC3385A}">
      <dsp:nvSpPr>
        <dsp:cNvPr id="0" name=""/>
        <dsp:cNvSpPr/>
      </dsp:nvSpPr>
      <dsp:spPr>
        <a:xfrm>
          <a:off x="1841915" y="2593711"/>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CFAF1A1F-9AF8-46F2-B128-DA850300B600}">
      <dsp:nvSpPr>
        <dsp:cNvPr id="0" name=""/>
        <dsp:cNvSpPr/>
      </dsp:nvSpPr>
      <dsp:spPr>
        <a:xfrm>
          <a:off x="3421331" y="1907140"/>
          <a:ext cx="514228" cy="0"/>
        </a:xfrm>
        <a:custGeom>
          <a:avLst/>
          <a:gdLst/>
          <a:ahLst/>
          <a:cxnLst/>
          <a:rect l="0" t="0" r="0" b="0"/>
          <a:pathLst>
            <a:path>
              <a:moveTo>
                <a:pt x="0" y="0"/>
              </a:moveTo>
              <a:lnTo>
                <a:pt x="514228"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5E0C6B42-7FE5-4744-A434-B62FDB9F4A49}">
      <dsp:nvSpPr>
        <dsp:cNvPr id="0" name=""/>
        <dsp:cNvSpPr/>
      </dsp:nvSpPr>
      <dsp:spPr>
        <a:xfrm>
          <a:off x="2760180"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FD8026A-8AC4-4901-A42F-7A0FD6C1263F}">
      <dsp:nvSpPr>
        <dsp:cNvPr id="0" name=""/>
        <dsp:cNvSpPr/>
      </dsp:nvSpPr>
      <dsp:spPr>
        <a:xfrm>
          <a:off x="2722037" y="2517425"/>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98B6EB31-ABE8-4BDC-A5B3-FBC69F6BF1A0}">
      <dsp:nvSpPr>
        <dsp:cNvPr id="0" name=""/>
        <dsp:cNvSpPr/>
      </dsp:nvSpPr>
      <dsp:spPr>
        <a:xfrm>
          <a:off x="3935559" y="1678283"/>
          <a:ext cx="1322301" cy="457713"/>
        </a:xfrm>
        <a:prstGeom prst="hexagon">
          <a:avLst>
            <a:gd name="adj" fmla="val 40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SƠ ĐỒ DIAGRAM</a:t>
          </a:r>
        </a:p>
      </dsp:txBody>
      <dsp:txXfrm>
        <a:off x="4106779" y="1737551"/>
        <a:ext cx="979861" cy="339177"/>
      </dsp:txXfrm>
    </dsp:sp>
    <dsp:sp modelId="{CECBA3E5-11EC-43D4-A900-384544D83185}">
      <dsp:nvSpPr>
        <dsp:cNvPr id="0" name=""/>
        <dsp:cNvSpPr/>
      </dsp:nvSpPr>
      <dsp:spPr>
        <a:xfrm>
          <a:off x="3678445" y="0"/>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3FC691FF-6065-469B-9287-537928D9E60A}">
      <dsp:nvSpPr>
        <dsp:cNvPr id="0" name=""/>
        <dsp:cNvSpPr/>
      </dsp:nvSpPr>
      <dsp:spPr>
        <a:xfrm>
          <a:off x="5257860" y="1907140"/>
          <a:ext cx="514228" cy="0"/>
        </a:xfrm>
        <a:custGeom>
          <a:avLst/>
          <a:gdLst/>
          <a:ahLst/>
          <a:cxnLst/>
          <a:rect l="0" t="0" r="0" b="0"/>
          <a:pathLst>
            <a:path>
              <a:moveTo>
                <a:pt x="0" y="0"/>
              </a:moveTo>
              <a:lnTo>
                <a:pt x="514228"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83041F7D-CBB5-4AAC-8E13-C2374AEAE5B1}">
      <dsp:nvSpPr>
        <dsp:cNvPr id="0" name=""/>
        <dsp:cNvSpPr/>
      </dsp:nvSpPr>
      <dsp:spPr>
        <a:xfrm>
          <a:off x="4596710"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19F1FC4-2297-4DE7-9EEC-B7ECD91FBCBF}">
      <dsp:nvSpPr>
        <dsp:cNvPr id="0" name=""/>
        <dsp:cNvSpPr/>
      </dsp:nvSpPr>
      <dsp:spPr>
        <a:xfrm>
          <a:off x="4558567" y="1220569"/>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C109521-17BB-496A-8B31-16CB8D47E888}">
      <dsp:nvSpPr>
        <dsp:cNvPr id="0" name=""/>
        <dsp:cNvSpPr/>
      </dsp:nvSpPr>
      <dsp:spPr>
        <a:xfrm>
          <a:off x="5772089" y="1678283"/>
          <a:ext cx="1322301" cy="457713"/>
        </a:xfrm>
        <a:prstGeom prst="hexagon">
          <a:avLst>
            <a:gd name="adj" fmla="val 40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Tahoma" panose="020B0604030504040204" pitchFamily="34" charset="0"/>
              <a:ea typeface="Tahoma" panose="020B0604030504040204" pitchFamily="34" charset="0"/>
              <a:cs typeface="Tahoma" panose="020B0604030504040204" pitchFamily="34" charset="0"/>
            </a:rPr>
            <a:t>GIAO DIỆN</a:t>
          </a:r>
        </a:p>
      </dsp:txBody>
      <dsp:txXfrm>
        <a:off x="5943309" y="1737551"/>
        <a:ext cx="979861" cy="339177"/>
      </dsp:txXfrm>
    </dsp:sp>
    <dsp:sp modelId="{3D111D5A-B4F4-44D9-B55C-7532CC237479}">
      <dsp:nvSpPr>
        <dsp:cNvPr id="0" name=""/>
        <dsp:cNvSpPr/>
      </dsp:nvSpPr>
      <dsp:spPr>
        <a:xfrm>
          <a:off x="5514975" y="2593711"/>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6DA1A613-68C0-4638-BEEF-8711B327F187}">
      <dsp:nvSpPr>
        <dsp:cNvPr id="0" name=""/>
        <dsp:cNvSpPr/>
      </dsp:nvSpPr>
      <dsp:spPr>
        <a:xfrm>
          <a:off x="7094390" y="1907140"/>
          <a:ext cx="514228" cy="0"/>
        </a:xfrm>
        <a:custGeom>
          <a:avLst/>
          <a:gdLst/>
          <a:ahLst/>
          <a:cxnLst/>
          <a:rect l="0" t="0" r="0" b="0"/>
          <a:pathLst>
            <a:path>
              <a:moveTo>
                <a:pt x="0" y="0"/>
              </a:moveTo>
              <a:lnTo>
                <a:pt x="514228"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9A7312C0-89B7-41E5-8BB5-FB4FB4925391}">
      <dsp:nvSpPr>
        <dsp:cNvPr id="0" name=""/>
        <dsp:cNvSpPr/>
      </dsp:nvSpPr>
      <dsp:spPr>
        <a:xfrm>
          <a:off x="6433239"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3D24061-653B-4F91-8242-3FAEADF488C2}">
      <dsp:nvSpPr>
        <dsp:cNvPr id="0" name=""/>
        <dsp:cNvSpPr/>
      </dsp:nvSpPr>
      <dsp:spPr>
        <a:xfrm>
          <a:off x="6395097" y="2517425"/>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A5F2BFE-14A1-43E2-BFC8-D5A8805FED22}">
      <dsp:nvSpPr>
        <dsp:cNvPr id="0" name=""/>
        <dsp:cNvSpPr/>
      </dsp:nvSpPr>
      <dsp:spPr>
        <a:xfrm>
          <a:off x="7608618" y="1678283"/>
          <a:ext cx="1322301" cy="457713"/>
        </a:xfrm>
        <a:prstGeom prst="hexagon">
          <a:avLst>
            <a:gd name="adj" fmla="val 40000"/>
            <a:gd name="vf" fmla="val 11547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CHẠY DEMO</a:t>
          </a:r>
        </a:p>
      </dsp:txBody>
      <dsp:txXfrm>
        <a:off x="7779838" y="1737551"/>
        <a:ext cx="979861" cy="339177"/>
      </dsp:txXfrm>
    </dsp:sp>
    <dsp:sp modelId="{00666518-F780-4E35-9FC4-B634ED3A708F}">
      <dsp:nvSpPr>
        <dsp:cNvPr id="0" name=""/>
        <dsp:cNvSpPr/>
      </dsp:nvSpPr>
      <dsp:spPr>
        <a:xfrm>
          <a:off x="7351504" y="0"/>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538CD3AC-5F3D-4FFA-BB85-27847FAAEECA}">
      <dsp:nvSpPr>
        <dsp:cNvPr id="0" name=""/>
        <dsp:cNvSpPr/>
      </dsp:nvSpPr>
      <dsp:spPr>
        <a:xfrm>
          <a:off x="8930920" y="1907140"/>
          <a:ext cx="514228" cy="0"/>
        </a:xfrm>
        <a:custGeom>
          <a:avLst/>
          <a:gdLst/>
          <a:ahLst/>
          <a:cxnLst/>
          <a:rect l="0" t="0" r="0" b="0"/>
          <a:pathLst>
            <a:path>
              <a:moveTo>
                <a:pt x="0" y="0"/>
              </a:moveTo>
              <a:lnTo>
                <a:pt x="514228" y="0"/>
              </a:lnTo>
            </a:path>
          </a:pathLst>
        </a:custGeom>
        <a:no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BE0E33CF-6C2D-45ED-8BAB-BBE5E22F8AAE}">
      <dsp:nvSpPr>
        <dsp:cNvPr id="0" name=""/>
        <dsp:cNvSpPr/>
      </dsp:nvSpPr>
      <dsp:spPr>
        <a:xfrm>
          <a:off x="8269769" y="1296855"/>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75D6345-68A8-4EDD-B5A9-6277C5122D0C}">
      <dsp:nvSpPr>
        <dsp:cNvPr id="0" name=""/>
        <dsp:cNvSpPr/>
      </dsp:nvSpPr>
      <dsp:spPr>
        <a:xfrm>
          <a:off x="8231626" y="1220569"/>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31DCD0-FB04-48EF-A70D-7CA6EE372A34}">
      <dsp:nvSpPr>
        <dsp:cNvPr id="0" name=""/>
        <dsp:cNvSpPr/>
      </dsp:nvSpPr>
      <dsp:spPr>
        <a:xfrm rot="10800000">
          <a:off x="9445148" y="1678283"/>
          <a:ext cx="1322301" cy="457713"/>
        </a:xfrm>
        <a:prstGeom prst="homePlate">
          <a:avLst>
            <a:gd name="adj" fmla="val 4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w="12700" cap="rnd" cmpd="sng" algn="ctr">
          <a:solidFill>
            <a:schemeClr val="accent1">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THUẬN LỢI &amp; KHÓ KHĂNG</a:t>
          </a:r>
        </a:p>
      </dsp:txBody>
      <dsp:txXfrm rot="10800000">
        <a:off x="9536691" y="1678283"/>
        <a:ext cx="1230758" cy="457713"/>
      </dsp:txXfrm>
    </dsp:sp>
    <dsp:sp modelId="{97FD8C00-9428-4789-B429-2222D16EDC30}">
      <dsp:nvSpPr>
        <dsp:cNvPr id="0" name=""/>
        <dsp:cNvSpPr/>
      </dsp:nvSpPr>
      <dsp:spPr>
        <a:xfrm>
          <a:off x="9188034" y="2593711"/>
          <a:ext cx="1836529" cy="1220569"/>
        </a:xfrm>
        <a:prstGeom prst="rect">
          <a:avLst/>
        </a:prstGeom>
        <a:noFill/>
        <a:ln>
          <a:noFill/>
        </a:ln>
        <a:effectLst/>
      </dsp:spPr>
      <dsp:style>
        <a:lnRef idx="0">
          <a:scrgbClr r="0" g="0" b="0"/>
        </a:lnRef>
        <a:fillRef idx="0">
          <a:scrgbClr r="0" g="0" b="0"/>
        </a:fillRef>
        <a:effectRef idx="0">
          <a:scrgbClr r="0" g="0" b="0"/>
        </a:effectRef>
        <a:fontRef idx="minor"/>
      </dsp:style>
    </dsp:sp>
    <dsp:sp modelId="{8868E7E4-DB61-43AE-AE18-5C4F896BBF5D}">
      <dsp:nvSpPr>
        <dsp:cNvPr id="0" name=""/>
        <dsp:cNvSpPr/>
      </dsp:nvSpPr>
      <dsp:spPr>
        <a:xfrm>
          <a:off x="10106299" y="2135997"/>
          <a:ext cx="0" cy="381428"/>
        </a:xfrm>
        <a:prstGeom prst="line">
          <a:avLst/>
        </a:prstGeom>
        <a:noFill/>
        <a:ln w="12700"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0A6553-DC56-4E6B-8D7C-3D7774981DD0}">
      <dsp:nvSpPr>
        <dsp:cNvPr id="0" name=""/>
        <dsp:cNvSpPr/>
      </dsp:nvSpPr>
      <dsp:spPr>
        <a:xfrm>
          <a:off x="10068156" y="2517425"/>
          <a:ext cx="76285" cy="76285"/>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2861282"/>
          </a:xfrm>
        </p:spPr>
        <p:txBody>
          <a:bodyPr anchor="ctr">
            <a:normAutofit fontScale="90000"/>
          </a:bodyPr>
          <a:lstStyle/>
          <a:p>
            <a:pPr algn="ctr"/>
            <a:r>
              <a:rPr lang="en-US" dirty="0">
                <a:solidFill>
                  <a:schemeClr val="tx1"/>
                </a:solidFill>
              </a:rPr>
              <a:t>BẢO V</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Ệ DỰ ÁN</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CHỦ ĐỀ</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QUẢN LÝ NHÀ HÀNG</a:t>
            </a: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br>
              <a:rPr lang="en-US"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046110" y="4030579"/>
            <a:ext cx="3511233" cy="2521819"/>
          </a:xfrm>
        </p:spPr>
        <p:txBody>
          <a:bodyPr anchor="t">
            <a:normAutofit/>
          </a:bodyPr>
          <a:lstStyle/>
          <a:p>
            <a:r>
              <a:rPr lang="en-US" sz="2000" dirty="0" err="1"/>
              <a:t>Thành</a:t>
            </a:r>
            <a:r>
              <a:rPr lang="en-US" sz="2000" dirty="0"/>
              <a:t> </a:t>
            </a:r>
            <a:r>
              <a:rPr lang="en-US" sz="2000" dirty="0" err="1"/>
              <a:t>viên</a:t>
            </a:r>
            <a:r>
              <a:rPr lang="en-US" sz="2000" dirty="0"/>
              <a:t>: </a:t>
            </a:r>
          </a:p>
          <a:p>
            <a:r>
              <a:rPr lang="en-US" sz="2000" dirty="0" err="1"/>
              <a:t>Võ</a:t>
            </a:r>
            <a:r>
              <a:rPr lang="en-US" sz="2000" dirty="0"/>
              <a:t> Quan </a:t>
            </a:r>
            <a:r>
              <a:rPr lang="en-US" sz="2000" dirty="0" err="1"/>
              <a:t>Thành</a:t>
            </a:r>
            <a:endParaRPr lang="en-US" sz="2000" dirty="0"/>
          </a:p>
          <a:p>
            <a:r>
              <a:rPr lang="en-US" sz="2000" dirty="0" err="1"/>
              <a:t>Nguyễn</a:t>
            </a:r>
            <a:r>
              <a:rPr lang="en-US" sz="2000" dirty="0"/>
              <a:t> </a:t>
            </a:r>
            <a:r>
              <a:rPr lang="en-US" sz="2000" dirty="0" err="1"/>
              <a:t>VĂn</a:t>
            </a:r>
            <a:r>
              <a:rPr lang="en-US" sz="2000" dirty="0"/>
              <a:t> </a:t>
            </a:r>
            <a:r>
              <a:rPr lang="en-US" sz="2000" dirty="0" err="1"/>
              <a:t>Thức</a:t>
            </a:r>
            <a:endParaRPr lang="en-US" sz="2000" dirty="0"/>
          </a:p>
          <a:p>
            <a:r>
              <a:rPr lang="en-US" sz="2000" dirty="0"/>
              <a:t>GIẢNG VIÊN : </a:t>
            </a:r>
            <a:r>
              <a:rPr lang="en-US" sz="2000" dirty="0" err="1"/>
              <a:t>NGUYỄn</a:t>
            </a:r>
            <a:r>
              <a:rPr lang="en-US" sz="2000" dirty="0"/>
              <a:t> </a:t>
            </a:r>
            <a:r>
              <a:rPr lang="en-US" sz="2000" dirty="0" err="1"/>
              <a:t>Ngọc</a:t>
            </a:r>
            <a:r>
              <a:rPr lang="en-US" sz="2000" dirty="0"/>
              <a:t> Anh</a:t>
            </a:r>
          </a:p>
        </p:txBody>
      </p:sp>
      <p:pic>
        <p:nvPicPr>
          <p:cNvPr id="5" name="Picture 4" descr="A bowl of oranges ">
            <a:extLst>
              <a:ext uri="{FF2B5EF4-FFF2-40B4-BE49-F238E27FC236}">
                <a16:creationId xmlns:a16="http://schemas.microsoft.com/office/drawing/2014/main" id="{46FD3043-02B3-4F91-A2CB-FF01D76F3FD5}"/>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20" y="10"/>
            <a:ext cx="7411433" cy="6857990"/>
          </a:xfrm>
          <a:prstGeom prst="rect">
            <a:avLst/>
          </a:prstGeom>
        </p:spPr>
      </p:pic>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0EC9-7E7D-4648-AC38-2A7BCBFB2EF6}"/>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I.TÓM TẮT</a:t>
            </a:r>
            <a:br>
              <a:rPr lang="en-US"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2" name="Content Placeholder 2" descr="SmartArt timeline">
            <a:extLst>
              <a:ext uri="{FF2B5EF4-FFF2-40B4-BE49-F238E27FC236}">
                <a16:creationId xmlns:a16="http://schemas.microsoft.com/office/drawing/2014/main" id="{6BF0F168-BD28-497A-AC13-24AB8C638291}"/>
              </a:ext>
            </a:extLst>
          </p:cNvPr>
          <p:cNvGraphicFramePr/>
          <p:nvPr>
            <p:extLst>
              <p:ext uri="{D42A27DB-BD31-4B8C-83A1-F6EECF244321}">
                <p14:modId xmlns:p14="http://schemas.microsoft.com/office/powerpoint/2010/main" val="279119990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794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32C6-6922-47D1-8CFF-EF5719CE3B2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1.GIỚI THIỆU DỰ ÁN</a:t>
            </a:r>
          </a:p>
        </p:txBody>
      </p:sp>
      <p:pic>
        <p:nvPicPr>
          <p:cNvPr id="10" name="Content Placeholder 9">
            <a:extLst>
              <a:ext uri="{FF2B5EF4-FFF2-40B4-BE49-F238E27FC236}">
                <a16:creationId xmlns:a16="http://schemas.microsoft.com/office/drawing/2014/main" id="{ACD7CA33-6C60-488B-A902-8629CCD497AC}"/>
              </a:ext>
            </a:extLst>
          </p:cNvPr>
          <p:cNvPicPr>
            <a:picLocks noGrp="1" noChangeAspect="1"/>
          </p:cNvPicPr>
          <p:nvPr>
            <p:ph idx="1"/>
          </p:nvPr>
        </p:nvPicPr>
        <p:blipFill>
          <a:blip r:embed="rId2"/>
          <a:stretch>
            <a:fillRect/>
          </a:stretch>
        </p:blipFill>
        <p:spPr>
          <a:xfrm>
            <a:off x="9018588" y="3198813"/>
            <a:ext cx="2224087" cy="2224087"/>
          </a:xfrm>
        </p:spPr>
      </p:pic>
      <p:sp>
        <p:nvSpPr>
          <p:cNvPr id="8" name="Content Placeholder 2">
            <a:extLst>
              <a:ext uri="{FF2B5EF4-FFF2-40B4-BE49-F238E27FC236}">
                <a16:creationId xmlns:a16="http://schemas.microsoft.com/office/drawing/2014/main" id="{1394253A-5187-486C-A427-5A5FBF288FDE}"/>
              </a:ext>
            </a:extLst>
          </p:cNvPr>
          <p:cNvSpPr txBox="1">
            <a:spLocks/>
          </p:cNvSpPr>
          <p:nvPr/>
        </p:nvSpPr>
        <p:spPr>
          <a:xfrm>
            <a:off x="581192" y="1949935"/>
            <a:ext cx="6859135" cy="310332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err="1"/>
              <a:t>Hiện</a:t>
            </a:r>
            <a:r>
              <a:rPr lang="en-US" sz="2000" dirty="0"/>
              <a:t> nay </a:t>
            </a:r>
            <a:r>
              <a:rPr lang="en-US" sz="2000" dirty="0" err="1"/>
              <a:t>với</a:t>
            </a:r>
            <a:r>
              <a:rPr lang="en-US" sz="2000" dirty="0"/>
              <a:t> </a:t>
            </a:r>
            <a:r>
              <a:rPr lang="en-US" sz="2000" dirty="0" err="1"/>
              <a:t>nhu</a:t>
            </a:r>
            <a:r>
              <a:rPr lang="en-US" sz="2000" dirty="0"/>
              <a:t> </a:t>
            </a:r>
            <a:r>
              <a:rPr lang="en-US" sz="2000" dirty="0" err="1"/>
              <a:t>cầu</a:t>
            </a:r>
            <a:r>
              <a:rPr lang="en-US" sz="2000" dirty="0"/>
              <a:t> </a:t>
            </a:r>
            <a:r>
              <a:rPr lang="en-US" sz="2000" dirty="0" err="1"/>
              <a:t>ăn</a:t>
            </a:r>
            <a:r>
              <a:rPr lang="en-US" sz="2000" dirty="0"/>
              <a:t> </a:t>
            </a:r>
            <a:r>
              <a:rPr lang="en-US" sz="2000" dirty="0" err="1"/>
              <a:t>uống</a:t>
            </a:r>
            <a:r>
              <a:rPr lang="en-US" sz="2000" dirty="0"/>
              <a:t> </a:t>
            </a:r>
            <a:r>
              <a:rPr lang="en-US" sz="2000" dirty="0" err="1"/>
              <a:t>của</a:t>
            </a:r>
            <a:r>
              <a:rPr lang="en-US" sz="2000" dirty="0"/>
              <a:t> con </a:t>
            </a:r>
            <a:r>
              <a:rPr lang="en-US" sz="2000" dirty="0" err="1"/>
              <a:t>người</a:t>
            </a:r>
            <a:r>
              <a:rPr lang="en-US" sz="2000" dirty="0"/>
              <a:t> </a:t>
            </a:r>
            <a:r>
              <a:rPr lang="en-US" sz="2000" dirty="0" err="1"/>
              <a:t>không</a:t>
            </a:r>
            <a:r>
              <a:rPr lang="en-US" sz="2000" dirty="0"/>
              <a:t> </a:t>
            </a:r>
            <a:r>
              <a:rPr lang="en-US" sz="2000" dirty="0" err="1"/>
              <a:t>ít</a:t>
            </a:r>
            <a:r>
              <a:rPr lang="en-US" sz="2000" dirty="0"/>
              <a:t> </a:t>
            </a:r>
            <a:r>
              <a:rPr lang="en-US" sz="2000" dirty="0" err="1"/>
              <a:t>nhà</a:t>
            </a:r>
            <a:r>
              <a:rPr lang="en-US" sz="2000" dirty="0"/>
              <a:t> </a:t>
            </a:r>
            <a:r>
              <a:rPr lang="en-US" sz="2000" dirty="0" err="1"/>
              <a:t>hàng</a:t>
            </a:r>
            <a:r>
              <a:rPr lang="en-US" sz="2000" dirty="0"/>
              <a:t> </a:t>
            </a:r>
            <a:r>
              <a:rPr lang="en-US" sz="2000" dirty="0" err="1"/>
              <a:t>quán</a:t>
            </a:r>
            <a:r>
              <a:rPr lang="en-US" sz="2000" dirty="0"/>
              <a:t> </a:t>
            </a:r>
            <a:r>
              <a:rPr lang="en-US" sz="2000" dirty="0" err="1"/>
              <a:t>ăn</a:t>
            </a:r>
            <a:r>
              <a:rPr lang="en-US" sz="2000" dirty="0"/>
              <a:t> </a:t>
            </a:r>
            <a:r>
              <a:rPr lang="en-US" sz="2000" dirty="0" err="1"/>
              <a:t>đã</a:t>
            </a:r>
            <a:r>
              <a:rPr lang="en-US" sz="2000" dirty="0"/>
              <a:t> ra </a:t>
            </a:r>
            <a:r>
              <a:rPr lang="en-US" sz="2000" dirty="0" err="1"/>
              <a:t>đời</a:t>
            </a:r>
            <a:r>
              <a:rPr lang="en-US" sz="2000" dirty="0"/>
              <a:t> </a:t>
            </a:r>
            <a:r>
              <a:rPr lang="en-US" sz="2000" dirty="0" err="1"/>
              <a:t>tuy</a:t>
            </a:r>
            <a:r>
              <a:rPr lang="en-US" sz="2000" dirty="0"/>
              <a:t> </a:t>
            </a:r>
            <a:r>
              <a:rPr lang="en-US" sz="2000" dirty="0" err="1"/>
              <a:t>nhiên</a:t>
            </a:r>
            <a:r>
              <a:rPr lang="en-US" sz="2000" dirty="0"/>
              <a:t> </a:t>
            </a:r>
            <a:r>
              <a:rPr lang="en-US" sz="2000" dirty="0" err="1"/>
              <a:t>theo</a:t>
            </a:r>
            <a:r>
              <a:rPr lang="en-US" sz="2000" dirty="0"/>
              <a:t> </a:t>
            </a:r>
            <a:r>
              <a:rPr lang="en-US" sz="2000" dirty="0" err="1"/>
              <a:t>đó</a:t>
            </a:r>
            <a:r>
              <a:rPr lang="en-US" sz="2000" dirty="0"/>
              <a:t> </a:t>
            </a:r>
            <a:r>
              <a:rPr lang="en-US" sz="2000" dirty="0" err="1"/>
              <a:t>việc</a:t>
            </a:r>
            <a:r>
              <a:rPr lang="en-US" sz="2000" dirty="0"/>
              <a:t> </a:t>
            </a:r>
            <a:r>
              <a:rPr lang="en-US" sz="2000" dirty="0" err="1"/>
              <a:t>kiểm</a:t>
            </a:r>
            <a:r>
              <a:rPr lang="en-US" sz="2000" dirty="0"/>
              <a:t> </a:t>
            </a:r>
            <a:r>
              <a:rPr lang="en-US" sz="2000" dirty="0" err="1"/>
              <a:t>soát</a:t>
            </a:r>
            <a:r>
              <a:rPr lang="en-US" sz="2000" dirty="0"/>
              <a:t> </a:t>
            </a:r>
            <a:r>
              <a:rPr lang="en-US" sz="2000" dirty="0" err="1"/>
              <a:t>và</a:t>
            </a:r>
            <a:r>
              <a:rPr lang="en-US" sz="2000" dirty="0"/>
              <a:t> </a:t>
            </a:r>
            <a:r>
              <a:rPr lang="en-US" sz="2000" dirty="0" err="1"/>
              <a:t>quản</a:t>
            </a:r>
            <a:r>
              <a:rPr lang="en-US" sz="2000" dirty="0"/>
              <a:t> </a:t>
            </a:r>
            <a:r>
              <a:rPr lang="en-US" sz="2000" dirty="0" err="1"/>
              <a:t>lý</a:t>
            </a:r>
            <a:r>
              <a:rPr lang="en-US" sz="2000" dirty="0"/>
              <a:t> </a:t>
            </a:r>
            <a:r>
              <a:rPr lang="en-US" sz="2000" dirty="0" err="1"/>
              <a:t>cũng</a:t>
            </a:r>
            <a:r>
              <a:rPr lang="en-US" sz="2000" dirty="0"/>
              <a:t> </a:t>
            </a:r>
            <a:r>
              <a:rPr lang="en-US" sz="2000" dirty="0" err="1"/>
              <a:t>không</a:t>
            </a:r>
            <a:r>
              <a:rPr lang="en-US" sz="2000" dirty="0"/>
              <a:t> </a:t>
            </a:r>
            <a:r>
              <a:rPr lang="en-US" sz="2000" dirty="0" err="1"/>
              <a:t>kém</a:t>
            </a:r>
            <a:r>
              <a:rPr lang="en-US" sz="2000" dirty="0"/>
              <a:t> </a:t>
            </a:r>
            <a:r>
              <a:rPr lang="en-US" sz="2000" dirty="0" err="1"/>
              <a:t>phần</a:t>
            </a:r>
            <a:r>
              <a:rPr lang="en-US" sz="2000" dirty="0"/>
              <a:t> </a:t>
            </a:r>
            <a:r>
              <a:rPr lang="en-US" sz="2000" dirty="0" err="1"/>
              <a:t>phức</a:t>
            </a:r>
            <a:r>
              <a:rPr lang="en-US" sz="2000" dirty="0"/>
              <a:t> </a:t>
            </a:r>
            <a:r>
              <a:rPr lang="en-US" sz="2000" dirty="0" err="1"/>
              <a:t>tạp</a:t>
            </a:r>
            <a:r>
              <a:rPr lang="en-US" sz="2000" dirty="0"/>
              <a:t> </a:t>
            </a:r>
            <a:r>
              <a:rPr lang="en-US" sz="2000" dirty="0" err="1"/>
              <a:t>nên</a:t>
            </a:r>
            <a:r>
              <a:rPr lang="en-US" sz="2000" dirty="0"/>
              <a:t> </a:t>
            </a:r>
            <a:r>
              <a:rPr lang="en-US" sz="2000" dirty="0" err="1"/>
              <a:t>nhóm</a:t>
            </a:r>
            <a:r>
              <a:rPr lang="en-US" sz="2000" dirty="0"/>
              <a:t> </a:t>
            </a:r>
            <a:r>
              <a:rPr lang="en-US" sz="2000" dirty="0" err="1"/>
              <a:t>em</a:t>
            </a:r>
            <a:r>
              <a:rPr lang="en-US" sz="2000" dirty="0"/>
              <a:t> </a:t>
            </a:r>
            <a:r>
              <a:rPr lang="en-US" sz="2000" dirty="0" err="1"/>
              <a:t>quyết</a:t>
            </a:r>
            <a:r>
              <a:rPr lang="en-US" sz="2000" dirty="0"/>
              <a:t> </a:t>
            </a:r>
            <a:r>
              <a:rPr lang="en-US" sz="2000" dirty="0" err="1"/>
              <a:t>định</a:t>
            </a:r>
            <a:r>
              <a:rPr lang="en-US" sz="2000" dirty="0"/>
              <a:t> </a:t>
            </a:r>
            <a:r>
              <a:rPr lang="en-US" sz="2000" dirty="0" err="1"/>
              <a:t>tạo</a:t>
            </a:r>
            <a:r>
              <a:rPr lang="en-US" sz="2000" dirty="0"/>
              <a:t> ra </a:t>
            </a:r>
            <a:r>
              <a:rPr lang="en-US" sz="2000" dirty="0" err="1"/>
              <a:t>một</a:t>
            </a:r>
            <a:r>
              <a:rPr lang="en-US" sz="2000" dirty="0"/>
              <a:t> </a:t>
            </a:r>
            <a:r>
              <a:rPr lang="en-US" sz="2000" dirty="0" err="1"/>
              <a:t>phần</a:t>
            </a:r>
            <a:r>
              <a:rPr lang="en-US" sz="2000" dirty="0"/>
              <a:t> </a:t>
            </a:r>
            <a:r>
              <a:rPr lang="en-US" sz="2000" dirty="0" err="1"/>
              <a:t>mềm</a:t>
            </a:r>
            <a:r>
              <a:rPr lang="en-US" sz="2000" dirty="0"/>
              <a:t> </a:t>
            </a:r>
            <a:r>
              <a:rPr lang="en-US" sz="2000" dirty="0" err="1"/>
              <a:t>quản</a:t>
            </a:r>
            <a:r>
              <a:rPr lang="en-US" sz="2000" dirty="0"/>
              <a:t> </a:t>
            </a:r>
            <a:r>
              <a:rPr lang="en-US" sz="2000" dirty="0" err="1"/>
              <a:t>lý</a:t>
            </a:r>
            <a:r>
              <a:rPr lang="en-US" sz="2000" dirty="0"/>
              <a:t> </a:t>
            </a:r>
            <a:r>
              <a:rPr lang="en-US" sz="2000" dirty="0" err="1"/>
              <a:t>nhà</a:t>
            </a:r>
            <a:r>
              <a:rPr lang="en-US" sz="2000" dirty="0"/>
              <a:t> </a:t>
            </a:r>
            <a:r>
              <a:rPr lang="en-US" sz="2000" dirty="0" err="1"/>
              <a:t>hàng</a:t>
            </a:r>
            <a:r>
              <a:rPr lang="en-US" sz="2000" dirty="0"/>
              <a:t> </a:t>
            </a:r>
            <a:r>
              <a:rPr lang="en-US" sz="2000" dirty="0" err="1"/>
              <a:t>với</a:t>
            </a:r>
            <a:r>
              <a:rPr lang="en-US" sz="2000" dirty="0"/>
              <a:t> </a:t>
            </a:r>
            <a:r>
              <a:rPr lang="en-US" sz="2000" dirty="0" err="1"/>
              <a:t>mong</a:t>
            </a:r>
            <a:r>
              <a:rPr lang="en-US" sz="2000" dirty="0"/>
              <a:t> </a:t>
            </a:r>
            <a:r>
              <a:rPr lang="en-US" sz="2000" dirty="0" err="1"/>
              <a:t>muốn</a:t>
            </a:r>
            <a:r>
              <a:rPr lang="en-US" sz="2000" dirty="0"/>
              <a:t> </a:t>
            </a:r>
            <a:r>
              <a:rPr lang="en-US" sz="2000" dirty="0" err="1"/>
              <a:t>giúp</a:t>
            </a:r>
            <a:r>
              <a:rPr lang="en-US" sz="2000" dirty="0"/>
              <a:t> </a:t>
            </a:r>
            <a:r>
              <a:rPr lang="en-US" sz="2000" dirty="0" err="1"/>
              <a:t>đc</a:t>
            </a:r>
            <a:r>
              <a:rPr lang="en-US" sz="2000" dirty="0"/>
              <a:t> </a:t>
            </a:r>
            <a:r>
              <a:rPr lang="en-US" sz="2000" dirty="0" err="1"/>
              <a:t>phần</a:t>
            </a:r>
            <a:r>
              <a:rPr lang="en-US" sz="2000" dirty="0"/>
              <a:t> </a:t>
            </a:r>
            <a:r>
              <a:rPr lang="en-US" sz="2000" dirty="0" err="1"/>
              <a:t>nào</a:t>
            </a:r>
            <a:r>
              <a:rPr lang="en-US" sz="2000" dirty="0"/>
              <a:t> </a:t>
            </a:r>
            <a:r>
              <a:rPr lang="en-US" sz="2000" dirty="0" err="1"/>
              <a:t>cho</a:t>
            </a:r>
            <a:r>
              <a:rPr lang="en-US" sz="2000" dirty="0"/>
              <a:t> </a:t>
            </a:r>
            <a:r>
              <a:rPr lang="en-US" sz="2000" dirty="0" err="1"/>
              <a:t>những</a:t>
            </a:r>
            <a:r>
              <a:rPr lang="en-US" sz="2000" dirty="0"/>
              <a:t> ai </a:t>
            </a:r>
            <a:r>
              <a:rPr lang="en-US" sz="2000" dirty="0" err="1"/>
              <a:t>đang</a:t>
            </a:r>
            <a:r>
              <a:rPr lang="en-US" sz="2000" dirty="0"/>
              <a:t> </a:t>
            </a:r>
            <a:r>
              <a:rPr lang="en-US" sz="2000" dirty="0" err="1"/>
              <a:t>hoạt</a:t>
            </a:r>
            <a:r>
              <a:rPr lang="en-US" sz="2000" dirty="0"/>
              <a:t> </a:t>
            </a:r>
            <a:r>
              <a:rPr lang="en-US" sz="2000" dirty="0" err="1"/>
              <a:t>động</a:t>
            </a:r>
            <a:r>
              <a:rPr lang="en-US" sz="2000" dirty="0"/>
              <a:t> </a:t>
            </a:r>
            <a:r>
              <a:rPr lang="en-US" sz="2000" dirty="0" err="1"/>
              <a:t>trong</a:t>
            </a:r>
            <a:r>
              <a:rPr lang="en-US" sz="2000" dirty="0"/>
              <a:t> </a:t>
            </a:r>
            <a:r>
              <a:rPr lang="en-US" sz="2000" dirty="0" err="1"/>
              <a:t>lĩnh</a:t>
            </a:r>
            <a:r>
              <a:rPr lang="en-US" sz="2000" dirty="0"/>
              <a:t> </a:t>
            </a:r>
            <a:r>
              <a:rPr lang="en-US" sz="2000" dirty="0" err="1"/>
              <a:t>vực</a:t>
            </a:r>
            <a:r>
              <a:rPr lang="en-US" sz="2000" dirty="0"/>
              <a:t> </a:t>
            </a:r>
            <a:r>
              <a:rPr lang="en-US" sz="2000" dirty="0" err="1"/>
              <a:t>này</a:t>
            </a:r>
            <a:endParaRPr lang="en-US" sz="2000" dirty="0"/>
          </a:p>
          <a:p>
            <a:endParaRPr lang="en-US" dirty="0"/>
          </a:p>
        </p:txBody>
      </p:sp>
    </p:spTree>
    <p:extLst>
      <p:ext uri="{BB962C8B-B14F-4D97-AF65-F5344CB8AC3E}">
        <p14:creationId xmlns:p14="http://schemas.microsoft.com/office/powerpoint/2010/main" val="14636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55AE-51E1-4440-B4E2-AB6437F7444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2.PHÂN CÔNG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VIỆC</a:t>
            </a:r>
          </a:p>
        </p:txBody>
      </p:sp>
      <p:sp>
        <p:nvSpPr>
          <p:cNvPr id="3" name="Content Placeholder 2">
            <a:extLst>
              <a:ext uri="{FF2B5EF4-FFF2-40B4-BE49-F238E27FC236}">
                <a16:creationId xmlns:a16="http://schemas.microsoft.com/office/drawing/2014/main" id="{6BC275EA-7E19-4FBB-A694-EC8F1EA57F66}"/>
              </a:ext>
            </a:extLst>
          </p:cNvPr>
          <p:cNvSpPr>
            <a:spLocks noGrp="1"/>
          </p:cNvSpPr>
          <p:nvPr>
            <p:ph idx="1"/>
          </p:nvPr>
        </p:nvSpPr>
        <p:spPr>
          <a:xfrm>
            <a:off x="581192" y="2088681"/>
            <a:ext cx="11029615" cy="4485373"/>
          </a:xfrm>
        </p:spPr>
        <p:txBody>
          <a:bodyPr/>
          <a:lstStyle/>
          <a:p>
            <a:endParaRPr lang="en-US" dirty="0"/>
          </a:p>
        </p:txBody>
      </p:sp>
    </p:spTree>
    <p:extLst>
      <p:ext uri="{BB962C8B-B14F-4D97-AF65-F5344CB8AC3E}">
        <p14:creationId xmlns:p14="http://schemas.microsoft.com/office/powerpoint/2010/main" val="759917862"/>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{10AAEB76-C97F-40D3-BB63-45CE0C458BFE}tf11964407_win32</Template>
  <TotalTime>106</TotalTime>
  <Words>129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Franklin Gothic Book</vt:lpstr>
      <vt:lpstr>Franklin Gothic Demi</vt:lpstr>
      <vt:lpstr>Gill Sans MT</vt:lpstr>
      <vt:lpstr>Tahoma</vt:lpstr>
      <vt:lpstr>Wingdings 2</vt:lpstr>
      <vt:lpstr>DividendVTI</vt:lpstr>
      <vt:lpstr>BẢO VỆ DỰ ÁN CHỦ ĐỀ QUẢN LÝ NHÀ HÀNG   </vt:lpstr>
      <vt:lpstr>I.TÓM TẮT </vt:lpstr>
      <vt:lpstr>1.GIỚI THIỆU DỰ ÁN</vt:lpstr>
      <vt:lpstr>2.PHÂN CÔNG CÔNG VIỆC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VỆ DỰ ÁN CHỦ ĐỀ QUẢN LÝ NHÀ HÀNG</dc:title>
  <dc:creator>HUY BỐ ĐỜI</dc:creator>
  <cp:lastModifiedBy>HUY BỐ ĐỜI</cp:lastModifiedBy>
  <cp:revision>8</cp:revision>
  <dcterms:created xsi:type="dcterms:W3CDTF">2021-12-08T05:20:53Z</dcterms:created>
  <dcterms:modified xsi:type="dcterms:W3CDTF">2021-12-08T11:44:31Z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