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D75491-DE04-4D9B-8083-2E4E9479B4E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5A3A5FD-0561-4935-BEEE-7544BAB91001}">
      <dgm:prSet/>
      <dgm:spPr/>
      <dgm:t>
        <a:bodyPr/>
        <a:lstStyle/>
        <a:p>
          <a:pPr>
            <a:defRPr cap="all"/>
          </a:pPr>
          <a:r>
            <a:rPr lang="en-US"/>
            <a:t>Xây dựng ứng dụng Task Manager trên Android với Flutter</a:t>
          </a:r>
        </a:p>
      </dgm:t>
    </dgm:pt>
    <dgm:pt modelId="{E94357F7-3253-4380-9991-1B4221533998}" type="parTrans" cxnId="{99691424-080F-45A6-AA1B-17122E4BE9E3}">
      <dgm:prSet/>
      <dgm:spPr/>
      <dgm:t>
        <a:bodyPr/>
        <a:lstStyle/>
        <a:p>
          <a:endParaRPr lang="en-US"/>
        </a:p>
      </dgm:t>
    </dgm:pt>
    <dgm:pt modelId="{1C47F660-2E30-4764-8049-6213C428B68F}" type="sibTrans" cxnId="{99691424-080F-45A6-AA1B-17122E4BE9E3}">
      <dgm:prSet/>
      <dgm:spPr/>
      <dgm:t>
        <a:bodyPr/>
        <a:lstStyle/>
        <a:p>
          <a:endParaRPr lang="en-US"/>
        </a:p>
      </dgm:t>
    </dgm:pt>
    <dgm:pt modelId="{210A2DF4-9920-4DEB-B528-0730ED375A4D}">
      <dgm:prSet/>
      <dgm:spPr/>
      <dgm:t>
        <a:bodyPr/>
        <a:lstStyle/>
        <a:p>
          <a:pPr>
            <a:defRPr cap="all"/>
          </a:pPr>
          <a:r>
            <a:rPr lang="en-US"/>
            <a:t>Sử dụng API giả lập (PHP) trên XAMPP</a:t>
          </a:r>
        </a:p>
      </dgm:t>
    </dgm:pt>
    <dgm:pt modelId="{927E0D62-1D01-46FE-BD0A-65B2BB3CB10F}" type="parTrans" cxnId="{F718B4D2-ABE3-427C-B0D0-FD309D23B989}">
      <dgm:prSet/>
      <dgm:spPr/>
      <dgm:t>
        <a:bodyPr/>
        <a:lstStyle/>
        <a:p>
          <a:endParaRPr lang="en-US"/>
        </a:p>
      </dgm:t>
    </dgm:pt>
    <dgm:pt modelId="{AD210B9A-BF9D-434E-B52A-C841D9859AF2}" type="sibTrans" cxnId="{F718B4D2-ABE3-427C-B0D0-FD309D23B989}">
      <dgm:prSet/>
      <dgm:spPr/>
      <dgm:t>
        <a:bodyPr/>
        <a:lstStyle/>
        <a:p>
          <a:endParaRPr lang="en-US"/>
        </a:p>
      </dgm:t>
    </dgm:pt>
    <dgm:pt modelId="{281AB73B-B52A-49B1-A9A9-97D375233525}">
      <dgm:prSet/>
      <dgm:spPr/>
      <dgm:t>
        <a:bodyPr/>
        <a:lstStyle/>
        <a:p>
          <a:pPr>
            <a:defRPr cap="all"/>
          </a:pPr>
          <a:r>
            <a:rPr lang="en-US"/>
            <a:t>Mục tiêu: Quản lý, phân công và theo dõi công việc hiệu quả</a:t>
          </a:r>
        </a:p>
      </dgm:t>
    </dgm:pt>
    <dgm:pt modelId="{D0CADBCF-CAB2-4545-BDDD-AF757DF932D9}" type="parTrans" cxnId="{97A94BA3-A640-4F43-AB10-5BC3B2A9E751}">
      <dgm:prSet/>
      <dgm:spPr/>
      <dgm:t>
        <a:bodyPr/>
        <a:lstStyle/>
        <a:p>
          <a:endParaRPr lang="en-US"/>
        </a:p>
      </dgm:t>
    </dgm:pt>
    <dgm:pt modelId="{0B21E558-F1A1-4FAA-8101-171563A3DCC2}" type="sibTrans" cxnId="{97A94BA3-A640-4F43-AB10-5BC3B2A9E751}">
      <dgm:prSet/>
      <dgm:spPr/>
      <dgm:t>
        <a:bodyPr/>
        <a:lstStyle/>
        <a:p>
          <a:endParaRPr lang="en-US"/>
        </a:p>
      </dgm:t>
    </dgm:pt>
    <dgm:pt modelId="{E3773C3D-BAE2-45B9-BBFD-55C8A760AC9E}" type="pres">
      <dgm:prSet presAssocID="{0CD75491-DE04-4D9B-8083-2E4E9479B4E5}" presName="root" presStyleCnt="0">
        <dgm:presLayoutVars>
          <dgm:dir/>
          <dgm:resizeHandles val="exact"/>
        </dgm:presLayoutVars>
      </dgm:prSet>
      <dgm:spPr/>
    </dgm:pt>
    <dgm:pt modelId="{AB2F3765-A89D-4227-A634-4EE159A43B10}" type="pres">
      <dgm:prSet presAssocID="{E5A3A5FD-0561-4935-BEEE-7544BAB91001}" presName="compNode" presStyleCnt="0"/>
      <dgm:spPr/>
    </dgm:pt>
    <dgm:pt modelId="{F0A3C708-B169-4B18-A20F-83E5F36A90B9}" type="pres">
      <dgm:prSet presAssocID="{E5A3A5FD-0561-4935-BEEE-7544BAB91001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60674DC-F71B-4DEC-B51E-A734BF4713B2}" type="pres">
      <dgm:prSet presAssocID="{E5A3A5FD-0561-4935-BEEE-7544BAB9100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5C5BF6-982A-4E0A-B7EE-F8A7FAE090EA}" type="pres">
      <dgm:prSet presAssocID="{E5A3A5FD-0561-4935-BEEE-7544BAB91001}" presName="spaceRect" presStyleCnt="0"/>
      <dgm:spPr/>
    </dgm:pt>
    <dgm:pt modelId="{EC0C2400-597E-41C9-9748-F5B402F4C0F0}" type="pres">
      <dgm:prSet presAssocID="{E5A3A5FD-0561-4935-BEEE-7544BAB91001}" presName="textRect" presStyleLbl="revTx" presStyleIdx="0" presStyleCnt="3">
        <dgm:presLayoutVars>
          <dgm:chMax val="1"/>
          <dgm:chPref val="1"/>
        </dgm:presLayoutVars>
      </dgm:prSet>
      <dgm:spPr/>
    </dgm:pt>
    <dgm:pt modelId="{7A0FB7D6-B569-44F1-9618-2AC450C3151C}" type="pres">
      <dgm:prSet presAssocID="{1C47F660-2E30-4764-8049-6213C428B68F}" presName="sibTrans" presStyleCnt="0"/>
      <dgm:spPr/>
    </dgm:pt>
    <dgm:pt modelId="{68AE33AC-BDBB-49D9-ACA6-08844E6354A8}" type="pres">
      <dgm:prSet presAssocID="{210A2DF4-9920-4DEB-B528-0730ED375A4D}" presName="compNode" presStyleCnt="0"/>
      <dgm:spPr/>
    </dgm:pt>
    <dgm:pt modelId="{D6E10D48-287F-4858-9A88-61500309040D}" type="pres">
      <dgm:prSet presAssocID="{210A2DF4-9920-4DEB-B528-0730ED375A4D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28048BE-3E7C-4AD1-BA9E-758C79CA6221}" type="pres">
      <dgm:prSet presAssocID="{210A2DF4-9920-4DEB-B528-0730ED375A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1292221-3B65-41AC-A612-ABB2B67B564B}" type="pres">
      <dgm:prSet presAssocID="{210A2DF4-9920-4DEB-B528-0730ED375A4D}" presName="spaceRect" presStyleCnt="0"/>
      <dgm:spPr/>
    </dgm:pt>
    <dgm:pt modelId="{D16A3151-D707-4AB5-8564-54ACB72229B0}" type="pres">
      <dgm:prSet presAssocID="{210A2DF4-9920-4DEB-B528-0730ED375A4D}" presName="textRect" presStyleLbl="revTx" presStyleIdx="1" presStyleCnt="3">
        <dgm:presLayoutVars>
          <dgm:chMax val="1"/>
          <dgm:chPref val="1"/>
        </dgm:presLayoutVars>
      </dgm:prSet>
      <dgm:spPr/>
    </dgm:pt>
    <dgm:pt modelId="{D2BFA1B3-BB33-40C0-810C-B1C9CA7A036D}" type="pres">
      <dgm:prSet presAssocID="{AD210B9A-BF9D-434E-B52A-C841D9859AF2}" presName="sibTrans" presStyleCnt="0"/>
      <dgm:spPr/>
    </dgm:pt>
    <dgm:pt modelId="{7057F1A1-DA41-415A-9C94-9D83DD2CEF0E}" type="pres">
      <dgm:prSet presAssocID="{281AB73B-B52A-49B1-A9A9-97D375233525}" presName="compNode" presStyleCnt="0"/>
      <dgm:spPr/>
    </dgm:pt>
    <dgm:pt modelId="{9F89BA70-56BE-4F05-B1FF-350E9FC6E1A1}" type="pres">
      <dgm:prSet presAssocID="{281AB73B-B52A-49B1-A9A9-97D37523352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9FB3820-1803-4258-B509-A0EA97EB3C40}" type="pres">
      <dgm:prSet presAssocID="{281AB73B-B52A-49B1-A9A9-97D37523352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w"/>
        </a:ext>
      </dgm:extLst>
    </dgm:pt>
    <dgm:pt modelId="{C0A1E246-13A2-40E4-8D9A-6B5F363A0F29}" type="pres">
      <dgm:prSet presAssocID="{281AB73B-B52A-49B1-A9A9-97D375233525}" presName="spaceRect" presStyleCnt="0"/>
      <dgm:spPr/>
    </dgm:pt>
    <dgm:pt modelId="{EE6CB0E0-240E-4295-A8F0-845015594054}" type="pres">
      <dgm:prSet presAssocID="{281AB73B-B52A-49B1-A9A9-97D37523352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B267F0E-397D-489C-86E6-0A55F5A09584}" type="presOf" srcId="{281AB73B-B52A-49B1-A9A9-97D375233525}" destId="{EE6CB0E0-240E-4295-A8F0-845015594054}" srcOrd="0" destOrd="0" presId="urn:microsoft.com/office/officeart/2018/5/layout/IconLeafLabelList"/>
    <dgm:cxn modelId="{1BB9B411-BCBB-4D2A-9562-3EE3B8C2165D}" type="presOf" srcId="{210A2DF4-9920-4DEB-B528-0730ED375A4D}" destId="{D16A3151-D707-4AB5-8564-54ACB72229B0}" srcOrd="0" destOrd="0" presId="urn:microsoft.com/office/officeart/2018/5/layout/IconLeafLabelList"/>
    <dgm:cxn modelId="{99691424-080F-45A6-AA1B-17122E4BE9E3}" srcId="{0CD75491-DE04-4D9B-8083-2E4E9479B4E5}" destId="{E5A3A5FD-0561-4935-BEEE-7544BAB91001}" srcOrd="0" destOrd="0" parTransId="{E94357F7-3253-4380-9991-1B4221533998}" sibTransId="{1C47F660-2E30-4764-8049-6213C428B68F}"/>
    <dgm:cxn modelId="{47928252-E5FE-4C41-BD72-C7BE68D5DBF7}" type="presOf" srcId="{0CD75491-DE04-4D9B-8083-2E4E9479B4E5}" destId="{E3773C3D-BAE2-45B9-BBFD-55C8A760AC9E}" srcOrd="0" destOrd="0" presId="urn:microsoft.com/office/officeart/2018/5/layout/IconLeafLabelList"/>
    <dgm:cxn modelId="{AE75C098-CAC4-4000-9DC0-7635935CBFA2}" type="presOf" srcId="{E5A3A5FD-0561-4935-BEEE-7544BAB91001}" destId="{EC0C2400-597E-41C9-9748-F5B402F4C0F0}" srcOrd="0" destOrd="0" presId="urn:microsoft.com/office/officeart/2018/5/layout/IconLeafLabelList"/>
    <dgm:cxn modelId="{97A94BA3-A640-4F43-AB10-5BC3B2A9E751}" srcId="{0CD75491-DE04-4D9B-8083-2E4E9479B4E5}" destId="{281AB73B-B52A-49B1-A9A9-97D375233525}" srcOrd="2" destOrd="0" parTransId="{D0CADBCF-CAB2-4545-BDDD-AF757DF932D9}" sibTransId="{0B21E558-F1A1-4FAA-8101-171563A3DCC2}"/>
    <dgm:cxn modelId="{F718B4D2-ABE3-427C-B0D0-FD309D23B989}" srcId="{0CD75491-DE04-4D9B-8083-2E4E9479B4E5}" destId="{210A2DF4-9920-4DEB-B528-0730ED375A4D}" srcOrd="1" destOrd="0" parTransId="{927E0D62-1D01-46FE-BD0A-65B2BB3CB10F}" sibTransId="{AD210B9A-BF9D-434E-B52A-C841D9859AF2}"/>
    <dgm:cxn modelId="{F23B7A4A-DB74-4069-A843-5AA690B9C3F5}" type="presParOf" srcId="{E3773C3D-BAE2-45B9-BBFD-55C8A760AC9E}" destId="{AB2F3765-A89D-4227-A634-4EE159A43B10}" srcOrd="0" destOrd="0" presId="urn:microsoft.com/office/officeart/2018/5/layout/IconLeafLabelList"/>
    <dgm:cxn modelId="{2ECD8DAA-2FDA-4011-8FDB-AD5FA7624B7A}" type="presParOf" srcId="{AB2F3765-A89D-4227-A634-4EE159A43B10}" destId="{F0A3C708-B169-4B18-A20F-83E5F36A90B9}" srcOrd="0" destOrd="0" presId="urn:microsoft.com/office/officeart/2018/5/layout/IconLeafLabelList"/>
    <dgm:cxn modelId="{071FDE3B-B1F9-4EBF-AAC5-246F9CD4A3FA}" type="presParOf" srcId="{AB2F3765-A89D-4227-A634-4EE159A43B10}" destId="{460674DC-F71B-4DEC-B51E-A734BF4713B2}" srcOrd="1" destOrd="0" presId="urn:microsoft.com/office/officeart/2018/5/layout/IconLeafLabelList"/>
    <dgm:cxn modelId="{D3FE8186-F587-4529-95FF-5BAC26B4BC70}" type="presParOf" srcId="{AB2F3765-A89D-4227-A634-4EE159A43B10}" destId="{365C5BF6-982A-4E0A-B7EE-F8A7FAE090EA}" srcOrd="2" destOrd="0" presId="urn:microsoft.com/office/officeart/2018/5/layout/IconLeafLabelList"/>
    <dgm:cxn modelId="{0C635BCF-C837-4FE8-AC2C-BCCF72A2F002}" type="presParOf" srcId="{AB2F3765-A89D-4227-A634-4EE159A43B10}" destId="{EC0C2400-597E-41C9-9748-F5B402F4C0F0}" srcOrd="3" destOrd="0" presId="urn:microsoft.com/office/officeart/2018/5/layout/IconLeafLabelList"/>
    <dgm:cxn modelId="{D6E5ECBC-F4C0-459B-9B61-84FF2D254EFA}" type="presParOf" srcId="{E3773C3D-BAE2-45B9-BBFD-55C8A760AC9E}" destId="{7A0FB7D6-B569-44F1-9618-2AC450C3151C}" srcOrd="1" destOrd="0" presId="urn:microsoft.com/office/officeart/2018/5/layout/IconLeafLabelList"/>
    <dgm:cxn modelId="{1D9565E3-ED66-4D6E-B887-CD26CDCCFB59}" type="presParOf" srcId="{E3773C3D-BAE2-45B9-BBFD-55C8A760AC9E}" destId="{68AE33AC-BDBB-49D9-ACA6-08844E6354A8}" srcOrd="2" destOrd="0" presId="urn:microsoft.com/office/officeart/2018/5/layout/IconLeafLabelList"/>
    <dgm:cxn modelId="{56E3441B-F263-45F4-B4A5-C7FCD8F50F63}" type="presParOf" srcId="{68AE33AC-BDBB-49D9-ACA6-08844E6354A8}" destId="{D6E10D48-287F-4858-9A88-61500309040D}" srcOrd="0" destOrd="0" presId="urn:microsoft.com/office/officeart/2018/5/layout/IconLeafLabelList"/>
    <dgm:cxn modelId="{295006D7-6BF1-4791-A15B-7AC35F7388EA}" type="presParOf" srcId="{68AE33AC-BDBB-49D9-ACA6-08844E6354A8}" destId="{A28048BE-3E7C-4AD1-BA9E-758C79CA6221}" srcOrd="1" destOrd="0" presId="urn:microsoft.com/office/officeart/2018/5/layout/IconLeafLabelList"/>
    <dgm:cxn modelId="{E1EBECC0-52EC-4AA9-B5ED-E113972CEC57}" type="presParOf" srcId="{68AE33AC-BDBB-49D9-ACA6-08844E6354A8}" destId="{91292221-3B65-41AC-A612-ABB2B67B564B}" srcOrd="2" destOrd="0" presId="urn:microsoft.com/office/officeart/2018/5/layout/IconLeafLabelList"/>
    <dgm:cxn modelId="{B523E5FB-5BFB-430C-9789-F7099E6F6867}" type="presParOf" srcId="{68AE33AC-BDBB-49D9-ACA6-08844E6354A8}" destId="{D16A3151-D707-4AB5-8564-54ACB72229B0}" srcOrd="3" destOrd="0" presId="urn:microsoft.com/office/officeart/2018/5/layout/IconLeafLabelList"/>
    <dgm:cxn modelId="{2DCF6184-5907-46AF-BB6E-716614A36C49}" type="presParOf" srcId="{E3773C3D-BAE2-45B9-BBFD-55C8A760AC9E}" destId="{D2BFA1B3-BB33-40C0-810C-B1C9CA7A036D}" srcOrd="3" destOrd="0" presId="urn:microsoft.com/office/officeart/2018/5/layout/IconLeafLabelList"/>
    <dgm:cxn modelId="{734A3C01-950C-482C-BA42-58847B8192A9}" type="presParOf" srcId="{E3773C3D-BAE2-45B9-BBFD-55C8A760AC9E}" destId="{7057F1A1-DA41-415A-9C94-9D83DD2CEF0E}" srcOrd="4" destOrd="0" presId="urn:microsoft.com/office/officeart/2018/5/layout/IconLeafLabelList"/>
    <dgm:cxn modelId="{AC8C8EC8-16BA-4CC0-8000-2B60E284FCBA}" type="presParOf" srcId="{7057F1A1-DA41-415A-9C94-9D83DD2CEF0E}" destId="{9F89BA70-56BE-4F05-B1FF-350E9FC6E1A1}" srcOrd="0" destOrd="0" presId="urn:microsoft.com/office/officeart/2018/5/layout/IconLeafLabelList"/>
    <dgm:cxn modelId="{F579BC80-CEF6-4E0F-8247-F27FC9BCF972}" type="presParOf" srcId="{7057F1A1-DA41-415A-9C94-9D83DD2CEF0E}" destId="{99FB3820-1803-4258-B509-A0EA97EB3C40}" srcOrd="1" destOrd="0" presId="urn:microsoft.com/office/officeart/2018/5/layout/IconLeafLabelList"/>
    <dgm:cxn modelId="{D9F3B15F-3EB1-4F53-AE8C-B13B901EB151}" type="presParOf" srcId="{7057F1A1-DA41-415A-9C94-9D83DD2CEF0E}" destId="{C0A1E246-13A2-40E4-8D9A-6B5F363A0F29}" srcOrd="2" destOrd="0" presId="urn:microsoft.com/office/officeart/2018/5/layout/IconLeafLabelList"/>
    <dgm:cxn modelId="{D0E94A97-E4A1-479F-9743-3E79BC38FADB}" type="presParOf" srcId="{7057F1A1-DA41-415A-9C94-9D83DD2CEF0E}" destId="{EE6CB0E0-240E-4295-A8F0-845015594054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0E9CFB-1598-489F-A2C0-24B8D52A4A8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9E529C-3EC6-49C5-B989-546F651D6C89}">
      <dgm:prSet/>
      <dgm:spPr/>
      <dgm:t>
        <a:bodyPr/>
        <a:lstStyle/>
        <a:p>
          <a:r>
            <a:rPr lang="en-US"/>
            <a:t>Mật khẩu mô phỏng mã hóa</a:t>
          </a:r>
        </a:p>
      </dgm:t>
    </dgm:pt>
    <dgm:pt modelId="{86922856-818D-41F4-AF48-72A7D75FFCC4}" type="parTrans" cxnId="{EA943BAE-54E6-467E-8285-C87E7FAB309E}">
      <dgm:prSet/>
      <dgm:spPr/>
      <dgm:t>
        <a:bodyPr/>
        <a:lstStyle/>
        <a:p>
          <a:endParaRPr lang="en-US"/>
        </a:p>
      </dgm:t>
    </dgm:pt>
    <dgm:pt modelId="{E7A0E657-A691-42DB-8E74-0F0FB8587176}" type="sibTrans" cxnId="{EA943BAE-54E6-467E-8285-C87E7FAB309E}">
      <dgm:prSet/>
      <dgm:spPr/>
      <dgm:t>
        <a:bodyPr/>
        <a:lstStyle/>
        <a:p>
          <a:endParaRPr lang="en-US"/>
        </a:p>
      </dgm:t>
    </dgm:pt>
    <dgm:pt modelId="{D73CCB3F-614D-4CBF-BDCB-F190CA1AEE42}">
      <dgm:prSet/>
      <dgm:spPr/>
      <dgm:t>
        <a:bodyPr/>
        <a:lstStyle/>
        <a:p>
          <a:r>
            <a:rPr lang="en-US"/>
            <a:t>Giới hạn quyền truy cập API</a:t>
          </a:r>
        </a:p>
      </dgm:t>
    </dgm:pt>
    <dgm:pt modelId="{035AAB2C-0FFA-4668-BB4F-21E0510A3092}" type="parTrans" cxnId="{8698AC03-1979-48FF-BE2B-0D527C1A3C29}">
      <dgm:prSet/>
      <dgm:spPr/>
      <dgm:t>
        <a:bodyPr/>
        <a:lstStyle/>
        <a:p>
          <a:endParaRPr lang="en-US"/>
        </a:p>
      </dgm:t>
    </dgm:pt>
    <dgm:pt modelId="{EAB85BD0-1B9C-41FE-B18F-89BA55AD69DD}" type="sibTrans" cxnId="{8698AC03-1979-48FF-BE2B-0D527C1A3C29}">
      <dgm:prSet/>
      <dgm:spPr/>
      <dgm:t>
        <a:bodyPr/>
        <a:lstStyle/>
        <a:p>
          <a:endParaRPr lang="en-US"/>
        </a:p>
      </dgm:t>
    </dgm:pt>
    <dgm:pt modelId="{2F0CA99D-BD01-43D0-B116-523EDBDECD96}">
      <dgm:prSet/>
      <dgm:spPr/>
      <dgm:t>
        <a:bodyPr/>
        <a:lstStyle/>
        <a:p>
          <a:r>
            <a:rPr lang="en-US"/>
            <a:t>Không lưu trữ dữ liệu thực tế</a:t>
          </a:r>
        </a:p>
      </dgm:t>
    </dgm:pt>
    <dgm:pt modelId="{4E9A7178-CE07-48C6-B31F-903C16E8D3D0}" type="parTrans" cxnId="{23E53ABF-9F4D-4A09-80D4-7C25A1E946E5}">
      <dgm:prSet/>
      <dgm:spPr/>
      <dgm:t>
        <a:bodyPr/>
        <a:lstStyle/>
        <a:p>
          <a:endParaRPr lang="en-US"/>
        </a:p>
      </dgm:t>
    </dgm:pt>
    <dgm:pt modelId="{C6FC9C5C-FAD0-4181-9629-04E0F13D7820}" type="sibTrans" cxnId="{23E53ABF-9F4D-4A09-80D4-7C25A1E946E5}">
      <dgm:prSet/>
      <dgm:spPr/>
      <dgm:t>
        <a:bodyPr/>
        <a:lstStyle/>
        <a:p>
          <a:endParaRPr lang="en-US"/>
        </a:p>
      </dgm:t>
    </dgm:pt>
    <dgm:pt modelId="{5847C464-4F21-438D-809C-EC7469EC29BB}">
      <dgm:prSet/>
      <dgm:spPr/>
      <dgm:t>
        <a:bodyPr/>
        <a:lstStyle/>
        <a:p>
          <a:r>
            <a:rPr lang="en-US"/>
            <a:t>Chỉ dùng trong phát triển và kiểm thử</a:t>
          </a:r>
        </a:p>
      </dgm:t>
    </dgm:pt>
    <dgm:pt modelId="{ED75C47A-430A-4390-A9D5-DAF3B694A120}" type="parTrans" cxnId="{187A4284-268E-464E-8A5D-8700882AC752}">
      <dgm:prSet/>
      <dgm:spPr/>
      <dgm:t>
        <a:bodyPr/>
        <a:lstStyle/>
        <a:p>
          <a:endParaRPr lang="en-US"/>
        </a:p>
      </dgm:t>
    </dgm:pt>
    <dgm:pt modelId="{A0CF053D-2C76-4719-B88F-14D045CF005C}" type="sibTrans" cxnId="{187A4284-268E-464E-8A5D-8700882AC752}">
      <dgm:prSet/>
      <dgm:spPr/>
      <dgm:t>
        <a:bodyPr/>
        <a:lstStyle/>
        <a:p>
          <a:endParaRPr lang="en-US"/>
        </a:p>
      </dgm:t>
    </dgm:pt>
    <dgm:pt modelId="{5A10DBD0-064B-49C0-AD91-7D354ED0FC5B}" type="pres">
      <dgm:prSet presAssocID="{A80E9CFB-1598-489F-A2C0-24B8D52A4A8A}" presName="linear" presStyleCnt="0">
        <dgm:presLayoutVars>
          <dgm:animLvl val="lvl"/>
          <dgm:resizeHandles val="exact"/>
        </dgm:presLayoutVars>
      </dgm:prSet>
      <dgm:spPr/>
    </dgm:pt>
    <dgm:pt modelId="{8F26F854-3F3F-48AF-B8F0-B3C5A8312304}" type="pres">
      <dgm:prSet presAssocID="{859E529C-3EC6-49C5-B989-546F651D6C8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B7E3AD-F980-40ED-89E5-AE9F3F04E4CC}" type="pres">
      <dgm:prSet presAssocID="{E7A0E657-A691-42DB-8E74-0F0FB8587176}" presName="spacer" presStyleCnt="0"/>
      <dgm:spPr/>
    </dgm:pt>
    <dgm:pt modelId="{3ADE1268-A8FC-4119-990C-F26EC5A8BD3B}" type="pres">
      <dgm:prSet presAssocID="{D73CCB3F-614D-4CBF-BDCB-F190CA1AEE4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3226EA0-67C3-4407-BFA8-1CAEDA037AAA}" type="pres">
      <dgm:prSet presAssocID="{EAB85BD0-1B9C-41FE-B18F-89BA55AD69DD}" presName="spacer" presStyleCnt="0"/>
      <dgm:spPr/>
    </dgm:pt>
    <dgm:pt modelId="{8B6292F3-D33C-47F4-8536-BE2ABEBBF68E}" type="pres">
      <dgm:prSet presAssocID="{2F0CA99D-BD01-43D0-B116-523EDBDECD9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6A4D2E-653A-4F3F-9852-4E9484F08D7E}" type="pres">
      <dgm:prSet presAssocID="{C6FC9C5C-FAD0-4181-9629-04E0F13D7820}" presName="spacer" presStyleCnt="0"/>
      <dgm:spPr/>
    </dgm:pt>
    <dgm:pt modelId="{63B4D6D5-1DDD-40C2-A97D-D4B76C677FEB}" type="pres">
      <dgm:prSet presAssocID="{5847C464-4F21-438D-809C-EC7469EC29B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698AC03-1979-48FF-BE2B-0D527C1A3C29}" srcId="{A80E9CFB-1598-489F-A2C0-24B8D52A4A8A}" destId="{D73CCB3F-614D-4CBF-BDCB-F190CA1AEE42}" srcOrd="1" destOrd="0" parTransId="{035AAB2C-0FFA-4668-BB4F-21E0510A3092}" sibTransId="{EAB85BD0-1B9C-41FE-B18F-89BA55AD69DD}"/>
    <dgm:cxn modelId="{8B03571D-97BF-4BA1-B5B0-AA4ED5A346AE}" type="presOf" srcId="{5847C464-4F21-438D-809C-EC7469EC29BB}" destId="{63B4D6D5-1DDD-40C2-A97D-D4B76C677FEB}" srcOrd="0" destOrd="0" presId="urn:microsoft.com/office/officeart/2005/8/layout/vList2"/>
    <dgm:cxn modelId="{5433FB46-3EC1-4B95-83EF-3849A1ADC148}" type="presOf" srcId="{D73CCB3F-614D-4CBF-BDCB-F190CA1AEE42}" destId="{3ADE1268-A8FC-4119-990C-F26EC5A8BD3B}" srcOrd="0" destOrd="0" presId="urn:microsoft.com/office/officeart/2005/8/layout/vList2"/>
    <dgm:cxn modelId="{55AFAA4C-6CF5-4032-83C9-E80325A62EA2}" type="presOf" srcId="{859E529C-3EC6-49C5-B989-546F651D6C89}" destId="{8F26F854-3F3F-48AF-B8F0-B3C5A8312304}" srcOrd="0" destOrd="0" presId="urn:microsoft.com/office/officeart/2005/8/layout/vList2"/>
    <dgm:cxn modelId="{B4E55A7C-6BC4-4211-8F88-2DB3302FDF1D}" type="presOf" srcId="{A80E9CFB-1598-489F-A2C0-24B8D52A4A8A}" destId="{5A10DBD0-064B-49C0-AD91-7D354ED0FC5B}" srcOrd="0" destOrd="0" presId="urn:microsoft.com/office/officeart/2005/8/layout/vList2"/>
    <dgm:cxn modelId="{838B247F-B7D7-447C-892D-10769899FC19}" type="presOf" srcId="{2F0CA99D-BD01-43D0-B116-523EDBDECD96}" destId="{8B6292F3-D33C-47F4-8536-BE2ABEBBF68E}" srcOrd="0" destOrd="0" presId="urn:microsoft.com/office/officeart/2005/8/layout/vList2"/>
    <dgm:cxn modelId="{187A4284-268E-464E-8A5D-8700882AC752}" srcId="{A80E9CFB-1598-489F-A2C0-24B8D52A4A8A}" destId="{5847C464-4F21-438D-809C-EC7469EC29BB}" srcOrd="3" destOrd="0" parTransId="{ED75C47A-430A-4390-A9D5-DAF3B694A120}" sibTransId="{A0CF053D-2C76-4719-B88F-14D045CF005C}"/>
    <dgm:cxn modelId="{EA943BAE-54E6-467E-8285-C87E7FAB309E}" srcId="{A80E9CFB-1598-489F-A2C0-24B8D52A4A8A}" destId="{859E529C-3EC6-49C5-B989-546F651D6C89}" srcOrd="0" destOrd="0" parTransId="{86922856-818D-41F4-AF48-72A7D75FFCC4}" sibTransId="{E7A0E657-A691-42DB-8E74-0F0FB8587176}"/>
    <dgm:cxn modelId="{23E53ABF-9F4D-4A09-80D4-7C25A1E946E5}" srcId="{A80E9CFB-1598-489F-A2C0-24B8D52A4A8A}" destId="{2F0CA99D-BD01-43D0-B116-523EDBDECD96}" srcOrd="2" destOrd="0" parTransId="{4E9A7178-CE07-48C6-B31F-903C16E8D3D0}" sibTransId="{C6FC9C5C-FAD0-4181-9629-04E0F13D7820}"/>
    <dgm:cxn modelId="{89A9DB22-C815-4D51-A80E-EA808D0A2AB2}" type="presParOf" srcId="{5A10DBD0-064B-49C0-AD91-7D354ED0FC5B}" destId="{8F26F854-3F3F-48AF-B8F0-B3C5A8312304}" srcOrd="0" destOrd="0" presId="urn:microsoft.com/office/officeart/2005/8/layout/vList2"/>
    <dgm:cxn modelId="{A446F9A6-1C46-4F0F-BACF-E14607783504}" type="presParOf" srcId="{5A10DBD0-064B-49C0-AD91-7D354ED0FC5B}" destId="{9CB7E3AD-F980-40ED-89E5-AE9F3F04E4CC}" srcOrd="1" destOrd="0" presId="urn:microsoft.com/office/officeart/2005/8/layout/vList2"/>
    <dgm:cxn modelId="{BC339F96-29E2-4419-9580-747CEDE64619}" type="presParOf" srcId="{5A10DBD0-064B-49C0-AD91-7D354ED0FC5B}" destId="{3ADE1268-A8FC-4119-990C-F26EC5A8BD3B}" srcOrd="2" destOrd="0" presId="urn:microsoft.com/office/officeart/2005/8/layout/vList2"/>
    <dgm:cxn modelId="{77758311-FA9A-49A4-88A9-1228E2256D38}" type="presParOf" srcId="{5A10DBD0-064B-49C0-AD91-7D354ED0FC5B}" destId="{E3226EA0-67C3-4407-BFA8-1CAEDA037AAA}" srcOrd="3" destOrd="0" presId="urn:microsoft.com/office/officeart/2005/8/layout/vList2"/>
    <dgm:cxn modelId="{B6F2F721-E510-443E-86CB-74F4540B3174}" type="presParOf" srcId="{5A10DBD0-064B-49C0-AD91-7D354ED0FC5B}" destId="{8B6292F3-D33C-47F4-8536-BE2ABEBBF68E}" srcOrd="4" destOrd="0" presId="urn:microsoft.com/office/officeart/2005/8/layout/vList2"/>
    <dgm:cxn modelId="{9ECE1404-2CD2-4562-AD6F-E921ADFDA76C}" type="presParOf" srcId="{5A10DBD0-064B-49C0-AD91-7D354ED0FC5B}" destId="{256A4D2E-653A-4F3F-9852-4E9484F08D7E}" srcOrd="5" destOrd="0" presId="urn:microsoft.com/office/officeart/2005/8/layout/vList2"/>
    <dgm:cxn modelId="{55BBE58A-6EA5-446C-AC0D-CCD4907A34A5}" type="presParOf" srcId="{5A10DBD0-064B-49C0-AD91-7D354ED0FC5B}" destId="{63B4D6D5-1DDD-40C2-A97D-D4B76C677FE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442712-E196-47D4-99DF-9249631DFE8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36604C-A228-4847-BFB8-006BB3D187F6}">
      <dgm:prSet/>
      <dgm:spPr/>
      <dgm:t>
        <a:bodyPr/>
        <a:lstStyle/>
        <a:p>
          <a:r>
            <a:rPr lang="en-US"/>
            <a:t>Ứng dụng ổn định, phù hợp cá nhân và nhóm nhỏ</a:t>
          </a:r>
        </a:p>
      </dgm:t>
    </dgm:pt>
    <dgm:pt modelId="{1A0F1953-C011-4677-B880-C639AC17B3D7}" type="parTrans" cxnId="{24602B47-664C-40C7-99B6-242D97F8A8B1}">
      <dgm:prSet/>
      <dgm:spPr/>
      <dgm:t>
        <a:bodyPr/>
        <a:lstStyle/>
        <a:p>
          <a:endParaRPr lang="en-US"/>
        </a:p>
      </dgm:t>
    </dgm:pt>
    <dgm:pt modelId="{2D4694EE-F1D5-4F71-B4D7-D55E74323B0C}" type="sibTrans" cxnId="{24602B47-664C-40C7-99B6-242D97F8A8B1}">
      <dgm:prSet/>
      <dgm:spPr/>
      <dgm:t>
        <a:bodyPr/>
        <a:lstStyle/>
        <a:p>
          <a:endParaRPr lang="en-US"/>
        </a:p>
      </dgm:t>
    </dgm:pt>
    <dgm:pt modelId="{FC144AF5-9A6F-495B-9FBC-CFD775429AF9}">
      <dgm:prSet/>
      <dgm:spPr/>
      <dgm:t>
        <a:bodyPr/>
        <a:lstStyle/>
        <a:p>
          <a:r>
            <a:rPr lang="en-US"/>
            <a:t>Có thể mở rộng: API thực tế, thông báo, lưu trữ offline</a:t>
          </a:r>
        </a:p>
      </dgm:t>
    </dgm:pt>
    <dgm:pt modelId="{D4CA3660-51E7-4E7F-BFA9-F5F26AE3D8B8}" type="parTrans" cxnId="{6DD3E6E5-3473-43BC-A7DB-909D1BA2965E}">
      <dgm:prSet/>
      <dgm:spPr/>
      <dgm:t>
        <a:bodyPr/>
        <a:lstStyle/>
        <a:p>
          <a:endParaRPr lang="en-US"/>
        </a:p>
      </dgm:t>
    </dgm:pt>
    <dgm:pt modelId="{398FC10A-F83C-4E66-97E8-8AFA7DCFDFC3}" type="sibTrans" cxnId="{6DD3E6E5-3473-43BC-A7DB-909D1BA2965E}">
      <dgm:prSet/>
      <dgm:spPr/>
      <dgm:t>
        <a:bodyPr/>
        <a:lstStyle/>
        <a:p>
          <a:endParaRPr lang="en-US"/>
        </a:p>
      </dgm:t>
    </dgm:pt>
    <dgm:pt modelId="{10ADA989-2BC4-46C6-B234-1AE17B7B4FF3}">
      <dgm:prSet/>
      <dgm:spPr/>
      <dgm:t>
        <a:bodyPr/>
        <a:lstStyle/>
        <a:p>
          <a:r>
            <a:rPr lang="en-US"/>
            <a:t>Tăng cường bảo mật: JWT, phân quyền, mã hóa cục bộ</a:t>
          </a:r>
        </a:p>
      </dgm:t>
    </dgm:pt>
    <dgm:pt modelId="{059D3893-9538-4C1D-A165-74BD629B0800}" type="parTrans" cxnId="{8B0BC10D-53B3-4B8F-B43D-FE3F742B4AD8}">
      <dgm:prSet/>
      <dgm:spPr/>
      <dgm:t>
        <a:bodyPr/>
        <a:lstStyle/>
        <a:p>
          <a:endParaRPr lang="en-US"/>
        </a:p>
      </dgm:t>
    </dgm:pt>
    <dgm:pt modelId="{2B2DD066-F677-47E5-B51D-04A2DCF20437}" type="sibTrans" cxnId="{8B0BC10D-53B3-4B8F-B43D-FE3F742B4AD8}">
      <dgm:prSet/>
      <dgm:spPr/>
      <dgm:t>
        <a:bodyPr/>
        <a:lstStyle/>
        <a:p>
          <a:endParaRPr lang="en-US"/>
        </a:p>
      </dgm:t>
    </dgm:pt>
    <dgm:pt modelId="{706CB973-B7A6-4FF3-AEF7-747D12001A27}" type="pres">
      <dgm:prSet presAssocID="{45442712-E196-47D4-99DF-9249631DFE86}" presName="linear" presStyleCnt="0">
        <dgm:presLayoutVars>
          <dgm:animLvl val="lvl"/>
          <dgm:resizeHandles val="exact"/>
        </dgm:presLayoutVars>
      </dgm:prSet>
      <dgm:spPr/>
    </dgm:pt>
    <dgm:pt modelId="{B1A8C2A4-40B9-4C08-AB82-9F51BB48F8BE}" type="pres">
      <dgm:prSet presAssocID="{2036604C-A228-4847-BFB8-006BB3D187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095C359-B557-4ABD-BF55-3F8E75CA183E}" type="pres">
      <dgm:prSet presAssocID="{2D4694EE-F1D5-4F71-B4D7-D55E74323B0C}" presName="spacer" presStyleCnt="0"/>
      <dgm:spPr/>
    </dgm:pt>
    <dgm:pt modelId="{5FB2C9E7-1ABE-46F8-B519-4A8BDFD551F5}" type="pres">
      <dgm:prSet presAssocID="{FC144AF5-9A6F-495B-9FBC-CFD775429A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E43E5A-D07A-4215-BB31-EA1284A94E49}" type="pres">
      <dgm:prSet presAssocID="{398FC10A-F83C-4E66-97E8-8AFA7DCFDFC3}" presName="spacer" presStyleCnt="0"/>
      <dgm:spPr/>
    </dgm:pt>
    <dgm:pt modelId="{CCF74B75-F3A0-42AF-8C38-624481CE0A12}" type="pres">
      <dgm:prSet presAssocID="{10ADA989-2BC4-46C6-B234-1AE17B7B4FF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B0BC10D-53B3-4B8F-B43D-FE3F742B4AD8}" srcId="{45442712-E196-47D4-99DF-9249631DFE86}" destId="{10ADA989-2BC4-46C6-B234-1AE17B7B4FF3}" srcOrd="2" destOrd="0" parTransId="{059D3893-9538-4C1D-A165-74BD629B0800}" sibTransId="{2B2DD066-F677-47E5-B51D-04A2DCF20437}"/>
    <dgm:cxn modelId="{99348A28-979C-4E20-B902-B7B77BBD6D42}" type="presOf" srcId="{45442712-E196-47D4-99DF-9249631DFE86}" destId="{706CB973-B7A6-4FF3-AEF7-747D12001A27}" srcOrd="0" destOrd="0" presId="urn:microsoft.com/office/officeart/2005/8/layout/vList2"/>
    <dgm:cxn modelId="{24602B47-664C-40C7-99B6-242D97F8A8B1}" srcId="{45442712-E196-47D4-99DF-9249631DFE86}" destId="{2036604C-A228-4847-BFB8-006BB3D187F6}" srcOrd="0" destOrd="0" parTransId="{1A0F1953-C011-4677-B880-C639AC17B3D7}" sibTransId="{2D4694EE-F1D5-4F71-B4D7-D55E74323B0C}"/>
    <dgm:cxn modelId="{2F57AD59-5AD5-4015-B062-A0706764F6D1}" type="presOf" srcId="{2036604C-A228-4847-BFB8-006BB3D187F6}" destId="{B1A8C2A4-40B9-4C08-AB82-9F51BB48F8BE}" srcOrd="0" destOrd="0" presId="urn:microsoft.com/office/officeart/2005/8/layout/vList2"/>
    <dgm:cxn modelId="{E39098E1-F724-42AB-A2AB-2BEC43E4F115}" type="presOf" srcId="{10ADA989-2BC4-46C6-B234-1AE17B7B4FF3}" destId="{CCF74B75-F3A0-42AF-8C38-624481CE0A12}" srcOrd="0" destOrd="0" presId="urn:microsoft.com/office/officeart/2005/8/layout/vList2"/>
    <dgm:cxn modelId="{29A1EFE2-AB3C-4EA0-99B8-5F85F7822B59}" type="presOf" srcId="{FC144AF5-9A6F-495B-9FBC-CFD775429AF9}" destId="{5FB2C9E7-1ABE-46F8-B519-4A8BDFD551F5}" srcOrd="0" destOrd="0" presId="urn:microsoft.com/office/officeart/2005/8/layout/vList2"/>
    <dgm:cxn modelId="{6DD3E6E5-3473-43BC-A7DB-909D1BA2965E}" srcId="{45442712-E196-47D4-99DF-9249631DFE86}" destId="{FC144AF5-9A6F-495B-9FBC-CFD775429AF9}" srcOrd="1" destOrd="0" parTransId="{D4CA3660-51E7-4E7F-BFA9-F5F26AE3D8B8}" sibTransId="{398FC10A-F83C-4E66-97E8-8AFA7DCFDFC3}"/>
    <dgm:cxn modelId="{0D6243B4-A050-4BD5-AE86-C9C3B5741357}" type="presParOf" srcId="{706CB973-B7A6-4FF3-AEF7-747D12001A27}" destId="{B1A8C2A4-40B9-4C08-AB82-9F51BB48F8BE}" srcOrd="0" destOrd="0" presId="urn:microsoft.com/office/officeart/2005/8/layout/vList2"/>
    <dgm:cxn modelId="{E3CD805E-B1E9-4FB1-BE87-B241A5B04347}" type="presParOf" srcId="{706CB973-B7A6-4FF3-AEF7-747D12001A27}" destId="{A095C359-B557-4ABD-BF55-3F8E75CA183E}" srcOrd="1" destOrd="0" presId="urn:microsoft.com/office/officeart/2005/8/layout/vList2"/>
    <dgm:cxn modelId="{AD889E2D-FE3A-451C-A738-17F63F1B5332}" type="presParOf" srcId="{706CB973-B7A6-4FF3-AEF7-747D12001A27}" destId="{5FB2C9E7-1ABE-46F8-B519-4A8BDFD551F5}" srcOrd="2" destOrd="0" presId="urn:microsoft.com/office/officeart/2005/8/layout/vList2"/>
    <dgm:cxn modelId="{01CA6965-6652-4128-818E-8FC202486421}" type="presParOf" srcId="{706CB973-B7A6-4FF3-AEF7-747D12001A27}" destId="{F3E43E5A-D07A-4215-BB31-EA1284A94E49}" srcOrd="3" destOrd="0" presId="urn:microsoft.com/office/officeart/2005/8/layout/vList2"/>
    <dgm:cxn modelId="{826A1D4D-8EFD-4931-BE19-21759BAA27EA}" type="presParOf" srcId="{706CB973-B7A6-4FF3-AEF7-747D12001A27}" destId="{CCF74B75-F3A0-42AF-8C38-624481CE0A1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174CCC-9CB6-4990-8CD7-DC621AB214A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8477AF-22DA-48D4-A8E5-F210F49F2F47}">
      <dgm:prSet/>
      <dgm:spPr/>
      <dgm:t>
        <a:bodyPr/>
        <a:lstStyle/>
        <a:p>
          <a:r>
            <a:rPr lang="en-US"/>
            <a:t>Tạo, sửa, xóa, theo dõi nhiệm vụ cá nhân/nhóm</a:t>
          </a:r>
        </a:p>
      </dgm:t>
    </dgm:pt>
    <dgm:pt modelId="{BB88828F-F240-41BF-BA82-2992B294FDDB}" type="parTrans" cxnId="{98396ECA-D7E9-4EE0-844D-B805FEDEF55A}">
      <dgm:prSet/>
      <dgm:spPr/>
      <dgm:t>
        <a:bodyPr/>
        <a:lstStyle/>
        <a:p>
          <a:endParaRPr lang="en-US"/>
        </a:p>
      </dgm:t>
    </dgm:pt>
    <dgm:pt modelId="{B047DFD0-9DF2-4252-BE59-29EC5CC61A0F}" type="sibTrans" cxnId="{98396ECA-D7E9-4EE0-844D-B805FEDEF55A}">
      <dgm:prSet/>
      <dgm:spPr/>
      <dgm:t>
        <a:bodyPr/>
        <a:lstStyle/>
        <a:p>
          <a:endParaRPr lang="en-US"/>
        </a:p>
      </dgm:t>
    </dgm:pt>
    <dgm:pt modelId="{F1D080B1-4309-4CF4-8E2B-75E6E379E54C}">
      <dgm:prSet/>
      <dgm:spPr/>
      <dgm:t>
        <a:bodyPr/>
        <a:lstStyle/>
        <a:p>
          <a:r>
            <a:rPr lang="en-US"/>
            <a:t>Giao diện đơn giản, dễ dùng</a:t>
          </a:r>
        </a:p>
      </dgm:t>
    </dgm:pt>
    <dgm:pt modelId="{5E063FCF-CD52-44D1-A2B9-BDB54AA92AB6}" type="parTrans" cxnId="{8733F3D4-916C-40A4-A5A6-50DA962ED160}">
      <dgm:prSet/>
      <dgm:spPr/>
      <dgm:t>
        <a:bodyPr/>
        <a:lstStyle/>
        <a:p>
          <a:endParaRPr lang="en-US"/>
        </a:p>
      </dgm:t>
    </dgm:pt>
    <dgm:pt modelId="{9145C607-5D7A-484D-8134-5CC59E23B92F}" type="sibTrans" cxnId="{8733F3D4-916C-40A4-A5A6-50DA962ED160}">
      <dgm:prSet/>
      <dgm:spPr/>
      <dgm:t>
        <a:bodyPr/>
        <a:lstStyle/>
        <a:p>
          <a:endParaRPr lang="en-US"/>
        </a:p>
      </dgm:t>
    </dgm:pt>
    <dgm:pt modelId="{F4DAD5C0-D22D-4EA2-B03D-9AF6A76524AA}">
      <dgm:prSet/>
      <dgm:spPr/>
      <dgm:t>
        <a:bodyPr/>
        <a:lstStyle/>
        <a:p>
          <a:r>
            <a:rPr lang="en-US"/>
            <a:t>API giả lập giúp giảm chi phí kiểm thử</a:t>
          </a:r>
        </a:p>
      </dgm:t>
    </dgm:pt>
    <dgm:pt modelId="{BDBDCAB9-6230-436C-A7C7-E6BF92DAA063}" type="parTrans" cxnId="{871289EB-765A-49A4-B189-47FF481D51ED}">
      <dgm:prSet/>
      <dgm:spPr/>
      <dgm:t>
        <a:bodyPr/>
        <a:lstStyle/>
        <a:p>
          <a:endParaRPr lang="en-US"/>
        </a:p>
      </dgm:t>
    </dgm:pt>
    <dgm:pt modelId="{342795D8-4763-4F2B-AB96-F914EFE64D5C}" type="sibTrans" cxnId="{871289EB-765A-49A4-B189-47FF481D51ED}">
      <dgm:prSet/>
      <dgm:spPr/>
      <dgm:t>
        <a:bodyPr/>
        <a:lstStyle/>
        <a:p>
          <a:endParaRPr lang="en-US"/>
        </a:p>
      </dgm:t>
    </dgm:pt>
    <dgm:pt modelId="{DA3421BC-359E-44BC-AC84-4028E4FACEA8}">
      <dgm:prSet/>
      <dgm:spPr/>
      <dgm:t>
        <a:bodyPr/>
        <a:lstStyle/>
        <a:p>
          <a:r>
            <a:rPr lang="en-US"/>
            <a:t>Có thể mở rộng với API thực tế, thông báo đẩy...</a:t>
          </a:r>
        </a:p>
      </dgm:t>
    </dgm:pt>
    <dgm:pt modelId="{0CD41247-6055-48CA-82C0-741CC627598F}" type="parTrans" cxnId="{A160F3BC-02ED-4D88-8A9B-81A6437975DD}">
      <dgm:prSet/>
      <dgm:spPr/>
      <dgm:t>
        <a:bodyPr/>
        <a:lstStyle/>
        <a:p>
          <a:endParaRPr lang="en-US"/>
        </a:p>
      </dgm:t>
    </dgm:pt>
    <dgm:pt modelId="{27F7FB1F-6915-44D8-8D67-D3F16EBF8785}" type="sibTrans" cxnId="{A160F3BC-02ED-4D88-8A9B-81A6437975DD}">
      <dgm:prSet/>
      <dgm:spPr/>
      <dgm:t>
        <a:bodyPr/>
        <a:lstStyle/>
        <a:p>
          <a:endParaRPr lang="en-US"/>
        </a:p>
      </dgm:t>
    </dgm:pt>
    <dgm:pt modelId="{8227E7A8-6FDD-4B9B-9B22-26B22DE2D957}" type="pres">
      <dgm:prSet presAssocID="{05174CCC-9CB6-4990-8CD7-DC621AB214A1}" presName="linear" presStyleCnt="0">
        <dgm:presLayoutVars>
          <dgm:animLvl val="lvl"/>
          <dgm:resizeHandles val="exact"/>
        </dgm:presLayoutVars>
      </dgm:prSet>
      <dgm:spPr/>
    </dgm:pt>
    <dgm:pt modelId="{42D0A3D2-940D-4A7A-9B3D-B9C722E3C14D}" type="pres">
      <dgm:prSet presAssocID="{328477AF-22DA-48D4-A8E5-F210F49F2F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31ABC3C-BBF0-435A-A3BD-FAB850FB7DD5}" type="pres">
      <dgm:prSet presAssocID="{B047DFD0-9DF2-4252-BE59-29EC5CC61A0F}" presName="spacer" presStyleCnt="0"/>
      <dgm:spPr/>
    </dgm:pt>
    <dgm:pt modelId="{3C4EB4E6-1330-4B88-BF73-5E7FE7CEC324}" type="pres">
      <dgm:prSet presAssocID="{F1D080B1-4309-4CF4-8E2B-75E6E379E5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8283E76-00BA-4DB3-9761-DC5817292FC9}" type="pres">
      <dgm:prSet presAssocID="{9145C607-5D7A-484D-8134-5CC59E23B92F}" presName="spacer" presStyleCnt="0"/>
      <dgm:spPr/>
    </dgm:pt>
    <dgm:pt modelId="{704BC830-B20E-45B1-9139-31A36F0C212B}" type="pres">
      <dgm:prSet presAssocID="{F4DAD5C0-D22D-4EA2-B03D-9AF6A76524A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A4AD59-2E11-454D-932B-5D8C46DF3C25}" type="pres">
      <dgm:prSet presAssocID="{342795D8-4763-4F2B-AB96-F914EFE64D5C}" presName="spacer" presStyleCnt="0"/>
      <dgm:spPr/>
    </dgm:pt>
    <dgm:pt modelId="{CAF9B74C-C61A-43E3-8E8A-BF1A3A48EDE5}" type="pres">
      <dgm:prSet presAssocID="{DA3421BC-359E-44BC-AC84-4028E4FACEA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2C3BE10-5475-4584-8C6E-32BAE87A09B5}" type="presOf" srcId="{DA3421BC-359E-44BC-AC84-4028E4FACEA8}" destId="{CAF9B74C-C61A-43E3-8E8A-BF1A3A48EDE5}" srcOrd="0" destOrd="0" presId="urn:microsoft.com/office/officeart/2005/8/layout/vList2"/>
    <dgm:cxn modelId="{F3E20A26-A188-49C5-AD13-58B4F86591C6}" type="presOf" srcId="{05174CCC-9CB6-4990-8CD7-DC621AB214A1}" destId="{8227E7A8-6FDD-4B9B-9B22-26B22DE2D957}" srcOrd="0" destOrd="0" presId="urn:microsoft.com/office/officeart/2005/8/layout/vList2"/>
    <dgm:cxn modelId="{2BD48573-600F-4184-99DB-5EC35212DC5A}" type="presOf" srcId="{F1D080B1-4309-4CF4-8E2B-75E6E379E54C}" destId="{3C4EB4E6-1330-4B88-BF73-5E7FE7CEC324}" srcOrd="0" destOrd="0" presId="urn:microsoft.com/office/officeart/2005/8/layout/vList2"/>
    <dgm:cxn modelId="{44BAE958-4960-402E-823C-2B48C7779301}" type="presOf" srcId="{F4DAD5C0-D22D-4EA2-B03D-9AF6A76524AA}" destId="{704BC830-B20E-45B1-9139-31A36F0C212B}" srcOrd="0" destOrd="0" presId="urn:microsoft.com/office/officeart/2005/8/layout/vList2"/>
    <dgm:cxn modelId="{A160F3BC-02ED-4D88-8A9B-81A6437975DD}" srcId="{05174CCC-9CB6-4990-8CD7-DC621AB214A1}" destId="{DA3421BC-359E-44BC-AC84-4028E4FACEA8}" srcOrd="3" destOrd="0" parTransId="{0CD41247-6055-48CA-82C0-741CC627598F}" sibTransId="{27F7FB1F-6915-44D8-8D67-D3F16EBF8785}"/>
    <dgm:cxn modelId="{98396ECA-D7E9-4EE0-844D-B805FEDEF55A}" srcId="{05174CCC-9CB6-4990-8CD7-DC621AB214A1}" destId="{328477AF-22DA-48D4-A8E5-F210F49F2F47}" srcOrd="0" destOrd="0" parTransId="{BB88828F-F240-41BF-BA82-2992B294FDDB}" sibTransId="{B047DFD0-9DF2-4252-BE59-29EC5CC61A0F}"/>
    <dgm:cxn modelId="{8733F3D4-916C-40A4-A5A6-50DA962ED160}" srcId="{05174CCC-9CB6-4990-8CD7-DC621AB214A1}" destId="{F1D080B1-4309-4CF4-8E2B-75E6E379E54C}" srcOrd="1" destOrd="0" parTransId="{5E063FCF-CD52-44D1-A2B9-BDB54AA92AB6}" sibTransId="{9145C607-5D7A-484D-8134-5CC59E23B92F}"/>
    <dgm:cxn modelId="{78A476E3-C555-49C7-8C9D-BF8A2E4C5FA7}" type="presOf" srcId="{328477AF-22DA-48D4-A8E5-F210F49F2F47}" destId="{42D0A3D2-940D-4A7A-9B3D-B9C722E3C14D}" srcOrd="0" destOrd="0" presId="urn:microsoft.com/office/officeart/2005/8/layout/vList2"/>
    <dgm:cxn modelId="{871289EB-765A-49A4-B189-47FF481D51ED}" srcId="{05174CCC-9CB6-4990-8CD7-DC621AB214A1}" destId="{F4DAD5C0-D22D-4EA2-B03D-9AF6A76524AA}" srcOrd="2" destOrd="0" parTransId="{BDBDCAB9-6230-436C-A7C7-E6BF92DAA063}" sibTransId="{342795D8-4763-4F2B-AB96-F914EFE64D5C}"/>
    <dgm:cxn modelId="{4149200A-E36C-4953-BE20-531A5077F3C3}" type="presParOf" srcId="{8227E7A8-6FDD-4B9B-9B22-26B22DE2D957}" destId="{42D0A3D2-940D-4A7A-9B3D-B9C722E3C14D}" srcOrd="0" destOrd="0" presId="urn:microsoft.com/office/officeart/2005/8/layout/vList2"/>
    <dgm:cxn modelId="{BCDC36CA-2F76-4BDA-8575-3AF45FA28A24}" type="presParOf" srcId="{8227E7A8-6FDD-4B9B-9B22-26B22DE2D957}" destId="{D31ABC3C-BBF0-435A-A3BD-FAB850FB7DD5}" srcOrd="1" destOrd="0" presId="urn:microsoft.com/office/officeart/2005/8/layout/vList2"/>
    <dgm:cxn modelId="{D5C64BBE-8433-40C6-8ECD-E84BD3C9942B}" type="presParOf" srcId="{8227E7A8-6FDD-4B9B-9B22-26B22DE2D957}" destId="{3C4EB4E6-1330-4B88-BF73-5E7FE7CEC324}" srcOrd="2" destOrd="0" presId="urn:microsoft.com/office/officeart/2005/8/layout/vList2"/>
    <dgm:cxn modelId="{D0C97B89-2F89-426E-B7CE-6E7D687A11E8}" type="presParOf" srcId="{8227E7A8-6FDD-4B9B-9B22-26B22DE2D957}" destId="{B8283E76-00BA-4DB3-9761-DC5817292FC9}" srcOrd="3" destOrd="0" presId="urn:microsoft.com/office/officeart/2005/8/layout/vList2"/>
    <dgm:cxn modelId="{3DE7A75F-1ABF-4907-874B-441B5CC59D00}" type="presParOf" srcId="{8227E7A8-6FDD-4B9B-9B22-26B22DE2D957}" destId="{704BC830-B20E-45B1-9139-31A36F0C212B}" srcOrd="4" destOrd="0" presId="urn:microsoft.com/office/officeart/2005/8/layout/vList2"/>
    <dgm:cxn modelId="{8001B76B-8E5D-4F30-BD75-7138CB88D318}" type="presParOf" srcId="{8227E7A8-6FDD-4B9B-9B22-26B22DE2D957}" destId="{34A4AD59-2E11-454D-932B-5D8C46DF3C25}" srcOrd="5" destOrd="0" presId="urn:microsoft.com/office/officeart/2005/8/layout/vList2"/>
    <dgm:cxn modelId="{B24714B1-586C-44EB-8B21-E0A5ED32ADEA}" type="presParOf" srcId="{8227E7A8-6FDD-4B9B-9B22-26B22DE2D957}" destId="{CAF9B74C-C61A-43E3-8E8A-BF1A3A48EDE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00B69E7-A8FC-454D-9A8A-49E9942568D3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1728E3C-AC9C-4333-B2AE-E7C2102AE57A}">
      <dgm:prSet/>
      <dgm:spPr/>
      <dgm:t>
        <a:bodyPr/>
        <a:lstStyle/>
        <a:p>
          <a:r>
            <a:rPr lang="en-US"/>
            <a:t>Nền tảng: Android API 21+</a:t>
          </a:r>
        </a:p>
      </dgm:t>
    </dgm:pt>
    <dgm:pt modelId="{FAA2580C-38E7-446B-AE3B-E8CCFC7D80F8}" type="parTrans" cxnId="{32610457-7A7F-4780-BF33-18A4E8066D9D}">
      <dgm:prSet/>
      <dgm:spPr/>
      <dgm:t>
        <a:bodyPr/>
        <a:lstStyle/>
        <a:p>
          <a:endParaRPr lang="en-US"/>
        </a:p>
      </dgm:t>
    </dgm:pt>
    <dgm:pt modelId="{540D7B7A-5E5A-4BCD-AB1D-7EAB84D6F3B6}" type="sibTrans" cxnId="{32610457-7A7F-4780-BF33-18A4E8066D9D}">
      <dgm:prSet/>
      <dgm:spPr/>
      <dgm:t>
        <a:bodyPr/>
        <a:lstStyle/>
        <a:p>
          <a:endParaRPr lang="en-US"/>
        </a:p>
      </dgm:t>
    </dgm:pt>
    <dgm:pt modelId="{8B529585-2F63-4BE0-BD8A-0F28FB4E8892}">
      <dgm:prSet/>
      <dgm:spPr/>
      <dgm:t>
        <a:bodyPr/>
        <a:lstStyle/>
        <a:p>
          <a:r>
            <a:rPr lang="en-US"/>
            <a:t>Frontend: Flutter (Dart)</a:t>
          </a:r>
        </a:p>
      </dgm:t>
    </dgm:pt>
    <dgm:pt modelId="{382B4998-ECF8-49FC-86AB-6B25F26AB577}" type="parTrans" cxnId="{EF1470BC-5897-4A9B-8FDE-7A8E73683A49}">
      <dgm:prSet/>
      <dgm:spPr/>
      <dgm:t>
        <a:bodyPr/>
        <a:lstStyle/>
        <a:p>
          <a:endParaRPr lang="en-US"/>
        </a:p>
      </dgm:t>
    </dgm:pt>
    <dgm:pt modelId="{3EFF5A0F-521E-4AD5-AA16-7CF9E9E5F6C6}" type="sibTrans" cxnId="{EF1470BC-5897-4A9B-8FDE-7A8E73683A49}">
      <dgm:prSet/>
      <dgm:spPr/>
      <dgm:t>
        <a:bodyPr/>
        <a:lstStyle/>
        <a:p>
          <a:endParaRPr lang="en-US"/>
        </a:p>
      </dgm:t>
    </dgm:pt>
    <dgm:pt modelId="{B9ED12D7-9E0C-49FA-8B6A-40ED60CB7307}">
      <dgm:prSet/>
      <dgm:spPr/>
      <dgm:t>
        <a:bodyPr/>
        <a:lstStyle/>
        <a:p>
          <a:r>
            <a:rPr lang="en-US"/>
            <a:t>Backend: PHP API giả lập trên XAMPP</a:t>
          </a:r>
        </a:p>
      </dgm:t>
    </dgm:pt>
    <dgm:pt modelId="{3D500B39-AEA4-4B74-92D6-3809B4534770}" type="parTrans" cxnId="{76D58F94-7323-4A4F-9F86-9A28C504D359}">
      <dgm:prSet/>
      <dgm:spPr/>
      <dgm:t>
        <a:bodyPr/>
        <a:lstStyle/>
        <a:p>
          <a:endParaRPr lang="en-US"/>
        </a:p>
      </dgm:t>
    </dgm:pt>
    <dgm:pt modelId="{0A9F8604-C726-46B9-AB27-6472E1BAFA68}" type="sibTrans" cxnId="{76D58F94-7323-4A4F-9F86-9A28C504D359}">
      <dgm:prSet/>
      <dgm:spPr/>
      <dgm:t>
        <a:bodyPr/>
        <a:lstStyle/>
        <a:p>
          <a:endParaRPr lang="en-US"/>
        </a:p>
      </dgm:t>
    </dgm:pt>
    <dgm:pt modelId="{68122560-EBF5-4CC9-9C93-DCF5978A8C97}">
      <dgm:prSet/>
      <dgm:spPr/>
      <dgm:t>
        <a:bodyPr/>
        <a:lstStyle/>
        <a:p>
          <a:r>
            <a:rPr lang="en-US"/>
            <a:t>Dữ liệu: JSON tĩnh</a:t>
          </a:r>
        </a:p>
      </dgm:t>
    </dgm:pt>
    <dgm:pt modelId="{AA6C585D-C0DA-480C-BED5-CDC5C043848D}" type="parTrans" cxnId="{E220343E-1988-4FC0-B6A7-245452814D80}">
      <dgm:prSet/>
      <dgm:spPr/>
      <dgm:t>
        <a:bodyPr/>
        <a:lstStyle/>
        <a:p>
          <a:endParaRPr lang="en-US"/>
        </a:p>
      </dgm:t>
    </dgm:pt>
    <dgm:pt modelId="{0A3D356D-B039-4EB0-ACC2-5A3594B328D1}" type="sibTrans" cxnId="{E220343E-1988-4FC0-B6A7-245452814D80}">
      <dgm:prSet/>
      <dgm:spPr/>
      <dgm:t>
        <a:bodyPr/>
        <a:lstStyle/>
        <a:p>
          <a:endParaRPr lang="en-US"/>
        </a:p>
      </dgm:t>
    </dgm:pt>
    <dgm:pt modelId="{71C5079A-865D-48AC-897B-09025615AD47}">
      <dgm:prSet/>
      <dgm:spPr/>
      <dgm:t>
        <a:bodyPr/>
        <a:lstStyle/>
        <a:p>
          <a:r>
            <a:rPr lang="en-US"/>
            <a:t>Đối tượng: Cá nhân, nhóm nhỏ, lập trình viên</a:t>
          </a:r>
        </a:p>
      </dgm:t>
    </dgm:pt>
    <dgm:pt modelId="{77900886-E906-48B5-8015-17BBBD924431}" type="parTrans" cxnId="{09F7F7AE-2248-40ED-8BF4-9CC950ACDBF7}">
      <dgm:prSet/>
      <dgm:spPr/>
      <dgm:t>
        <a:bodyPr/>
        <a:lstStyle/>
        <a:p>
          <a:endParaRPr lang="en-US"/>
        </a:p>
      </dgm:t>
    </dgm:pt>
    <dgm:pt modelId="{FDE60D4C-FA15-4705-BEDC-A551ECD1C4EE}" type="sibTrans" cxnId="{09F7F7AE-2248-40ED-8BF4-9CC950ACDBF7}">
      <dgm:prSet/>
      <dgm:spPr/>
      <dgm:t>
        <a:bodyPr/>
        <a:lstStyle/>
        <a:p>
          <a:endParaRPr lang="en-US"/>
        </a:p>
      </dgm:t>
    </dgm:pt>
    <dgm:pt modelId="{BF9B81D3-B76C-44B7-9C08-5D2A02448E18}" type="pres">
      <dgm:prSet presAssocID="{000B69E7-A8FC-454D-9A8A-49E9942568D3}" presName="linear" presStyleCnt="0">
        <dgm:presLayoutVars>
          <dgm:animLvl val="lvl"/>
          <dgm:resizeHandles val="exact"/>
        </dgm:presLayoutVars>
      </dgm:prSet>
      <dgm:spPr/>
    </dgm:pt>
    <dgm:pt modelId="{46327018-B006-4DD7-8996-6F96D7F75DAA}" type="pres">
      <dgm:prSet presAssocID="{11728E3C-AC9C-4333-B2AE-E7C2102AE57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EC2F301-9986-4F6D-82B8-53FE29508ED6}" type="pres">
      <dgm:prSet presAssocID="{540D7B7A-5E5A-4BCD-AB1D-7EAB84D6F3B6}" presName="spacer" presStyleCnt="0"/>
      <dgm:spPr/>
    </dgm:pt>
    <dgm:pt modelId="{A58E41AC-E82A-4CA3-910D-3CDD42A72AEA}" type="pres">
      <dgm:prSet presAssocID="{8B529585-2F63-4BE0-BD8A-0F28FB4E889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60390E9-6460-4EF9-8605-950E3FC66248}" type="pres">
      <dgm:prSet presAssocID="{3EFF5A0F-521E-4AD5-AA16-7CF9E9E5F6C6}" presName="spacer" presStyleCnt="0"/>
      <dgm:spPr/>
    </dgm:pt>
    <dgm:pt modelId="{BB9CE25C-96E6-4EA7-83B3-7F2138139CED}" type="pres">
      <dgm:prSet presAssocID="{B9ED12D7-9E0C-49FA-8B6A-40ED60CB730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0FD3C1-3EC6-4596-9E02-BD6ED3C19A23}" type="pres">
      <dgm:prSet presAssocID="{0A9F8604-C726-46B9-AB27-6472E1BAFA68}" presName="spacer" presStyleCnt="0"/>
      <dgm:spPr/>
    </dgm:pt>
    <dgm:pt modelId="{54EFE8AA-3B08-47B0-B09A-8A123B1CF2A4}" type="pres">
      <dgm:prSet presAssocID="{68122560-EBF5-4CC9-9C93-DCF5978A8C9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7C3433-7704-4B17-9F79-3A44C0607009}" type="pres">
      <dgm:prSet presAssocID="{0A3D356D-B039-4EB0-ACC2-5A3594B328D1}" presName="spacer" presStyleCnt="0"/>
      <dgm:spPr/>
    </dgm:pt>
    <dgm:pt modelId="{6D12068C-E27D-4678-9B36-9014053EF085}" type="pres">
      <dgm:prSet presAssocID="{71C5079A-865D-48AC-897B-09025615AD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21E5614-CF9C-4D8A-9868-AFDA18AFF26A}" type="presOf" srcId="{000B69E7-A8FC-454D-9A8A-49E9942568D3}" destId="{BF9B81D3-B76C-44B7-9C08-5D2A02448E18}" srcOrd="0" destOrd="0" presId="urn:microsoft.com/office/officeart/2005/8/layout/vList2"/>
    <dgm:cxn modelId="{154E5D17-C89C-4401-95DA-AEAE828BF471}" type="presOf" srcId="{68122560-EBF5-4CC9-9C93-DCF5978A8C97}" destId="{54EFE8AA-3B08-47B0-B09A-8A123B1CF2A4}" srcOrd="0" destOrd="0" presId="urn:microsoft.com/office/officeart/2005/8/layout/vList2"/>
    <dgm:cxn modelId="{E220343E-1988-4FC0-B6A7-245452814D80}" srcId="{000B69E7-A8FC-454D-9A8A-49E9942568D3}" destId="{68122560-EBF5-4CC9-9C93-DCF5978A8C97}" srcOrd="3" destOrd="0" parTransId="{AA6C585D-C0DA-480C-BED5-CDC5C043848D}" sibTransId="{0A3D356D-B039-4EB0-ACC2-5A3594B328D1}"/>
    <dgm:cxn modelId="{719E8C70-174A-43D5-9682-E08FDB861642}" type="presOf" srcId="{8B529585-2F63-4BE0-BD8A-0F28FB4E8892}" destId="{A58E41AC-E82A-4CA3-910D-3CDD42A72AEA}" srcOrd="0" destOrd="0" presId="urn:microsoft.com/office/officeart/2005/8/layout/vList2"/>
    <dgm:cxn modelId="{32610457-7A7F-4780-BF33-18A4E8066D9D}" srcId="{000B69E7-A8FC-454D-9A8A-49E9942568D3}" destId="{11728E3C-AC9C-4333-B2AE-E7C2102AE57A}" srcOrd="0" destOrd="0" parTransId="{FAA2580C-38E7-446B-AE3B-E8CCFC7D80F8}" sibTransId="{540D7B7A-5E5A-4BCD-AB1D-7EAB84D6F3B6}"/>
    <dgm:cxn modelId="{01359F7D-6043-4F63-A56B-653C679AD8D2}" type="presOf" srcId="{71C5079A-865D-48AC-897B-09025615AD47}" destId="{6D12068C-E27D-4678-9B36-9014053EF085}" srcOrd="0" destOrd="0" presId="urn:microsoft.com/office/officeart/2005/8/layout/vList2"/>
    <dgm:cxn modelId="{76D58F94-7323-4A4F-9F86-9A28C504D359}" srcId="{000B69E7-A8FC-454D-9A8A-49E9942568D3}" destId="{B9ED12D7-9E0C-49FA-8B6A-40ED60CB7307}" srcOrd="2" destOrd="0" parTransId="{3D500B39-AEA4-4B74-92D6-3809B4534770}" sibTransId="{0A9F8604-C726-46B9-AB27-6472E1BAFA68}"/>
    <dgm:cxn modelId="{6C276BA5-F8AE-46FE-AB9F-9C96C4B6A6B1}" type="presOf" srcId="{11728E3C-AC9C-4333-B2AE-E7C2102AE57A}" destId="{46327018-B006-4DD7-8996-6F96D7F75DAA}" srcOrd="0" destOrd="0" presId="urn:microsoft.com/office/officeart/2005/8/layout/vList2"/>
    <dgm:cxn modelId="{09F7F7AE-2248-40ED-8BF4-9CC950ACDBF7}" srcId="{000B69E7-A8FC-454D-9A8A-49E9942568D3}" destId="{71C5079A-865D-48AC-897B-09025615AD47}" srcOrd="4" destOrd="0" parTransId="{77900886-E906-48B5-8015-17BBBD924431}" sibTransId="{FDE60D4C-FA15-4705-BEDC-A551ECD1C4EE}"/>
    <dgm:cxn modelId="{EF1470BC-5897-4A9B-8FDE-7A8E73683A49}" srcId="{000B69E7-A8FC-454D-9A8A-49E9942568D3}" destId="{8B529585-2F63-4BE0-BD8A-0F28FB4E8892}" srcOrd="1" destOrd="0" parTransId="{382B4998-ECF8-49FC-86AB-6B25F26AB577}" sibTransId="{3EFF5A0F-521E-4AD5-AA16-7CF9E9E5F6C6}"/>
    <dgm:cxn modelId="{F93B45DB-5AFF-45EF-911C-D44251136E7B}" type="presOf" srcId="{B9ED12D7-9E0C-49FA-8B6A-40ED60CB7307}" destId="{BB9CE25C-96E6-4EA7-83B3-7F2138139CED}" srcOrd="0" destOrd="0" presId="urn:microsoft.com/office/officeart/2005/8/layout/vList2"/>
    <dgm:cxn modelId="{FAA41048-AE02-40FF-9DE9-524C8BBDE602}" type="presParOf" srcId="{BF9B81D3-B76C-44B7-9C08-5D2A02448E18}" destId="{46327018-B006-4DD7-8996-6F96D7F75DAA}" srcOrd="0" destOrd="0" presId="urn:microsoft.com/office/officeart/2005/8/layout/vList2"/>
    <dgm:cxn modelId="{38F0229A-AFCA-4D14-8025-50ABC8975165}" type="presParOf" srcId="{BF9B81D3-B76C-44B7-9C08-5D2A02448E18}" destId="{6EC2F301-9986-4F6D-82B8-53FE29508ED6}" srcOrd="1" destOrd="0" presId="urn:microsoft.com/office/officeart/2005/8/layout/vList2"/>
    <dgm:cxn modelId="{40EBF977-2B72-4812-AAC7-A73942CE0450}" type="presParOf" srcId="{BF9B81D3-B76C-44B7-9C08-5D2A02448E18}" destId="{A58E41AC-E82A-4CA3-910D-3CDD42A72AEA}" srcOrd="2" destOrd="0" presId="urn:microsoft.com/office/officeart/2005/8/layout/vList2"/>
    <dgm:cxn modelId="{AEF56DE4-B0CD-41B3-BABF-3EBE9F27B834}" type="presParOf" srcId="{BF9B81D3-B76C-44B7-9C08-5D2A02448E18}" destId="{C60390E9-6460-4EF9-8605-950E3FC66248}" srcOrd="3" destOrd="0" presId="urn:microsoft.com/office/officeart/2005/8/layout/vList2"/>
    <dgm:cxn modelId="{7D570556-B072-4420-A3B1-1654E400FE2C}" type="presParOf" srcId="{BF9B81D3-B76C-44B7-9C08-5D2A02448E18}" destId="{BB9CE25C-96E6-4EA7-83B3-7F2138139CED}" srcOrd="4" destOrd="0" presId="urn:microsoft.com/office/officeart/2005/8/layout/vList2"/>
    <dgm:cxn modelId="{39991292-A4E7-41B0-8415-F2FFBA7193A0}" type="presParOf" srcId="{BF9B81D3-B76C-44B7-9C08-5D2A02448E18}" destId="{570FD3C1-3EC6-4596-9E02-BD6ED3C19A23}" srcOrd="5" destOrd="0" presId="urn:microsoft.com/office/officeart/2005/8/layout/vList2"/>
    <dgm:cxn modelId="{E1D7BDBD-1E6E-4F62-973C-5038A579D99D}" type="presParOf" srcId="{BF9B81D3-B76C-44B7-9C08-5D2A02448E18}" destId="{54EFE8AA-3B08-47B0-B09A-8A123B1CF2A4}" srcOrd="6" destOrd="0" presId="urn:microsoft.com/office/officeart/2005/8/layout/vList2"/>
    <dgm:cxn modelId="{DDB8F52D-B15F-41A4-A1DB-6D601C22A04A}" type="presParOf" srcId="{BF9B81D3-B76C-44B7-9C08-5D2A02448E18}" destId="{BD7C3433-7704-4B17-9F79-3A44C0607009}" srcOrd="7" destOrd="0" presId="urn:microsoft.com/office/officeart/2005/8/layout/vList2"/>
    <dgm:cxn modelId="{17839890-A85F-46FD-8610-8F2E8270D2A5}" type="presParOf" srcId="{BF9B81D3-B76C-44B7-9C08-5D2A02448E18}" destId="{6D12068C-E27D-4678-9B36-9014053EF08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D11A57-8E83-4004-BDD8-7E9A3978F1D0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D2BFBC2-0449-4F99-AD11-83F5EE565EEA}">
      <dgm:prSet/>
      <dgm:spPr/>
      <dgm:t>
        <a:bodyPr/>
        <a:lstStyle/>
        <a:p>
          <a:r>
            <a:rPr lang="en-US"/>
            <a:t>User: id, username, password, email, avatar, role,...</a:t>
          </a:r>
        </a:p>
      </dgm:t>
    </dgm:pt>
    <dgm:pt modelId="{2E87D3C9-BB71-4095-9BB4-F0AF205B8128}" type="parTrans" cxnId="{8A0AA899-D239-4051-BC82-18A679716AC5}">
      <dgm:prSet/>
      <dgm:spPr/>
      <dgm:t>
        <a:bodyPr/>
        <a:lstStyle/>
        <a:p>
          <a:endParaRPr lang="en-US"/>
        </a:p>
      </dgm:t>
    </dgm:pt>
    <dgm:pt modelId="{05A888BD-D9DA-4296-B209-1A4CB0570D53}" type="sibTrans" cxnId="{8A0AA899-D239-4051-BC82-18A679716AC5}">
      <dgm:prSet/>
      <dgm:spPr/>
      <dgm:t>
        <a:bodyPr/>
        <a:lstStyle/>
        <a:p>
          <a:endParaRPr lang="en-US"/>
        </a:p>
      </dgm:t>
    </dgm:pt>
    <dgm:pt modelId="{9B685831-3A74-4C09-A970-96E37BDF6107}">
      <dgm:prSet/>
      <dgm:spPr/>
      <dgm:t>
        <a:bodyPr/>
        <a:lstStyle/>
        <a:p>
          <a:r>
            <a:rPr lang="en-US"/>
            <a:t>Task: id, title, description, status, priority, dueDate,...</a:t>
          </a:r>
        </a:p>
      </dgm:t>
    </dgm:pt>
    <dgm:pt modelId="{24E8C285-1479-44E7-84BE-31F915F1863A}" type="parTrans" cxnId="{047CDA95-B5EA-497F-B950-60E20AC63D6D}">
      <dgm:prSet/>
      <dgm:spPr/>
      <dgm:t>
        <a:bodyPr/>
        <a:lstStyle/>
        <a:p>
          <a:endParaRPr lang="en-US"/>
        </a:p>
      </dgm:t>
    </dgm:pt>
    <dgm:pt modelId="{23AC24E7-F1BB-4C56-8B0B-1B8753078A1F}" type="sibTrans" cxnId="{047CDA95-B5EA-497F-B950-60E20AC63D6D}">
      <dgm:prSet/>
      <dgm:spPr/>
      <dgm:t>
        <a:bodyPr/>
        <a:lstStyle/>
        <a:p>
          <a:endParaRPr lang="en-US"/>
        </a:p>
      </dgm:t>
    </dgm:pt>
    <dgm:pt modelId="{50AEE1BA-08A7-4D35-A7F5-EE009F646228}" type="pres">
      <dgm:prSet presAssocID="{D2D11A57-8E83-4004-BDD8-7E9A3978F1D0}" presName="vert0" presStyleCnt="0">
        <dgm:presLayoutVars>
          <dgm:dir/>
          <dgm:animOne val="branch"/>
          <dgm:animLvl val="lvl"/>
        </dgm:presLayoutVars>
      </dgm:prSet>
      <dgm:spPr/>
    </dgm:pt>
    <dgm:pt modelId="{0C560BC3-CC29-4EC8-9EDD-F490A07D9779}" type="pres">
      <dgm:prSet presAssocID="{CD2BFBC2-0449-4F99-AD11-83F5EE565EEA}" presName="thickLine" presStyleLbl="alignNode1" presStyleIdx="0" presStyleCnt="2"/>
      <dgm:spPr/>
    </dgm:pt>
    <dgm:pt modelId="{7F6501E0-F7E6-4615-99A6-1EC47B54DA7E}" type="pres">
      <dgm:prSet presAssocID="{CD2BFBC2-0449-4F99-AD11-83F5EE565EEA}" presName="horz1" presStyleCnt="0"/>
      <dgm:spPr/>
    </dgm:pt>
    <dgm:pt modelId="{81EFA3E1-A6C8-4AB0-AC1B-3346DDB0E9B0}" type="pres">
      <dgm:prSet presAssocID="{CD2BFBC2-0449-4F99-AD11-83F5EE565EEA}" presName="tx1" presStyleLbl="revTx" presStyleIdx="0" presStyleCnt="2"/>
      <dgm:spPr/>
    </dgm:pt>
    <dgm:pt modelId="{DB4B43C0-4AD5-4352-A690-69F2FBD92430}" type="pres">
      <dgm:prSet presAssocID="{CD2BFBC2-0449-4F99-AD11-83F5EE565EEA}" presName="vert1" presStyleCnt="0"/>
      <dgm:spPr/>
    </dgm:pt>
    <dgm:pt modelId="{9D884BDC-6215-4F6C-854A-C37545AB661F}" type="pres">
      <dgm:prSet presAssocID="{9B685831-3A74-4C09-A970-96E37BDF6107}" presName="thickLine" presStyleLbl="alignNode1" presStyleIdx="1" presStyleCnt="2"/>
      <dgm:spPr/>
    </dgm:pt>
    <dgm:pt modelId="{A5E9E11D-5752-4C76-A1C6-6F1A2288BA05}" type="pres">
      <dgm:prSet presAssocID="{9B685831-3A74-4C09-A970-96E37BDF6107}" presName="horz1" presStyleCnt="0"/>
      <dgm:spPr/>
    </dgm:pt>
    <dgm:pt modelId="{A8804DF3-013B-473F-9D66-B7B77D698FE0}" type="pres">
      <dgm:prSet presAssocID="{9B685831-3A74-4C09-A970-96E37BDF6107}" presName="tx1" presStyleLbl="revTx" presStyleIdx="1" presStyleCnt="2"/>
      <dgm:spPr/>
    </dgm:pt>
    <dgm:pt modelId="{91466988-9B7D-426D-A26D-F28EE5B80765}" type="pres">
      <dgm:prSet presAssocID="{9B685831-3A74-4C09-A970-96E37BDF6107}" presName="vert1" presStyleCnt="0"/>
      <dgm:spPr/>
    </dgm:pt>
  </dgm:ptLst>
  <dgm:cxnLst>
    <dgm:cxn modelId="{00D21212-5126-49A5-B583-4FECECBCC5FC}" type="presOf" srcId="{CD2BFBC2-0449-4F99-AD11-83F5EE565EEA}" destId="{81EFA3E1-A6C8-4AB0-AC1B-3346DDB0E9B0}" srcOrd="0" destOrd="0" presId="urn:microsoft.com/office/officeart/2008/layout/LinedList"/>
    <dgm:cxn modelId="{2D1DA247-3C22-42CE-9F32-6B1666E98171}" type="presOf" srcId="{9B685831-3A74-4C09-A970-96E37BDF6107}" destId="{A8804DF3-013B-473F-9D66-B7B77D698FE0}" srcOrd="0" destOrd="0" presId="urn:microsoft.com/office/officeart/2008/layout/LinedList"/>
    <dgm:cxn modelId="{DD36E77B-1A68-4D8A-A7CE-E427DEE22601}" type="presOf" srcId="{D2D11A57-8E83-4004-BDD8-7E9A3978F1D0}" destId="{50AEE1BA-08A7-4D35-A7F5-EE009F646228}" srcOrd="0" destOrd="0" presId="urn:microsoft.com/office/officeart/2008/layout/LinedList"/>
    <dgm:cxn modelId="{047CDA95-B5EA-497F-B950-60E20AC63D6D}" srcId="{D2D11A57-8E83-4004-BDD8-7E9A3978F1D0}" destId="{9B685831-3A74-4C09-A970-96E37BDF6107}" srcOrd="1" destOrd="0" parTransId="{24E8C285-1479-44E7-84BE-31F915F1863A}" sibTransId="{23AC24E7-F1BB-4C56-8B0B-1B8753078A1F}"/>
    <dgm:cxn modelId="{8A0AA899-D239-4051-BC82-18A679716AC5}" srcId="{D2D11A57-8E83-4004-BDD8-7E9A3978F1D0}" destId="{CD2BFBC2-0449-4F99-AD11-83F5EE565EEA}" srcOrd="0" destOrd="0" parTransId="{2E87D3C9-BB71-4095-9BB4-F0AF205B8128}" sibTransId="{05A888BD-D9DA-4296-B209-1A4CB0570D53}"/>
    <dgm:cxn modelId="{5D966455-CFF9-4FED-8F52-2AD116BB882C}" type="presParOf" srcId="{50AEE1BA-08A7-4D35-A7F5-EE009F646228}" destId="{0C560BC3-CC29-4EC8-9EDD-F490A07D9779}" srcOrd="0" destOrd="0" presId="urn:microsoft.com/office/officeart/2008/layout/LinedList"/>
    <dgm:cxn modelId="{C6A16199-2952-4E3A-B22A-52E68B61DD04}" type="presParOf" srcId="{50AEE1BA-08A7-4D35-A7F5-EE009F646228}" destId="{7F6501E0-F7E6-4615-99A6-1EC47B54DA7E}" srcOrd="1" destOrd="0" presId="urn:microsoft.com/office/officeart/2008/layout/LinedList"/>
    <dgm:cxn modelId="{F1A1EAC0-B14D-45E1-B9BC-03BA77202DED}" type="presParOf" srcId="{7F6501E0-F7E6-4615-99A6-1EC47B54DA7E}" destId="{81EFA3E1-A6C8-4AB0-AC1B-3346DDB0E9B0}" srcOrd="0" destOrd="0" presId="urn:microsoft.com/office/officeart/2008/layout/LinedList"/>
    <dgm:cxn modelId="{6C60682E-42BC-4BDE-94C2-9686C64F45A3}" type="presParOf" srcId="{7F6501E0-F7E6-4615-99A6-1EC47B54DA7E}" destId="{DB4B43C0-4AD5-4352-A690-69F2FBD92430}" srcOrd="1" destOrd="0" presId="urn:microsoft.com/office/officeart/2008/layout/LinedList"/>
    <dgm:cxn modelId="{84021875-07B6-44D4-97B4-8A64B33E3BCE}" type="presParOf" srcId="{50AEE1BA-08A7-4D35-A7F5-EE009F646228}" destId="{9D884BDC-6215-4F6C-854A-C37545AB661F}" srcOrd="2" destOrd="0" presId="urn:microsoft.com/office/officeart/2008/layout/LinedList"/>
    <dgm:cxn modelId="{079304B3-2C3D-4364-968D-1573BB3D480F}" type="presParOf" srcId="{50AEE1BA-08A7-4D35-A7F5-EE009F646228}" destId="{A5E9E11D-5752-4C76-A1C6-6F1A2288BA05}" srcOrd="3" destOrd="0" presId="urn:microsoft.com/office/officeart/2008/layout/LinedList"/>
    <dgm:cxn modelId="{57BA0BD7-7C4B-4487-A5E9-C62AFB6A78AA}" type="presParOf" srcId="{A5E9E11D-5752-4C76-A1C6-6F1A2288BA05}" destId="{A8804DF3-013B-473F-9D66-B7B77D698FE0}" srcOrd="0" destOrd="0" presId="urn:microsoft.com/office/officeart/2008/layout/LinedList"/>
    <dgm:cxn modelId="{6112BA01-2CA9-443A-8C46-7355171EF500}" type="presParOf" srcId="{A5E9E11D-5752-4C76-A1C6-6F1A2288BA05}" destId="{91466988-9B7D-426D-A26D-F28EE5B8076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FC3E50-E4A9-4935-89AB-1C0FA183052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0C64097-4397-424B-9DE7-F36BFAFCA67D}">
      <dgm:prSet/>
      <dgm:spPr/>
      <dgm:t>
        <a:bodyPr/>
        <a:lstStyle/>
        <a:p>
          <a:r>
            <a:rPr lang="en-US"/>
            <a:t>UserAPI: đăng ký, đăng nhập, cập nhật, xóa tài khoản</a:t>
          </a:r>
        </a:p>
      </dgm:t>
    </dgm:pt>
    <dgm:pt modelId="{A15D7C5A-A2D6-419C-ADE8-1C5AC2222760}" type="parTrans" cxnId="{E8ED710E-DB54-4B07-8925-57A68A8DAC1A}">
      <dgm:prSet/>
      <dgm:spPr/>
      <dgm:t>
        <a:bodyPr/>
        <a:lstStyle/>
        <a:p>
          <a:endParaRPr lang="en-US"/>
        </a:p>
      </dgm:t>
    </dgm:pt>
    <dgm:pt modelId="{DA00556B-A764-471E-B5D5-775E042CECB4}" type="sibTrans" cxnId="{E8ED710E-DB54-4B07-8925-57A68A8DAC1A}">
      <dgm:prSet/>
      <dgm:spPr/>
      <dgm:t>
        <a:bodyPr/>
        <a:lstStyle/>
        <a:p>
          <a:endParaRPr lang="en-US"/>
        </a:p>
      </dgm:t>
    </dgm:pt>
    <dgm:pt modelId="{43FF2E74-3E22-4AAB-B363-EA007713F33E}">
      <dgm:prSet/>
      <dgm:spPr/>
      <dgm:t>
        <a:bodyPr/>
        <a:lstStyle/>
        <a:p>
          <a:r>
            <a:rPr lang="en-US"/>
            <a:t>TaskAPI: tạo, sửa, xóa, tìm kiếm công việc</a:t>
          </a:r>
        </a:p>
      </dgm:t>
    </dgm:pt>
    <dgm:pt modelId="{3AAF76B0-7E64-430D-9EDC-C41002F95D07}" type="parTrans" cxnId="{34CBC395-0AE6-49DB-9C10-7C752C231998}">
      <dgm:prSet/>
      <dgm:spPr/>
      <dgm:t>
        <a:bodyPr/>
        <a:lstStyle/>
        <a:p>
          <a:endParaRPr lang="en-US"/>
        </a:p>
      </dgm:t>
    </dgm:pt>
    <dgm:pt modelId="{5BCB3D1B-9EEC-4AD9-8ABF-B96565445AC9}" type="sibTrans" cxnId="{34CBC395-0AE6-49DB-9C10-7C752C231998}">
      <dgm:prSet/>
      <dgm:spPr/>
      <dgm:t>
        <a:bodyPr/>
        <a:lstStyle/>
        <a:p>
          <a:endParaRPr lang="en-US"/>
        </a:p>
      </dgm:t>
    </dgm:pt>
    <dgm:pt modelId="{5C57E056-B6EB-4155-A840-91A4BB3F908B}">
      <dgm:prSet/>
      <dgm:spPr/>
      <dgm:t>
        <a:bodyPr/>
        <a:lstStyle/>
        <a:p>
          <a:r>
            <a:rPr lang="en-US"/>
            <a:t>Dữ liệu trả về dạng JSON qua IP địa chỉ máy thật</a:t>
          </a:r>
        </a:p>
      </dgm:t>
    </dgm:pt>
    <dgm:pt modelId="{BEF6F3EA-5E91-401D-AE9F-B70369938E16}" type="parTrans" cxnId="{FF2E190B-21D7-4621-B015-E934EE0B228E}">
      <dgm:prSet/>
      <dgm:spPr/>
      <dgm:t>
        <a:bodyPr/>
        <a:lstStyle/>
        <a:p>
          <a:endParaRPr lang="en-US"/>
        </a:p>
      </dgm:t>
    </dgm:pt>
    <dgm:pt modelId="{0F8032C0-C622-4A55-8204-C35F7B3B7336}" type="sibTrans" cxnId="{FF2E190B-21D7-4621-B015-E934EE0B228E}">
      <dgm:prSet/>
      <dgm:spPr/>
      <dgm:t>
        <a:bodyPr/>
        <a:lstStyle/>
        <a:p>
          <a:endParaRPr lang="en-US"/>
        </a:p>
      </dgm:t>
    </dgm:pt>
    <dgm:pt modelId="{631D1AEB-0460-44CB-90D4-F2AB6E5AB524}" type="pres">
      <dgm:prSet presAssocID="{F2FC3E50-E4A9-4935-89AB-1C0FA183052F}" presName="linear" presStyleCnt="0">
        <dgm:presLayoutVars>
          <dgm:animLvl val="lvl"/>
          <dgm:resizeHandles val="exact"/>
        </dgm:presLayoutVars>
      </dgm:prSet>
      <dgm:spPr/>
    </dgm:pt>
    <dgm:pt modelId="{31715297-5309-4182-AA74-8B654499C570}" type="pres">
      <dgm:prSet presAssocID="{F0C64097-4397-424B-9DE7-F36BFAFCA67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2876B5-E425-4B79-8C7F-7F5D8413F7F1}" type="pres">
      <dgm:prSet presAssocID="{DA00556B-A764-471E-B5D5-775E042CECB4}" presName="spacer" presStyleCnt="0"/>
      <dgm:spPr/>
    </dgm:pt>
    <dgm:pt modelId="{430D870E-F9EF-4C68-AE6F-C21A8C372CFB}" type="pres">
      <dgm:prSet presAssocID="{43FF2E74-3E22-4AAB-B363-EA007713F3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4B759AF-B9A9-4340-BE9F-9840B514555C}" type="pres">
      <dgm:prSet presAssocID="{5BCB3D1B-9EEC-4AD9-8ABF-B96565445AC9}" presName="spacer" presStyleCnt="0"/>
      <dgm:spPr/>
    </dgm:pt>
    <dgm:pt modelId="{0A42F465-E8E2-4F9C-9DD8-26AF5BF61E30}" type="pres">
      <dgm:prSet presAssocID="{5C57E056-B6EB-4155-A840-91A4BB3F90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F2E190B-21D7-4621-B015-E934EE0B228E}" srcId="{F2FC3E50-E4A9-4935-89AB-1C0FA183052F}" destId="{5C57E056-B6EB-4155-A840-91A4BB3F908B}" srcOrd="2" destOrd="0" parTransId="{BEF6F3EA-5E91-401D-AE9F-B70369938E16}" sibTransId="{0F8032C0-C622-4A55-8204-C35F7B3B7336}"/>
    <dgm:cxn modelId="{E8ED710E-DB54-4B07-8925-57A68A8DAC1A}" srcId="{F2FC3E50-E4A9-4935-89AB-1C0FA183052F}" destId="{F0C64097-4397-424B-9DE7-F36BFAFCA67D}" srcOrd="0" destOrd="0" parTransId="{A15D7C5A-A2D6-419C-ADE8-1C5AC2222760}" sibTransId="{DA00556B-A764-471E-B5D5-775E042CECB4}"/>
    <dgm:cxn modelId="{AED7CC15-F211-4C25-A4D1-323E6B9D1AA3}" type="presOf" srcId="{F2FC3E50-E4A9-4935-89AB-1C0FA183052F}" destId="{631D1AEB-0460-44CB-90D4-F2AB6E5AB524}" srcOrd="0" destOrd="0" presId="urn:microsoft.com/office/officeart/2005/8/layout/vList2"/>
    <dgm:cxn modelId="{4360D636-DC2D-46A9-B995-40503517FCEA}" type="presOf" srcId="{F0C64097-4397-424B-9DE7-F36BFAFCA67D}" destId="{31715297-5309-4182-AA74-8B654499C570}" srcOrd="0" destOrd="0" presId="urn:microsoft.com/office/officeart/2005/8/layout/vList2"/>
    <dgm:cxn modelId="{CEC7FC4C-3E36-41DD-9B3F-D7FCE61D956C}" type="presOf" srcId="{5C57E056-B6EB-4155-A840-91A4BB3F908B}" destId="{0A42F465-E8E2-4F9C-9DD8-26AF5BF61E30}" srcOrd="0" destOrd="0" presId="urn:microsoft.com/office/officeart/2005/8/layout/vList2"/>
    <dgm:cxn modelId="{34CBC395-0AE6-49DB-9C10-7C752C231998}" srcId="{F2FC3E50-E4A9-4935-89AB-1C0FA183052F}" destId="{43FF2E74-3E22-4AAB-B363-EA007713F33E}" srcOrd="1" destOrd="0" parTransId="{3AAF76B0-7E64-430D-9EDC-C41002F95D07}" sibTransId="{5BCB3D1B-9EEC-4AD9-8ABF-B96565445AC9}"/>
    <dgm:cxn modelId="{4EC150E6-52B5-40B7-B97D-10CC98ADC86E}" type="presOf" srcId="{43FF2E74-3E22-4AAB-B363-EA007713F33E}" destId="{430D870E-F9EF-4C68-AE6F-C21A8C372CFB}" srcOrd="0" destOrd="0" presId="urn:microsoft.com/office/officeart/2005/8/layout/vList2"/>
    <dgm:cxn modelId="{7D76690F-7AEA-4E6C-947C-0DEFBE8CB5F6}" type="presParOf" srcId="{631D1AEB-0460-44CB-90D4-F2AB6E5AB524}" destId="{31715297-5309-4182-AA74-8B654499C570}" srcOrd="0" destOrd="0" presId="urn:microsoft.com/office/officeart/2005/8/layout/vList2"/>
    <dgm:cxn modelId="{C7619517-D4E2-4E03-9D83-A11D4E69939D}" type="presParOf" srcId="{631D1AEB-0460-44CB-90D4-F2AB6E5AB524}" destId="{5F2876B5-E425-4B79-8C7F-7F5D8413F7F1}" srcOrd="1" destOrd="0" presId="urn:microsoft.com/office/officeart/2005/8/layout/vList2"/>
    <dgm:cxn modelId="{C6C030E8-68A9-4EF0-B1E2-5E96E8B8C5F2}" type="presParOf" srcId="{631D1AEB-0460-44CB-90D4-F2AB6E5AB524}" destId="{430D870E-F9EF-4C68-AE6F-C21A8C372CFB}" srcOrd="2" destOrd="0" presId="urn:microsoft.com/office/officeart/2005/8/layout/vList2"/>
    <dgm:cxn modelId="{4556DCAE-7964-4D0C-A4F9-606A62E6F240}" type="presParOf" srcId="{631D1AEB-0460-44CB-90D4-F2AB6E5AB524}" destId="{84B759AF-B9A9-4340-BE9F-9840B514555C}" srcOrd="3" destOrd="0" presId="urn:microsoft.com/office/officeart/2005/8/layout/vList2"/>
    <dgm:cxn modelId="{64FA3EB1-4A18-42C8-ADB4-AB06FF51ED09}" type="presParOf" srcId="{631D1AEB-0460-44CB-90D4-F2AB6E5AB524}" destId="{0A42F465-E8E2-4F9C-9DD8-26AF5BF61E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6F1634-5602-4FBF-A2CF-C0F48E94A78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6E217FD-1A27-46C8-902A-0B69CAA2654D}">
      <dgm:prSet/>
      <dgm:spPr/>
      <dgm:t>
        <a:bodyPr/>
        <a:lstStyle/>
        <a:p>
          <a:r>
            <a:rPr lang="en-US"/>
            <a:t>Login, Register, Task List, Task Detail</a:t>
          </a:r>
        </a:p>
      </dgm:t>
    </dgm:pt>
    <dgm:pt modelId="{BD3804B3-01C2-4F74-8F1F-7162B34E6745}" type="parTrans" cxnId="{4E2287C4-5497-441A-BD59-628212927F5A}">
      <dgm:prSet/>
      <dgm:spPr/>
      <dgm:t>
        <a:bodyPr/>
        <a:lstStyle/>
        <a:p>
          <a:endParaRPr lang="en-US"/>
        </a:p>
      </dgm:t>
    </dgm:pt>
    <dgm:pt modelId="{4AEA282E-B9EF-4246-AF58-F9C17A14E5FF}" type="sibTrans" cxnId="{4E2287C4-5497-441A-BD59-628212927F5A}">
      <dgm:prSet/>
      <dgm:spPr/>
      <dgm:t>
        <a:bodyPr/>
        <a:lstStyle/>
        <a:p>
          <a:endParaRPr lang="en-US"/>
        </a:p>
      </dgm:t>
    </dgm:pt>
    <dgm:pt modelId="{F661F04A-5816-4138-9D39-E0F0246D4332}">
      <dgm:prSet/>
      <dgm:spPr/>
      <dgm:t>
        <a:bodyPr/>
        <a:lstStyle/>
        <a:p>
          <a:r>
            <a:rPr lang="en-US"/>
            <a:t>TaskAdd, TaskEdit, UserProfileScreen</a:t>
          </a:r>
        </a:p>
      </dgm:t>
    </dgm:pt>
    <dgm:pt modelId="{DE442731-EB39-4219-8374-CA1EAFA6F28E}" type="parTrans" cxnId="{7A11D91F-D471-41D4-B685-3BBC820D776B}">
      <dgm:prSet/>
      <dgm:spPr/>
      <dgm:t>
        <a:bodyPr/>
        <a:lstStyle/>
        <a:p>
          <a:endParaRPr lang="en-US"/>
        </a:p>
      </dgm:t>
    </dgm:pt>
    <dgm:pt modelId="{0C04182C-72D8-4840-9A4A-80C88897BAAB}" type="sibTrans" cxnId="{7A11D91F-D471-41D4-B685-3BBC820D776B}">
      <dgm:prSet/>
      <dgm:spPr/>
      <dgm:t>
        <a:bodyPr/>
        <a:lstStyle/>
        <a:p>
          <a:endParaRPr lang="en-US"/>
        </a:p>
      </dgm:t>
    </dgm:pt>
    <dgm:pt modelId="{D520AB17-F848-4417-892A-7CB78FD2DD30}">
      <dgm:prSet/>
      <dgm:spPr/>
      <dgm:t>
        <a:bodyPr/>
        <a:lstStyle/>
        <a:p>
          <a:r>
            <a:rPr lang="en-US"/>
            <a:t>Hỗ trợ Dark mode, responsive với mọi thiết bị</a:t>
          </a:r>
        </a:p>
      </dgm:t>
    </dgm:pt>
    <dgm:pt modelId="{CFCC2B6A-A211-419C-B9E2-431EBCCFA37E}" type="parTrans" cxnId="{2782A193-BC88-433F-82A0-968A7F3E9EF3}">
      <dgm:prSet/>
      <dgm:spPr/>
      <dgm:t>
        <a:bodyPr/>
        <a:lstStyle/>
        <a:p>
          <a:endParaRPr lang="en-US"/>
        </a:p>
      </dgm:t>
    </dgm:pt>
    <dgm:pt modelId="{1CA29F4F-B252-4165-8863-795F09F6131F}" type="sibTrans" cxnId="{2782A193-BC88-433F-82A0-968A7F3E9EF3}">
      <dgm:prSet/>
      <dgm:spPr/>
      <dgm:t>
        <a:bodyPr/>
        <a:lstStyle/>
        <a:p>
          <a:endParaRPr lang="en-US"/>
        </a:p>
      </dgm:t>
    </dgm:pt>
    <dgm:pt modelId="{4F5C870F-E92E-46EE-BCA2-570378DF1223}" type="pres">
      <dgm:prSet presAssocID="{4A6F1634-5602-4FBF-A2CF-C0F48E94A7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E40BA6E-396F-43C7-A24D-4A19D6E60A3E}" type="pres">
      <dgm:prSet presAssocID="{46E217FD-1A27-46C8-902A-0B69CAA2654D}" presName="hierRoot1" presStyleCnt="0"/>
      <dgm:spPr/>
    </dgm:pt>
    <dgm:pt modelId="{1FBBD2A3-58E8-4E2D-B62F-033A55A94270}" type="pres">
      <dgm:prSet presAssocID="{46E217FD-1A27-46C8-902A-0B69CAA2654D}" presName="composite" presStyleCnt="0"/>
      <dgm:spPr/>
    </dgm:pt>
    <dgm:pt modelId="{36DF3C73-F851-4832-B65F-EA7B70975354}" type="pres">
      <dgm:prSet presAssocID="{46E217FD-1A27-46C8-902A-0B69CAA2654D}" presName="background" presStyleLbl="node0" presStyleIdx="0" presStyleCnt="3"/>
      <dgm:spPr/>
    </dgm:pt>
    <dgm:pt modelId="{6F96BFAB-4988-4EFE-BEAE-B0E85C3602E7}" type="pres">
      <dgm:prSet presAssocID="{46E217FD-1A27-46C8-902A-0B69CAA2654D}" presName="text" presStyleLbl="fgAcc0" presStyleIdx="0" presStyleCnt="3">
        <dgm:presLayoutVars>
          <dgm:chPref val="3"/>
        </dgm:presLayoutVars>
      </dgm:prSet>
      <dgm:spPr/>
    </dgm:pt>
    <dgm:pt modelId="{443EC84F-2EB8-4025-BEED-CC33F8DB968B}" type="pres">
      <dgm:prSet presAssocID="{46E217FD-1A27-46C8-902A-0B69CAA2654D}" presName="hierChild2" presStyleCnt="0"/>
      <dgm:spPr/>
    </dgm:pt>
    <dgm:pt modelId="{4625E22B-7203-4F4A-8AAF-F433123AB8C9}" type="pres">
      <dgm:prSet presAssocID="{F661F04A-5816-4138-9D39-E0F0246D4332}" presName="hierRoot1" presStyleCnt="0"/>
      <dgm:spPr/>
    </dgm:pt>
    <dgm:pt modelId="{B983A3BC-8BE1-4440-821C-59B8FE9C6B7B}" type="pres">
      <dgm:prSet presAssocID="{F661F04A-5816-4138-9D39-E0F0246D4332}" presName="composite" presStyleCnt="0"/>
      <dgm:spPr/>
    </dgm:pt>
    <dgm:pt modelId="{89A0C293-8DAF-4A19-B5D3-277EFF754B31}" type="pres">
      <dgm:prSet presAssocID="{F661F04A-5816-4138-9D39-E0F0246D4332}" presName="background" presStyleLbl="node0" presStyleIdx="1" presStyleCnt="3"/>
      <dgm:spPr/>
    </dgm:pt>
    <dgm:pt modelId="{53EE5DE6-0C8F-4726-B8B3-A1FDB007BCF8}" type="pres">
      <dgm:prSet presAssocID="{F661F04A-5816-4138-9D39-E0F0246D4332}" presName="text" presStyleLbl="fgAcc0" presStyleIdx="1" presStyleCnt="3">
        <dgm:presLayoutVars>
          <dgm:chPref val="3"/>
        </dgm:presLayoutVars>
      </dgm:prSet>
      <dgm:spPr/>
    </dgm:pt>
    <dgm:pt modelId="{6F987F61-D09D-41F3-A4E5-F4CDF64DA6CD}" type="pres">
      <dgm:prSet presAssocID="{F661F04A-5816-4138-9D39-E0F0246D4332}" presName="hierChild2" presStyleCnt="0"/>
      <dgm:spPr/>
    </dgm:pt>
    <dgm:pt modelId="{12978079-54C7-43AF-9AF6-5E1E7EB5A901}" type="pres">
      <dgm:prSet presAssocID="{D520AB17-F848-4417-892A-7CB78FD2DD30}" presName="hierRoot1" presStyleCnt="0"/>
      <dgm:spPr/>
    </dgm:pt>
    <dgm:pt modelId="{4D04F94D-A773-4A0B-A34E-EF8A3EAB1CFF}" type="pres">
      <dgm:prSet presAssocID="{D520AB17-F848-4417-892A-7CB78FD2DD30}" presName="composite" presStyleCnt="0"/>
      <dgm:spPr/>
    </dgm:pt>
    <dgm:pt modelId="{32C5BD9F-1763-44D1-9971-FB9F83B5DB41}" type="pres">
      <dgm:prSet presAssocID="{D520AB17-F848-4417-892A-7CB78FD2DD30}" presName="background" presStyleLbl="node0" presStyleIdx="2" presStyleCnt="3"/>
      <dgm:spPr/>
    </dgm:pt>
    <dgm:pt modelId="{FA32DD4C-5AEE-43A4-B696-953678CFD5FD}" type="pres">
      <dgm:prSet presAssocID="{D520AB17-F848-4417-892A-7CB78FD2DD30}" presName="text" presStyleLbl="fgAcc0" presStyleIdx="2" presStyleCnt="3">
        <dgm:presLayoutVars>
          <dgm:chPref val="3"/>
        </dgm:presLayoutVars>
      </dgm:prSet>
      <dgm:spPr/>
    </dgm:pt>
    <dgm:pt modelId="{A2E353E0-A989-416B-A9A6-8004CEEC7083}" type="pres">
      <dgm:prSet presAssocID="{D520AB17-F848-4417-892A-7CB78FD2DD30}" presName="hierChild2" presStyleCnt="0"/>
      <dgm:spPr/>
    </dgm:pt>
  </dgm:ptLst>
  <dgm:cxnLst>
    <dgm:cxn modelId="{287B590F-E665-4450-949E-DD0964957EFD}" type="presOf" srcId="{D520AB17-F848-4417-892A-7CB78FD2DD30}" destId="{FA32DD4C-5AEE-43A4-B696-953678CFD5FD}" srcOrd="0" destOrd="0" presId="urn:microsoft.com/office/officeart/2005/8/layout/hierarchy1"/>
    <dgm:cxn modelId="{7A11D91F-D471-41D4-B685-3BBC820D776B}" srcId="{4A6F1634-5602-4FBF-A2CF-C0F48E94A785}" destId="{F661F04A-5816-4138-9D39-E0F0246D4332}" srcOrd="1" destOrd="0" parTransId="{DE442731-EB39-4219-8374-CA1EAFA6F28E}" sibTransId="{0C04182C-72D8-4840-9A4A-80C88897BAAB}"/>
    <dgm:cxn modelId="{1526D364-93D3-4293-865A-45A9886454D8}" type="presOf" srcId="{46E217FD-1A27-46C8-902A-0B69CAA2654D}" destId="{6F96BFAB-4988-4EFE-BEAE-B0E85C3602E7}" srcOrd="0" destOrd="0" presId="urn:microsoft.com/office/officeart/2005/8/layout/hierarchy1"/>
    <dgm:cxn modelId="{86183793-B678-42F9-A302-A4D7EA492CA1}" type="presOf" srcId="{F661F04A-5816-4138-9D39-E0F0246D4332}" destId="{53EE5DE6-0C8F-4726-B8B3-A1FDB007BCF8}" srcOrd="0" destOrd="0" presId="urn:microsoft.com/office/officeart/2005/8/layout/hierarchy1"/>
    <dgm:cxn modelId="{2782A193-BC88-433F-82A0-968A7F3E9EF3}" srcId="{4A6F1634-5602-4FBF-A2CF-C0F48E94A785}" destId="{D520AB17-F848-4417-892A-7CB78FD2DD30}" srcOrd="2" destOrd="0" parTransId="{CFCC2B6A-A211-419C-B9E2-431EBCCFA37E}" sibTransId="{1CA29F4F-B252-4165-8863-795F09F6131F}"/>
    <dgm:cxn modelId="{4E2287C4-5497-441A-BD59-628212927F5A}" srcId="{4A6F1634-5602-4FBF-A2CF-C0F48E94A785}" destId="{46E217FD-1A27-46C8-902A-0B69CAA2654D}" srcOrd="0" destOrd="0" parTransId="{BD3804B3-01C2-4F74-8F1F-7162B34E6745}" sibTransId="{4AEA282E-B9EF-4246-AF58-F9C17A14E5FF}"/>
    <dgm:cxn modelId="{3F48EBDC-04CA-4B37-9684-19EE798848C5}" type="presOf" srcId="{4A6F1634-5602-4FBF-A2CF-C0F48E94A785}" destId="{4F5C870F-E92E-46EE-BCA2-570378DF1223}" srcOrd="0" destOrd="0" presId="urn:microsoft.com/office/officeart/2005/8/layout/hierarchy1"/>
    <dgm:cxn modelId="{57F2F0EC-E8F1-43EA-8EF8-0FE6C6F742A4}" type="presParOf" srcId="{4F5C870F-E92E-46EE-BCA2-570378DF1223}" destId="{DE40BA6E-396F-43C7-A24D-4A19D6E60A3E}" srcOrd="0" destOrd="0" presId="urn:microsoft.com/office/officeart/2005/8/layout/hierarchy1"/>
    <dgm:cxn modelId="{5F9E710A-4FAB-41DC-884A-CD6B044E829B}" type="presParOf" srcId="{DE40BA6E-396F-43C7-A24D-4A19D6E60A3E}" destId="{1FBBD2A3-58E8-4E2D-B62F-033A55A94270}" srcOrd="0" destOrd="0" presId="urn:microsoft.com/office/officeart/2005/8/layout/hierarchy1"/>
    <dgm:cxn modelId="{78EA52F0-A02B-464D-A5F6-EDA6454A7AA9}" type="presParOf" srcId="{1FBBD2A3-58E8-4E2D-B62F-033A55A94270}" destId="{36DF3C73-F851-4832-B65F-EA7B70975354}" srcOrd="0" destOrd="0" presId="urn:microsoft.com/office/officeart/2005/8/layout/hierarchy1"/>
    <dgm:cxn modelId="{F41023FE-C971-4829-9C8A-461F92974879}" type="presParOf" srcId="{1FBBD2A3-58E8-4E2D-B62F-033A55A94270}" destId="{6F96BFAB-4988-4EFE-BEAE-B0E85C3602E7}" srcOrd="1" destOrd="0" presId="urn:microsoft.com/office/officeart/2005/8/layout/hierarchy1"/>
    <dgm:cxn modelId="{EE7EAB31-F752-4B88-940F-21305DEBB350}" type="presParOf" srcId="{DE40BA6E-396F-43C7-A24D-4A19D6E60A3E}" destId="{443EC84F-2EB8-4025-BEED-CC33F8DB968B}" srcOrd="1" destOrd="0" presId="urn:microsoft.com/office/officeart/2005/8/layout/hierarchy1"/>
    <dgm:cxn modelId="{BEAF84E1-8FB8-4A3C-992E-B491115E4228}" type="presParOf" srcId="{4F5C870F-E92E-46EE-BCA2-570378DF1223}" destId="{4625E22B-7203-4F4A-8AAF-F433123AB8C9}" srcOrd="1" destOrd="0" presId="urn:microsoft.com/office/officeart/2005/8/layout/hierarchy1"/>
    <dgm:cxn modelId="{31F522B5-3672-4561-B86A-39ABF3558256}" type="presParOf" srcId="{4625E22B-7203-4F4A-8AAF-F433123AB8C9}" destId="{B983A3BC-8BE1-4440-821C-59B8FE9C6B7B}" srcOrd="0" destOrd="0" presId="urn:microsoft.com/office/officeart/2005/8/layout/hierarchy1"/>
    <dgm:cxn modelId="{1D7A337E-4A50-40F4-8955-015625C0977F}" type="presParOf" srcId="{B983A3BC-8BE1-4440-821C-59B8FE9C6B7B}" destId="{89A0C293-8DAF-4A19-B5D3-277EFF754B31}" srcOrd="0" destOrd="0" presId="urn:microsoft.com/office/officeart/2005/8/layout/hierarchy1"/>
    <dgm:cxn modelId="{915426C0-C723-4753-A01A-15D87F503439}" type="presParOf" srcId="{B983A3BC-8BE1-4440-821C-59B8FE9C6B7B}" destId="{53EE5DE6-0C8F-4726-B8B3-A1FDB007BCF8}" srcOrd="1" destOrd="0" presId="urn:microsoft.com/office/officeart/2005/8/layout/hierarchy1"/>
    <dgm:cxn modelId="{F94B62D0-8AF8-40CC-B89E-C2EB84E46CD7}" type="presParOf" srcId="{4625E22B-7203-4F4A-8AAF-F433123AB8C9}" destId="{6F987F61-D09D-41F3-A4E5-F4CDF64DA6CD}" srcOrd="1" destOrd="0" presId="urn:microsoft.com/office/officeart/2005/8/layout/hierarchy1"/>
    <dgm:cxn modelId="{CCA21ED6-C0CB-4E77-AD9B-DBC11097F56A}" type="presParOf" srcId="{4F5C870F-E92E-46EE-BCA2-570378DF1223}" destId="{12978079-54C7-43AF-9AF6-5E1E7EB5A901}" srcOrd="2" destOrd="0" presId="urn:microsoft.com/office/officeart/2005/8/layout/hierarchy1"/>
    <dgm:cxn modelId="{B050F5FE-E5B9-4F06-90FC-807049CCD0C6}" type="presParOf" srcId="{12978079-54C7-43AF-9AF6-5E1E7EB5A901}" destId="{4D04F94D-A773-4A0B-A34E-EF8A3EAB1CFF}" srcOrd="0" destOrd="0" presId="urn:microsoft.com/office/officeart/2005/8/layout/hierarchy1"/>
    <dgm:cxn modelId="{94821482-B948-43C6-A6F7-CF019D8F7227}" type="presParOf" srcId="{4D04F94D-A773-4A0B-A34E-EF8A3EAB1CFF}" destId="{32C5BD9F-1763-44D1-9971-FB9F83B5DB41}" srcOrd="0" destOrd="0" presId="urn:microsoft.com/office/officeart/2005/8/layout/hierarchy1"/>
    <dgm:cxn modelId="{97740AF7-FD79-4B97-8FC5-62BD1253041E}" type="presParOf" srcId="{4D04F94D-A773-4A0B-A34E-EF8A3EAB1CFF}" destId="{FA32DD4C-5AEE-43A4-B696-953678CFD5FD}" srcOrd="1" destOrd="0" presId="urn:microsoft.com/office/officeart/2005/8/layout/hierarchy1"/>
    <dgm:cxn modelId="{16BBF328-5848-4242-B541-2F8CD8FFA6E9}" type="presParOf" srcId="{12978079-54C7-43AF-9AF6-5E1E7EB5A901}" destId="{A2E353E0-A989-416B-A9A6-8004CEEC70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3420BB-D6B5-47B0-B3B0-73CE2A148E6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E2F7C72-9010-4DBE-AD18-DA7F654BAC5A}">
      <dgm:prSet/>
      <dgm:spPr/>
      <dgm:t>
        <a:bodyPr/>
        <a:lstStyle/>
        <a:p>
          <a:r>
            <a:rPr lang="en-US"/>
            <a:t>Cài XAMPP và PHP, khởi động Apache</a:t>
          </a:r>
        </a:p>
      </dgm:t>
    </dgm:pt>
    <dgm:pt modelId="{688E1DD1-D0DC-4B88-ADDA-60837F40C31A}" type="parTrans" cxnId="{191376E3-31DA-4558-ADBE-AD17F522D4F7}">
      <dgm:prSet/>
      <dgm:spPr/>
      <dgm:t>
        <a:bodyPr/>
        <a:lstStyle/>
        <a:p>
          <a:endParaRPr lang="en-US"/>
        </a:p>
      </dgm:t>
    </dgm:pt>
    <dgm:pt modelId="{C403BEBB-2ECF-4A2E-8B65-14414EEFDD04}" type="sibTrans" cxnId="{191376E3-31DA-4558-ADBE-AD17F522D4F7}">
      <dgm:prSet/>
      <dgm:spPr/>
      <dgm:t>
        <a:bodyPr/>
        <a:lstStyle/>
        <a:p>
          <a:endParaRPr lang="en-US"/>
        </a:p>
      </dgm:t>
    </dgm:pt>
    <dgm:pt modelId="{9E84B8F7-D2BE-4D76-8CA8-25E194541FF8}">
      <dgm:prSet/>
      <dgm:spPr/>
      <dgm:t>
        <a:bodyPr/>
        <a:lstStyle/>
        <a:p>
          <a:r>
            <a:rPr lang="en-US"/>
            <a:t>Đặt file tasks.php, users.php vào htdocs</a:t>
          </a:r>
        </a:p>
      </dgm:t>
    </dgm:pt>
    <dgm:pt modelId="{39D72322-53E7-4F52-A023-1ABDC7E89CBB}" type="parTrans" cxnId="{14ED0B91-42F7-42C4-9185-7E4F7666C79F}">
      <dgm:prSet/>
      <dgm:spPr/>
      <dgm:t>
        <a:bodyPr/>
        <a:lstStyle/>
        <a:p>
          <a:endParaRPr lang="en-US"/>
        </a:p>
      </dgm:t>
    </dgm:pt>
    <dgm:pt modelId="{F4A71AD7-66A1-4CDD-AA8F-71952F278450}" type="sibTrans" cxnId="{14ED0B91-42F7-42C4-9185-7E4F7666C79F}">
      <dgm:prSet/>
      <dgm:spPr/>
      <dgm:t>
        <a:bodyPr/>
        <a:lstStyle/>
        <a:p>
          <a:endParaRPr lang="en-US"/>
        </a:p>
      </dgm:t>
    </dgm:pt>
    <dgm:pt modelId="{A2569849-A06E-4F63-8187-F36DC1347D8F}">
      <dgm:prSet/>
      <dgm:spPr/>
      <dgm:t>
        <a:bodyPr/>
        <a:lstStyle/>
        <a:p>
          <a:r>
            <a:rPr lang="en-US"/>
            <a:t>Kết nối Flutter với http://localhost hoặc 10.0.2.2</a:t>
          </a:r>
        </a:p>
      </dgm:t>
    </dgm:pt>
    <dgm:pt modelId="{797EAC67-8149-475C-B786-0575D44FE8D8}" type="parTrans" cxnId="{73215FA2-0D67-4C4E-9CAC-9ADA809F591C}">
      <dgm:prSet/>
      <dgm:spPr/>
      <dgm:t>
        <a:bodyPr/>
        <a:lstStyle/>
        <a:p>
          <a:endParaRPr lang="en-US"/>
        </a:p>
      </dgm:t>
    </dgm:pt>
    <dgm:pt modelId="{732F2F5B-20F2-440B-A3DD-5077CA556DFC}" type="sibTrans" cxnId="{73215FA2-0D67-4C4E-9CAC-9ADA809F591C}">
      <dgm:prSet/>
      <dgm:spPr/>
      <dgm:t>
        <a:bodyPr/>
        <a:lstStyle/>
        <a:p>
          <a:endParaRPr lang="en-US"/>
        </a:p>
      </dgm:t>
    </dgm:pt>
    <dgm:pt modelId="{B926F539-9108-4E0B-870E-B0DB1D594E46}" type="pres">
      <dgm:prSet presAssocID="{973420BB-D6B5-47B0-B3B0-73CE2A148E6C}" presName="root" presStyleCnt="0">
        <dgm:presLayoutVars>
          <dgm:dir/>
          <dgm:resizeHandles val="exact"/>
        </dgm:presLayoutVars>
      </dgm:prSet>
      <dgm:spPr/>
    </dgm:pt>
    <dgm:pt modelId="{83005FBF-ED88-4B9F-9236-3BE5B79DBEE2}" type="pres">
      <dgm:prSet presAssocID="{CE2F7C72-9010-4DBE-AD18-DA7F654BAC5A}" presName="compNode" presStyleCnt="0"/>
      <dgm:spPr/>
    </dgm:pt>
    <dgm:pt modelId="{B11A8EFB-3800-448E-94F0-A5FCEF143265}" type="pres">
      <dgm:prSet presAssocID="{CE2F7C72-9010-4DBE-AD18-DA7F654BAC5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A5DCDBC-17F9-4FB9-87C3-9F126E4BC770}" type="pres">
      <dgm:prSet presAssocID="{CE2F7C72-9010-4DBE-AD18-DA7F654BAC5A}" presName="spaceRect" presStyleCnt="0"/>
      <dgm:spPr/>
    </dgm:pt>
    <dgm:pt modelId="{A1E58F04-47E1-412E-97B0-7E4751550131}" type="pres">
      <dgm:prSet presAssocID="{CE2F7C72-9010-4DBE-AD18-DA7F654BAC5A}" presName="textRect" presStyleLbl="revTx" presStyleIdx="0" presStyleCnt="3">
        <dgm:presLayoutVars>
          <dgm:chMax val="1"/>
          <dgm:chPref val="1"/>
        </dgm:presLayoutVars>
      </dgm:prSet>
      <dgm:spPr/>
    </dgm:pt>
    <dgm:pt modelId="{2E4FCB60-504F-40FB-8710-1C208FDCC49C}" type="pres">
      <dgm:prSet presAssocID="{C403BEBB-2ECF-4A2E-8B65-14414EEFDD04}" presName="sibTrans" presStyleCnt="0"/>
      <dgm:spPr/>
    </dgm:pt>
    <dgm:pt modelId="{37817951-5409-4059-AB5F-1AC0E7C6F900}" type="pres">
      <dgm:prSet presAssocID="{9E84B8F7-D2BE-4D76-8CA8-25E194541FF8}" presName="compNode" presStyleCnt="0"/>
      <dgm:spPr/>
    </dgm:pt>
    <dgm:pt modelId="{4311D0E6-6CB2-4A5B-BCFB-63D10C041CA7}" type="pres">
      <dgm:prSet presAssocID="{9E84B8F7-D2BE-4D76-8CA8-25E194541F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941B847-1612-41F7-B385-E43B938A0277}" type="pres">
      <dgm:prSet presAssocID="{9E84B8F7-D2BE-4D76-8CA8-25E194541FF8}" presName="spaceRect" presStyleCnt="0"/>
      <dgm:spPr/>
    </dgm:pt>
    <dgm:pt modelId="{EE126795-2368-4689-A9D0-E5E1449DF6AD}" type="pres">
      <dgm:prSet presAssocID="{9E84B8F7-D2BE-4D76-8CA8-25E194541FF8}" presName="textRect" presStyleLbl="revTx" presStyleIdx="1" presStyleCnt="3">
        <dgm:presLayoutVars>
          <dgm:chMax val="1"/>
          <dgm:chPref val="1"/>
        </dgm:presLayoutVars>
      </dgm:prSet>
      <dgm:spPr/>
    </dgm:pt>
    <dgm:pt modelId="{104DF0AE-3345-4776-9776-8AA437F37223}" type="pres">
      <dgm:prSet presAssocID="{F4A71AD7-66A1-4CDD-AA8F-71952F278450}" presName="sibTrans" presStyleCnt="0"/>
      <dgm:spPr/>
    </dgm:pt>
    <dgm:pt modelId="{137A2BC1-85B0-4EDD-B8B3-ACC8C76849A6}" type="pres">
      <dgm:prSet presAssocID="{A2569849-A06E-4F63-8187-F36DC1347D8F}" presName="compNode" presStyleCnt="0"/>
      <dgm:spPr/>
    </dgm:pt>
    <dgm:pt modelId="{34A70F4D-A74C-44E6-84E5-2798A60F39E0}" type="pres">
      <dgm:prSet presAssocID="{A2569849-A06E-4F63-8187-F36DC1347D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owflake"/>
        </a:ext>
      </dgm:extLst>
    </dgm:pt>
    <dgm:pt modelId="{0A0491F6-C608-4E89-B2B9-5282E426A502}" type="pres">
      <dgm:prSet presAssocID="{A2569849-A06E-4F63-8187-F36DC1347D8F}" presName="spaceRect" presStyleCnt="0"/>
      <dgm:spPr/>
    </dgm:pt>
    <dgm:pt modelId="{9760B3AC-1EAB-4AE9-802F-3E240E333498}" type="pres">
      <dgm:prSet presAssocID="{A2569849-A06E-4F63-8187-F36DC1347D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1141E5D-1FF8-41A7-839B-D394E154D503}" type="presOf" srcId="{973420BB-D6B5-47B0-B3B0-73CE2A148E6C}" destId="{B926F539-9108-4E0B-870E-B0DB1D594E46}" srcOrd="0" destOrd="0" presId="urn:microsoft.com/office/officeart/2018/2/layout/IconLabelList"/>
    <dgm:cxn modelId="{766B2550-AB0E-4C7F-8A8F-1EDC40B6567D}" type="presOf" srcId="{CE2F7C72-9010-4DBE-AD18-DA7F654BAC5A}" destId="{A1E58F04-47E1-412E-97B0-7E4751550131}" srcOrd="0" destOrd="0" presId="urn:microsoft.com/office/officeart/2018/2/layout/IconLabelList"/>
    <dgm:cxn modelId="{1EE07D7D-3448-4AAC-BC6A-7CCA15AD1B2F}" type="presOf" srcId="{9E84B8F7-D2BE-4D76-8CA8-25E194541FF8}" destId="{EE126795-2368-4689-A9D0-E5E1449DF6AD}" srcOrd="0" destOrd="0" presId="urn:microsoft.com/office/officeart/2018/2/layout/IconLabelList"/>
    <dgm:cxn modelId="{14ED0B91-42F7-42C4-9185-7E4F7666C79F}" srcId="{973420BB-D6B5-47B0-B3B0-73CE2A148E6C}" destId="{9E84B8F7-D2BE-4D76-8CA8-25E194541FF8}" srcOrd="1" destOrd="0" parTransId="{39D72322-53E7-4F52-A023-1ABDC7E89CBB}" sibTransId="{F4A71AD7-66A1-4CDD-AA8F-71952F278450}"/>
    <dgm:cxn modelId="{73215FA2-0D67-4C4E-9CAC-9ADA809F591C}" srcId="{973420BB-D6B5-47B0-B3B0-73CE2A148E6C}" destId="{A2569849-A06E-4F63-8187-F36DC1347D8F}" srcOrd="2" destOrd="0" parTransId="{797EAC67-8149-475C-B786-0575D44FE8D8}" sibTransId="{732F2F5B-20F2-440B-A3DD-5077CA556DFC}"/>
    <dgm:cxn modelId="{F927FBCD-D89E-4200-BAA4-F3FFD5A480B6}" type="presOf" srcId="{A2569849-A06E-4F63-8187-F36DC1347D8F}" destId="{9760B3AC-1EAB-4AE9-802F-3E240E333498}" srcOrd="0" destOrd="0" presId="urn:microsoft.com/office/officeart/2018/2/layout/IconLabelList"/>
    <dgm:cxn modelId="{191376E3-31DA-4558-ADBE-AD17F522D4F7}" srcId="{973420BB-D6B5-47B0-B3B0-73CE2A148E6C}" destId="{CE2F7C72-9010-4DBE-AD18-DA7F654BAC5A}" srcOrd="0" destOrd="0" parTransId="{688E1DD1-D0DC-4B88-ADDA-60837F40C31A}" sibTransId="{C403BEBB-2ECF-4A2E-8B65-14414EEFDD04}"/>
    <dgm:cxn modelId="{76B0C81F-FFE1-47A8-B77A-CD6360BFB04E}" type="presParOf" srcId="{B926F539-9108-4E0B-870E-B0DB1D594E46}" destId="{83005FBF-ED88-4B9F-9236-3BE5B79DBEE2}" srcOrd="0" destOrd="0" presId="urn:microsoft.com/office/officeart/2018/2/layout/IconLabelList"/>
    <dgm:cxn modelId="{EC5A1FD6-912B-4F6B-8192-06234C7F6A04}" type="presParOf" srcId="{83005FBF-ED88-4B9F-9236-3BE5B79DBEE2}" destId="{B11A8EFB-3800-448E-94F0-A5FCEF143265}" srcOrd="0" destOrd="0" presId="urn:microsoft.com/office/officeart/2018/2/layout/IconLabelList"/>
    <dgm:cxn modelId="{0263B428-FC3B-4E08-A445-071D784DD3FA}" type="presParOf" srcId="{83005FBF-ED88-4B9F-9236-3BE5B79DBEE2}" destId="{BA5DCDBC-17F9-4FB9-87C3-9F126E4BC770}" srcOrd="1" destOrd="0" presId="urn:microsoft.com/office/officeart/2018/2/layout/IconLabelList"/>
    <dgm:cxn modelId="{7F0E1456-1415-4818-B96B-9E14F27377A2}" type="presParOf" srcId="{83005FBF-ED88-4B9F-9236-3BE5B79DBEE2}" destId="{A1E58F04-47E1-412E-97B0-7E4751550131}" srcOrd="2" destOrd="0" presId="urn:microsoft.com/office/officeart/2018/2/layout/IconLabelList"/>
    <dgm:cxn modelId="{020ABAED-6FA2-47CC-B4E7-C82165615FFE}" type="presParOf" srcId="{B926F539-9108-4E0B-870E-B0DB1D594E46}" destId="{2E4FCB60-504F-40FB-8710-1C208FDCC49C}" srcOrd="1" destOrd="0" presId="urn:microsoft.com/office/officeart/2018/2/layout/IconLabelList"/>
    <dgm:cxn modelId="{A27D04AA-26B2-4E1F-958F-6E60292415FF}" type="presParOf" srcId="{B926F539-9108-4E0B-870E-B0DB1D594E46}" destId="{37817951-5409-4059-AB5F-1AC0E7C6F900}" srcOrd="2" destOrd="0" presId="urn:microsoft.com/office/officeart/2018/2/layout/IconLabelList"/>
    <dgm:cxn modelId="{2014FB6D-675B-4110-AEE3-8678E19906EA}" type="presParOf" srcId="{37817951-5409-4059-AB5F-1AC0E7C6F900}" destId="{4311D0E6-6CB2-4A5B-BCFB-63D10C041CA7}" srcOrd="0" destOrd="0" presId="urn:microsoft.com/office/officeart/2018/2/layout/IconLabelList"/>
    <dgm:cxn modelId="{C82D96F2-FBA3-4D49-A7D2-43F65683A673}" type="presParOf" srcId="{37817951-5409-4059-AB5F-1AC0E7C6F900}" destId="{4941B847-1612-41F7-B385-E43B938A0277}" srcOrd="1" destOrd="0" presId="urn:microsoft.com/office/officeart/2018/2/layout/IconLabelList"/>
    <dgm:cxn modelId="{5A354349-ABAB-40C8-A8AE-17D468D4FBB9}" type="presParOf" srcId="{37817951-5409-4059-AB5F-1AC0E7C6F900}" destId="{EE126795-2368-4689-A9D0-E5E1449DF6AD}" srcOrd="2" destOrd="0" presId="urn:microsoft.com/office/officeart/2018/2/layout/IconLabelList"/>
    <dgm:cxn modelId="{CFD57BAB-5B9A-4AB1-BBE1-771142A8B199}" type="presParOf" srcId="{B926F539-9108-4E0B-870E-B0DB1D594E46}" destId="{104DF0AE-3345-4776-9776-8AA437F37223}" srcOrd="3" destOrd="0" presId="urn:microsoft.com/office/officeart/2018/2/layout/IconLabelList"/>
    <dgm:cxn modelId="{E3CF9155-71CC-4371-A941-C50D3CA53B5A}" type="presParOf" srcId="{B926F539-9108-4E0B-870E-B0DB1D594E46}" destId="{137A2BC1-85B0-4EDD-B8B3-ACC8C76849A6}" srcOrd="4" destOrd="0" presId="urn:microsoft.com/office/officeart/2018/2/layout/IconLabelList"/>
    <dgm:cxn modelId="{76B92416-62C6-48E1-933A-76FF3496152D}" type="presParOf" srcId="{137A2BC1-85B0-4EDD-B8B3-ACC8C76849A6}" destId="{34A70F4D-A74C-44E6-84E5-2798A60F39E0}" srcOrd="0" destOrd="0" presId="urn:microsoft.com/office/officeart/2018/2/layout/IconLabelList"/>
    <dgm:cxn modelId="{981D1242-2B8D-4D0D-AA4C-974359CEBA55}" type="presParOf" srcId="{137A2BC1-85B0-4EDD-B8B3-ACC8C76849A6}" destId="{0A0491F6-C608-4E89-B2B9-5282E426A502}" srcOrd="1" destOrd="0" presId="urn:microsoft.com/office/officeart/2018/2/layout/IconLabelList"/>
    <dgm:cxn modelId="{401DF2C6-3285-46A0-A36E-EE9471E20FAB}" type="presParOf" srcId="{137A2BC1-85B0-4EDD-B8B3-ACC8C76849A6}" destId="{9760B3AC-1EAB-4AE9-802F-3E240E3334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10E79CDB-4E4A-458F-B0B1-D28F515021B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98EFA82-9269-443C-9C6A-AF390341E157}">
      <dgm:prSet/>
      <dgm:spPr/>
      <dgm:t>
        <a:bodyPr/>
        <a:lstStyle/>
        <a:p>
          <a:r>
            <a:rPr lang="en-US"/>
            <a:t>Đăng ký và đăng nhập tài khoản</a:t>
          </a:r>
        </a:p>
      </dgm:t>
    </dgm:pt>
    <dgm:pt modelId="{98F3F2C9-F9A5-47B5-B781-B97B1C1AFD03}" type="parTrans" cxnId="{55D7FA0B-7A8F-4E05-AF30-B5B4AB57059B}">
      <dgm:prSet/>
      <dgm:spPr/>
      <dgm:t>
        <a:bodyPr/>
        <a:lstStyle/>
        <a:p>
          <a:endParaRPr lang="en-US"/>
        </a:p>
      </dgm:t>
    </dgm:pt>
    <dgm:pt modelId="{B93D41A2-07B8-45F2-924C-7144D9259519}" type="sibTrans" cxnId="{55D7FA0B-7A8F-4E05-AF30-B5B4AB57059B}">
      <dgm:prSet/>
      <dgm:spPr/>
      <dgm:t>
        <a:bodyPr/>
        <a:lstStyle/>
        <a:p>
          <a:endParaRPr lang="en-US"/>
        </a:p>
      </dgm:t>
    </dgm:pt>
    <dgm:pt modelId="{09B35381-F9E2-4A40-9D31-336CE9913A51}">
      <dgm:prSet/>
      <dgm:spPr/>
      <dgm:t>
        <a:bodyPr/>
        <a:lstStyle/>
        <a:p>
          <a:r>
            <a:rPr lang="en-US"/>
            <a:t>Tạo, chỉnh sửa, xóa công việc</a:t>
          </a:r>
        </a:p>
      </dgm:t>
    </dgm:pt>
    <dgm:pt modelId="{03D25312-6465-46CB-A2F8-8333236E50A2}" type="parTrans" cxnId="{8A5E8098-F901-437A-A463-0E359B6AD10E}">
      <dgm:prSet/>
      <dgm:spPr/>
      <dgm:t>
        <a:bodyPr/>
        <a:lstStyle/>
        <a:p>
          <a:endParaRPr lang="en-US"/>
        </a:p>
      </dgm:t>
    </dgm:pt>
    <dgm:pt modelId="{3FC4DEF1-7D45-4975-AF15-05510841C2D1}" type="sibTrans" cxnId="{8A5E8098-F901-437A-A463-0E359B6AD10E}">
      <dgm:prSet/>
      <dgm:spPr/>
      <dgm:t>
        <a:bodyPr/>
        <a:lstStyle/>
        <a:p>
          <a:endParaRPr lang="en-US"/>
        </a:p>
      </dgm:t>
    </dgm:pt>
    <dgm:pt modelId="{88868C8B-B0E7-4CDF-85B8-FFF6336979F9}">
      <dgm:prSet/>
      <dgm:spPr/>
      <dgm:t>
        <a:bodyPr/>
        <a:lstStyle/>
        <a:p>
          <a:r>
            <a:rPr lang="en-US"/>
            <a:t>Tìm kiếm, lọc theo trạng thái, ưu tiên</a:t>
          </a:r>
        </a:p>
      </dgm:t>
    </dgm:pt>
    <dgm:pt modelId="{F3C1CD86-A47F-4D0D-BDC3-0066004CD090}" type="parTrans" cxnId="{CBD04277-6BF3-4A3B-A159-95E87713E903}">
      <dgm:prSet/>
      <dgm:spPr/>
      <dgm:t>
        <a:bodyPr/>
        <a:lstStyle/>
        <a:p>
          <a:endParaRPr lang="en-US"/>
        </a:p>
      </dgm:t>
    </dgm:pt>
    <dgm:pt modelId="{44FD340F-FC60-45F9-AF2B-613EBC8C9849}" type="sibTrans" cxnId="{CBD04277-6BF3-4A3B-A159-95E87713E903}">
      <dgm:prSet/>
      <dgm:spPr/>
      <dgm:t>
        <a:bodyPr/>
        <a:lstStyle/>
        <a:p>
          <a:endParaRPr lang="en-US"/>
        </a:p>
      </dgm:t>
    </dgm:pt>
    <dgm:pt modelId="{9F15D74D-115F-43B5-B5FB-04E64D963014}">
      <dgm:prSet/>
      <dgm:spPr/>
      <dgm:t>
        <a:bodyPr/>
        <a:lstStyle/>
        <a:p>
          <a:r>
            <a:rPr lang="en-US"/>
            <a:t>Xem chi tiết, quản lý tài khoản</a:t>
          </a:r>
        </a:p>
      </dgm:t>
    </dgm:pt>
    <dgm:pt modelId="{48AC7E5D-5178-4EFF-89B3-A4633C622186}" type="parTrans" cxnId="{E4B5554B-A593-4B8C-ABF7-65F40D4A6076}">
      <dgm:prSet/>
      <dgm:spPr/>
      <dgm:t>
        <a:bodyPr/>
        <a:lstStyle/>
        <a:p>
          <a:endParaRPr lang="en-US"/>
        </a:p>
      </dgm:t>
    </dgm:pt>
    <dgm:pt modelId="{602ABF27-6D61-448C-ADE4-A459181BFBD2}" type="sibTrans" cxnId="{E4B5554B-A593-4B8C-ABF7-65F40D4A6076}">
      <dgm:prSet/>
      <dgm:spPr/>
      <dgm:t>
        <a:bodyPr/>
        <a:lstStyle/>
        <a:p>
          <a:endParaRPr lang="en-US"/>
        </a:p>
      </dgm:t>
    </dgm:pt>
    <dgm:pt modelId="{36BA2035-10B3-4586-83FA-1F4C3C576D43}" type="pres">
      <dgm:prSet presAssocID="{10E79CDB-4E4A-458F-B0B1-D28F515021BE}" presName="linear" presStyleCnt="0">
        <dgm:presLayoutVars>
          <dgm:animLvl val="lvl"/>
          <dgm:resizeHandles val="exact"/>
        </dgm:presLayoutVars>
      </dgm:prSet>
      <dgm:spPr/>
    </dgm:pt>
    <dgm:pt modelId="{CB0130B3-F62E-4092-BA92-237079FAAA12}" type="pres">
      <dgm:prSet presAssocID="{198EFA82-9269-443C-9C6A-AF390341E15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A4A1869-D224-4116-95B0-7F0A364D7F54}" type="pres">
      <dgm:prSet presAssocID="{B93D41A2-07B8-45F2-924C-7144D9259519}" presName="spacer" presStyleCnt="0"/>
      <dgm:spPr/>
    </dgm:pt>
    <dgm:pt modelId="{1AB81EAE-DAD7-4BB7-B7F1-5F6E10C055E7}" type="pres">
      <dgm:prSet presAssocID="{09B35381-F9E2-4A40-9D31-336CE9913A5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05CF963-BFCF-4E60-876C-BD4E732677A9}" type="pres">
      <dgm:prSet presAssocID="{3FC4DEF1-7D45-4975-AF15-05510841C2D1}" presName="spacer" presStyleCnt="0"/>
      <dgm:spPr/>
    </dgm:pt>
    <dgm:pt modelId="{EE1745A0-D0B4-4C60-AA33-4573C4FE4F39}" type="pres">
      <dgm:prSet presAssocID="{88868C8B-B0E7-4CDF-85B8-FFF6336979F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31EE782-3C25-4128-AE06-CF0DECE0644B}" type="pres">
      <dgm:prSet presAssocID="{44FD340F-FC60-45F9-AF2B-613EBC8C9849}" presName="spacer" presStyleCnt="0"/>
      <dgm:spPr/>
    </dgm:pt>
    <dgm:pt modelId="{C437FC07-8BF2-4715-B25C-03E4413BAF6F}" type="pres">
      <dgm:prSet presAssocID="{9F15D74D-115F-43B5-B5FB-04E64D96301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5D7FA0B-7A8F-4E05-AF30-B5B4AB57059B}" srcId="{10E79CDB-4E4A-458F-B0B1-D28F515021BE}" destId="{198EFA82-9269-443C-9C6A-AF390341E157}" srcOrd="0" destOrd="0" parTransId="{98F3F2C9-F9A5-47B5-B781-B97B1C1AFD03}" sibTransId="{B93D41A2-07B8-45F2-924C-7144D9259519}"/>
    <dgm:cxn modelId="{E4B5554B-A593-4B8C-ABF7-65F40D4A6076}" srcId="{10E79CDB-4E4A-458F-B0B1-D28F515021BE}" destId="{9F15D74D-115F-43B5-B5FB-04E64D963014}" srcOrd="3" destOrd="0" parTransId="{48AC7E5D-5178-4EFF-89B3-A4633C622186}" sibTransId="{602ABF27-6D61-448C-ADE4-A459181BFBD2}"/>
    <dgm:cxn modelId="{F4584F6E-BBC9-417F-98A6-A1464991CC7A}" type="presOf" srcId="{88868C8B-B0E7-4CDF-85B8-FFF6336979F9}" destId="{EE1745A0-D0B4-4C60-AA33-4573C4FE4F39}" srcOrd="0" destOrd="0" presId="urn:microsoft.com/office/officeart/2005/8/layout/vList2"/>
    <dgm:cxn modelId="{AC8A2655-1B96-4822-B5BA-40C5939EF578}" type="presOf" srcId="{198EFA82-9269-443C-9C6A-AF390341E157}" destId="{CB0130B3-F62E-4092-BA92-237079FAAA12}" srcOrd="0" destOrd="0" presId="urn:microsoft.com/office/officeart/2005/8/layout/vList2"/>
    <dgm:cxn modelId="{CBD04277-6BF3-4A3B-A159-95E87713E903}" srcId="{10E79CDB-4E4A-458F-B0B1-D28F515021BE}" destId="{88868C8B-B0E7-4CDF-85B8-FFF6336979F9}" srcOrd="2" destOrd="0" parTransId="{F3C1CD86-A47F-4D0D-BDC3-0066004CD090}" sibTransId="{44FD340F-FC60-45F9-AF2B-613EBC8C9849}"/>
    <dgm:cxn modelId="{ECCD0590-81F3-4825-B110-D29444A08FAA}" type="presOf" srcId="{10E79CDB-4E4A-458F-B0B1-D28F515021BE}" destId="{36BA2035-10B3-4586-83FA-1F4C3C576D43}" srcOrd="0" destOrd="0" presId="urn:microsoft.com/office/officeart/2005/8/layout/vList2"/>
    <dgm:cxn modelId="{8A5E8098-F901-437A-A463-0E359B6AD10E}" srcId="{10E79CDB-4E4A-458F-B0B1-D28F515021BE}" destId="{09B35381-F9E2-4A40-9D31-336CE9913A51}" srcOrd="1" destOrd="0" parTransId="{03D25312-6465-46CB-A2F8-8333236E50A2}" sibTransId="{3FC4DEF1-7D45-4975-AF15-05510841C2D1}"/>
    <dgm:cxn modelId="{FDE3B0F3-CEBC-41A6-AE0C-726BCC794217}" type="presOf" srcId="{09B35381-F9E2-4A40-9D31-336CE9913A51}" destId="{1AB81EAE-DAD7-4BB7-B7F1-5F6E10C055E7}" srcOrd="0" destOrd="0" presId="urn:microsoft.com/office/officeart/2005/8/layout/vList2"/>
    <dgm:cxn modelId="{6A3716FE-304D-41CB-8896-8F60994C29BE}" type="presOf" srcId="{9F15D74D-115F-43B5-B5FB-04E64D963014}" destId="{C437FC07-8BF2-4715-B25C-03E4413BAF6F}" srcOrd="0" destOrd="0" presId="urn:microsoft.com/office/officeart/2005/8/layout/vList2"/>
    <dgm:cxn modelId="{978C37C3-29B0-463A-AC05-332257C6E2C3}" type="presParOf" srcId="{36BA2035-10B3-4586-83FA-1F4C3C576D43}" destId="{CB0130B3-F62E-4092-BA92-237079FAAA12}" srcOrd="0" destOrd="0" presId="urn:microsoft.com/office/officeart/2005/8/layout/vList2"/>
    <dgm:cxn modelId="{4D0EF9A8-8F6B-410E-BDF6-1BDEC50274CD}" type="presParOf" srcId="{36BA2035-10B3-4586-83FA-1F4C3C576D43}" destId="{CA4A1869-D224-4116-95B0-7F0A364D7F54}" srcOrd="1" destOrd="0" presId="urn:microsoft.com/office/officeart/2005/8/layout/vList2"/>
    <dgm:cxn modelId="{44A6606D-2E43-4ECD-98FD-8B6435AFE257}" type="presParOf" srcId="{36BA2035-10B3-4586-83FA-1F4C3C576D43}" destId="{1AB81EAE-DAD7-4BB7-B7F1-5F6E10C055E7}" srcOrd="2" destOrd="0" presId="urn:microsoft.com/office/officeart/2005/8/layout/vList2"/>
    <dgm:cxn modelId="{A32AD0E7-BB63-4E1F-866B-2C29D116C507}" type="presParOf" srcId="{36BA2035-10B3-4586-83FA-1F4C3C576D43}" destId="{C05CF963-BFCF-4E60-876C-BD4E732677A9}" srcOrd="3" destOrd="0" presId="urn:microsoft.com/office/officeart/2005/8/layout/vList2"/>
    <dgm:cxn modelId="{53D7B43D-AD09-4A09-BE0B-FC8C748A6E24}" type="presParOf" srcId="{36BA2035-10B3-4586-83FA-1F4C3C576D43}" destId="{EE1745A0-D0B4-4C60-AA33-4573C4FE4F39}" srcOrd="4" destOrd="0" presId="urn:microsoft.com/office/officeart/2005/8/layout/vList2"/>
    <dgm:cxn modelId="{48DCF2EC-5D01-4413-A792-C77CD85C8431}" type="presParOf" srcId="{36BA2035-10B3-4586-83FA-1F4C3C576D43}" destId="{D31EE782-3C25-4128-AE06-CF0DECE0644B}" srcOrd="5" destOrd="0" presId="urn:microsoft.com/office/officeart/2005/8/layout/vList2"/>
    <dgm:cxn modelId="{BBD338C2-49EE-4673-B988-66C0089B0E4B}" type="presParOf" srcId="{36BA2035-10B3-4586-83FA-1F4C3C576D43}" destId="{C437FC07-8BF2-4715-B25C-03E4413BAF6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396AE4C-88EF-403E-B1A6-4DDFD5C1930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07A45C-75BF-4021-96E1-D9F3E5CE3E24}">
      <dgm:prSet/>
      <dgm:spPr/>
      <dgm:t>
        <a:bodyPr/>
        <a:lstStyle/>
        <a:p>
          <a:r>
            <a:rPr lang="en-US"/>
            <a:t>Chức năng: CRUD, tìm kiếm, lọc</a:t>
          </a:r>
        </a:p>
      </dgm:t>
    </dgm:pt>
    <dgm:pt modelId="{5BD72337-1E74-453E-AC08-799C91B514CB}" type="parTrans" cxnId="{B8DDAC4C-DF77-46EE-9DB4-480DB2C3DDEE}">
      <dgm:prSet/>
      <dgm:spPr/>
      <dgm:t>
        <a:bodyPr/>
        <a:lstStyle/>
        <a:p>
          <a:endParaRPr lang="en-US"/>
        </a:p>
      </dgm:t>
    </dgm:pt>
    <dgm:pt modelId="{673B4546-C230-4AE3-BB5C-011CE4DBABCF}" type="sibTrans" cxnId="{B8DDAC4C-DF77-46EE-9DB4-480DB2C3DDEE}">
      <dgm:prSet/>
      <dgm:spPr/>
      <dgm:t>
        <a:bodyPr/>
        <a:lstStyle/>
        <a:p>
          <a:endParaRPr lang="en-US"/>
        </a:p>
      </dgm:t>
    </dgm:pt>
    <dgm:pt modelId="{CEE5DD51-0ED9-4798-B83C-EF33913C69CE}">
      <dgm:prSet/>
      <dgm:spPr/>
      <dgm:t>
        <a:bodyPr/>
        <a:lstStyle/>
        <a:p>
          <a:r>
            <a:rPr lang="en-US"/>
            <a:t>Giao diện: responsive, dark/light</a:t>
          </a:r>
        </a:p>
      </dgm:t>
    </dgm:pt>
    <dgm:pt modelId="{DCB555C8-DAE6-4588-BF30-708BC63C2B85}" type="parTrans" cxnId="{0B728FAF-BA31-44A1-BAE6-D06B47207F01}">
      <dgm:prSet/>
      <dgm:spPr/>
      <dgm:t>
        <a:bodyPr/>
        <a:lstStyle/>
        <a:p>
          <a:endParaRPr lang="en-US"/>
        </a:p>
      </dgm:t>
    </dgm:pt>
    <dgm:pt modelId="{F200F456-E85E-4D04-916E-A1E5D742CE70}" type="sibTrans" cxnId="{0B728FAF-BA31-44A1-BAE6-D06B47207F01}">
      <dgm:prSet/>
      <dgm:spPr/>
      <dgm:t>
        <a:bodyPr/>
        <a:lstStyle/>
        <a:p>
          <a:endParaRPr lang="en-US"/>
        </a:p>
      </dgm:t>
    </dgm:pt>
    <dgm:pt modelId="{A2523686-CB04-4466-AF3D-AA214BEBE140}">
      <dgm:prSet/>
      <dgm:spPr/>
      <dgm:t>
        <a:bodyPr/>
        <a:lstStyle/>
        <a:p>
          <a:r>
            <a:rPr lang="en-US"/>
            <a:t>Tích hợp: phản hồi JSON đúng</a:t>
          </a:r>
        </a:p>
      </dgm:t>
    </dgm:pt>
    <dgm:pt modelId="{84CCD68A-F5C6-45BB-BCAE-68B57A270248}" type="parTrans" cxnId="{B4B34D18-58D3-4F52-B83A-DAB5DCA9198D}">
      <dgm:prSet/>
      <dgm:spPr/>
      <dgm:t>
        <a:bodyPr/>
        <a:lstStyle/>
        <a:p>
          <a:endParaRPr lang="en-US"/>
        </a:p>
      </dgm:t>
    </dgm:pt>
    <dgm:pt modelId="{C63F498D-C8EB-4E12-8222-40467682229A}" type="sibTrans" cxnId="{B4B34D18-58D3-4F52-B83A-DAB5DCA9198D}">
      <dgm:prSet/>
      <dgm:spPr/>
      <dgm:t>
        <a:bodyPr/>
        <a:lstStyle/>
        <a:p>
          <a:endParaRPr lang="en-US"/>
        </a:p>
      </dgm:t>
    </dgm:pt>
    <dgm:pt modelId="{8CA55C18-291A-426F-9CA1-34CF35EE7745}">
      <dgm:prSet/>
      <dgm:spPr/>
      <dgm:t>
        <a:bodyPr/>
        <a:lstStyle/>
        <a:p>
          <a:r>
            <a:rPr lang="en-US"/>
            <a:t>Hiệu suất: hoạt động ổn định với dữ liệu lớn</a:t>
          </a:r>
        </a:p>
      </dgm:t>
    </dgm:pt>
    <dgm:pt modelId="{13313C6B-A12F-4917-9EBA-731D51861FD3}" type="parTrans" cxnId="{1EDA4201-8C41-42B2-B296-BFE320E0C885}">
      <dgm:prSet/>
      <dgm:spPr/>
      <dgm:t>
        <a:bodyPr/>
        <a:lstStyle/>
        <a:p>
          <a:endParaRPr lang="en-US"/>
        </a:p>
      </dgm:t>
    </dgm:pt>
    <dgm:pt modelId="{FBFAF3A2-20CD-46A7-BDD6-30D0BACD7283}" type="sibTrans" cxnId="{1EDA4201-8C41-42B2-B296-BFE320E0C885}">
      <dgm:prSet/>
      <dgm:spPr/>
      <dgm:t>
        <a:bodyPr/>
        <a:lstStyle/>
        <a:p>
          <a:endParaRPr lang="en-US"/>
        </a:p>
      </dgm:t>
    </dgm:pt>
    <dgm:pt modelId="{EDF519DB-9D46-48C6-A294-201E2D803E84}" type="pres">
      <dgm:prSet presAssocID="{8396AE4C-88EF-403E-B1A6-4DDFD5C19303}" presName="linear" presStyleCnt="0">
        <dgm:presLayoutVars>
          <dgm:animLvl val="lvl"/>
          <dgm:resizeHandles val="exact"/>
        </dgm:presLayoutVars>
      </dgm:prSet>
      <dgm:spPr/>
    </dgm:pt>
    <dgm:pt modelId="{75844186-9DBB-4AAF-9DD4-34D63CD9C8E8}" type="pres">
      <dgm:prSet presAssocID="{8307A45C-75BF-4021-96E1-D9F3E5CE3E2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27357E4-3B82-4ECB-8DA5-227C482C1589}" type="pres">
      <dgm:prSet presAssocID="{673B4546-C230-4AE3-BB5C-011CE4DBABCF}" presName="spacer" presStyleCnt="0"/>
      <dgm:spPr/>
    </dgm:pt>
    <dgm:pt modelId="{44DAEBCA-1143-4B77-ADB0-A95736A1A934}" type="pres">
      <dgm:prSet presAssocID="{CEE5DD51-0ED9-4798-B83C-EF33913C69C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7FCAEB5-9C05-4CAB-88EE-9F28EDB61EF2}" type="pres">
      <dgm:prSet presAssocID="{F200F456-E85E-4D04-916E-A1E5D742CE70}" presName="spacer" presStyleCnt="0"/>
      <dgm:spPr/>
    </dgm:pt>
    <dgm:pt modelId="{BF3D816F-E542-42D8-884B-FB27BF9EB5DD}" type="pres">
      <dgm:prSet presAssocID="{A2523686-CB04-4466-AF3D-AA214BEBE1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43F3588-0D68-4ACA-87CD-C881368CF3BB}" type="pres">
      <dgm:prSet presAssocID="{C63F498D-C8EB-4E12-8222-40467682229A}" presName="spacer" presStyleCnt="0"/>
      <dgm:spPr/>
    </dgm:pt>
    <dgm:pt modelId="{2A06DCAA-3E9E-4A3B-91E5-6B57D21D843C}" type="pres">
      <dgm:prSet presAssocID="{8CA55C18-291A-426F-9CA1-34CF35EE774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EDA4201-8C41-42B2-B296-BFE320E0C885}" srcId="{8396AE4C-88EF-403E-B1A6-4DDFD5C19303}" destId="{8CA55C18-291A-426F-9CA1-34CF35EE7745}" srcOrd="3" destOrd="0" parTransId="{13313C6B-A12F-4917-9EBA-731D51861FD3}" sibTransId="{FBFAF3A2-20CD-46A7-BDD6-30D0BACD7283}"/>
    <dgm:cxn modelId="{B4B34D18-58D3-4F52-B83A-DAB5DCA9198D}" srcId="{8396AE4C-88EF-403E-B1A6-4DDFD5C19303}" destId="{A2523686-CB04-4466-AF3D-AA214BEBE140}" srcOrd="2" destOrd="0" parTransId="{84CCD68A-F5C6-45BB-BCAE-68B57A270248}" sibTransId="{C63F498D-C8EB-4E12-8222-40467682229A}"/>
    <dgm:cxn modelId="{B8DDAC4C-DF77-46EE-9DB4-480DB2C3DDEE}" srcId="{8396AE4C-88EF-403E-B1A6-4DDFD5C19303}" destId="{8307A45C-75BF-4021-96E1-D9F3E5CE3E24}" srcOrd="0" destOrd="0" parTransId="{5BD72337-1E74-453E-AC08-799C91B514CB}" sibTransId="{673B4546-C230-4AE3-BB5C-011CE4DBABCF}"/>
    <dgm:cxn modelId="{45F9F082-B84C-4882-B404-5681C78D47AD}" type="presOf" srcId="{8396AE4C-88EF-403E-B1A6-4DDFD5C19303}" destId="{EDF519DB-9D46-48C6-A294-201E2D803E84}" srcOrd="0" destOrd="0" presId="urn:microsoft.com/office/officeart/2005/8/layout/vList2"/>
    <dgm:cxn modelId="{EC0E8E97-B736-490C-824B-B66F61FA40EF}" type="presOf" srcId="{8307A45C-75BF-4021-96E1-D9F3E5CE3E24}" destId="{75844186-9DBB-4AAF-9DD4-34D63CD9C8E8}" srcOrd="0" destOrd="0" presId="urn:microsoft.com/office/officeart/2005/8/layout/vList2"/>
    <dgm:cxn modelId="{E36C7EAF-799B-4CF7-B800-BEBDB75466A0}" type="presOf" srcId="{A2523686-CB04-4466-AF3D-AA214BEBE140}" destId="{BF3D816F-E542-42D8-884B-FB27BF9EB5DD}" srcOrd="0" destOrd="0" presId="urn:microsoft.com/office/officeart/2005/8/layout/vList2"/>
    <dgm:cxn modelId="{0B728FAF-BA31-44A1-BAE6-D06B47207F01}" srcId="{8396AE4C-88EF-403E-B1A6-4DDFD5C19303}" destId="{CEE5DD51-0ED9-4798-B83C-EF33913C69CE}" srcOrd="1" destOrd="0" parTransId="{DCB555C8-DAE6-4588-BF30-708BC63C2B85}" sibTransId="{F200F456-E85E-4D04-916E-A1E5D742CE70}"/>
    <dgm:cxn modelId="{C90ACFD8-B3EC-4F0F-87DC-C49264227924}" type="presOf" srcId="{CEE5DD51-0ED9-4798-B83C-EF33913C69CE}" destId="{44DAEBCA-1143-4B77-ADB0-A95736A1A934}" srcOrd="0" destOrd="0" presId="urn:microsoft.com/office/officeart/2005/8/layout/vList2"/>
    <dgm:cxn modelId="{557C9FE3-3113-41FE-AC3B-6AFF793EAAE1}" type="presOf" srcId="{8CA55C18-291A-426F-9CA1-34CF35EE7745}" destId="{2A06DCAA-3E9E-4A3B-91E5-6B57D21D843C}" srcOrd="0" destOrd="0" presId="urn:microsoft.com/office/officeart/2005/8/layout/vList2"/>
    <dgm:cxn modelId="{F966A594-98C1-4AF3-8CEC-06D4FE6EE7E7}" type="presParOf" srcId="{EDF519DB-9D46-48C6-A294-201E2D803E84}" destId="{75844186-9DBB-4AAF-9DD4-34D63CD9C8E8}" srcOrd="0" destOrd="0" presId="urn:microsoft.com/office/officeart/2005/8/layout/vList2"/>
    <dgm:cxn modelId="{7C1C6626-76A5-447C-8694-84062008B2D5}" type="presParOf" srcId="{EDF519DB-9D46-48C6-A294-201E2D803E84}" destId="{A27357E4-3B82-4ECB-8DA5-227C482C1589}" srcOrd="1" destOrd="0" presId="urn:microsoft.com/office/officeart/2005/8/layout/vList2"/>
    <dgm:cxn modelId="{ADB4376E-41C2-4E18-8AF9-8956ED9C8AE2}" type="presParOf" srcId="{EDF519DB-9D46-48C6-A294-201E2D803E84}" destId="{44DAEBCA-1143-4B77-ADB0-A95736A1A934}" srcOrd="2" destOrd="0" presId="urn:microsoft.com/office/officeart/2005/8/layout/vList2"/>
    <dgm:cxn modelId="{73A55A52-CB0E-481D-ACAD-B41EB66E40B8}" type="presParOf" srcId="{EDF519DB-9D46-48C6-A294-201E2D803E84}" destId="{D7FCAEB5-9C05-4CAB-88EE-9F28EDB61EF2}" srcOrd="3" destOrd="0" presId="urn:microsoft.com/office/officeart/2005/8/layout/vList2"/>
    <dgm:cxn modelId="{51BE30FC-8C1E-4F80-A0DA-F632F4B2CC40}" type="presParOf" srcId="{EDF519DB-9D46-48C6-A294-201E2D803E84}" destId="{BF3D816F-E542-42D8-884B-FB27BF9EB5DD}" srcOrd="4" destOrd="0" presId="urn:microsoft.com/office/officeart/2005/8/layout/vList2"/>
    <dgm:cxn modelId="{5CBE0FDB-77BC-4D4B-921A-D3D815D5652E}" type="presParOf" srcId="{EDF519DB-9D46-48C6-A294-201E2D803E84}" destId="{343F3588-0D68-4ACA-87CD-C881368CF3BB}" srcOrd="5" destOrd="0" presId="urn:microsoft.com/office/officeart/2005/8/layout/vList2"/>
    <dgm:cxn modelId="{861F1729-4039-4430-9ACE-93D0FE32462D}" type="presParOf" srcId="{EDF519DB-9D46-48C6-A294-201E2D803E84}" destId="{2A06DCAA-3E9E-4A3B-91E5-6B57D21D84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A3C708-B169-4B18-A20F-83E5F36A90B9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0674DC-F71B-4DEC-B51E-A734BF4713B2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C2400-597E-41C9-9748-F5B402F4C0F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Xây dựng ứng dụng Task Manager trên Android với Flutter</a:t>
          </a:r>
        </a:p>
      </dsp:txBody>
      <dsp:txXfrm>
        <a:off x="46529" y="2703902"/>
        <a:ext cx="2418750" cy="720000"/>
      </dsp:txXfrm>
    </dsp:sp>
    <dsp:sp modelId="{D6E10D48-287F-4858-9A88-61500309040D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8048BE-3E7C-4AD1-BA9E-758C79CA622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6A3151-D707-4AB5-8564-54ACB72229B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Sử dụng API giả lập (PHP) trên XAMPP</a:t>
          </a:r>
        </a:p>
      </dsp:txBody>
      <dsp:txXfrm>
        <a:off x="2888560" y="2703902"/>
        <a:ext cx="2418750" cy="720000"/>
      </dsp:txXfrm>
    </dsp:sp>
    <dsp:sp modelId="{9F89BA70-56BE-4F05-B1FF-350E9FC6E1A1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B3820-1803-4258-B509-A0EA97EB3C40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6CB0E0-240E-4295-A8F0-845015594054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Mục tiêu: Quản lý, phân công và theo dõi công việc hiệu quả</a:t>
          </a:r>
        </a:p>
      </dsp:txBody>
      <dsp:txXfrm>
        <a:off x="5730591" y="2703902"/>
        <a:ext cx="241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6F854-3F3F-48AF-B8F0-B3C5A8312304}">
      <dsp:nvSpPr>
        <dsp:cNvPr id="0" name=""/>
        <dsp:cNvSpPr/>
      </dsp:nvSpPr>
      <dsp:spPr>
        <a:xfrm>
          <a:off x="0" y="14552"/>
          <a:ext cx="8195871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Mật khẩu mô phỏng mã hóa</a:t>
          </a:r>
        </a:p>
      </dsp:txBody>
      <dsp:txXfrm>
        <a:off x="40980" y="55532"/>
        <a:ext cx="8113911" cy="757514"/>
      </dsp:txXfrm>
    </dsp:sp>
    <dsp:sp modelId="{3ADE1268-A8FC-4119-990C-F26EC5A8BD3B}">
      <dsp:nvSpPr>
        <dsp:cNvPr id="0" name=""/>
        <dsp:cNvSpPr/>
      </dsp:nvSpPr>
      <dsp:spPr>
        <a:xfrm>
          <a:off x="0" y="954827"/>
          <a:ext cx="8195871" cy="83947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Giới hạn quyền truy cập API</a:t>
          </a:r>
        </a:p>
      </dsp:txBody>
      <dsp:txXfrm>
        <a:off x="40980" y="995807"/>
        <a:ext cx="8113911" cy="757514"/>
      </dsp:txXfrm>
    </dsp:sp>
    <dsp:sp modelId="{8B6292F3-D33C-47F4-8536-BE2ABEBBF68E}">
      <dsp:nvSpPr>
        <dsp:cNvPr id="0" name=""/>
        <dsp:cNvSpPr/>
      </dsp:nvSpPr>
      <dsp:spPr>
        <a:xfrm>
          <a:off x="0" y="1895102"/>
          <a:ext cx="8195871" cy="83947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Không lưu trữ dữ liệu thực tế</a:t>
          </a:r>
        </a:p>
      </dsp:txBody>
      <dsp:txXfrm>
        <a:off x="40980" y="1936082"/>
        <a:ext cx="8113911" cy="757514"/>
      </dsp:txXfrm>
    </dsp:sp>
    <dsp:sp modelId="{63B4D6D5-1DDD-40C2-A97D-D4B76C677FEB}">
      <dsp:nvSpPr>
        <dsp:cNvPr id="0" name=""/>
        <dsp:cNvSpPr/>
      </dsp:nvSpPr>
      <dsp:spPr>
        <a:xfrm>
          <a:off x="0" y="2835377"/>
          <a:ext cx="8195871" cy="83947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Chỉ dùng trong phát triển và kiểm thử</a:t>
          </a:r>
        </a:p>
      </dsp:txBody>
      <dsp:txXfrm>
        <a:off x="40980" y="2876357"/>
        <a:ext cx="8113911" cy="75751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A8C2A4-40B9-4C08-AB82-9F51BB48F8BE}">
      <dsp:nvSpPr>
        <dsp:cNvPr id="0" name=""/>
        <dsp:cNvSpPr/>
      </dsp:nvSpPr>
      <dsp:spPr>
        <a:xfrm>
          <a:off x="0" y="33138"/>
          <a:ext cx="819587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Ứng dụng ổn định, phù hợp cá nhân và nhóm nhỏ</a:t>
          </a:r>
        </a:p>
      </dsp:txBody>
      <dsp:txXfrm>
        <a:off x="56237" y="89375"/>
        <a:ext cx="8083397" cy="1039555"/>
      </dsp:txXfrm>
    </dsp:sp>
    <dsp:sp modelId="{5FB2C9E7-1ABE-46F8-B519-4A8BDFD551F5}">
      <dsp:nvSpPr>
        <dsp:cNvPr id="0" name=""/>
        <dsp:cNvSpPr/>
      </dsp:nvSpPr>
      <dsp:spPr>
        <a:xfrm>
          <a:off x="0" y="1268687"/>
          <a:ext cx="8195871" cy="115202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Có thể mở rộng: API thực tế, thông báo, lưu trữ offline</a:t>
          </a:r>
        </a:p>
      </dsp:txBody>
      <dsp:txXfrm>
        <a:off x="56237" y="1324924"/>
        <a:ext cx="8083397" cy="1039555"/>
      </dsp:txXfrm>
    </dsp:sp>
    <dsp:sp modelId="{CCF74B75-F3A0-42AF-8C38-624481CE0A12}">
      <dsp:nvSpPr>
        <dsp:cNvPr id="0" name=""/>
        <dsp:cNvSpPr/>
      </dsp:nvSpPr>
      <dsp:spPr>
        <a:xfrm>
          <a:off x="0" y="2504237"/>
          <a:ext cx="8195871" cy="115202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Tăng cường bảo mật: JWT, phân quyền, mã hóa cục bộ</a:t>
          </a:r>
        </a:p>
      </dsp:txBody>
      <dsp:txXfrm>
        <a:off x="56237" y="2560474"/>
        <a:ext cx="8083397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D0A3D2-940D-4A7A-9B3D-B9C722E3C14D}">
      <dsp:nvSpPr>
        <dsp:cNvPr id="0" name=""/>
        <dsp:cNvSpPr/>
      </dsp:nvSpPr>
      <dsp:spPr>
        <a:xfrm>
          <a:off x="0" y="475412"/>
          <a:ext cx="8195871" cy="74353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Tạo, sửa, xóa, theo dõi nhiệm vụ cá nhân/nhóm</a:t>
          </a:r>
        </a:p>
      </dsp:txBody>
      <dsp:txXfrm>
        <a:off x="36296" y="511708"/>
        <a:ext cx="8123279" cy="670943"/>
      </dsp:txXfrm>
    </dsp:sp>
    <dsp:sp modelId="{3C4EB4E6-1330-4B88-BF73-5E7FE7CEC324}">
      <dsp:nvSpPr>
        <dsp:cNvPr id="0" name=""/>
        <dsp:cNvSpPr/>
      </dsp:nvSpPr>
      <dsp:spPr>
        <a:xfrm>
          <a:off x="0" y="1308227"/>
          <a:ext cx="8195871" cy="74353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Giao diện đơn giản, dễ dùng</a:t>
          </a:r>
        </a:p>
      </dsp:txBody>
      <dsp:txXfrm>
        <a:off x="36296" y="1344523"/>
        <a:ext cx="8123279" cy="670943"/>
      </dsp:txXfrm>
    </dsp:sp>
    <dsp:sp modelId="{704BC830-B20E-45B1-9139-31A36F0C212B}">
      <dsp:nvSpPr>
        <dsp:cNvPr id="0" name=""/>
        <dsp:cNvSpPr/>
      </dsp:nvSpPr>
      <dsp:spPr>
        <a:xfrm>
          <a:off x="0" y="2141042"/>
          <a:ext cx="8195871" cy="74353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API giả lập giúp giảm chi phí kiểm thử</a:t>
          </a:r>
        </a:p>
      </dsp:txBody>
      <dsp:txXfrm>
        <a:off x="36296" y="2177338"/>
        <a:ext cx="8123279" cy="670943"/>
      </dsp:txXfrm>
    </dsp:sp>
    <dsp:sp modelId="{CAF9B74C-C61A-43E3-8E8A-BF1A3A48EDE5}">
      <dsp:nvSpPr>
        <dsp:cNvPr id="0" name=""/>
        <dsp:cNvSpPr/>
      </dsp:nvSpPr>
      <dsp:spPr>
        <a:xfrm>
          <a:off x="0" y="2973857"/>
          <a:ext cx="8195871" cy="74353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Có thể mở rộng với API thực tế, thông báo đẩy...</a:t>
          </a:r>
        </a:p>
      </dsp:txBody>
      <dsp:txXfrm>
        <a:off x="36296" y="3010153"/>
        <a:ext cx="8123279" cy="6709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327018-B006-4DD7-8996-6F96D7F75DAA}">
      <dsp:nvSpPr>
        <dsp:cNvPr id="0" name=""/>
        <dsp:cNvSpPr/>
      </dsp:nvSpPr>
      <dsp:spPr>
        <a:xfrm>
          <a:off x="0" y="100137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Nền tảng: Android API 21+</a:t>
          </a:r>
        </a:p>
      </dsp:txBody>
      <dsp:txXfrm>
        <a:off x="48481" y="148618"/>
        <a:ext cx="4903162" cy="896166"/>
      </dsp:txXfrm>
    </dsp:sp>
    <dsp:sp modelId="{A58E41AC-E82A-4CA3-910D-3CDD42A72AEA}">
      <dsp:nvSpPr>
        <dsp:cNvPr id="0" name=""/>
        <dsp:cNvSpPr/>
      </dsp:nvSpPr>
      <dsp:spPr>
        <a:xfrm>
          <a:off x="0" y="1165266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Frontend: Flutter (Dart)</a:t>
          </a:r>
        </a:p>
      </dsp:txBody>
      <dsp:txXfrm>
        <a:off x="48481" y="1213747"/>
        <a:ext cx="4903162" cy="896166"/>
      </dsp:txXfrm>
    </dsp:sp>
    <dsp:sp modelId="{BB9CE25C-96E6-4EA7-83B3-7F2138139CED}">
      <dsp:nvSpPr>
        <dsp:cNvPr id="0" name=""/>
        <dsp:cNvSpPr/>
      </dsp:nvSpPr>
      <dsp:spPr>
        <a:xfrm>
          <a:off x="0" y="2230395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Backend: PHP API giả lập trên XAMPP</a:t>
          </a:r>
        </a:p>
      </dsp:txBody>
      <dsp:txXfrm>
        <a:off x="48481" y="2278876"/>
        <a:ext cx="4903162" cy="896166"/>
      </dsp:txXfrm>
    </dsp:sp>
    <dsp:sp modelId="{54EFE8AA-3B08-47B0-B09A-8A123B1CF2A4}">
      <dsp:nvSpPr>
        <dsp:cNvPr id="0" name=""/>
        <dsp:cNvSpPr/>
      </dsp:nvSpPr>
      <dsp:spPr>
        <a:xfrm>
          <a:off x="0" y="3295524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Dữ liệu: JSON tĩnh</a:t>
          </a:r>
        </a:p>
      </dsp:txBody>
      <dsp:txXfrm>
        <a:off x="48481" y="3344005"/>
        <a:ext cx="4903162" cy="896166"/>
      </dsp:txXfrm>
    </dsp:sp>
    <dsp:sp modelId="{6D12068C-E27D-4678-9B36-9014053EF085}">
      <dsp:nvSpPr>
        <dsp:cNvPr id="0" name=""/>
        <dsp:cNvSpPr/>
      </dsp:nvSpPr>
      <dsp:spPr>
        <a:xfrm>
          <a:off x="0" y="4360653"/>
          <a:ext cx="5000124" cy="993128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Đối tượng: Cá nhân, nhóm nhỏ, lập trình viên</a:t>
          </a:r>
        </a:p>
      </dsp:txBody>
      <dsp:txXfrm>
        <a:off x="48481" y="4409134"/>
        <a:ext cx="4903162" cy="89616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560BC3-CC29-4EC8-9EDD-F490A07D9779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EFA3E1-A6C8-4AB0-AC1B-3346DDB0E9B0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User: id, username, password, email, avatar, role,...</a:t>
          </a:r>
        </a:p>
      </dsp:txBody>
      <dsp:txXfrm>
        <a:off x="0" y="0"/>
        <a:ext cx="5000124" cy="2726960"/>
      </dsp:txXfrm>
    </dsp:sp>
    <dsp:sp modelId="{9D884BDC-6215-4F6C-854A-C37545AB661F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04DF3-013B-473F-9D66-B7B77D698FE0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Task: id, title, description, status, priority, dueDate,...</a:t>
          </a:r>
        </a:p>
      </dsp:txBody>
      <dsp:txXfrm>
        <a:off x="0" y="2726960"/>
        <a:ext cx="5000124" cy="272696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15297-5309-4182-AA74-8B654499C570}">
      <dsp:nvSpPr>
        <dsp:cNvPr id="0" name=""/>
        <dsp:cNvSpPr/>
      </dsp:nvSpPr>
      <dsp:spPr>
        <a:xfrm>
          <a:off x="0" y="8064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UserAPI: đăng ký, đăng nhập, cập nhật, xóa tài khoản</a:t>
          </a:r>
        </a:p>
      </dsp:txBody>
      <dsp:txXfrm>
        <a:off x="83216" y="163860"/>
        <a:ext cx="4833692" cy="1538258"/>
      </dsp:txXfrm>
    </dsp:sp>
    <dsp:sp modelId="{430D870E-F9EF-4C68-AE6F-C21A8C372CFB}">
      <dsp:nvSpPr>
        <dsp:cNvPr id="0" name=""/>
        <dsp:cNvSpPr/>
      </dsp:nvSpPr>
      <dsp:spPr>
        <a:xfrm>
          <a:off x="0" y="1874614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TaskAPI: tạo, sửa, xóa, tìm kiếm công việc</a:t>
          </a:r>
        </a:p>
      </dsp:txBody>
      <dsp:txXfrm>
        <a:off x="83216" y="1957830"/>
        <a:ext cx="4833692" cy="1538258"/>
      </dsp:txXfrm>
    </dsp:sp>
    <dsp:sp modelId="{0A42F465-E8E2-4F9C-9DD8-26AF5BF61E30}">
      <dsp:nvSpPr>
        <dsp:cNvPr id="0" name=""/>
        <dsp:cNvSpPr/>
      </dsp:nvSpPr>
      <dsp:spPr>
        <a:xfrm>
          <a:off x="0" y="3668585"/>
          <a:ext cx="5000124" cy="170469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Dữ liệu trả về dạng JSON qua IP địa chỉ máy thật</a:t>
          </a:r>
        </a:p>
      </dsp:txBody>
      <dsp:txXfrm>
        <a:off x="83216" y="3751801"/>
        <a:ext cx="4833692" cy="15382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DF3C73-F851-4832-B65F-EA7B70975354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6BFAB-4988-4EFE-BEAE-B0E85C3602E7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Login, Register, Task List, Task Detail</a:t>
          </a:r>
        </a:p>
      </dsp:txBody>
      <dsp:txXfrm>
        <a:off x="298991" y="1277365"/>
        <a:ext cx="2219346" cy="1377989"/>
      </dsp:txXfrm>
    </dsp:sp>
    <dsp:sp modelId="{89A0C293-8DAF-4A19-B5D3-277EFF754B31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EE5DE6-0C8F-4726-B8B3-A1FDB007BCF8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TaskAdd, TaskEdit, UserProfileScreen</a:t>
          </a:r>
        </a:p>
      </dsp:txBody>
      <dsp:txXfrm>
        <a:off x="3116322" y="1277365"/>
        <a:ext cx="2219346" cy="1377989"/>
      </dsp:txXfrm>
    </dsp:sp>
    <dsp:sp modelId="{32C5BD9F-1763-44D1-9971-FB9F83B5DB41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32DD4C-5AEE-43A4-B696-953678CFD5FD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Hỗ trợ Dark mode, responsive với mọi thiết bị</a:t>
          </a:r>
        </a:p>
      </dsp:txBody>
      <dsp:txXfrm>
        <a:off x="5933653" y="1277365"/>
        <a:ext cx="2219346" cy="13779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1A8EFB-3800-448E-94F0-A5FCEF143265}">
      <dsp:nvSpPr>
        <dsp:cNvPr id="0" name=""/>
        <dsp:cNvSpPr/>
      </dsp:nvSpPr>
      <dsp:spPr>
        <a:xfrm>
          <a:off x="73847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E58F04-47E1-412E-97B0-7E4751550131}">
      <dsp:nvSpPr>
        <dsp:cNvPr id="0" name=""/>
        <dsp:cNvSpPr/>
      </dsp:nvSpPr>
      <dsp:spPr>
        <a:xfrm>
          <a:off x="78583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Cài XAMPP và PHP, khởi động Apache</a:t>
          </a:r>
        </a:p>
      </dsp:txBody>
      <dsp:txXfrm>
        <a:off x="78583" y="2183504"/>
        <a:ext cx="2399612" cy="720000"/>
      </dsp:txXfrm>
    </dsp:sp>
    <dsp:sp modelId="{4311D0E6-6CB2-4A5B-BCFB-63D10C041CA7}">
      <dsp:nvSpPr>
        <dsp:cNvPr id="0" name=""/>
        <dsp:cNvSpPr/>
      </dsp:nvSpPr>
      <dsp:spPr>
        <a:xfrm>
          <a:off x="3558022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26795-2368-4689-A9D0-E5E1449DF6AD}">
      <dsp:nvSpPr>
        <dsp:cNvPr id="0" name=""/>
        <dsp:cNvSpPr/>
      </dsp:nvSpPr>
      <dsp:spPr>
        <a:xfrm>
          <a:off x="2898129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Đặt file tasks.php, users.php vào htdocs</a:t>
          </a:r>
        </a:p>
      </dsp:txBody>
      <dsp:txXfrm>
        <a:off x="2898129" y="2183504"/>
        <a:ext cx="2399612" cy="720000"/>
      </dsp:txXfrm>
    </dsp:sp>
    <dsp:sp modelId="{34A70F4D-A74C-44E6-84E5-2798A60F39E0}">
      <dsp:nvSpPr>
        <dsp:cNvPr id="0" name=""/>
        <dsp:cNvSpPr/>
      </dsp:nvSpPr>
      <dsp:spPr>
        <a:xfrm>
          <a:off x="6377567" y="785900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0B3AC-1EAB-4AE9-802F-3E240E333498}">
      <dsp:nvSpPr>
        <dsp:cNvPr id="0" name=""/>
        <dsp:cNvSpPr/>
      </dsp:nvSpPr>
      <dsp:spPr>
        <a:xfrm>
          <a:off x="5717674" y="2183504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Kết nối Flutter với http://localhost hoặc 10.0.2.2</a:t>
          </a:r>
        </a:p>
      </dsp:txBody>
      <dsp:txXfrm>
        <a:off x="5717674" y="2183504"/>
        <a:ext cx="2399612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0130B3-F62E-4092-BA92-237079FAAA12}">
      <dsp:nvSpPr>
        <dsp:cNvPr id="0" name=""/>
        <dsp:cNvSpPr/>
      </dsp:nvSpPr>
      <dsp:spPr>
        <a:xfrm>
          <a:off x="0" y="14552"/>
          <a:ext cx="8195871" cy="8394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Đăng ký và đăng nhập tài khoản</a:t>
          </a:r>
        </a:p>
      </dsp:txBody>
      <dsp:txXfrm>
        <a:off x="40980" y="55532"/>
        <a:ext cx="8113911" cy="757514"/>
      </dsp:txXfrm>
    </dsp:sp>
    <dsp:sp modelId="{1AB81EAE-DAD7-4BB7-B7F1-5F6E10C055E7}">
      <dsp:nvSpPr>
        <dsp:cNvPr id="0" name=""/>
        <dsp:cNvSpPr/>
      </dsp:nvSpPr>
      <dsp:spPr>
        <a:xfrm>
          <a:off x="0" y="954827"/>
          <a:ext cx="8195871" cy="839474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Tạo, chỉnh sửa, xóa công việc</a:t>
          </a:r>
        </a:p>
      </dsp:txBody>
      <dsp:txXfrm>
        <a:off x="40980" y="995807"/>
        <a:ext cx="8113911" cy="757514"/>
      </dsp:txXfrm>
    </dsp:sp>
    <dsp:sp modelId="{EE1745A0-D0B4-4C60-AA33-4573C4FE4F39}">
      <dsp:nvSpPr>
        <dsp:cNvPr id="0" name=""/>
        <dsp:cNvSpPr/>
      </dsp:nvSpPr>
      <dsp:spPr>
        <a:xfrm>
          <a:off x="0" y="1895102"/>
          <a:ext cx="8195871" cy="839474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Tìm kiếm, lọc theo trạng thái, ưu tiên</a:t>
          </a:r>
        </a:p>
      </dsp:txBody>
      <dsp:txXfrm>
        <a:off x="40980" y="1936082"/>
        <a:ext cx="8113911" cy="757514"/>
      </dsp:txXfrm>
    </dsp:sp>
    <dsp:sp modelId="{C437FC07-8BF2-4715-B25C-03E4413BAF6F}">
      <dsp:nvSpPr>
        <dsp:cNvPr id="0" name=""/>
        <dsp:cNvSpPr/>
      </dsp:nvSpPr>
      <dsp:spPr>
        <a:xfrm>
          <a:off x="0" y="2835377"/>
          <a:ext cx="8195871" cy="839474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Xem chi tiết, quản lý tài khoản</a:t>
          </a:r>
        </a:p>
      </dsp:txBody>
      <dsp:txXfrm>
        <a:off x="40980" y="2876357"/>
        <a:ext cx="8113911" cy="7575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844186-9DBB-4AAF-9DD4-34D63CD9C8E8}">
      <dsp:nvSpPr>
        <dsp:cNvPr id="0" name=""/>
        <dsp:cNvSpPr/>
      </dsp:nvSpPr>
      <dsp:spPr>
        <a:xfrm>
          <a:off x="0" y="66842"/>
          <a:ext cx="8195871" cy="81549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Chức năng: CRUD, tìm kiếm, lọc</a:t>
          </a:r>
        </a:p>
      </dsp:txBody>
      <dsp:txXfrm>
        <a:off x="39809" y="106651"/>
        <a:ext cx="8116253" cy="735872"/>
      </dsp:txXfrm>
    </dsp:sp>
    <dsp:sp modelId="{44DAEBCA-1143-4B77-ADB0-A95736A1A934}">
      <dsp:nvSpPr>
        <dsp:cNvPr id="0" name=""/>
        <dsp:cNvSpPr/>
      </dsp:nvSpPr>
      <dsp:spPr>
        <a:xfrm>
          <a:off x="0" y="980252"/>
          <a:ext cx="8195871" cy="81549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Giao diện: responsive, dark/light</a:t>
          </a:r>
        </a:p>
      </dsp:txBody>
      <dsp:txXfrm>
        <a:off x="39809" y="1020061"/>
        <a:ext cx="8116253" cy="735872"/>
      </dsp:txXfrm>
    </dsp:sp>
    <dsp:sp modelId="{BF3D816F-E542-42D8-884B-FB27BF9EB5DD}">
      <dsp:nvSpPr>
        <dsp:cNvPr id="0" name=""/>
        <dsp:cNvSpPr/>
      </dsp:nvSpPr>
      <dsp:spPr>
        <a:xfrm>
          <a:off x="0" y="1893662"/>
          <a:ext cx="8195871" cy="81549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Tích hợp: phản hồi JSON đúng</a:t>
          </a:r>
        </a:p>
      </dsp:txBody>
      <dsp:txXfrm>
        <a:off x="39809" y="1933471"/>
        <a:ext cx="8116253" cy="735872"/>
      </dsp:txXfrm>
    </dsp:sp>
    <dsp:sp modelId="{2A06DCAA-3E9E-4A3B-91E5-6B57D21D843C}">
      <dsp:nvSpPr>
        <dsp:cNvPr id="0" name=""/>
        <dsp:cNvSpPr/>
      </dsp:nvSpPr>
      <dsp:spPr>
        <a:xfrm>
          <a:off x="0" y="2807072"/>
          <a:ext cx="8195871" cy="81549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Hiệu suất: hoạt động ổn định với dữ liệu lớn</a:t>
          </a:r>
        </a:p>
      </dsp:txBody>
      <dsp:txXfrm>
        <a:off x="39809" y="2846881"/>
        <a:ext cx="8116253" cy="735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0322" y="583345"/>
            <a:ext cx="5370268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vi-VN" sz="7000">
                <a:solidFill>
                  <a:srgbClr val="FFFFFF"/>
                </a:solidFill>
              </a:rPr>
              <a:t>Task Manager – Ứng dụng Quản lý Công việc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6171" y="5972174"/>
            <a:ext cx="6434024" cy="504825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vi-VN" sz="800">
                <a:solidFill>
                  <a:srgbClr val="FFFFFF"/>
                </a:solidFill>
              </a:rPr>
              <a:t>Sinh viên: Lương Dương Thành Đạt – 1822040268 – 22DTH2</a:t>
            </a:r>
          </a:p>
          <a:p>
            <a:pPr algn="l">
              <a:lnSpc>
                <a:spcPct val="90000"/>
              </a:lnSpc>
            </a:pPr>
            <a:r>
              <a:rPr lang="vi-VN" sz="800">
                <a:solidFill>
                  <a:srgbClr val="FFFFFF"/>
                </a:solidFill>
              </a:rPr>
              <a:t>Giảng viên hướng dẫn: Lê Nhật Tùng</a:t>
            </a:r>
          </a:p>
          <a:p>
            <a:pPr algn="l">
              <a:lnSpc>
                <a:spcPct val="90000"/>
              </a:lnSpc>
            </a:pPr>
            <a:r>
              <a:rPr lang="vi-VN" sz="800">
                <a:solidFill>
                  <a:srgbClr val="FFFFFF"/>
                </a:solidFill>
              </a:rPr>
              <a:t>Lập trình Mobile – Năm học 2025–2026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Kiểm Thử Ứng Dụng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C5E16F-8019-71D6-2270-0EE8C7296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125491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Bảo Mật &amp; Hạn Chế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FE169B-BCDB-60B2-0AB1-79F932AA4F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27531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Kết Luận &amp; Hướng Phát Triển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9287E7-2573-9868-64BD-79C22BBB3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3663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Giới thiệu Đề tài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F6B32-4BD9-5653-FAFD-E4EE72C891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77095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Mục Tiêu và Lợi Ích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BBDADA-B0B3-461A-2500-15F1457D60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7615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vi-VN" sz="3500">
                <a:solidFill>
                  <a:srgbClr val="FFFFFF"/>
                </a:solidFill>
              </a:rPr>
              <a:t>Phạm vi và Công Nghệ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027005-DEBD-F463-77C4-D172CD088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41320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ES" sz="3500">
                <a:solidFill>
                  <a:srgbClr val="FFFFFF"/>
                </a:solidFill>
              </a:rPr>
              <a:t>Cấu trúc Dữ liệu (Model)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2D23595F-AD32-8E60-391F-F84292379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559384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vi-VN" sz="3500">
                <a:solidFill>
                  <a:srgbClr val="FFFFFF"/>
                </a:solidFill>
              </a:rPr>
              <a:t>API Giả lập (PHP)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CDC2BA-4AA1-6FBF-D7ED-EAEA3ADBC2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509724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Giao Diện Ứng Dụng (View)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EB3267A-A177-DAA3-030D-48F9FA57EC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99823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Cài đặt &amp; Kết nối API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2A76EF-F098-D354-1C5C-D5B9A797D9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285522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vi-VN" sz="3500">
                <a:solidFill>
                  <a:srgbClr val="FFFFFF"/>
                </a:solidFill>
              </a:rPr>
              <a:t>Hướng Dẫn Sử Dụng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5665AEE1-89FB-A0DF-32E4-83C57EEF46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92603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464</Words>
  <Application>Microsoft Office PowerPoint</Application>
  <PresentationFormat>On-screen Show (4:3)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Task Manager – Ứng dụng Quản lý Công việc</vt:lpstr>
      <vt:lpstr>Giới thiệu Đề tài</vt:lpstr>
      <vt:lpstr>Mục Tiêu và Lợi Ích</vt:lpstr>
      <vt:lpstr>Phạm vi và Công Nghệ</vt:lpstr>
      <vt:lpstr>Cấu trúc Dữ liệu (Model)</vt:lpstr>
      <vt:lpstr>API Giả lập (PHP)</vt:lpstr>
      <vt:lpstr>Giao Diện Ứng Dụng (View)</vt:lpstr>
      <vt:lpstr>Cài đặt &amp; Kết nối API</vt:lpstr>
      <vt:lpstr>Hướng Dẫn Sử Dụng</vt:lpstr>
      <vt:lpstr>Kiểm Thử Ứng Dụng</vt:lpstr>
      <vt:lpstr>Bảo Mật &amp; Hạn Chế</vt:lpstr>
      <vt:lpstr>Kết Luận &amp; Hướng Phát Triển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thành đạt</dc:creator>
  <cp:keywords/>
  <dc:description>generated using python-pptx</dc:description>
  <cp:lastModifiedBy>1822040268.Lương Dương Thành Đạt</cp:lastModifiedBy>
  <cp:revision>2</cp:revision>
  <dcterms:created xsi:type="dcterms:W3CDTF">2013-01-27T09:14:16Z</dcterms:created>
  <dcterms:modified xsi:type="dcterms:W3CDTF">2025-05-09T14:10:52Z</dcterms:modified>
  <cp:category/>
</cp:coreProperties>
</file>