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mmetto One"/>
      <p:regular r:id="rId19"/>
    </p:embeddedFont>
    <p:embeddedFont>
      <p:font typeface="Bebas Neue"/>
      <p:regular r:id="rId20"/>
    </p:embeddedFont>
    <p:embeddedFont>
      <p:font typeface="Luckiest Guy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LuckiestGuy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mmettoOn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b5b7a97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b5b7a97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477d8fda6_1_40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477d8fda6_1_40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3dcfc0901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3dcfc0901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e1dfaa7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e1dfaa7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15f6e8c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15f6e8c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5a19620d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5a19620d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477d8fda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477d8fda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77d8fda6_1_39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77d8fda6_1_39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5a19620d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5a19620d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5a19620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5a19620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3dcfc090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3dcfc090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1477d8fda6_1_39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1477d8fda6_1_39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3e1dfaa7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3e1dfaa7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29100" y="1044323"/>
            <a:ext cx="4206000" cy="1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29100" y="3592567"/>
            <a:ext cx="4206000" cy="6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715100" y="2980550"/>
            <a:ext cx="3561000" cy="596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1056450" y="2451349"/>
            <a:ext cx="52026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056450" y="3714838"/>
            <a:ext cx="5202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1471325" y="13761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2" type="title"/>
          </p:nvPr>
        </p:nvSpPr>
        <p:spPr>
          <a:xfrm>
            <a:off x="785525" y="15364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471325" y="1998851"/>
            <a:ext cx="17655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title"/>
          </p:nvPr>
        </p:nvSpPr>
        <p:spPr>
          <a:xfrm>
            <a:off x="4032148" y="13761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3346350" y="14602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032149" y="1998851"/>
            <a:ext cx="17655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title"/>
          </p:nvPr>
        </p:nvSpPr>
        <p:spPr>
          <a:xfrm>
            <a:off x="6592975" y="13761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7" type="title"/>
          </p:nvPr>
        </p:nvSpPr>
        <p:spPr>
          <a:xfrm>
            <a:off x="5907175" y="15364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6592976" y="1998851"/>
            <a:ext cx="17655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1471325" y="30893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785525" y="32496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1471325" y="3642567"/>
            <a:ext cx="17655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4032148" y="30893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6" type="title"/>
          </p:nvPr>
        </p:nvSpPr>
        <p:spPr>
          <a:xfrm>
            <a:off x="3346350" y="32496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7" type="subTitle"/>
          </p:nvPr>
        </p:nvSpPr>
        <p:spPr>
          <a:xfrm>
            <a:off x="4032149" y="3642567"/>
            <a:ext cx="17655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8" type="title"/>
          </p:nvPr>
        </p:nvSpPr>
        <p:spPr>
          <a:xfrm>
            <a:off x="6592975" y="3089377"/>
            <a:ext cx="1765500" cy="60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07175" y="3249634"/>
            <a:ext cx="632100" cy="36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subTitle"/>
          </p:nvPr>
        </p:nvSpPr>
        <p:spPr>
          <a:xfrm>
            <a:off x="6592977" y="3642567"/>
            <a:ext cx="17655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266825" y="3061800"/>
            <a:ext cx="3819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266825" y="1552075"/>
            <a:ext cx="66102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109125" y="2996350"/>
            <a:ext cx="31533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109125" y="1098950"/>
            <a:ext cx="31533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1514475" y="1274175"/>
            <a:ext cx="61152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514400" y="673625"/>
            <a:ext cx="611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744025" y="2905850"/>
            <a:ext cx="30099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744025" y="1823500"/>
            <a:ext cx="3009900" cy="9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720000" y="445025"/>
            <a:ext cx="629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720000" y="445025"/>
            <a:ext cx="629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1552575" y="3650375"/>
            <a:ext cx="232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5048663" y="3650375"/>
            <a:ext cx="232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1552575" y="4035800"/>
            <a:ext cx="23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4" type="subTitle"/>
          </p:nvPr>
        </p:nvSpPr>
        <p:spPr>
          <a:xfrm>
            <a:off x="5048668" y="4035800"/>
            <a:ext cx="23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476400" y="2069275"/>
            <a:ext cx="26754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093325" y="1104925"/>
            <a:ext cx="13446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476400" y="3324975"/>
            <a:ext cx="267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948600" y="2804322"/>
            <a:ext cx="2336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948600" y="3238458"/>
            <a:ext cx="2336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title"/>
          </p:nvPr>
        </p:nvSpPr>
        <p:spPr>
          <a:xfrm>
            <a:off x="3403800" y="2804322"/>
            <a:ext cx="2336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1"/>
          <p:cNvSpPr txBox="1"/>
          <p:nvPr>
            <p:ph idx="3" type="subTitle"/>
          </p:nvPr>
        </p:nvSpPr>
        <p:spPr>
          <a:xfrm>
            <a:off x="3403800" y="3238458"/>
            <a:ext cx="2336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4" type="title"/>
          </p:nvPr>
        </p:nvSpPr>
        <p:spPr>
          <a:xfrm>
            <a:off x="5859000" y="2804322"/>
            <a:ext cx="23364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1"/>
          <p:cNvSpPr txBox="1"/>
          <p:nvPr>
            <p:ph idx="5" type="subTitle"/>
          </p:nvPr>
        </p:nvSpPr>
        <p:spPr>
          <a:xfrm>
            <a:off x="5859000" y="3238458"/>
            <a:ext cx="2336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2352688" y="1682850"/>
            <a:ext cx="18768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352688" y="2040775"/>
            <a:ext cx="18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title"/>
          </p:nvPr>
        </p:nvSpPr>
        <p:spPr>
          <a:xfrm>
            <a:off x="5778162" y="1682850"/>
            <a:ext cx="18768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2"/>
          <p:cNvSpPr txBox="1"/>
          <p:nvPr>
            <p:ph idx="3" type="subTitle"/>
          </p:nvPr>
        </p:nvSpPr>
        <p:spPr>
          <a:xfrm>
            <a:off x="5778162" y="2040775"/>
            <a:ext cx="18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4" type="title"/>
          </p:nvPr>
        </p:nvSpPr>
        <p:spPr>
          <a:xfrm>
            <a:off x="2352688" y="3116250"/>
            <a:ext cx="18768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2"/>
          <p:cNvSpPr txBox="1"/>
          <p:nvPr>
            <p:ph idx="5" type="subTitle"/>
          </p:nvPr>
        </p:nvSpPr>
        <p:spPr>
          <a:xfrm>
            <a:off x="2352688" y="3474175"/>
            <a:ext cx="18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6" type="title"/>
          </p:nvPr>
        </p:nvSpPr>
        <p:spPr>
          <a:xfrm>
            <a:off x="5778162" y="3116250"/>
            <a:ext cx="18768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2"/>
          <p:cNvSpPr txBox="1"/>
          <p:nvPr>
            <p:ph idx="7" type="subTitle"/>
          </p:nvPr>
        </p:nvSpPr>
        <p:spPr>
          <a:xfrm>
            <a:off x="5778162" y="3474175"/>
            <a:ext cx="18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1169600" y="1835250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169600" y="2174242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2" type="title"/>
          </p:nvPr>
        </p:nvSpPr>
        <p:spPr>
          <a:xfrm>
            <a:off x="3553801" y="1835250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3"/>
          <p:cNvSpPr txBox="1"/>
          <p:nvPr>
            <p:ph idx="3" type="subTitle"/>
          </p:nvPr>
        </p:nvSpPr>
        <p:spPr>
          <a:xfrm>
            <a:off x="3553801" y="2174242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4" type="title"/>
          </p:nvPr>
        </p:nvSpPr>
        <p:spPr>
          <a:xfrm>
            <a:off x="1169600" y="3677875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3"/>
          <p:cNvSpPr txBox="1"/>
          <p:nvPr>
            <p:ph idx="5" type="subTitle"/>
          </p:nvPr>
        </p:nvSpPr>
        <p:spPr>
          <a:xfrm>
            <a:off x="1169600" y="4016867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6" type="title"/>
          </p:nvPr>
        </p:nvSpPr>
        <p:spPr>
          <a:xfrm>
            <a:off x="3553801" y="3677875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3"/>
          <p:cNvSpPr txBox="1"/>
          <p:nvPr>
            <p:ph idx="7" type="subTitle"/>
          </p:nvPr>
        </p:nvSpPr>
        <p:spPr>
          <a:xfrm>
            <a:off x="3553801" y="4016867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8" type="title"/>
          </p:nvPr>
        </p:nvSpPr>
        <p:spPr>
          <a:xfrm>
            <a:off x="5938007" y="1835250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3"/>
          <p:cNvSpPr txBox="1"/>
          <p:nvPr>
            <p:ph idx="9" type="subTitle"/>
          </p:nvPr>
        </p:nvSpPr>
        <p:spPr>
          <a:xfrm>
            <a:off x="5938007" y="2174242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3" type="title"/>
          </p:nvPr>
        </p:nvSpPr>
        <p:spPr>
          <a:xfrm>
            <a:off x="5938007" y="3677875"/>
            <a:ext cx="203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3"/>
          <p:cNvSpPr txBox="1"/>
          <p:nvPr>
            <p:ph idx="14" type="subTitle"/>
          </p:nvPr>
        </p:nvSpPr>
        <p:spPr>
          <a:xfrm>
            <a:off x="5938007" y="4016867"/>
            <a:ext cx="2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hasCustomPrompt="1" type="title"/>
          </p:nvPr>
        </p:nvSpPr>
        <p:spPr>
          <a:xfrm>
            <a:off x="4286200" y="847500"/>
            <a:ext cx="4142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4286200" y="1540075"/>
            <a:ext cx="41427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hasCustomPrompt="1" idx="2" type="title"/>
          </p:nvPr>
        </p:nvSpPr>
        <p:spPr>
          <a:xfrm>
            <a:off x="4286200" y="2075050"/>
            <a:ext cx="4142700" cy="705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4" name="Google Shape;144;p24"/>
          <p:cNvSpPr txBox="1"/>
          <p:nvPr>
            <p:ph idx="3" type="subTitle"/>
          </p:nvPr>
        </p:nvSpPr>
        <p:spPr>
          <a:xfrm>
            <a:off x="4286200" y="2767599"/>
            <a:ext cx="4142700" cy="434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hasCustomPrompt="1" idx="4" type="title"/>
          </p:nvPr>
        </p:nvSpPr>
        <p:spPr>
          <a:xfrm>
            <a:off x="4286200" y="3302577"/>
            <a:ext cx="4142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4"/>
          <p:cNvSpPr txBox="1"/>
          <p:nvPr>
            <p:ph idx="5" type="subTitle"/>
          </p:nvPr>
        </p:nvSpPr>
        <p:spPr>
          <a:xfrm>
            <a:off x="4286200" y="3995150"/>
            <a:ext cx="41427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097975" y="3012754"/>
            <a:ext cx="17658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097975" y="3390857"/>
            <a:ext cx="17658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2" type="title"/>
          </p:nvPr>
        </p:nvSpPr>
        <p:spPr>
          <a:xfrm>
            <a:off x="3433950" y="3012738"/>
            <a:ext cx="17658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25"/>
          <p:cNvSpPr txBox="1"/>
          <p:nvPr>
            <p:ph idx="3" type="subTitle"/>
          </p:nvPr>
        </p:nvSpPr>
        <p:spPr>
          <a:xfrm>
            <a:off x="3433950" y="3390840"/>
            <a:ext cx="17658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4" type="title"/>
          </p:nvPr>
        </p:nvSpPr>
        <p:spPr>
          <a:xfrm>
            <a:off x="5769925" y="3012750"/>
            <a:ext cx="17658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5"/>
          <p:cNvSpPr txBox="1"/>
          <p:nvPr>
            <p:ph idx="5" type="subTitle"/>
          </p:nvPr>
        </p:nvSpPr>
        <p:spPr>
          <a:xfrm>
            <a:off x="5769925" y="3390853"/>
            <a:ext cx="17658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hasCustomPrompt="1" idx="7" type="title"/>
          </p:nvPr>
        </p:nvSpPr>
        <p:spPr>
          <a:xfrm>
            <a:off x="2229375" y="1819711"/>
            <a:ext cx="10848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8" name="Google Shape;158;p25"/>
          <p:cNvSpPr txBox="1"/>
          <p:nvPr>
            <p:ph hasCustomPrompt="1" idx="8" type="title"/>
          </p:nvPr>
        </p:nvSpPr>
        <p:spPr>
          <a:xfrm>
            <a:off x="4565400" y="1819711"/>
            <a:ext cx="10848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9" name="Google Shape;159;p25"/>
          <p:cNvSpPr txBox="1"/>
          <p:nvPr>
            <p:ph hasCustomPrompt="1" idx="9" type="title"/>
          </p:nvPr>
        </p:nvSpPr>
        <p:spPr>
          <a:xfrm>
            <a:off x="6901413" y="1819711"/>
            <a:ext cx="10848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982750" y="669825"/>
            <a:ext cx="4284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5976550" y="2011825"/>
            <a:ext cx="22902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title"/>
          </p:nvPr>
        </p:nvSpPr>
        <p:spPr>
          <a:xfrm>
            <a:off x="4719925" y="1591175"/>
            <a:ext cx="3717900" cy="381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715100" y="535000"/>
            <a:ext cx="7713900" cy="407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324863" y="247725"/>
            <a:ext cx="8494275" cy="4648050"/>
          </a:xfrm>
          <a:prstGeom prst="flowChartManualInpu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337950" y="286800"/>
            <a:ext cx="8468100" cy="4569900"/>
          </a:xfrm>
          <a:prstGeom prst="snip2SameRect">
            <a:avLst>
              <a:gd fmla="val 10697" name="adj1"/>
              <a:gd fmla="val 0" name="adj2"/>
            </a:avLst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323975" y="2550775"/>
            <a:ext cx="2781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4820065" y="2550775"/>
            <a:ext cx="2781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700">
                <a:solidFill>
                  <a:schemeClr val="accent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323975" y="2980845"/>
            <a:ext cx="2781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820065" y="2980845"/>
            <a:ext cx="2781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6634" l="6042" r="3369" t="19139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174100" y="1119500"/>
            <a:ext cx="47958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2174100" y="2148100"/>
            <a:ext cx="4795800" cy="19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828800" y="1886025"/>
            <a:ext cx="5486400" cy="18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276350" y="2751335"/>
            <a:ext cx="65913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276628" y="3389748"/>
            <a:ext cx="65913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-5300" y="-9525"/>
            <a:ext cx="9149400" cy="2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 rot="-5400000">
            <a:off x="-2454200" y="2441000"/>
            <a:ext cx="5152200" cy="2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 rot="10800000">
            <a:off x="-2700" y="4933013"/>
            <a:ext cx="9149400" cy="21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0"/>
          <p:cNvSpPr/>
          <p:nvPr/>
        </p:nvSpPr>
        <p:spPr>
          <a:xfrm rot="5400000">
            <a:off x="6443400" y="2440188"/>
            <a:ext cx="5152200" cy="25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16634" l="6042" r="91482" t="19139"/>
          <a:stretch/>
        </p:blipFill>
        <p:spPr>
          <a:xfrm>
            <a:off x="0" y="0"/>
            <a:ext cx="249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16634" l="6042" r="91482" t="19139"/>
          <a:stretch/>
        </p:blipFill>
        <p:spPr>
          <a:xfrm>
            <a:off x="8894100" y="0"/>
            <a:ext cx="2499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-8609" l="19344" r="78649" t="-5572"/>
          <a:stretch/>
        </p:blipFill>
        <p:spPr>
          <a:xfrm rot="-5400000">
            <a:off x="4470749" y="470250"/>
            <a:ext cx="202501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/>
          <p:cNvPicPr preferRelativeResize="0"/>
          <p:nvPr/>
        </p:nvPicPr>
        <p:blipFill rotWithShape="1">
          <a:blip r:embed="rId2">
            <a:alphaModFix/>
          </a:blip>
          <a:srcRect b="-8609" l="19344" r="78649" t="-5572"/>
          <a:stretch/>
        </p:blipFill>
        <p:spPr>
          <a:xfrm rot="-5400000">
            <a:off x="4470749" y="-4470750"/>
            <a:ext cx="202501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250050" y="202500"/>
            <a:ext cx="8643900" cy="473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2903075" y="3455000"/>
            <a:ext cx="5982900" cy="1153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4078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713150" y="536450"/>
            <a:ext cx="4446300" cy="4072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30"/>
          <p:cNvGrpSpPr/>
          <p:nvPr/>
        </p:nvGrpSpPr>
        <p:grpSpPr>
          <a:xfrm>
            <a:off x="5334000" y="535000"/>
            <a:ext cx="3103869" cy="4078375"/>
            <a:chOff x="5334000" y="535000"/>
            <a:chExt cx="3103869" cy="4078375"/>
          </a:xfrm>
        </p:grpSpPr>
        <p:sp>
          <p:nvSpPr>
            <p:cNvPr id="179" name="Google Shape;179;p30"/>
            <p:cNvSpPr/>
            <p:nvPr/>
          </p:nvSpPr>
          <p:spPr>
            <a:xfrm>
              <a:off x="5334000" y="1577775"/>
              <a:ext cx="3103869" cy="3035600"/>
            </a:xfrm>
            <a:custGeom>
              <a:rect b="b" l="l" r="r" t="t"/>
              <a:pathLst>
                <a:path extrusionOk="0" h="121424" w="153733">
                  <a:moveTo>
                    <a:pt x="0" y="121424"/>
                  </a:moveTo>
                  <a:lnTo>
                    <a:pt x="0" y="126"/>
                  </a:lnTo>
                  <a:lnTo>
                    <a:pt x="137410" y="0"/>
                  </a:lnTo>
                  <a:lnTo>
                    <a:pt x="153733" y="121285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80" name="Google Shape;180;p30"/>
            <p:cNvPicPr preferRelativeResize="0"/>
            <p:nvPr/>
          </p:nvPicPr>
          <p:blipFill rotWithShape="1">
            <a:blip r:embed="rId3">
              <a:alphaModFix/>
            </a:blip>
            <a:srcRect b="67933" l="54237" r="3255" t="15438"/>
            <a:stretch/>
          </p:blipFill>
          <p:spPr>
            <a:xfrm>
              <a:off x="5334001" y="535000"/>
              <a:ext cx="2757975" cy="8553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81" name="Google Shape;181;p30"/>
          <p:cNvSpPr txBox="1"/>
          <p:nvPr>
            <p:ph type="ctrTitle"/>
          </p:nvPr>
        </p:nvSpPr>
        <p:spPr>
          <a:xfrm>
            <a:off x="929100" y="807148"/>
            <a:ext cx="4206000" cy="19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FOOD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ORDERING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SYSTEM</a:t>
            </a:r>
            <a:endParaRPr sz="4600"/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929100" y="3335750"/>
            <a:ext cx="4206000" cy="11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Teacher: Mr. Dao Thanh Chung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Nguyen Duc Dat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Nguyen Trinh Vu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Nguyen The Chinh</a:t>
            </a:r>
            <a:endParaRPr/>
          </a:p>
        </p:txBody>
      </p:sp>
      <p:grpSp>
        <p:nvGrpSpPr>
          <p:cNvPr id="183" name="Google Shape;183;p30"/>
          <p:cNvGrpSpPr/>
          <p:nvPr/>
        </p:nvGrpSpPr>
        <p:grpSpPr>
          <a:xfrm>
            <a:off x="5429179" y="1850928"/>
            <a:ext cx="2690101" cy="2561768"/>
            <a:chOff x="5429179" y="1850928"/>
            <a:chExt cx="2690101" cy="2561768"/>
          </a:xfrm>
        </p:grpSpPr>
        <p:grpSp>
          <p:nvGrpSpPr>
            <p:cNvPr id="184" name="Google Shape;184;p30"/>
            <p:cNvGrpSpPr/>
            <p:nvPr/>
          </p:nvGrpSpPr>
          <p:grpSpPr>
            <a:xfrm>
              <a:off x="7120492" y="3157947"/>
              <a:ext cx="773668" cy="633283"/>
              <a:chOff x="-1438608" y="3762634"/>
              <a:chExt cx="589147" cy="482244"/>
            </a:xfrm>
          </p:grpSpPr>
          <p:sp>
            <p:nvSpPr>
              <p:cNvPr id="185" name="Google Shape;185;p30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30"/>
            <p:cNvGrpSpPr/>
            <p:nvPr/>
          </p:nvGrpSpPr>
          <p:grpSpPr>
            <a:xfrm>
              <a:off x="7252876" y="3431647"/>
              <a:ext cx="773668" cy="633283"/>
              <a:chOff x="-1438608" y="3762634"/>
              <a:chExt cx="589147" cy="482244"/>
            </a:xfrm>
          </p:grpSpPr>
          <p:sp>
            <p:nvSpPr>
              <p:cNvPr id="196" name="Google Shape;196;p30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30"/>
            <p:cNvGrpSpPr/>
            <p:nvPr/>
          </p:nvGrpSpPr>
          <p:grpSpPr>
            <a:xfrm>
              <a:off x="5429179" y="1850928"/>
              <a:ext cx="2690101" cy="2561768"/>
              <a:chOff x="5429179" y="1850928"/>
              <a:chExt cx="2690101" cy="2561768"/>
            </a:xfrm>
          </p:grpSpPr>
          <p:sp>
            <p:nvSpPr>
              <p:cNvPr id="207" name="Google Shape;207;p30"/>
              <p:cNvSpPr/>
              <p:nvPr/>
            </p:nvSpPr>
            <p:spPr>
              <a:xfrm>
                <a:off x="6855387" y="2013208"/>
                <a:ext cx="878834" cy="1291677"/>
              </a:xfrm>
              <a:custGeom>
                <a:rect b="b" l="l" r="r" t="t"/>
                <a:pathLst>
                  <a:path extrusionOk="0" h="8166" w="5556">
                    <a:moveTo>
                      <a:pt x="2768" y="0"/>
                    </a:moveTo>
                    <a:cubicBezTo>
                      <a:pt x="2768" y="0"/>
                      <a:pt x="1" y="154"/>
                      <a:pt x="1" y="1039"/>
                    </a:cubicBezTo>
                    <a:cubicBezTo>
                      <a:pt x="1" y="1365"/>
                      <a:pt x="124" y="2272"/>
                      <a:pt x="273" y="3297"/>
                    </a:cubicBezTo>
                    <a:cubicBezTo>
                      <a:pt x="540" y="5069"/>
                      <a:pt x="900" y="7190"/>
                      <a:pt x="893" y="7276"/>
                    </a:cubicBezTo>
                    <a:cubicBezTo>
                      <a:pt x="880" y="7410"/>
                      <a:pt x="1639" y="8166"/>
                      <a:pt x="2768" y="8166"/>
                    </a:cubicBezTo>
                    <a:cubicBezTo>
                      <a:pt x="3897" y="8166"/>
                      <a:pt x="4526" y="7706"/>
                      <a:pt x="4616" y="7363"/>
                    </a:cubicBezTo>
                    <a:cubicBezTo>
                      <a:pt x="4672" y="7130"/>
                      <a:pt x="5056" y="4513"/>
                      <a:pt x="5308" y="2714"/>
                    </a:cubicBezTo>
                    <a:cubicBezTo>
                      <a:pt x="5431" y="1842"/>
                      <a:pt x="5522" y="1162"/>
                      <a:pt x="5528" y="1039"/>
                    </a:cubicBezTo>
                    <a:cubicBezTo>
                      <a:pt x="5555" y="660"/>
                      <a:pt x="5322" y="0"/>
                      <a:pt x="2768" y="0"/>
                    </a:cubicBezTo>
                    <a:close/>
                  </a:path>
                </a:pathLst>
              </a:custGeom>
              <a:solidFill>
                <a:schemeClr val="dk2">
                  <a:alpha val="441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6993918" y="2298232"/>
                <a:ext cx="796582" cy="863812"/>
              </a:xfrm>
              <a:custGeom>
                <a:rect b="b" l="l" r="r" t="t"/>
                <a:pathLst>
                  <a:path extrusionOk="0" h="5461" w="5036">
                    <a:moveTo>
                      <a:pt x="4880" y="0"/>
                    </a:moveTo>
                    <a:cubicBezTo>
                      <a:pt x="4680" y="0"/>
                      <a:pt x="4475" y="43"/>
                      <a:pt x="4290" y="109"/>
                    </a:cubicBezTo>
                    <a:cubicBezTo>
                      <a:pt x="3870" y="262"/>
                      <a:pt x="3484" y="512"/>
                      <a:pt x="3048" y="589"/>
                    </a:cubicBezTo>
                    <a:cubicBezTo>
                      <a:pt x="2958" y="604"/>
                      <a:pt x="2867" y="612"/>
                      <a:pt x="2776" y="612"/>
                    </a:cubicBezTo>
                    <a:cubicBezTo>
                      <a:pt x="2651" y="612"/>
                      <a:pt x="2526" y="598"/>
                      <a:pt x="2405" y="569"/>
                    </a:cubicBezTo>
                    <a:cubicBezTo>
                      <a:pt x="2181" y="515"/>
                      <a:pt x="1972" y="415"/>
                      <a:pt x="1752" y="346"/>
                    </a:cubicBezTo>
                    <a:cubicBezTo>
                      <a:pt x="1542" y="280"/>
                      <a:pt x="1322" y="246"/>
                      <a:pt x="1102" y="246"/>
                    </a:cubicBezTo>
                    <a:cubicBezTo>
                      <a:pt x="908" y="246"/>
                      <a:pt x="715" y="273"/>
                      <a:pt x="530" y="329"/>
                    </a:cubicBezTo>
                    <a:cubicBezTo>
                      <a:pt x="340" y="386"/>
                      <a:pt x="160" y="475"/>
                      <a:pt x="0" y="592"/>
                    </a:cubicBezTo>
                    <a:cubicBezTo>
                      <a:pt x="100" y="1251"/>
                      <a:pt x="214" y="1960"/>
                      <a:pt x="314" y="2596"/>
                    </a:cubicBezTo>
                    <a:cubicBezTo>
                      <a:pt x="343" y="2787"/>
                      <a:pt x="374" y="2973"/>
                      <a:pt x="400" y="3146"/>
                    </a:cubicBezTo>
                    <a:cubicBezTo>
                      <a:pt x="457" y="3492"/>
                      <a:pt x="507" y="3798"/>
                      <a:pt x="543" y="4042"/>
                    </a:cubicBezTo>
                    <a:cubicBezTo>
                      <a:pt x="593" y="4348"/>
                      <a:pt x="620" y="4545"/>
                      <a:pt x="620" y="4571"/>
                    </a:cubicBezTo>
                    <a:cubicBezTo>
                      <a:pt x="607" y="4705"/>
                      <a:pt x="1366" y="5461"/>
                      <a:pt x="2495" y="5461"/>
                    </a:cubicBezTo>
                    <a:cubicBezTo>
                      <a:pt x="3624" y="5461"/>
                      <a:pt x="4253" y="5001"/>
                      <a:pt x="4343" y="4658"/>
                    </a:cubicBezTo>
                    <a:cubicBezTo>
                      <a:pt x="4353" y="4611"/>
                      <a:pt x="4376" y="4478"/>
                      <a:pt x="4406" y="4282"/>
                    </a:cubicBezTo>
                    <a:cubicBezTo>
                      <a:pt x="4473" y="3889"/>
                      <a:pt x="4569" y="3239"/>
                      <a:pt x="4676" y="2513"/>
                    </a:cubicBezTo>
                    <a:cubicBezTo>
                      <a:pt x="4756" y="1977"/>
                      <a:pt x="4839" y="1398"/>
                      <a:pt x="4916" y="849"/>
                    </a:cubicBezTo>
                    <a:cubicBezTo>
                      <a:pt x="4959" y="558"/>
                      <a:pt x="4999" y="276"/>
                      <a:pt x="5035" y="9"/>
                    </a:cubicBezTo>
                    <a:cubicBezTo>
                      <a:pt x="4984" y="3"/>
                      <a:pt x="4932" y="0"/>
                      <a:pt x="4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7079804" y="2937554"/>
                <a:ext cx="611198" cy="224455"/>
              </a:xfrm>
              <a:custGeom>
                <a:rect b="b" l="l" r="r" t="t"/>
                <a:pathLst>
                  <a:path extrusionOk="0" h="1419" w="3864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306"/>
                      <a:pt x="77" y="503"/>
                      <a:pt x="77" y="529"/>
                    </a:cubicBezTo>
                    <a:cubicBezTo>
                      <a:pt x="64" y="663"/>
                      <a:pt x="823" y="1419"/>
                      <a:pt x="1952" y="1419"/>
                    </a:cubicBezTo>
                    <a:cubicBezTo>
                      <a:pt x="3081" y="1419"/>
                      <a:pt x="3710" y="959"/>
                      <a:pt x="3800" y="616"/>
                    </a:cubicBezTo>
                    <a:cubicBezTo>
                      <a:pt x="3810" y="569"/>
                      <a:pt x="3833" y="436"/>
                      <a:pt x="3863" y="240"/>
                    </a:cubicBezTo>
                    <a:lnTo>
                      <a:pt x="3863" y="240"/>
                    </a:lnTo>
                    <a:cubicBezTo>
                      <a:pt x="3413" y="452"/>
                      <a:pt x="2685" y="732"/>
                      <a:pt x="1975" y="732"/>
                    </a:cubicBezTo>
                    <a:cubicBezTo>
                      <a:pt x="1223" y="732"/>
                      <a:pt x="440" y="29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6931282" y="1850928"/>
                <a:ext cx="924073" cy="1324901"/>
              </a:xfrm>
              <a:custGeom>
                <a:rect b="b" l="l" r="r" t="t"/>
                <a:pathLst>
                  <a:path extrusionOk="0" h="8376" w="5842">
                    <a:moveTo>
                      <a:pt x="3104" y="236"/>
                    </a:moveTo>
                    <a:cubicBezTo>
                      <a:pt x="3614" y="236"/>
                      <a:pt x="4122" y="292"/>
                      <a:pt x="4626" y="413"/>
                    </a:cubicBezTo>
                    <a:cubicBezTo>
                      <a:pt x="4852" y="466"/>
                      <a:pt x="5065" y="566"/>
                      <a:pt x="5282" y="649"/>
                    </a:cubicBezTo>
                    <a:cubicBezTo>
                      <a:pt x="5328" y="666"/>
                      <a:pt x="5368" y="703"/>
                      <a:pt x="5408" y="729"/>
                    </a:cubicBezTo>
                    <a:cubicBezTo>
                      <a:pt x="5614" y="872"/>
                      <a:pt x="5568" y="1039"/>
                      <a:pt x="5411" y="1185"/>
                    </a:cubicBezTo>
                    <a:cubicBezTo>
                      <a:pt x="5295" y="1296"/>
                      <a:pt x="5139" y="1365"/>
                      <a:pt x="4989" y="1428"/>
                    </a:cubicBezTo>
                    <a:cubicBezTo>
                      <a:pt x="4523" y="1622"/>
                      <a:pt x="4026" y="1702"/>
                      <a:pt x="3527" y="1748"/>
                    </a:cubicBezTo>
                    <a:cubicBezTo>
                      <a:pt x="3264" y="1771"/>
                      <a:pt x="2997" y="1782"/>
                      <a:pt x="2824" y="1791"/>
                    </a:cubicBezTo>
                    <a:cubicBezTo>
                      <a:pt x="2118" y="1778"/>
                      <a:pt x="1506" y="1739"/>
                      <a:pt x="913" y="1545"/>
                    </a:cubicBezTo>
                    <a:cubicBezTo>
                      <a:pt x="747" y="1492"/>
                      <a:pt x="583" y="1419"/>
                      <a:pt x="436" y="1322"/>
                    </a:cubicBezTo>
                    <a:cubicBezTo>
                      <a:pt x="200" y="1176"/>
                      <a:pt x="197" y="996"/>
                      <a:pt x="424" y="832"/>
                    </a:cubicBezTo>
                    <a:cubicBezTo>
                      <a:pt x="560" y="729"/>
                      <a:pt x="719" y="652"/>
                      <a:pt x="879" y="586"/>
                    </a:cubicBezTo>
                    <a:cubicBezTo>
                      <a:pt x="1303" y="417"/>
                      <a:pt x="1749" y="346"/>
                      <a:pt x="2195" y="293"/>
                    </a:cubicBezTo>
                    <a:cubicBezTo>
                      <a:pt x="2498" y="256"/>
                      <a:pt x="2802" y="236"/>
                      <a:pt x="3104" y="236"/>
                    </a:cubicBezTo>
                    <a:close/>
                    <a:moveTo>
                      <a:pt x="5405" y="1522"/>
                    </a:moveTo>
                    <a:cubicBezTo>
                      <a:pt x="5342" y="1942"/>
                      <a:pt x="5279" y="2361"/>
                      <a:pt x="5219" y="2764"/>
                    </a:cubicBezTo>
                    <a:cubicBezTo>
                      <a:pt x="5042" y="2784"/>
                      <a:pt x="4866" y="2784"/>
                      <a:pt x="4695" y="2824"/>
                    </a:cubicBezTo>
                    <a:cubicBezTo>
                      <a:pt x="4529" y="2861"/>
                      <a:pt x="4369" y="2930"/>
                      <a:pt x="4189" y="2994"/>
                    </a:cubicBezTo>
                    <a:cubicBezTo>
                      <a:pt x="4189" y="2887"/>
                      <a:pt x="4196" y="2784"/>
                      <a:pt x="4186" y="2681"/>
                    </a:cubicBezTo>
                    <a:cubicBezTo>
                      <a:pt x="4176" y="2624"/>
                      <a:pt x="4173" y="2515"/>
                      <a:pt x="4110" y="2515"/>
                    </a:cubicBezTo>
                    <a:cubicBezTo>
                      <a:pt x="4108" y="2514"/>
                      <a:pt x="4107" y="2514"/>
                      <a:pt x="4106" y="2514"/>
                    </a:cubicBezTo>
                    <a:cubicBezTo>
                      <a:pt x="4049" y="2514"/>
                      <a:pt x="4040" y="2619"/>
                      <a:pt x="4026" y="2674"/>
                    </a:cubicBezTo>
                    <a:cubicBezTo>
                      <a:pt x="4006" y="2794"/>
                      <a:pt x="4003" y="2921"/>
                      <a:pt x="3986" y="3040"/>
                    </a:cubicBezTo>
                    <a:cubicBezTo>
                      <a:pt x="3983" y="3070"/>
                      <a:pt x="3966" y="3110"/>
                      <a:pt x="3946" y="3124"/>
                    </a:cubicBezTo>
                    <a:cubicBezTo>
                      <a:pt x="3691" y="3262"/>
                      <a:pt x="3427" y="3346"/>
                      <a:pt x="3146" y="3346"/>
                    </a:cubicBezTo>
                    <a:cubicBezTo>
                      <a:pt x="3063" y="3346"/>
                      <a:pt x="2980" y="3338"/>
                      <a:pt x="2894" y="3323"/>
                    </a:cubicBezTo>
                    <a:cubicBezTo>
                      <a:pt x="2828" y="3314"/>
                      <a:pt x="2808" y="3287"/>
                      <a:pt x="2808" y="3220"/>
                    </a:cubicBezTo>
                    <a:cubicBezTo>
                      <a:pt x="2811" y="3090"/>
                      <a:pt x="2808" y="2960"/>
                      <a:pt x="2794" y="2830"/>
                    </a:cubicBezTo>
                    <a:cubicBezTo>
                      <a:pt x="2791" y="2770"/>
                      <a:pt x="2801" y="2654"/>
                      <a:pt x="2731" y="2654"/>
                    </a:cubicBezTo>
                    <a:cubicBezTo>
                      <a:pt x="2661" y="2654"/>
                      <a:pt x="2621" y="2960"/>
                      <a:pt x="2588" y="3243"/>
                    </a:cubicBezTo>
                    <a:cubicBezTo>
                      <a:pt x="2442" y="3203"/>
                      <a:pt x="2288" y="3170"/>
                      <a:pt x="2145" y="3120"/>
                    </a:cubicBezTo>
                    <a:cubicBezTo>
                      <a:pt x="1911" y="3040"/>
                      <a:pt x="1678" y="2969"/>
                      <a:pt x="1431" y="2969"/>
                    </a:cubicBezTo>
                    <a:cubicBezTo>
                      <a:pt x="1350" y="2969"/>
                      <a:pt x="1267" y="2977"/>
                      <a:pt x="1183" y="2994"/>
                    </a:cubicBezTo>
                    <a:cubicBezTo>
                      <a:pt x="1166" y="2854"/>
                      <a:pt x="1149" y="2727"/>
                      <a:pt x="1133" y="2598"/>
                    </a:cubicBezTo>
                    <a:cubicBezTo>
                      <a:pt x="1123" y="2531"/>
                      <a:pt x="1113" y="2461"/>
                      <a:pt x="1093" y="2395"/>
                    </a:cubicBezTo>
                    <a:cubicBezTo>
                      <a:pt x="1082" y="2364"/>
                      <a:pt x="1065" y="2348"/>
                      <a:pt x="1046" y="2348"/>
                    </a:cubicBezTo>
                    <a:cubicBezTo>
                      <a:pt x="1030" y="2348"/>
                      <a:pt x="1013" y="2361"/>
                      <a:pt x="999" y="2387"/>
                    </a:cubicBezTo>
                    <a:cubicBezTo>
                      <a:pt x="976" y="2438"/>
                      <a:pt x="956" y="2495"/>
                      <a:pt x="953" y="2547"/>
                    </a:cubicBezTo>
                    <a:cubicBezTo>
                      <a:pt x="946" y="2704"/>
                      <a:pt x="950" y="2861"/>
                      <a:pt x="950" y="3017"/>
                    </a:cubicBezTo>
                    <a:cubicBezTo>
                      <a:pt x="826" y="3080"/>
                      <a:pt x="690" y="3147"/>
                      <a:pt x="547" y="3217"/>
                    </a:cubicBezTo>
                    <a:cubicBezTo>
                      <a:pt x="467" y="2667"/>
                      <a:pt x="387" y="2115"/>
                      <a:pt x="307" y="1542"/>
                    </a:cubicBezTo>
                    <a:lnTo>
                      <a:pt x="307" y="1542"/>
                    </a:lnTo>
                    <a:cubicBezTo>
                      <a:pt x="650" y="1755"/>
                      <a:pt x="1013" y="1855"/>
                      <a:pt x="1383" y="1925"/>
                    </a:cubicBezTo>
                    <a:cubicBezTo>
                      <a:pt x="1817" y="2006"/>
                      <a:pt x="2255" y="2039"/>
                      <a:pt x="2693" y="2039"/>
                    </a:cubicBezTo>
                    <a:cubicBezTo>
                      <a:pt x="2867" y="2039"/>
                      <a:pt x="3040" y="2034"/>
                      <a:pt x="3214" y="2025"/>
                    </a:cubicBezTo>
                    <a:cubicBezTo>
                      <a:pt x="3780" y="1991"/>
                      <a:pt x="4343" y="1915"/>
                      <a:pt x="4886" y="1731"/>
                    </a:cubicBezTo>
                    <a:cubicBezTo>
                      <a:pt x="5062" y="1671"/>
                      <a:pt x="5232" y="1591"/>
                      <a:pt x="5405" y="1522"/>
                    </a:cubicBezTo>
                    <a:close/>
                    <a:moveTo>
                      <a:pt x="4971" y="3001"/>
                    </a:moveTo>
                    <a:cubicBezTo>
                      <a:pt x="5020" y="3001"/>
                      <a:pt x="5072" y="3014"/>
                      <a:pt x="5122" y="3014"/>
                    </a:cubicBezTo>
                    <a:cubicBezTo>
                      <a:pt x="5195" y="3017"/>
                      <a:pt x="5208" y="3050"/>
                      <a:pt x="5199" y="3117"/>
                    </a:cubicBezTo>
                    <a:cubicBezTo>
                      <a:pt x="5105" y="3726"/>
                      <a:pt x="5009" y="4333"/>
                      <a:pt x="4929" y="4942"/>
                    </a:cubicBezTo>
                    <a:cubicBezTo>
                      <a:pt x="4859" y="5492"/>
                      <a:pt x="4806" y="6044"/>
                      <a:pt x="4746" y="6597"/>
                    </a:cubicBezTo>
                    <a:cubicBezTo>
                      <a:pt x="4732" y="6730"/>
                      <a:pt x="4715" y="6863"/>
                      <a:pt x="4692" y="6993"/>
                    </a:cubicBezTo>
                    <a:cubicBezTo>
                      <a:pt x="4686" y="7030"/>
                      <a:pt x="4649" y="7076"/>
                      <a:pt x="4615" y="7093"/>
                    </a:cubicBezTo>
                    <a:cubicBezTo>
                      <a:pt x="4115" y="7356"/>
                      <a:pt x="3608" y="7485"/>
                      <a:pt x="3098" y="7485"/>
                    </a:cubicBezTo>
                    <a:cubicBezTo>
                      <a:pt x="2644" y="7485"/>
                      <a:pt x="2188" y="7383"/>
                      <a:pt x="1729" y="7183"/>
                    </a:cubicBezTo>
                    <a:cubicBezTo>
                      <a:pt x="1499" y="7083"/>
                      <a:pt x="1279" y="6950"/>
                      <a:pt x="1063" y="6823"/>
                    </a:cubicBezTo>
                    <a:cubicBezTo>
                      <a:pt x="1026" y="6803"/>
                      <a:pt x="993" y="6746"/>
                      <a:pt x="986" y="6706"/>
                    </a:cubicBezTo>
                    <a:cubicBezTo>
                      <a:pt x="939" y="6360"/>
                      <a:pt x="899" y="6011"/>
                      <a:pt x="856" y="5661"/>
                    </a:cubicBezTo>
                    <a:cubicBezTo>
                      <a:pt x="773" y="5008"/>
                      <a:pt x="687" y="4356"/>
                      <a:pt x="603" y="3703"/>
                    </a:cubicBezTo>
                    <a:cubicBezTo>
                      <a:pt x="599" y="3693"/>
                      <a:pt x="596" y="3683"/>
                      <a:pt x="596" y="3673"/>
                    </a:cubicBezTo>
                    <a:cubicBezTo>
                      <a:pt x="560" y="3403"/>
                      <a:pt x="560" y="3403"/>
                      <a:pt x="816" y="3294"/>
                    </a:cubicBezTo>
                    <a:cubicBezTo>
                      <a:pt x="866" y="3270"/>
                      <a:pt x="919" y="3254"/>
                      <a:pt x="993" y="3227"/>
                    </a:cubicBezTo>
                    <a:cubicBezTo>
                      <a:pt x="1013" y="3460"/>
                      <a:pt x="1026" y="3677"/>
                      <a:pt x="1053" y="3893"/>
                    </a:cubicBezTo>
                    <a:cubicBezTo>
                      <a:pt x="1083" y="4126"/>
                      <a:pt x="1123" y="4359"/>
                      <a:pt x="1169" y="4592"/>
                    </a:cubicBezTo>
                    <a:cubicBezTo>
                      <a:pt x="1179" y="4639"/>
                      <a:pt x="1236" y="4679"/>
                      <a:pt x="1269" y="4722"/>
                    </a:cubicBezTo>
                    <a:cubicBezTo>
                      <a:pt x="1286" y="4672"/>
                      <a:pt x="1319" y="4619"/>
                      <a:pt x="1316" y="4565"/>
                    </a:cubicBezTo>
                    <a:cubicBezTo>
                      <a:pt x="1289" y="4169"/>
                      <a:pt x="1256" y="3773"/>
                      <a:pt x="1226" y="3377"/>
                    </a:cubicBezTo>
                    <a:cubicBezTo>
                      <a:pt x="1219" y="3323"/>
                      <a:pt x="1216" y="3267"/>
                      <a:pt x="1212" y="3210"/>
                    </a:cubicBezTo>
                    <a:cubicBezTo>
                      <a:pt x="1279" y="3197"/>
                      <a:pt x="1343" y="3192"/>
                      <a:pt x="1406" y="3192"/>
                    </a:cubicBezTo>
                    <a:cubicBezTo>
                      <a:pt x="1563" y="3192"/>
                      <a:pt x="1712" y="3226"/>
                      <a:pt x="1862" y="3274"/>
                    </a:cubicBezTo>
                    <a:cubicBezTo>
                      <a:pt x="2068" y="3337"/>
                      <a:pt x="2275" y="3403"/>
                      <a:pt x="2485" y="3460"/>
                    </a:cubicBezTo>
                    <a:cubicBezTo>
                      <a:pt x="2577" y="3486"/>
                      <a:pt x="2597" y="3530"/>
                      <a:pt x="2594" y="3620"/>
                    </a:cubicBezTo>
                    <a:cubicBezTo>
                      <a:pt x="2591" y="4113"/>
                      <a:pt x="2594" y="4605"/>
                      <a:pt x="2597" y="5095"/>
                    </a:cubicBezTo>
                    <a:cubicBezTo>
                      <a:pt x="2597" y="5205"/>
                      <a:pt x="2614" y="5315"/>
                      <a:pt x="2631" y="5424"/>
                    </a:cubicBezTo>
                    <a:cubicBezTo>
                      <a:pt x="2637" y="5460"/>
                      <a:pt x="2650" y="5524"/>
                      <a:pt x="2691" y="5524"/>
                    </a:cubicBezTo>
                    <a:cubicBezTo>
                      <a:pt x="2692" y="5524"/>
                      <a:pt x="2693" y="5524"/>
                      <a:pt x="2694" y="5524"/>
                    </a:cubicBezTo>
                    <a:cubicBezTo>
                      <a:pt x="2734" y="5521"/>
                      <a:pt x="2754" y="5452"/>
                      <a:pt x="2754" y="5415"/>
                    </a:cubicBezTo>
                    <a:cubicBezTo>
                      <a:pt x="2771" y="5135"/>
                      <a:pt x="2788" y="4855"/>
                      <a:pt x="2794" y="4572"/>
                    </a:cubicBezTo>
                    <a:cubicBezTo>
                      <a:pt x="2801" y="4273"/>
                      <a:pt x="2797" y="3973"/>
                      <a:pt x="2801" y="3669"/>
                    </a:cubicBezTo>
                    <a:lnTo>
                      <a:pt x="2801" y="3553"/>
                    </a:lnTo>
                    <a:cubicBezTo>
                      <a:pt x="2910" y="3572"/>
                      <a:pt x="3016" y="3581"/>
                      <a:pt x="3121" y="3581"/>
                    </a:cubicBezTo>
                    <a:cubicBezTo>
                      <a:pt x="3412" y="3581"/>
                      <a:pt x="3690" y="3511"/>
                      <a:pt x="3966" y="3377"/>
                    </a:cubicBezTo>
                    <a:lnTo>
                      <a:pt x="3966" y="3377"/>
                    </a:lnTo>
                    <a:cubicBezTo>
                      <a:pt x="3953" y="3577"/>
                      <a:pt x="3940" y="3760"/>
                      <a:pt x="3933" y="3943"/>
                    </a:cubicBezTo>
                    <a:cubicBezTo>
                      <a:pt x="3923" y="4226"/>
                      <a:pt x="3913" y="4509"/>
                      <a:pt x="3907" y="4795"/>
                    </a:cubicBezTo>
                    <a:cubicBezTo>
                      <a:pt x="3903" y="4862"/>
                      <a:pt x="3896" y="5105"/>
                      <a:pt x="3966" y="5108"/>
                    </a:cubicBezTo>
                    <a:cubicBezTo>
                      <a:pt x="4040" y="5108"/>
                      <a:pt x="4113" y="4236"/>
                      <a:pt x="4146" y="3860"/>
                    </a:cubicBezTo>
                    <a:cubicBezTo>
                      <a:pt x="4160" y="3683"/>
                      <a:pt x="4166" y="3503"/>
                      <a:pt x="4183" y="3327"/>
                    </a:cubicBezTo>
                    <a:cubicBezTo>
                      <a:pt x="4186" y="3300"/>
                      <a:pt x="4203" y="3257"/>
                      <a:pt x="4226" y="3250"/>
                    </a:cubicBezTo>
                    <a:cubicBezTo>
                      <a:pt x="4456" y="3163"/>
                      <a:pt x="4689" y="3080"/>
                      <a:pt x="4922" y="3007"/>
                    </a:cubicBezTo>
                    <a:cubicBezTo>
                      <a:pt x="4938" y="3002"/>
                      <a:pt x="4954" y="3001"/>
                      <a:pt x="4971" y="3001"/>
                    </a:cubicBezTo>
                    <a:close/>
                    <a:moveTo>
                      <a:pt x="1066" y="7086"/>
                    </a:moveTo>
                    <a:lnTo>
                      <a:pt x="1066" y="7086"/>
                    </a:lnTo>
                    <a:cubicBezTo>
                      <a:pt x="1734" y="7470"/>
                      <a:pt x="2406" y="7690"/>
                      <a:pt x="3094" y="7690"/>
                    </a:cubicBezTo>
                    <a:cubicBezTo>
                      <a:pt x="3606" y="7690"/>
                      <a:pt x="4127" y="7568"/>
                      <a:pt x="4663" y="7302"/>
                    </a:cubicBezTo>
                    <a:lnTo>
                      <a:pt x="4663" y="7302"/>
                    </a:lnTo>
                    <a:cubicBezTo>
                      <a:pt x="4626" y="7396"/>
                      <a:pt x="4603" y="7486"/>
                      <a:pt x="4559" y="7559"/>
                    </a:cubicBezTo>
                    <a:cubicBezTo>
                      <a:pt x="4529" y="7616"/>
                      <a:pt x="4469" y="7656"/>
                      <a:pt x="4420" y="7699"/>
                    </a:cubicBezTo>
                    <a:cubicBezTo>
                      <a:pt x="4380" y="7732"/>
                      <a:pt x="4332" y="7752"/>
                      <a:pt x="4293" y="7782"/>
                    </a:cubicBezTo>
                    <a:cubicBezTo>
                      <a:pt x="3942" y="8036"/>
                      <a:pt x="3559" y="8121"/>
                      <a:pt x="3160" y="8121"/>
                    </a:cubicBezTo>
                    <a:cubicBezTo>
                      <a:pt x="2999" y="8121"/>
                      <a:pt x="2836" y="8107"/>
                      <a:pt x="2671" y="8085"/>
                    </a:cubicBezTo>
                    <a:cubicBezTo>
                      <a:pt x="2155" y="8019"/>
                      <a:pt x="1692" y="7825"/>
                      <a:pt x="1296" y="7486"/>
                    </a:cubicBezTo>
                    <a:cubicBezTo>
                      <a:pt x="1176" y="7382"/>
                      <a:pt x="1106" y="7256"/>
                      <a:pt x="1066" y="7086"/>
                    </a:cubicBezTo>
                    <a:close/>
                    <a:moveTo>
                      <a:pt x="3094" y="0"/>
                    </a:moveTo>
                    <a:cubicBezTo>
                      <a:pt x="2677" y="37"/>
                      <a:pt x="2258" y="57"/>
                      <a:pt x="1845" y="107"/>
                    </a:cubicBezTo>
                    <a:cubicBezTo>
                      <a:pt x="1403" y="163"/>
                      <a:pt x="969" y="263"/>
                      <a:pt x="567" y="469"/>
                    </a:cubicBezTo>
                    <a:cubicBezTo>
                      <a:pt x="420" y="543"/>
                      <a:pt x="287" y="646"/>
                      <a:pt x="160" y="756"/>
                    </a:cubicBezTo>
                    <a:cubicBezTo>
                      <a:pt x="50" y="852"/>
                      <a:pt x="0" y="989"/>
                      <a:pt x="24" y="1146"/>
                    </a:cubicBezTo>
                    <a:cubicBezTo>
                      <a:pt x="47" y="1319"/>
                      <a:pt x="70" y="1496"/>
                      <a:pt x="94" y="1671"/>
                    </a:cubicBezTo>
                    <a:cubicBezTo>
                      <a:pt x="224" y="2634"/>
                      <a:pt x="353" y="3600"/>
                      <a:pt x="480" y="4562"/>
                    </a:cubicBezTo>
                    <a:cubicBezTo>
                      <a:pt x="544" y="5028"/>
                      <a:pt x="593" y="5498"/>
                      <a:pt x="659" y="5964"/>
                    </a:cubicBezTo>
                    <a:cubicBezTo>
                      <a:pt x="716" y="6371"/>
                      <a:pt x="779" y="6777"/>
                      <a:pt x="853" y="7179"/>
                    </a:cubicBezTo>
                    <a:cubicBezTo>
                      <a:pt x="886" y="7356"/>
                      <a:pt x="966" y="7522"/>
                      <a:pt x="1103" y="7642"/>
                    </a:cubicBezTo>
                    <a:cubicBezTo>
                      <a:pt x="1316" y="7825"/>
                      <a:pt x="1543" y="7992"/>
                      <a:pt x="1802" y="8105"/>
                    </a:cubicBezTo>
                    <a:cubicBezTo>
                      <a:pt x="2231" y="8292"/>
                      <a:pt x="2675" y="8376"/>
                      <a:pt x="3133" y="8376"/>
                    </a:cubicBezTo>
                    <a:cubicBezTo>
                      <a:pt x="3212" y="8376"/>
                      <a:pt x="3291" y="8373"/>
                      <a:pt x="3370" y="8369"/>
                    </a:cubicBezTo>
                    <a:cubicBezTo>
                      <a:pt x="3550" y="8358"/>
                      <a:pt x="3743" y="8338"/>
                      <a:pt x="3907" y="8269"/>
                    </a:cubicBezTo>
                    <a:cubicBezTo>
                      <a:pt x="4143" y="8169"/>
                      <a:pt x="4360" y="8025"/>
                      <a:pt x="4575" y="7885"/>
                    </a:cubicBezTo>
                    <a:cubicBezTo>
                      <a:pt x="4735" y="7782"/>
                      <a:pt x="4842" y="7633"/>
                      <a:pt x="4872" y="7439"/>
                    </a:cubicBezTo>
                    <a:cubicBezTo>
                      <a:pt x="4919" y="7123"/>
                      <a:pt x="4969" y="6810"/>
                      <a:pt x="5005" y="6497"/>
                    </a:cubicBezTo>
                    <a:cubicBezTo>
                      <a:pt x="5069" y="5977"/>
                      <a:pt x="5119" y="5458"/>
                      <a:pt x="5188" y="4942"/>
                    </a:cubicBezTo>
                    <a:cubicBezTo>
                      <a:pt x="5268" y="4325"/>
                      <a:pt x="5368" y="3713"/>
                      <a:pt x="5455" y="3097"/>
                    </a:cubicBezTo>
                    <a:cubicBezTo>
                      <a:pt x="5522" y="2604"/>
                      <a:pt x="5578" y="2111"/>
                      <a:pt x="5651" y="1619"/>
                    </a:cubicBezTo>
                    <a:cubicBezTo>
                      <a:pt x="5678" y="1442"/>
                      <a:pt x="5734" y="1269"/>
                      <a:pt x="5781" y="1096"/>
                    </a:cubicBezTo>
                    <a:cubicBezTo>
                      <a:pt x="5841" y="876"/>
                      <a:pt x="5748" y="709"/>
                      <a:pt x="5588" y="572"/>
                    </a:cubicBezTo>
                    <a:cubicBezTo>
                      <a:pt x="5415" y="423"/>
                      <a:pt x="5202" y="337"/>
                      <a:pt x="4985" y="266"/>
                    </a:cubicBezTo>
                    <a:cubicBezTo>
                      <a:pt x="4369" y="70"/>
                      <a:pt x="3736" y="23"/>
                      <a:pt x="30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7126148" y="2673094"/>
                <a:ext cx="52831" cy="240906"/>
              </a:xfrm>
              <a:custGeom>
                <a:rect b="b" l="l" r="r" t="t"/>
                <a:pathLst>
                  <a:path extrusionOk="0" h="1523" w="334">
                    <a:moveTo>
                      <a:pt x="77" y="0"/>
                    </a:moveTo>
                    <a:cubicBezTo>
                      <a:pt x="76" y="0"/>
                      <a:pt x="75" y="0"/>
                      <a:pt x="74" y="0"/>
                    </a:cubicBezTo>
                    <a:cubicBezTo>
                      <a:pt x="0" y="7"/>
                      <a:pt x="24" y="440"/>
                      <a:pt x="40" y="600"/>
                    </a:cubicBezTo>
                    <a:cubicBezTo>
                      <a:pt x="74" y="866"/>
                      <a:pt x="124" y="1129"/>
                      <a:pt x="177" y="1388"/>
                    </a:cubicBezTo>
                    <a:cubicBezTo>
                      <a:pt x="186" y="1437"/>
                      <a:pt x="228" y="1522"/>
                      <a:pt x="272" y="1522"/>
                    </a:cubicBezTo>
                    <a:cubicBezTo>
                      <a:pt x="274" y="1522"/>
                      <a:pt x="275" y="1522"/>
                      <a:pt x="277" y="1522"/>
                    </a:cubicBezTo>
                    <a:cubicBezTo>
                      <a:pt x="323" y="1512"/>
                      <a:pt x="334" y="1412"/>
                      <a:pt x="326" y="1362"/>
                    </a:cubicBezTo>
                    <a:cubicBezTo>
                      <a:pt x="283" y="969"/>
                      <a:pt x="234" y="576"/>
                      <a:pt x="180" y="186"/>
                    </a:cubicBezTo>
                    <a:cubicBezTo>
                      <a:pt x="171" y="121"/>
                      <a:pt x="144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7340627" y="2785236"/>
                <a:ext cx="27523" cy="166562"/>
              </a:xfrm>
              <a:custGeom>
                <a:rect b="b" l="l" r="r" t="t"/>
                <a:pathLst>
                  <a:path extrusionOk="0" h="1053" w="174">
                    <a:moveTo>
                      <a:pt x="101" y="0"/>
                    </a:moveTo>
                    <a:cubicBezTo>
                      <a:pt x="68" y="0"/>
                      <a:pt x="29" y="101"/>
                      <a:pt x="29" y="154"/>
                    </a:cubicBezTo>
                    <a:cubicBezTo>
                      <a:pt x="17" y="404"/>
                      <a:pt x="13" y="656"/>
                      <a:pt x="9" y="910"/>
                    </a:cubicBezTo>
                    <a:cubicBezTo>
                      <a:pt x="9" y="965"/>
                      <a:pt x="0" y="1053"/>
                      <a:pt x="82" y="1053"/>
                    </a:cubicBezTo>
                    <a:cubicBezTo>
                      <a:pt x="83" y="1053"/>
                      <a:pt x="85" y="1053"/>
                      <a:pt x="86" y="1053"/>
                    </a:cubicBezTo>
                    <a:cubicBezTo>
                      <a:pt x="117" y="1053"/>
                      <a:pt x="166" y="959"/>
                      <a:pt x="166" y="906"/>
                    </a:cubicBezTo>
                    <a:cubicBezTo>
                      <a:pt x="173" y="670"/>
                      <a:pt x="173" y="433"/>
                      <a:pt x="163" y="197"/>
                    </a:cubicBezTo>
                    <a:cubicBezTo>
                      <a:pt x="163" y="130"/>
                      <a:pt x="133" y="0"/>
                      <a:pt x="103" y="0"/>
                    </a:cubicBezTo>
                    <a:cubicBezTo>
                      <a:pt x="102" y="0"/>
                      <a:pt x="102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7522207" y="2726713"/>
                <a:ext cx="32901" cy="175578"/>
              </a:xfrm>
              <a:custGeom>
                <a:rect b="b" l="l" r="r" t="t"/>
                <a:pathLst>
                  <a:path extrusionOk="0" h="1110" w="208">
                    <a:moveTo>
                      <a:pt x="189" y="1"/>
                    </a:moveTo>
                    <a:cubicBezTo>
                      <a:pt x="96" y="1"/>
                      <a:pt x="0" y="648"/>
                      <a:pt x="27" y="934"/>
                    </a:cubicBezTo>
                    <a:cubicBezTo>
                      <a:pt x="31" y="993"/>
                      <a:pt x="44" y="1109"/>
                      <a:pt x="87" y="1109"/>
                    </a:cubicBezTo>
                    <a:cubicBezTo>
                      <a:pt x="131" y="1109"/>
                      <a:pt x="160" y="997"/>
                      <a:pt x="164" y="940"/>
                    </a:cubicBezTo>
                    <a:cubicBezTo>
                      <a:pt x="184" y="654"/>
                      <a:pt x="194" y="367"/>
                      <a:pt x="207" y="78"/>
                    </a:cubicBezTo>
                    <a:cubicBezTo>
                      <a:pt x="207" y="54"/>
                      <a:pt x="207" y="1"/>
                      <a:pt x="191" y="1"/>
                    </a:cubicBezTo>
                    <a:cubicBezTo>
                      <a:pt x="190" y="1"/>
                      <a:pt x="190" y="1"/>
                      <a:pt x="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5440968" y="2528138"/>
                <a:ext cx="1713007" cy="1414341"/>
              </a:xfrm>
              <a:custGeom>
                <a:rect b="b" l="l" r="r" t="t"/>
                <a:pathLst>
                  <a:path extrusionOk="0" h="10797" w="13077">
                    <a:moveTo>
                      <a:pt x="6677" y="0"/>
                    </a:moveTo>
                    <a:cubicBezTo>
                      <a:pt x="3571" y="0"/>
                      <a:pt x="929" y="1166"/>
                      <a:pt x="347" y="2554"/>
                    </a:cubicBezTo>
                    <a:cubicBezTo>
                      <a:pt x="244" y="2808"/>
                      <a:pt x="154" y="3134"/>
                      <a:pt x="97" y="3507"/>
                    </a:cubicBezTo>
                    <a:cubicBezTo>
                      <a:pt x="17" y="4023"/>
                      <a:pt x="1" y="4632"/>
                      <a:pt x="77" y="5278"/>
                    </a:cubicBezTo>
                    <a:cubicBezTo>
                      <a:pt x="250" y="6696"/>
                      <a:pt x="893" y="8279"/>
                      <a:pt x="2395" y="9371"/>
                    </a:cubicBezTo>
                    <a:cubicBezTo>
                      <a:pt x="3759" y="10363"/>
                      <a:pt x="5196" y="10797"/>
                      <a:pt x="6556" y="10797"/>
                    </a:cubicBezTo>
                    <a:cubicBezTo>
                      <a:pt x="7858" y="10797"/>
                      <a:pt x="9090" y="10399"/>
                      <a:pt x="10124" y="9713"/>
                    </a:cubicBezTo>
                    <a:cubicBezTo>
                      <a:pt x="12188" y="8348"/>
                      <a:pt x="13031" y="6461"/>
                      <a:pt x="13074" y="4895"/>
                    </a:cubicBezTo>
                    <a:lnTo>
                      <a:pt x="13074" y="4782"/>
                    </a:lnTo>
                    <a:cubicBezTo>
                      <a:pt x="13077" y="4406"/>
                      <a:pt x="13057" y="3939"/>
                      <a:pt x="12948" y="3444"/>
                    </a:cubicBezTo>
                    <a:cubicBezTo>
                      <a:pt x="12591" y="1858"/>
                      <a:pt x="11289" y="0"/>
                      <a:pt x="6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5539209" y="2840673"/>
                <a:ext cx="176318" cy="231466"/>
              </a:xfrm>
              <a:custGeom>
                <a:rect b="b" l="l" r="r" t="t"/>
                <a:pathLst>
                  <a:path extrusionOk="0" h="1767" w="1346">
                    <a:moveTo>
                      <a:pt x="1047" y="1"/>
                    </a:moveTo>
                    <a:cubicBezTo>
                      <a:pt x="1029" y="1"/>
                      <a:pt x="1010" y="4"/>
                      <a:pt x="992" y="8"/>
                    </a:cubicBezTo>
                    <a:cubicBezTo>
                      <a:pt x="732" y="62"/>
                      <a:pt x="519" y="255"/>
                      <a:pt x="363" y="468"/>
                    </a:cubicBezTo>
                    <a:cubicBezTo>
                      <a:pt x="223" y="665"/>
                      <a:pt x="116" y="887"/>
                      <a:pt x="70" y="1124"/>
                    </a:cubicBezTo>
                    <a:cubicBezTo>
                      <a:pt x="50" y="1220"/>
                      <a:pt x="0" y="1767"/>
                      <a:pt x="152" y="1767"/>
                    </a:cubicBezTo>
                    <a:cubicBezTo>
                      <a:pt x="153" y="1767"/>
                      <a:pt x="155" y="1767"/>
                      <a:pt x="156" y="1767"/>
                    </a:cubicBezTo>
                    <a:cubicBezTo>
                      <a:pt x="236" y="1760"/>
                      <a:pt x="330" y="1613"/>
                      <a:pt x="389" y="1567"/>
                    </a:cubicBezTo>
                    <a:cubicBezTo>
                      <a:pt x="479" y="1497"/>
                      <a:pt x="583" y="1441"/>
                      <a:pt x="696" y="1404"/>
                    </a:cubicBezTo>
                    <a:cubicBezTo>
                      <a:pt x="817" y="1363"/>
                      <a:pt x="944" y="1344"/>
                      <a:pt x="1073" y="1344"/>
                    </a:cubicBezTo>
                    <a:cubicBezTo>
                      <a:pt x="1164" y="1344"/>
                      <a:pt x="1255" y="1354"/>
                      <a:pt x="1345" y="1370"/>
                    </a:cubicBezTo>
                    <a:cubicBezTo>
                      <a:pt x="1265" y="961"/>
                      <a:pt x="1198" y="545"/>
                      <a:pt x="1152" y="128"/>
                    </a:cubicBezTo>
                    <a:cubicBezTo>
                      <a:pt x="1146" y="88"/>
                      <a:pt x="1138" y="45"/>
                      <a:pt x="1106" y="19"/>
                    </a:cubicBezTo>
                    <a:cubicBezTo>
                      <a:pt x="1089" y="6"/>
                      <a:pt x="1068" y="1"/>
                      <a:pt x="10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5957845" y="2983842"/>
                <a:ext cx="297225" cy="247448"/>
              </a:xfrm>
              <a:custGeom>
                <a:rect b="b" l="l" r="r" t="t"/>
                <a:pathLst>
                  <a:path extrusionOk="0" h="1889" w="2269">
                    <a:moveTo>
                      <a:pt x="1541" y="0"/>
                    </a:moveTo>
                    <a:cubicBezTo>
                      <a:pt x="1408" y="0"/>
                      <a:pt x="1273" y="13"/>
                      <a:pt x="1143" y="31"/>
                    </a:cubicBezTo>
                    <a:cubicBezTo>
                      <a:pt x="990" y="54"/>
                      <a:pt x="836" y="81"/>
                      <a:pt x="696" y="137"/>
                    </a:cubicBezTo>
                    <a:cubicBezTo>
                      <a:pt x="457" y="234"/>
                      <a:pt x="0" y="597"/>
                      <a:pt x="84" y="904"/>
                    </a:cubicBezTo>
                    <a:cubicBezTo>
                      <a:pt x="120" y="1053"/>
                      <a:pt x="314" y="1183"/>
                      <a:pt x="400" y="1310"/>
                    </a:cubicBezTo>
                    <a:cubicBezTo>
                      <a:pt x="510" y="1466"/>
                      <a:pt x="593" y="1643"/>
                      <a:pt x="647" y="1829"/>
                    </a:cubicBezTo>
                    <a:cubicBezTo>
                      <a:pt x="653" y="1849"/>
                      <a:pt x="660" y="1869"/>
                      <a:pt x="676" y="1879"/>
                    </a:cubicBezTo>
                    <a:cubicBezTo>
                      <a:pt x="685" y="1885"/>
                      <a:pt x="695" y="1888"/>
                      <a:pt x="705" y="1888"/>
                    </a:cubicBezTo>
                    <a:cubicBezTo>
                      <a:pt x="725" y="1888"/>
                      <a:pt x="746" y="1877"/>
                      <a:pt x="767" y="1866"/>
                    </a:cubicBezTo>
                    <a:cubicBezTo>
                      <a:pt x="923" y="1776"/>
                      <a:pt x="1103" y="1729"/>
                      <a:pt x="1282" y="1729"/>
                    </a:cubicBezTo>
                    <a:cubicBezTo>
                      <a:pt x="1355" y="1729"/>
                      <a:pt x="1428" y="1737"/>
                      <a:pt x="1499" y="1753"/>
                    </a:cubicBezTo>
                    <a:cubicBezTo>
                      <a:pt x="1529" y="1759"/>
                      <a:pt x="1560" y="1767"/>
                      <a:pt x="1590" y="1767"/>
                    </a:cubicBezTo>
                    <a:cubicBezTo>
                      <a:pt x="1606" y="1767"/>
                      <a:pt x="1622" y="1765"/>
                      <a:pt x="1639" y="1759"/>
                    </a:cubicBezTo>
                    <a:cubicBezTo>
                      <a:pt x="1695" y="1739"/>
                      <a:pt x="1722" y="1676"/>
                      <a:pt x="1746" y="1619"/>
                    </a:cubicBezTo>
                    <a:cubicBezTo>
                      <a:pt x="1902" y="1216"/>
                      <a:pt x="2058" y="817"/>
                      <a:pt x="2215" y="417"/>
                    </a:cubicBezTo>
                    <a:cubicBezTo>
                      <a:pt x="2242" y="344"/>
                      <a:pt x="2268" y="257"/>
                      <a:pt x="2225" y="194"/>
                    </a:cubicBezTo>
                    <a:cubicBezTo>
                      <a:pt x="2205" y="168"/>
                      <a:pt x="2178" y="151"/>
                      <a:pt x="2148" y="134"/>
                    </a:cubicBezTo>
                    <a:cubicBezTo>
                      <a:pt x="1964" y="34"/>
                      <a:pt x="1754" y="0"/>
                      <a:pt x="1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5440968" y="2979127"/>
                <a:ext cx="1713007" cy="498694"/>
              </a:xfrm>
              <a:custGeom>
                <a:rect b="b" l="l" r="r" t="t"/>
                <a:pathLst>
                  <a:path extrusionOk="0" h="3807" w="13077">
                    <a:moveTo>
                      <a:pt x="12948" y="1"/>
                    </a:moveTo>
                    <a:cubicBezTo>
                      <a:pt x="12462" y="1013"/>
                      <a:pt x="10939" y="3138"/>
                      <a:pt x="6714" y="3138"/>
                    </a:cubicBezTo>
                    <a:cubicBezTo>
                      <a:pt x="2152" y="3138"/>
                      <a:pt x="630" y="1572"/>
                      <a:pt x="97" y="64"/>
                    </a:cubicBezTo>
                    <a:cubicBezTo>
                      <a:pt x="17" y="580"/>
                      <a:pt x="1" y="1189"/>
                      <a:pt x="77" y="1835"/>
                    </a:cubicBezTo>
                    <a:cubicBezTo>
                      <a:pt x="926" y="2454"/>
                      <a:pt x="2815" y="3806"/>
                      <a:pt x="6677" y="3806"/>
                    </a:cubicBezTo>
                    <a:cubicBezTo>
                      <a:pt x="9871" y="3806"/>
                      <a:pt x="12055" y="2331"/>
                      <a:pt x="13074" y="1452"/>
                    </a:cubicBezTo>
                    <a:lnTo>
                      <a:pt x="13074" y="1339"/>
                    </a:lnTo>
                    <a:cubicBezTo>
                      <a:pt x="13077" y="963"/>
                      <a:pt x="13057" y="496"/>
                      <a:pt x="1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6168080" y="2821418"/>
                <a:ext cx="185618" cy="188107"/>
              </a:xfrm>
              <a:custGeom>
                <a:rect b="b" l="l" r="r" t="t"/>
                <a:pathLst>
                  <a:path extrusionOk="0" h="1436" w="1417">
                    <a:moveTo>
                      <a:pt x="877" y="0"/>
                    </a:moveTo>
                    <a:cubicBezTo>
                      <a:pt x="722" y="0"/>
                      <a:pt x="567" y="33"/>
                      <a:pt x="424" y="92"/>
                    </a:cubicBezTo>
                    <a:cubicBezTo>
                      <a:pt x="301" y="146"/>
                      <a:pt x="187" y="219"/>
                      <a:pt x="90" y="312"/>
                    </a:cubicBezTo>
                    <a:cubicBezTo>
                      <a:pt x="44" y="355"/>
                      <a:pt x="1" y="389"/>
                      <a:pt x="4" y="452"/>
                    </a:cubicBezTo>
                    <a:cubicBezTo>
                      <a:pt x="7" y="525"/>
                      <a:pt x="67" y="625"/>
                      <a:pt x="98" y="692"/>
                    </a:cubicBezTo>
                    <a:cubicBezTo>
                      <a:pt x="170" y="868"/>
                      <a:pt x="257" y="1041"/>
                      <a:pt x="353" y="1205"/>
                    </a:cubicBezTo>
                    <a:cubicBezTo>
                      <a:pt x="404" y="1288"/>
                      <a:pt x="460" y="1377"/>
                      <a:pt x="550" y="1417"/>
                    </a:cubicBezTo>
                    <a:cubicBezTo>
                      <a:pt x="575" y="1429"/>
                      <a:pt x="603" y="1435"/>
                      <a:pt x="631" y="1435"/>
                    </a:cubicBezTo>
                    <a:cubicBezTo>
                      <a:pt x="644" y="1435"/>
                      <a:pt x="657" y="1434"/>
                      <a:pt x="670" y="1431"/>
                    </a:cubicBezTo>
                    <a:cubicBezTo>
                      <a:pt x="726" y="1414"/>
                      <a:pt x="766" y="1365"/>
                      <a:pt x="803" y="1314"/>
                    </a:cubicBezTo>
                    <a:cubicBezTo>
                      <a:pt x="1017" y="1021"/>
                      <a:pt x="1206" y="712"/>
                      <a:pt x="1369" y="389"/>
                    </a:cubicBezTo>
                    <a:cubicBezTo>
                      <a:pt x="1389" y="352"/>
                      <a:pt x="1409" y="312"/>
                      <a:pt x="1412" y="269"/>
                    </a:cubicBezTo>
                    <a:cubicBezTo>
                      <a:pt x="1416" y="155"/>
                      <a:pt x="1296" y="79"/>
                      <a:pt x="1189" y="46"/>
                    </a:cubicBezTo>
                    <a:cubicBezTo>
                      <a:pt x="1087" y="15"/>
                      <a:pt x="982" y="0"/>
                      <a:pt x="8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6069053" y="2624283"/>
                <a:ext cx="432804" cy="248495"/>
              </a:xfrm>
              <a:custGeom>
                <a:rect b="b" l="l" r="r" t="t"/>
                <a:pathLst>
                  <a:path extrusionOk="0" h="1897" w="3304">
                    <a:moveTo>
                      <a:pt x="2549" y="1"/>
                    </a:moveTo>
                    <a:cubicBezTo>
                      <a:pt x="2368" y="1"/>
                      <a:pt x="2150" y="43"/>
                      <a:pt x="1905" y="172"/>
                    </a:cubicBezTo>
                    <a:cubicBezTo>
                      <a:pt x="1839" y="205"/>
                      <a:pt x="1779" y="252"/>
                      <a:pt x="1719" y="299"/>
                    </a:cubicBezTo>
                    <a:cubicBezTo>
                      <a:pt x="1573" y="412"/>
                      <a:pt x="1423" y="532"/>
                      <a:pt x="1309" y="681"/>
                    </a:cubicBezTo>
                    <a:cubicBezTo>
                      <a:pt x="1097" y="507"/>
                      <a:pt x="913" y="446"/>
                      <a:pt x="740" y="446"/>
                    </a:cubicBezTo>
                    <a:cubicBezTo>
                      <a:pt x="536" y="446"/>
                      <a:pt x="347" y="532"/>
                      <a:pt x="147" y="618"/>
                    </a:cubicBezTo>
                    <a:cubicBezTo>
                      <a:pt x="107" y="635"/>
                      <a:pt x="67" y="658"/>
                      <a:pt x="41" y="692"/>
                    </a:cubicBezTo>
                    <a:cubicBezTo>
                      <a:pt x="4" y="741"/>
                      <a:pt x="1" y="808"/>
                      <a:pt x="18" y="868"/>
                    </a:cubicBezTo>
                    <a:cubicBezTo>
                      <a:pt x="34" y="928"/>
                      <a:pt x="70" y="978"/>
                      <a:pt x="107" y="1027"/>
                    </a:cubicBezTo>
                    <a:cubicBezTo>
                      <a:pt x="304" y="1314"/>
                      <a:pt x="487" y="1611"/>
                      <a:pt x="683" y="1897"/>
                    </a:cubicBezTo>
                    <a:cubicBezTo>
                      <a:pt x="880" y="1697"/>
                      <a:pt x="1146" y="1567"/>
                      <a:pt x="1426" y="1537"/>
                    </a:cubicBezTo>
                    <a:cubicBezTo>
                      <a:pt x="1467" y="1533"/>
                      <a:pt x="1509" y="1531"/>
                      <a:pt x="1551" y="1531"/>
                    </a:cubicBezTo>
                    <a:cubicBezTo>
                      <a:pt x="1790" y="1531"/>
                      <a:pt x="2030" y="1604"/>
                      <a:pt x="2228" y="1737"/>
                    </a:cubicBezTo>
                    <a:cubicBezTo>
                      <a:pt x="2508" y="1351"/>
                      <a:pt x="2828" y="1024"/>
                      <a:pt x="3171" y="692"/>
                    </a:cubicBezTo>
                    <a:cubicBezTo>
                      <a:pt x="3218" y="645"/>
                      <a:pt x="3271" y="592"/>
                      <a:pt x="3284" y="525"/>
                    </a:cubicBezTo>
                    <a:cubicBezTo>
                      <a:pt x="3304" y="435"/>
                      <a:pt x="3247" y="345"/>
                      <a:pt x="3194" y="268"/>
                    </a:cubicBezTo>
                    <a:cubicBezTo>
                      <a:pt x="3161" y="225"/>
                      <a:pt x="3127" y="179"/>
                      <a:pt x="3084" y="148"/>
                    </a:cubicBezTo>
                    <a:cubicBezTo>
                      <a:pt x="3035" y="111"/>
                      <a:pt x="2841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6651293" y="2278084"/>
                <a:ext cx="330498" cy="457431"/>
              </a:xfrm>
              <a:custGeom>
                <a:rect b="b" l="l" r="r" t="t"/>
                <a:pathLst>
                  <a:path extrusionOk="0" h="3492" w="2523">
                    <a:moveTo>
                      <a:pt x="1376" y="1"/>
                    </a:moveTo>
                    <a:cubicBezTo>
                      <a:pt x="1359" y="1"/>
                      <a:pt x="1341" y="2"/>
                      <a:pt x="1324" y="5"/>
                    </a:cubicBezTo>
                    <a:cubicBezTo>
                      <a:pt x="1196" y="21"/>
                      <a:pt x="1087" y="101"/>
                      <a:pt x="1007" y="198"/>
                    </a:cubicBezTo>
                    <a:cubicBezTo>
                      <a:pt x="930" y="298"/>
                      <a:pt x="877" y="414"/>
                      <a:pt x="827" y="527"/>
                    </a:cubicBezTo>
                    <a:cubicBezTo>
                      <a:pt x="540" y="1173"/>
                      <a:pt x="268" y="1826"/>
                      <a:pt x="91" y="2508"/>
                    </a:cubicBezTo>
                    <a:cubicBezTo>
                      <a:pt x="74" y="2568"/>
                      <a:pt x="61" y="2628"/>
                      <a:pt x="48" y="2688"/>
                    </a:cubicBezTo>
                    <a:cubicBezTo>
                      <a:pt x="25" y="2791"/>
                      <a:pt x="1" y="2898"/>
                      <a:pt x="25" y="2998"/>
                    </a:cubicBezTo>
                    <a:cubicBezTo>
                      <a:pt x="65" y="3168"/>
                      <a:pt x="221" y="3284"/>
                      <a:pt x="371" y="3375"/>
                    </a:cubicBezTo>
                    <a:cubicBezTo>
                      <a:pt x="448" y="3421"/>
                      <a:pt x="531" y="3464"/>
                      <a:pt x="620" y="3484"/>
                    </a:cubicBezTo>
                    <a:cubicBezTo>
                      <a:pt x="647" y="3489"/>
                      <a:pt x="674" y="3492"/>
                      <a:pt x="701" y="3492"/>
                    </a:cubicBezTo>
                    <a:cubicBezTo>
                      <a:pt x="852" y="3492"/>
                      <a:pt x="1004" y="3415"/>
                      <a:pt x="1117" y="3308"/>
                    </a:cubicBezTo>
                    <a:cubicBezTo>
                      <a:pt x="1190" y="3238"/>
                      <a:pt x="1250" y="3158"/>
                      <a:pt x="1304" y="3075"/>
                    </a:cubicBezTo>
                    <a:cubicBezTo>
                      <a:pt x="1347" y="3005"/>
                      <a:pt x="1387" y="2931"/>
                      <a:pt x="1423" y="2858"/>
                    </a:cubicBezTo>
                    <a:cubicBezTo>
                      <a:pt x="1739" y="2272"/>
                      <a:pt x="2056" y="1689"/>
                      <a:pt x="2369" y="1103"/>
                    </a:cubicBezTo>
                    <a:cubicBezTo>
                      <a:pt x="2446" y="964"/>
                      <a:pt x="2522" y="807"/>
                      <a:pt x="2482" y="657"/>
                    </a:cubicBezTo>
                    <a:cubicBezTo>
                      <a:pt x="2466" y="594"/>
                      <a:pt x="2429" y="541"/>
                      <a:pt x="2389" y="490"/>
                    </a:cubicBezTo>
                    <a:cubicBezTo>
                      <a:pt x="2292" y="374"/>
                      <a:pt x="2179" y="304"/>
                      <a:pt x="2043" y="247"/>
                    </a:cubicBezTo>
                    <a:cubicBezTo>
                      <a:pt x="1893" y="188"/>
                      <a:pt x="1763" y="98"/>
                      <a:pt x="1610" y="48"/>
                    </a:cubicBezTo>
                    <a:cubicBezTo>
                      <a:pt x="1533" y="24"/>
                      <a:pt x="1455" y="1"/>
                      <a:pt x="1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6651293" y="2606599"/>
                <a:ext cx="170816" cy="128898"/>
              </a:xfrm>
              <a:custGeom>
                <a:rect b="b" l="l" r="r" t="t"/>
                <a:pathLst>
                  <a:path extrusionOk="0" h="984" w="1304">
                    <a:moveTo>
                      <a:pt x="121" y="0"/>
                    </a:moveTo>
                    <a:cubicBezTo>
                      <a:pt x="111" y="0"/>
                      <a:pt x="101" y="0"/>
                      <a:pt x="91" y="0"/>
                    </a:cubicBezTo>
                    <a:cubicBezTo>
                      <a:pt x="74" y="60"/>
                      <a:pt x="61" y="120"/>
                      <a:pt x="48" y="180"/>
                    </a:cubicBezTo>
                    <a:cubicBezTo>
                      <a:pt x="25" y="283"/>
                      <a:pt x="1" y="390"/>
                      <a:pt x="25" y="490"/>
                    </a:cubicBezTo>
                    <a:cubicBezTo>
                      <a:pt x="65" y="660"/>
                      <a:pt x="221" y="776"/>
                      <a:pt x="371" y="867"/>
                    </a:cubicBezTo>
                    <a:cubicBezTo>
                      <a:pt x="448" y="913"/>
                      <a:pt x="531" y="956"/>
                      <a:pt x="620" y="976"/>
                    </a:cubicBezTo>
                    <a:cubicBezTo>
                      <a:pt x="647" y="981"/>
                      <a:pt x="674" y="984"/>
                      <a:pt x="701" y="984"/>
                    </a:cubicBezTo>
                    <a:cubicBezTo>
                      <a:pt x="852" y="984"/>
                      <a:pt x="1004" y="907"/>
                      <a:pt x="1117" y="800"/>
                    </a:cubicBezTo>
                    <a:cubicBezTo>
                      <a:pt x="1190" y="730"/>
                      <a:pt x="1250" y="650"/>
                      <a:pt x="1304" y="567"/>
                    </a:cubicBezTo>
                    <a:cubicBezTo>
                      <a:pt x="1253" y="483"/>
                      <a:pt x="1187" y="410"/>
                      <a:pt x="1113" y="347"/>
                    </a:cubicBezTo>
                    <a:cubicBezTo>
                      <a:pt x="1024" y="274"/>
                      <a:pt x="920" y="217"/>
                      <a:pt x="814" y="171"/>
                    </a:cubicBezTo>
                    <a:cubicBezTo>
                      <a:pt x="597" y="72"/>
                      <a:pt x="361" y="0"/>
                      <a:pt x="121" y="0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6145419" y="2660042"/>
                <a:ext cx="737758" cy="729636"/>
              </a:xfrm>
              <a:custGeom>
                <a:rect b="b" l="l" r="r" t="t"/>
                <a:pathLst>
                  <a:path extrusionOk="0" h="5570" w="5632">
                    <a:moveTo>
                      <a:pt x="3589" y="0"/>
                    </a:moveTo>
                    <a:cubicBezTo>
                      <a:pt x="3460" y="0"/>
                      <a:pt x="3332" y="13"/>
                      <a:pt x="3208" y="46"/>
                    </a:cubicBezTo>
                    <a:cubicBezTo>
                      <a:pt x="2911" y="122"/>
                      <a:pt x="2654" y="308"/>
                      <a:pt x="2432" y="515"/>
                    </a:cubicBezTo>
                    <a:cubicBezTo>
                      <a:pt x="1985" y="931"/>
                      <a:pt x="1642" y="1438"/>
                      <a:pt x="1319" y="1953"/>
                    </a:cubicBezTo>
                    <a:cubicBezTo>
                      <a:pt x="1162" y="2207"/>
                      <a:pt x="1010" y="2460"/>
                      <a:pt x="870" y="2720"/>
                    </a:cubicBezTo>
                    <a:cubicBezTo>
                      <a:pt x="623" y="3172"/>
                      <a:pt x="410" y="3645"/>
                      <a:pt x="271" y="4145"/>
                    </a:cubicBezTo>
                    <a:cubicBezTo>
                      <a:pt x="177" y="4487"/>
                      <a:pt x="0" y="5044"/>
                      <a:pt x="357" y="5307"/>
                    </a:cubicBezTo>
                    <a:cubicBezTo>
                      <a:pt x="443" y="5370"/>
                      <a:pt x="553" y="5397"/>
                      <a:pt x="657" y="5420"/>
                    </a:cubicBezTo>
                    <a:cubicBezTo>
                      <a:pt x="978" y="5495"/>
                      <a:pt x="1302" y="5570"/>
                      <a:pt x="1630" y="5570"/>
                    </a:cubicBezTo>
                    <a:cubicBezTo>
                      <a:pt x="1639" y="5570"/>
                      <a:pt x="1647" y="5570"/>
                      <a:pt x="1656" y="5570"/>
                    </a:cubicBezTo>
                    <a:cubicBezTo>
                      <a:pt x="1739" y="5570"/>
                      <a:pt x="1819" y="5563"/>
                      <a:pt x="1902" y="5554"/>
                    </a:cubicBezTo>
                    <a:cubicBezTo>
                      <a:pt x="2045" y="5537"/>
                      <a:pt x="2185" y="5514"/>
                      <a:pt x="2328" y="5486"/>
                    </a:cubicBezTo>
                    <a:cubicBezTo>
                      <a:pt x="2701" y="5420"/>
                      <a:pt x="3074" y="5357"/>
                      <a:pt x="3450" y="5290"/>
                    </a:cubicBezTo>
                    <a:cubicBezTo>
                      <a:pt x="4053" y="5184"/>
                      <a:pt x="4669" y="5070"/>
                      <a:pt x="5202" y="4764"/>
                    </a:cubicBezTo>
                    <a:cubicBezTo>
                      <a:pt x="5281" y="4718"/>
                      <a:pt x="5361" y="4667"/>
                      <a:pt x="5409" y="4587"/>
                    </a:cubicBezTo>
                    <a:cubicBezTo>
                      <a:pt x="5448" y="4521"/>
                      <a:pt x="5461" y="4444"/>
                      <a:pt x="5472" y="4368"/>
                    </a:cubicBezTo>
                    <a:cubicBezTo>
                      <a:pt x="5592" y="3568"/>
                      <a:pt x="5631" y="2756"/>
                      <a:pt x="5605" y="1950"/>
                    </a:cubicBezTo>
                    <a:cubicBezTo>
                      <a:pt x="5598" y="1667"/>
                      <a:pt x="5578" y="1381"/>
                      <a:pt x="5501" y="1108"/>
                    </a:cubicBezTo>
                    <a:cubicBezTo>
                      <a:pt x="5428" y="834"/>
                      <a:pt x="5289" y="575"/>
                      <a:pt x="5069" y="392"/>
                    </a:cubicBezTo>
                    <a:cubicBezTo>
                      <a:pt x="4862" y="222"/>
                      <a:pt x="4602" y="135"/>
                      <a:pt x="4336" y="82"/>
                    </a:cubicBezTo>
                    <a:cubicBezTo>
                      <a:pt x="4233" y="62"/>
                      <a:pt x="4130" y="49"/>
                      <a:pt x="4027" y="35"/>
                    </a:cubicBezTo>
                    <a:cubicBezTo>
                      <a:pt x="3882" y="16"/>
                      <a:pt x="3735" y="0"/>
                      <a:pt x="3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6394426" y="2670783"/>
                <a:ext cx="488738" cy="716799"/>
              </a:xfrm>
              <a:custGeom>
                <a:rect b="b" l="l" r="r" t="t"/>
                <a:pathLst>
                  <a:path extrusionOk="0" h="5472" w="3731">
                    <a:moveTo>
                      <a:pt x="2435" y="0"/>
                    </a:moveTo>
                    <a:lnTo>
                      <a:pt x="2435" y="0"/>
                    </a:lnTo>
                    <a:cubicBezTo>
                      <a:pt x="2445" y="67"/>
                      <a:pt x="2465" y="140"/>
                      <a:pt x="2485" y="206"/>
                    </a:cubicBezTo>
                    <a:cubicBezTo>
                      <a:pt x="2568" y="503"/>
                      <a:pt x="2595" y="812"/>
                      <a:pt x="2618" y="1122"/>
                    </a:cubicBezTo>
                    <a:cubicBezTo>
                      <a:pt x="2628" y="1282"/>
                      <a:pt x="2638" y="1452"/>
                      <a:pt x="2581" y="1602"/>
                    </a:cubicBezTo>
                    <a:cubicBezTo>
                      <a:pt x="2535" y="1715"/>
                      <a:pt x="2452" y="1811"/>
                      <a:pt x="2365" y="1898"/>
                    </a:cubicBezTo>
                    <a:cubicBezTo>
                      <a:pt x="1782" y="2484"/>
                      <a:pt x="940" y="2824"/>
                      <a:pt x="537" y="3546"/>
                    </a:cubicBezTo>
                    <a:cubicBezTo>
                      <a:pt x="423" y="3753"/>
                      <a:pt x="354" y="3979"/>
                      <a:pt x="280" y="4202"/>
                    </a:cubicBezTo>
                    <a:cubicBezTo>
                      <a:pt x="160" y="4579"/>
                      <a:pt x="41" y="4962"/>
                      <a:pt x="4" y="5358"/>
                    </a:cubicBezTo>
                    <a:cubicBezTo>
                      <a:pt x="1" y="5395"/>
                      <a:pt x="1" y="5435"/>
                      <a:pt x="1" y="5472"/>
                    </a:cubicBezTo>
                    <a:cubicBezTo>
                      <a:pt x="144" y="5455"/>
                      <a:pt x="284" y="5432"/>
                      <a:pt x="427" y="5404"/>
                    </a:cubicBezTo>
                    <a:cubicBezTo>
                      <a:pt x="800" y="5338"/>
                      <a:pt x="1173" y="5275"/>
                      <a:pt x="1549" y="5208"/>
                    </a:cubicBezTo>
                    <a:cubicBezTo>
                      <a:pt x="2152" y="5102"/>
                      <a:pt x="2768" y="4988"/>
                      <a:pt x="3301" y="4682"/>
                    </a:cubicBezTo>
                    <a:cubicBezTo>
                      <a:pt x="3380" y="4636"/>
                      <a:pt x="3460" y="4585"/>
                      <a:pt x="3508" y="4505"/>
                    </a:cubicBezTo>
                    <a:cubicBezTo>
                      <a:pt x="3547" y="4439"/>
                      <a:pt x="3560" y="4362"/>
                      <a:pt x="3571" y="4286"/>
                    </a:cubicBezTo>
                    <a:cubicBezTo>
                      <a:pt x="3691" y="3486"/>
                      <a:pt x="3730" y="2674"/>
                      <a:pt x="3704" y="1868"/>
                    </a:cubicBezTo>
                    <a:cubicBezTo>
                      <a:pt x="3697" y="1585"/>
                      <a:pt x="3677" y="1299"/>
                      <a:pt x="3600" y="1026"/>
                    </a:cubicBezTo>
                    <a:cubicBezTo>
                      <a:pt x="3527" y="752"/>
                      <a:pt x="3388" y="493"/>
                      <a:pt x="3168" y="310"/>
                    </a:cubicBezTo>
                    <a:cubicBezTo>
                      <a:pt x="2961" y="140"/>
                      <a:pt x="2701" y="53"/>
                      <a:pt x="2435" y="0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5544841" y="3013969"/>
                <a:ext cx="731994" cy="380013"/>
              </a:xfrm>
              <a:custGeom>
                <a:rect b="b" l="l" r="r" t="t"/>
                <a:pathLst>
                  <a:path extrusionOk="0" h="2901" w="5588">
                    <a:moveTo>
                      <a:pt x="882" y="1"/>
                    </a:moveTo>
                    <a:cubicBezTo>
                      <a:pt x="757" y="1"/>
                      <a:pt x="636" y="43"/>
                      <a:pt x="526" y="104"/>
                    </a:cubicBezTo>
                    <a:cubicBezTo>
                      <a:pt x="310" y="224"/>
                      <a:pt x="140" y="420"/>
                      <a:pt x="56" y="650"/>
                    </a:cubicBezTo>
                    <a:cubicBezTo>
                      <a:pt x="20" y="750"/>
                      <a:pt x="0" y="857"/>
                      <a:pt x="20" y="960"/>
                    </a:cubicBezTo>
                    <a:cubicBezTo>
                      <a:pt x="50" y="1123"/>
                      <a:pt x="183" y="1249"/>
                      <a:pt x="310" y="1356"/>
                    </a:cubicBezTo>
                    <a:cubicBezTo>
                      <a:pt x="1015" y="1952"/>
                      <a:pt x="1862" y="2375"/>
                      <a:pt x="2761" y="2578"/>
                    </a:cubicBezTo>
                    <a:cubicBezTo>
                      <a:pt x="3224" y="2685"/>
                      <a:pt x="3697" y="2735"/>
                      <a:pt x="4166" y="2781"/>
                    </a:cubicBezTo>
                    <a:cubicBezTo>
                      <a:pt x="4392" y="2804"/>
                      <a:pt x="4619" y="2828"/>
                      <a:pt x="4848" y="2852"/>
                    </a:cubicBezTo>
                    <a:cubicBezTo>
                      <a:pt x="4944" y="2860"/>
                      <a:pt x="5103" y="2901"/>
                      <a:pt x="5244" y="2901"/>
                    </a:cubicBezTo>
                    <a:cubicBezTo>
                      <a:pt x="5369" y="2901"/>
                      <a:pt x="5479" y="2869"/>
                      <a:pt x="5518" y="2755"/>
                    </a:cubicBezTo>
                    <a:cubicBezTo>
                      <a:pt x="5588" y="2548"/>
                      <a:pt x="5415" y="2242"/>
                      <a:pt x="5301" y="2076"/>
                    </a:cubicBezTo>
                    <a:cubicBezTo>
                      <a:pt x="5225" y="1959"/>
                      <a:pt x="5125" y="1853"/>
                      <a:pt x="5011" y="1762"/>
                    </a:cubicBezTo>
                    <a:cubicBezTo>
                      <a:pt x="4818" y="1618"/>
                      <a:pt x="4573" y="1536"/>
                      <a:pt x="4332" y="1536"/>
                    </a:cubicBezTo>
                    <a:cubicBezTo>
                      <a:pt x="4163" y="1536"/>
                      <a:pt x="3996" y="1576"/>
                      <a:pt x="3849" y="1662"/>
                    </a:cubicBezTo>
                    <a:cubicBezTo>
                      <a:pt x="3793" y="1263"/>
                      <a:pt x="3506" y="903"/>
                      <a:pt x="3130" y="760"/>
                    </a:cubicBezTo>
                    <a:cubicBezTo>
                      <a:pt x="3006" y="714"/>
                      <a:pt x="2873" y="691"/>
                      <a:pt x="2740" y="691"/>
                    </a:cubicBezTo>
                    <a:cubicBezTo>
                      <a:pt x="2470" y="691"/>
                      <a:pt x="2200" y="784"/>
                      <a:pt x="1994" y="960"/>
                    </a:cubicBezTo>
                    <a:cubicBezTo>
                      <a:pt x="1859" y="703"/>
                      <a:pt x="1679" y="474"/>
                      <a:pt x="1462" y="277"/>
                    </a:cubicBezTo>
                    <a:cubicBezTo>
                      <a:pt x="1302" y="134"/>
                      <a:pt x="1109" y="7"/>
                      <a:pt x="896" y="1"/>
                    </a:cubicBezTo>
                    <a:cubicBezTo>
                      <a:pt x="891" y="1"/>
                      <a:pt x="886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6496072" y="2975983"/>
                <a:ext cx="474329" cy="394423"/>
              </a:xfrm>
              <a:custGeom>
                <a:rect b="b" l="l" r="r" t="t"/>
                <a:pathLst>
                  <a:path extrusionOk="0" h="3011" w="3621">
                    <a:moveTo>
                      <a:pt x="2178" y="0"/>
                    </a:moveTo>
                    <a:cubicBezTo>
                      <a:pt x="1963" y="0"/>
                      <a:pt x="1742" y="54"/>
                      <a:pt x="1530" y="154"/>
                    </a:cubicBezTo>
                    <a:cubicBezTo>
                      <a:pt x="1036" y="391"/>
                      <a:pt x="674" y="837"/>
                      <a:pt x="417" y="1319"/>
                    </a:cubicBezTo>
                    <a:cubicBezTo>
                      <a:pt x="267" y="1603"/>
                      <a:pt x="144" y="1906"/>
                      <a:pt x="101" y="2223"/>
                    </a:cubicBezTo>
                    <a:cubicBezTo>
                      <a:pt x="71" y="2418"/>
                      <a:pt x="1" y="2911"/>
                      <a:pt x="257" y="2991"/>
                    </a:cubicBezTo>
                    <a:cubicBezTo>
                      <a:pt x="301" y="3005"/>
                      <a:pt x="350" y="3011"/>
                      <a:pt x="404" y="3011"/>
                    </a:cubicBezTo>
                    <a:cubicBezTo>
                      <a:pt x="629" y="3011"/>
                      <a:pt x="922" y="2912"/>
                      <a:pt x="1100" y="2871"/>
                    </a:cubicBezTo>
                    <a:cubicBezTo>
                      <a:pt x="1193" y="2851"/>
                      <a:pt x="1283" y="2828"/>
                      <a:pt x="1373" y="2805"/>
                    </a:cubicBezTo>
                    <a:cubicBezTo>
                      <a:pt x="1569" y="2752"/>
                      <a:pt x="1762" y="2692"/>
                      <a:pt x="1952" y="2622"/>
                    </a:cubicBezTo>
                    <a:cubicBezTo>
                      <a:pt x="2272" y="2505"/>
                      <a:pt x="2584" y="2366"/>
                      <a:pt x="2888" y="2206"/>
                    </a:cubicBezTo>
                    <a:cubicBezTo>
                      <a:pt x="3101" y="2089"/>
                      <a:pt x="3311" y="1963"/>
                      <a:pt x="3511" y="1826"/>
                    </a:cubicBezTo>
                    <a:cubicBezTo>
                      <a:pt x="3551" y="1799"/>
                      <a:pt x="3591" y="1769"/>
                      <a:pt x="3607" y="1726"/>
                    </a:cubicBezTo>
                    <a:cubicBezTo>
                      <a:pt x="3620" y="1689"/>
                      <a:pt x="3614" y="1649"/>
                      <a:pt x="3607" y="1610"/>
                    </a:cubicBezTo>
                    <a:cubicBezTo>
                      <a:pt x="3524" y="1140"/>
                      <a:pt x="3324" y="631"/>
                      <a:pt x="2971" y="308"/>
                    </a:cubicBezTo>
                    <a:cubicBezTo>
                      <a:pt x="2741" y="96"/>
                      <a:pt x="2465" y="0"/>
                      <a:pt x="2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6670548" y="3139062"/>
                <a:ext cx="203958" cy="204482"/>
              </a:xfrm>
              <a:custGeom>
                <a:rect b="b" l="l" r="r" t="t"/>
                <a:pathLst>
                  <a:path extrusionOk="0" h="1561" w="1557">
                    <a:moveTo>
                      <a:pt x="829" y="0"/>
                    </a:moveTo>
                    <a:cubicBezTo>
                      <a:pt x="648" y="0"/>
                      <a:pt x="468" y="88"/>
                      <a:pt x="341" y="221"/>
                    </a:cubicBezTo>
                    <a:cubicBezTo>
                      <a:pt x="181" y="391"/>
                      <a:pt x="98" y="621"/>
                      <a:pt x="58" y="854"/>
                    </a:cubicBezTo>
                    <a:cubicBezTo>
                      <a:pt x="34" y="997"/>
                      <a:pt x="1" y="1304"/>
                      <a:pt x="41" y="1560"/>
                    </a:cubicBezTo>
                    <a:cubicBezTo>
                      <a:pt x="237" y="1507"/>
                      <a:pt x="430" y="1447"/>
                      <a:pt x="620" y="1377"/>
                    </a:cubicBezTo>
                    <a:cubicBezTo>
                      <a:pt x="940" y="1260"/>
                      <a:pt x="1252" y="1121"/>
                      <a:pt x="1556" y="961"/>
                    </a:cubicBezTo>
                    <a:cubicBezTo>
                      <a:pt x="1543" y="901"/>
                      <a:pt x="1532" y="841"/>
                      <a:pt x="1519" y="784"/>
                    </a:cubicBezTo>
                    <a:cubicBezTo>
                      <a:pt x="1479" y="624"/>
                      <a:pt x="1432" y="464"/>
                      <a:pt x="1349" y="325"/>
                    </a:cubicBezTo>
                    <a:cubicBezTo>
                      <a:pt x="1263" y="188"/>
                      <a:pt x="1137" y="68"/>
                      <a:pt x="980" y="22"/>
                    </a:cubicBezTo>
                    <a:cubicBezTo>
                      <a:pt x="930" y="7"/>
                      <a:pt x="880" y="0"/>
                      <a:pt x="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6852489" y="2679035"/>
                <a:ext cx="321197" cy="526596"/>
              </a:xfrm>
              <a:custGeom>
                <a:rect b="b" l="l" r="r" t="t"/>
                <a:pathLst>
                  <a:path extrusionOk="0" h="4020" w="2452">
                    <a:moveTo>
                      <a:pt x="1758" y="0"/>
                    </a:moveTo>
                    <a:cubicBezTo>
                      <a:pt x="1622" y="4"/>
                      <a:pt x="1492" y="64"/>
                      <a:pt x="1382" y="137"/>
                    </a:cubicBezTo>
                    <a:cubicBezTo>
                      <a:pt x="993" y="400"/>
                      <a:pt x="776" y="893"/>
                      <a:pt x="842" y="1356"/>
                    </a:cubicBezTo>
                    <a:lnTo>
                      <a:pt x="803" y="1289"/>
                    </a:lnTo>
                    <a:cubicBezTo>
                      <a:pt x="723" y="1156"/>
                      <a:pt x="600" y="1033"/>
                      <a:pt x="443" y="1029"/>
                    </a:cubicBezTo>
                    <a:cubicBezTo>
                      <a:pt x="300" y="1029"/>
                      <a:pt x="174" y="1139"/>
                      <a:pt x="110" y="1269"/>
                    </a:cubicBezTo>
                    <a:cubicBezTo>
                      <a:pt x="50" y="1399"/>
                      <a:pt x="43" y="1545"/>
                      <a:pt x="40" y="1692"/>
                    </a:cubicBezTo>
                    <a:cubicBezTo>
                      <a:pt x="40" y="1968"/>
                      <a:pt x="0" y="2384"/>
                      <a:pt x="190" y="2611"/>
                    </a:cubicBezTo>
                    <a:cubicBezTo>
                      <a:pt x="253" y="2687"/>
                      <a:pt x="340" y="2741"/>
                      <a:pt x="410" y="2807"/>
                    </a:cubicBezTo>
                    <a:cubicBezTo>
                      <a:pt x="520" y="2914"/>
                      <a:pt x="593" y="3054"/>
                      <a:pt x="653" y="3194"/>
                    </a:cubicBezTo>
                    <a:cubicBezTo>
                      <a:pt x="773" y="3460"/>
                      <a:pt x="859" y="3737"/>
                      <a:pt x="919" y="4020"/>
                    </a:cubicBezTo>
                    <a:cubicBezTo>
                      <a:pt x="1119" y="3946"/>
                      <a:pt x="1269" y="3783"/>
                      <a:pt x="1402" y="3617"/>
                    </a:cubicBezTo>
                    <a:cubicBezTo>
                      <a:pt x="1602" y="3357"/>
                      <a:pt x="1772" y="3074"/>
                      <a:pt x="1909" y="2778"/>
                    </a:cubicBezTo>
                    <a:cubicBezTo>
                      <a:pt x="2065" y="2424"/>
                      <a:pt x="2175" y="2055"/>
                      <a:pt x="2275" y="1682"/>
                    </a:cubicBezTo>
                    <a:cubicBezTo>
                      <a:pt x="2365" y="1349"/>
                      <a:pt x="2451" y="999"/>
                      <a:pt x="2395" y="660"/>
                    </a:cubicBezTo>
                    <a:cubicBezTo>
                      <a:pt x="2365" y="497"/>
                      <a:pt x="2305" y="334"/>
                      <a:pt x="2195" y="210"/>
                    </a:cubicBezTo>
                    <a:cubicBezTo>
                      <a:pt x="2085" y="84"/>
                      <a:pt x="1925" y="0"/>
                      <a:pt x="1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5604048" y="2329693"/>
                <a:ext cx="290676" cy="416299"/>
              </a:xfrm>
              <a:custGeom>
                <a:rect b="b" l="l" r="r" t="t"/>
                <a:pathLst>
                  <a:path extrusionOk="0" h="3178" w="2219">
                    <a:moveTo>
                      <a:pt x="720" y="0"/>
                    </a:moveTo>
                    <a:cubicBezTo>
                      <a:pt x="544" y="0"/>
                      <a:pt x="377" y="104"/>
                      <a:pt x="237" y="220"/>
                    </a:cubicBezTo>
                    <a:cubicBezTo>
                      <a:pt x="181" y="267"/>
                      <a:pt x="128" y="316"/>
                      <a:pt x="88" y="379"/>
                    </a:cubicBezTo>
                    <a:cubicBezTo>
                      <a:pt x="21" y="483"/>
                      <a:pt x="1" y="610"/>
                      <a:pt x="11" y="733"/>
                    </a:cubicBezTo>
                    <a:cubicBezTo>
                      <a:pt x="21" y="856"/>
                      <a:pt x="58" y="976"/>
                      <a:pt x="101" y="1089"/>
                    </a:cubicBezTo>
                    <a:cubicBezTo>
                      <a:pt x="284" y="1592"/>
                      <a:pt x="557" y="2054"/>
                      <a:pt x="827" y="2517"/>
                    </a:cubicBezTo>
                    <a:cubicBezTo>
                      <a:pt x="863" y="2574"/>
                      <a:pt x="897" y="2634"/>
                      <a:pt x="930" y="2691"/>
                    </a:cubicBezTo>
                    <a:cubicBezTo>
                      <a:pt x="987" y="2787"/>
                      <a:pt x="1043" y="2884"/>
                      <a:pt x="1100" y="2981"/>
                    </a:cubicBezTo>
                    <a:cubicBezTo>
                      <a:pt x="1153" y="3071"/>
                      <a:pt x="1205" y="3178"/>
                      <a:pt x="1307" y="3178"/>
                    </a:cubicBezTo>
                    <a:cubicBezTo>
                      <a:pt x="1325" y="3178"/>
                      <a:pt x="1345" y="3174"/>
                      <a:pt x="1367" y="3167"/>
                    </a:cubicBezTo>
                    <a:cubicBezTo>
                      <a:pt x="1446" y="3141"/>
                      <a:pt x="2219" y="2651"/>
                      <a:pt x="2202" y="2617"/>
                    </a:cubicBezTo>
                    <a:cubicBezTo>
                      <a:pt x="2129" y="2457"/>
                      <a:pt x="2052" y="2297"/>
                      <a:pt x="1979" y="2138"/>
                    </a:cubicBezTo>
                    <a:cubicBezTo>
                      <a:pt x="1753" y="1638"/>
                      <a:pt x="1533" y="1132"/>
                      <a:pt x="1327" y="619"/>
                    </a:cubicBezTo>
                    <a:cubicBezTo>
                      <a:pt x="1273" y="490"/>
                      <a:pt x="1223" y="356"/>
                      <a:pt x="1140" y="243"/>
                    </a:cubicBezTo>
                    <a:cubicBezTo>
                      <a:pt x="1056" y="130"/>
                      <a:pt x="937" y="33"/>
                      <a:pt x="797" y="7"/>
                    </a:cubicBezTo>
                    <a:cubicBezTo>
                      <a:pt x="771" y="2"/>
                      <a:pt x="745" y="0"/>
                      <a:pt x="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5725866" y="2609612"/>
                <a:ext cx="168851" cy="136365"/>
              </a:xfrm>
              <a:custGeom>
                <a:rect b="b" l="l" r="r" t="t"/>
                <a:pathLst>
                  <a:path extrusionOk="0" h="1041" w="1289">
                    <a:moveTo>
                      <a:pt x="1049" y="1"/>
                    </a:moveTo>
                    <a:cubicBezTo>
                      <a:pt x="952" y="11"/>
                      <a:pt x="856" y="37"/>
                      <a:pt x="759" y="71"/>
                    </a:cubicBezTo>
                    <a:cubicBezTo>
                      <a:pt x="477" y="168"/>
                      <a:pt x="206" y="337"/>
                      <a:pt x="0" y="554"/>
                    </a:cubicBezTo>
                    <a:cubicBezTo>
                      <a:pt x="57" y="650"/>
                      <a:pt x="113" y="747"/>
                      <a:pt x="170" y="844"/>
                    </a:cubicBezTo>
                    <a:cubicBezTo>
                      <a:pt x="223" y="934"/>
                      <a:pt x="275" y="1041"/>
                      <a:pt x="377" y="1041"/>
                    </a:cubicBezTo>
                    <a:cubicBezTo>
                      <a:pt x="395" y="1041"/>
                      <a:pt x="415" y="1037"/>
                      <a:pt x="437" y="1030"/>
                    </a:cubicBezTo>
                    <a:cubicBezTo>
                      <a:pt x="516" y="1004"/>
                      <a:pt x="1289" y="514"/>
                      <a:pt x="1272" y="480"/>
                    </a:cubicBezTo>
                    <a:cubicBezTo>
                      <a:pt x="1199" y="320"/>
                      <a:pt x="1122" y="160"/>
                      <a:pt x="1049" y="1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5679104" y="2639608"/>
                <a:ext cx="529215" cy="505899"/>
              </a:xfrm>
              <a:custGeom>
                <a:rect b="b" l="l" r="r" t="t"/>
                <a:pathLst>
                  <a:path extrusionOk="0" h="3862" w="4040">
                    <a:moveTo>
                      <a:pt x="1986" y="0"/>
                    </a:moveTo>
                    <a:cubicBezTo>
                      <a:pt x="1758" y="0"/>
                      <a:pt x="1528" y="101"/>
                      <a:pt x="1313" y="191"/>
                    </a:cubicBezTo>
                    <a:cubicBezTo>
                      <a:pt x="1093" y="285"/>
                      <a:pt x="866" y="375"/>
                      <a:pt x="663" y="498"/>
                    </a:cubicBezTo>
                    <a:cubicBezTo>
                      <a:pt x="457" y="624"/>
                      <a:pt x="270" y="791"/>
                      <a:pt x="164" y="1007"/>
                    </a:cubicBezTo>
                    <a:cubicBezTo>
                      <a:pt x="1" y="1340"/>
                      <a:pt x="54" y="1737"/>
                      <a:pt x="107" y="2106"/>
                    </a:cubicBezTo>
                    <a:cubicBezTo>
                      <a:pt x="141" y="2309"/>
                      <a:pt x="170" y="2509"/>
                      <a:pt x="201" y="2713"/>
                    </a:cubicBezTo>
                    <a:cubicBezTo>
                      <a:pt x="207" y="2773"/>
                      <a:pt x="217" y="2836"/>
                      <a:pt x="244" y="2892"/>
                    </a:cubicBezTo>
                    <a:cubicBezTo>
                      <a:pt x="287" y="2979"/>
                      <a:pt x="367" y="3042"/>
                      <a:pt x="437" y="3108"/>
                    </a:cubicBezTo>
                    <a:cubicBezTo>
                      <a:pt x="580" y="3238"/>
                      <a:pt x="700" y="3388"/>
                      <a:pt x="817" y="3541"/>
                    </a:cubicBezTo>
                    <a:cubicBezTo>
                      <a:pt x="857" y="3595"/>
                      <a:pt x="897" y="3648"/>
                      <a:pt x="933" y="3704"/>
                    </a:cubicBezTo>
                    <a:cubicBezTo>
                      <a:pt x="969" y="3752"/>
                      <a:pt x="1006" y="3801"/>
                      <a:pt x="1043" y="3851"/>
                    </a:cubicBezTo>
                    <a:cubicBezTo>
                      <a:pt x="1043" y="3855"/>
                      <a:pt x="1046" y="3858"/>
                      <a:pt x="1049" y="3861"/>
                    </a:cubicBezTo>
                    <a:cubicBezTo>
                      <a:pt x="1166" y="3718"/>
                      <a:pt x="1353" y="3585"/>
                      <a:pt x="1529" y="3548"/>
                    </a:cubicBezTo>
                    <a:cubicBezTo>
                      <a:pt x="1582" y="3536"/>
                      <a:pt x="1636" y="3531"/>
                      <a:pt x="1691" y="3531"/>
                    </a:cubicBezTo>
                    <a:cubicBezTo>
                      <a:pt x="1825" y="3531"/>
                      <a:pt x="1959" y="3565"/>
                      <a:pt x="2075" y="3632"/>
                    </a:cubicBezTo>
                    <a:cubicBezTo>
                      <a:pt x="2145" y="3335"/>
                      <a:pt x="2368" y="3099"/>
                      <a:pt x="2625" y="2936"/>
                    </a:cubicBezTo>
                    <a:cubicBezTo>
                      <a:pt x="2861" y="2785"/>
                      <a:pt x="3141" y="2725"/>
                      <a:pt x="3417" y="2689"/>
                    </a:cubicBezTo>
                    <a:cubicBezTo>
                      <a:pt x="3531" y="2672"/>
                      <a:pt x="3648" y="2660"/>
                      <a:pt x="3763" y="2660"/>
                    </a:cubicBezTo>
                    <a:cubicBezTo>
                      <a:pt x="3856" y="2660"/>
                      <a:pt x="3949" y="2668"/>
                      <a:pt x="4040" y="2689"/>
                    </a:cubicBezTo>
                    <a:cubicBezTo>
                      <a:pt x="3986" y="2513"/>
                      <a:pt x="3906" y="2343"/>
                      <a:pt x="3817" y="2180"/>
                    </a:cubicBezTo>
                    <a:cubicBezTo>
                      <a:pt x="3674" y="1920"/>
                      <a:pt x="3504" y="1670"/>
                      <a:pt x="3374" y="1404"/>
                    </a:cubicBezTo>
                    <a:cubicBezTo>
                      <a:pt x="3287" y="1234"/>
                      <a:pt x="3214" y="1050"/>
                      <a:pt x="3111" y="887"/>
                    </a:cubicBezTo>
                    <a:cubicBezTo>
                      <a:pt x="3007" y="721"/>
                      <a:pt x="2867" y="575"/>
                      <a:pt x="2732" y="431"/>
                    </a:cubicBezTo>
                    <a:cubicBezTo>
                      <a:pt x="2568" y="258"/>
                      <a:pt x="2388" y="78"/>
                      <a:pt x="2159" y="22"/>
                    </a:cubicBezTo>
                    <a:cubicBezTo>
                      <a:pt x="2101" y="7"/>
                      <a:pt x="2043" y="0"/>
                      <a:pt x="1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5785989" y="2920969"/>
                <a:ext cx="422324" cy="224524"/>
              </a:xfrm>
              <a:custGeom>
                <a:rect b="b" l="l" r="r" t="t"/>
                <a:pathLst>
                  <a:path extrusionOk="0" h="1714" w="3224">
                    <a:moveTo>
                      <a:pt x="2716" y="1"/>
                    </a:moveTo>
                    <a:cubicBezTo>
                      <a:pt x="2653" y="1"/>
                      <a:pt x="2590" y="6"/>
                      <a:pt x="2528" y="15"/>
                    </a:cubicBezTo>
                    <a:cubicBezTo>
                      <a:pt x="2285" y="45"/>
                      <a:pt x="2051" y="135"/>
                      <a:pt x="1836" y="251"/>
                    </a:cubicBezTo>
                    <a:cubicBezTo>
                      <a:pt x="1512" y="428"/>
                      <a:pt x="1216" y="680"/>
                      <a:pt x="1116" y="1037"/>
                    </a:cubicBezTo>
                    <a:cubicBezTo>
                      <a:pt x="1032" y="1018"/>
                      <a:pt x="946" y="1009"/>
                      <a:pt x="860" y="1009"/>
                    </a:cubicBezTo>
                    <a:cubicBezTo>
                      <a:pt x="657" y="1009"/>
                      <a:pt x="455" y="1061"/>
                      <a:pt x="277" y="1164"/>
                    </a:cubicBezTo>
                    <a:cubicBezTo>
                      <a:pt x="173" y="1224"/>
                      <a:pt x="81" y="1304"/>
                      <a:pt x="1" y="1393"/>
                    </a:cubicBezTo>
                    <a:cubicBezTo>
                      <a:pt x="41" y="1447"/>
                      <a:pt x="81" y="1500"/>
                      <a:pt x="117" y="1556"/>
                    </a:cubicBezTo>
                    <a:cubicBezTo>
                      <a:pt x="153" y="1604"/>
                      <a:pt x="190" y="1653"/>
                      <a:pt x="227" y="1703"/>
                    </a:cubicBezTo>
                    <a:cubicBezTo>
                      <a:pt x="227" y="1707"/>
                      <a:pt x="230" y="1710"/>
                      <a:pt x="233" y="1713"/>
                    </a:cubicBezTo>
                    <a:cubicBezTo>
                      <a:pt x="350" y="1570"/>
                      <a:pt x="537" y="1437"/>
                      <a:pt x="713" y="1400"/>
                    </a:cubicBezTo>
                    <a:cubicBezTo>
                      <a:pt x="766" y="1388"/>
                      <a:pt x="820" y="1383"/>
                      <a:pt x="875" y="1383"/>
                    </a:cubicBezTo>
                    <a:cubicBezTo>
                      <a:pt x="1009" y="1383"/>
                      <a:pt x="1143" y="1417"/>
                      <a:pt x="1259" y="1484"/>
                    </a:cubicBezTo>
                    <a:cubicBezTo>
                      <a:pt x="1329" y="1187"/>
                      <a:pt x="1552" y="951"/>
                      <a:pt x="1809" y="788"/>
                    </a:cubicBezTo>
                    <a:cubicBezTo>
                      <a:pt x="2045" y="637"/>
                      <a:pt x="2325" y="577"/>
                      <a:pt x="2601" y="541"/>
                    </a:cubicBezTo>
                    <a:cubicBezTo>
                      <a:pt x="2715" y="524"/>
                      <a:pt x="2832" y="512"/>
                      <a:pt x="2947" y="512"/>
                    </a:cubicBezTo>
                    <a:cubicBezTo>
                      <a:pt x="3040" y="512"/>
                      <a:pt x="3133" y="520"/>
                      <a:pt x="3224" y="541"/>
                    </a:cubicBezTo>
                    <a:cubicBezTo>
                      <a:pt x="3170" y="365"/>
                      <a:pt x="3090" y="195"/>
                      <a:pt x="3001" y="32"/>
                    </a:cubicBezTo>
                    <a:cubicBezTo>
                      <a:pt x="2907" y="11"/>
                      <a:pt x="2811" y="1"/>
                      <a:pt x="2716" y="1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5429179" y="2262889"/>
                <a:ext cx="1766322" cy="1694537"/>
              </a:xfrm>
              <a:custGeom>
                <a:rect b="b" l="l" r="r" t="t"/>
                <a:pathLst>
                  <a:path extrusionOk="0" h="12936" w="13484">
                    <a:moveTo>
                      <a:pt x="10582" y="199"/>
                    </a:moveTo>
                    <a:cubicBezTo>
                      <a:pt x="10597" y="199"/>
                      <a:pt x="10613" y="202"/>
                      <a:pt x="10630" y="207"/>
                    </a:cubicBezTo>
                    <a:cubicBezTo>
                      <a:pt x="10717" y="230"/>
                      <a:pt x="10803" y="244"/>
                      <a:pt x="10873" y="257"/>
                    </a:cubicBezTo>
                    <a:cubicBezTo>
                      <a:pt x="10683" y="654"/>
                      <a:pt x="10500" y="1040"/>
                      <a:pt x="10320" y="1422"/>
                    </a:cubicBezTo>
                    <a:cubicBezTo>
                      <a:pt x="10297" y="1476"/>
                      <a:pt x="10280" y="1533"/>
                      <a:pt x="10277" y="1585"/>
                    </a:cubicBezTo>
                    <a:cubicBezTo>
                      <a:pt x="10274" y="1616"/>
                      <a:pt x="10294" y="1662"/>
                      <a:pt x="10314" y="1669"/>
                    </a:cubicBezTo>
                    <a:cubicBezTo>
                      <a:pt x="10320" y="1671"/>
                      <a:pt x="10327" y="1672"/>
                      <a:pt x="10335" y="1672"/>
                    </a:cubicBezTo>
                    <a:cubicBezTo>
                      <a:pt x="10360" y="1672"/>
                      <a:pt x="10389" y="1661"/>
                      <a:pt x="10407" y="1645"/>
                    </a:cubicBezTo>
                    <a:cubicBezTo>
                      <a:pt x="10437" y="1622"/>
                      <a:pt x="10457" y="1582"/>
                      <a:pt x="10474" y="1545"/>
                    </a:cubicBezTo>
                    <a:cubicBezTo>
                      <a:pt x="10623" y="1246"/>
                      <a:pt x="10773" y="949"/>
                      <a:pt x="10916" y="646"/>
                    </a:cubicBezTo>
                    <a:cubicBezTo>
                      <a:pt x="10963" y="554"/>
                      <a:pt x="10996" y="450"/>
                      <a:pt x="11040" y="340"/>
                    </a:cubicBezTo>
                    <a:cubicBezTo>
                      <a:pt x="11096" y="370"/>
                      <a:pt x="11149" y="400"/>
                      <a:pt x="11213" y="434"/>
                    </a:cubicBezTo>
                    <a:cubicBezTo>
                      <a:pt x="11146" y="580"/>
                      <a:pt x="11080" y="723"/>
                      <a:pt x="11020" y="866"/>
                    </a:cubicBezTo>
                    <a:cubicBezTo>
                      <a:pt x="10986" y="940"/>
                      <a:pt x="10960" y="1016"/>
                      <a:pt x="10949" y="1096"/>
                    </a:cubicBezTo>
                    <a:cubicBezTo>
                      <a:pt x="10946" y="1136"/>
                      <a:pt x="10969" y="1199"/>
                      <a:pt x="11003" y="1216"/>
                    </a:cubicBezTo>
                    <a:cubicBezTo>
                      <a:pt x="11016" y="1225"/>
                      <a:pt x="11029" y="1229"/>
                      <a:pt x="11041" y="1229"/>
                    </a:cubicBezTo>
                    <a:cubicBezTo>
                      <a:pt x="11078" y="1229"/>
                      <a:pt x="11105" y="1190"/>
                      <a:pt x="11123" y="1149"/>
                    </a:cubicBezTo>
                    <a:cubicBezTo>
                      <a:pt x="11209" y="969"/>
                      <a:pt x="11293" y="786"/>
                      <a:pt x="11376" y="603"/>
                    </a:cubicBezTo>
                    <a:cubicBezTo>
                      <a:pt x="11382" y="590"/>
                      <a:pt x="11393" y="577"/>
                      <a:pt x="11399" y="560"/>
                    </a:cubicBezTo>
                    <a:cubicBezTo>
                      <a:pt x="11679" y="706"/>
                      <a:pt x="11742" y="866"/>
                      <a:pt x="11602" y="1139"/>
                    </a:cubicBezTo>
                    <a:cubicBezTo>
                      <a:pt x="11433" y="1469"/>
                      <a:pt x="11246" y="1785"/>
                      <a:pt x="11076" y="2112"/>
                    </a:cubicBezTo>
                    <a:cubicBezTo>
                      <a:pt x="10880" y="2488"/>
                      <a:pt x="10694" y="2871"/>
                      <a:pt x="10500" y="3254"/>
                    </a:cubicBezTo>
                    <a:cubicBezTo>
                      <a:pt x="10494" y="3264"/>
                      <a:pt x="10487" y="3274"/>
                      <a:pt x="10470" y="3297"/>
                    </a:cubicBezTo>
                    <a:cubicBezTo>
                      <a:pt x="10160" y="3024"/>
                      <a:pt x="9770" y="2994"/>
                      <a:pt x="9381" y="2941"/>
                    </a:cubicBezTo>
                    <a:cubicBezTo>
                      <a:pt x="9431" y="2798"/>
                      <a:pt x="9471" y="2658"/>
                      <a:pt x="9524" y="2521"/>
                    </a:cubicBezTo>
                    <a:cubicBezTo>
                      <a:pt x="9761" y="1905"/>
                      <a:pt x="9964" y="1276"/>
                      <a:pt x="10264" y="683"/>
                    </a:cubicBezTo>
                    <a:cubicBezTo>
                      <a:pt x="10334" y="550"/>
                      <a:pt x="10400" y="417"/>
                      <a:pt x="10467" y="280"/>
                    </a:cubicBezTo>
                    <a:cubicBezTo>
                      <a:pt x="10495" y="229"/>
                      <a:pt x="10532" y="199"/>
                      <a:pt x="10582" y="199"/>
                    </a:cubicBezTo>
                    <a:close/>
                    <a:moveTo>
                      <a:pt x="2088" y="676"/>
                    </a:moveTo>
                    <a:cubicBezTo>
                      <a:pt x="2186" y="676"/>
                      <a:pt x="2259" y="727"/>
                      <a:pt x="2308" y="809"/>
                    </a:cubicBezTo>
                    <a:cubicBezTo>
                      <a:pt x="2455" y="1060"/>
                      <a:pt x="2605" y="1309"/>
                      <a:pt x="2734" y="1569"/>
                    </a:cubicBezTo>
                    <a:cubicBezTo>
                      <a:pt x="2894" y="1892"/>
                      <a:pt x="3037" y="2222"/>
                      <a:pt x="3187" y="2552"/>
                    </a:cubicBezTo>
                    <a:cubicBezTo>
                      <a:pt x="3237" y="2655"/>
                      <a:pt x="3281" y="2764"/>
                      <a:pt x="3317" y="2851"/>
                    </a:cubicBezTo>
                    <a:cubicBezTo>
                      <a:pt x="3011" y="3024"/>
                      <a:pt x="2714" y="3194"/>
                      <a:pt x="2402" y="3374"/>
                    </a:cubicBezTo>
                    <a:cubicBezTo>
                      <a:pt x="2208" y="2994"/>
                      <a:pt x="2005" y="2624"/>
                      <a:pt x="1826" y="2245"/>
                    </a:cubicBezTo>
                    <a:cubicBezTo>
                      <a:pt x="1686" y="1948"/>
                      <a:pt x="1569" y="1642"/>
                      <a:pt x="1452" y="1339"/>
                    </a:cubicBezTo>
                    <a:cubicBezTo>
                      <a:pt x="1396" y="1196"/>
                      <a:pt x="1426" y="1056"/>
                      <a:pt x="1509" y="949"/>
                    </a:cubicBezTo>
                    <a:cubicBezTo>
                      <a:pt x="1659" y="1256"/>
                      <a:pt x="1806" y="1559"/>
                      <a:pt x="1955" y="1859"/>
                    </a:cubicBezTo>
                    <a:cubicBezTo>
                      <a:pt x="1982" y="1908"/>
                      <a:pt x="2022" y="1952"/>
                      <a:pt x="2062" y="1992"/>
                    </a:cubicBezTo>
                    <a:cubicBezTo>
                      <a:pt x="2073" y="2005"/>
                      <a:pt x="2104" y="2017"/>
                      <a:pt x="2121" y="2017"/>
                    </a:cubicBezTo>
                    <a:cubicBezTo>
                      <a:pt x="2124" y="2017"/>
                      <a:pt x="2127" y="2017"/>
                      <a:pt x="2129" y="2015"/>
                    </a:cubicBezTo>
                    <a:cubicBezTo>
                      <a:pt x="2149" y="1999"/>
                      <a:pt x="2169" y="1962"/>
                      <a:pt x="2165" y="1942"/>
                    </a:cubicBezTo>
                    <a:cubicBezTo>
                      <a:pt x="2155" y="1882"/>
                      <a:pt x="2135" y="1825"/>
                      <a:pt x="2112" y="1768"/>
                    </a:cubicBezTo>
                    <a:cubicBezTo>
                      <a:pt x="1978" y="1462"/>
                      <a:pt x="1846" y="1156"/>
                      <a:pt x="1712" y="849"/>
                    </a:cubicBezTo>
                    <a:cubicBezTo>
                      <a:pt x="1706" y="833"/>
                      <a:pt x="1695" y="817"/>
                      <a:pt x="1686" y="786"/>
                    </a:cubicBezTo>
                    <a:cubicBezTo>
                      <a:pt x="1739" y="757"/>
                      <a:pt x="1792" y="730"/>
                      <a:pt x="1832" y="706"/>
                    </a:cubicBezTo>
                    <a:cubicBezTo>
                      <a:pt x="1898" y="843"/>
                      <a:pt x="1962" y="976"/>
                      <a:pt x="2029" y="1103"/>
                    </a:cubicBezTo>
                    <a:cubicBezTo>
                      <a:pt x="2052" y="1146"/>
                      <a:pt x="2085" y="1186"/>
                      <a:pt x="2122" y="1219"/>
                    </a:cubicBezTo>
                    <a:cubicBezTo>
                      <a:pt x="2136" y="1231"/>
                      <a:pt x="2164" y="1241"/>
                      <a:pt x="2186" y="1241"/>
                    </a:cubicBezTo>
                    <a:cubicBezTo>
                      <a:pt x="2195" y="1241"/>
                      <a:pt x="2203" y="1240"/>
                      <a:pt x="2208" y="1236"/>
                    </a:cubicBezTo>
                    <a:cubicBezTo>
                      <a:pt x="2228" y="1226"/>
                      <a:pt x="2238" y="1176"/>
                      <a:pt x="2228" y="1153"/>
                    </a:cubicBezTo>
                    <a:cubicBezTo>
                      <a:pt x="2178" y="1026"/>
                      <a:pt x="2122" y="900"/>
                      <a:pt x="2065" y="777"/>
                    </a:cubicBezTo>
                    <a:cubicBezTo>
                      <a:pt x="2055" y="746"/>
                      <a:pt x="2038" y="717"/>
                      <a:pt x="2022" y="683"/>
                    </a:cubicBezTo>
                    <a:cubicBezTo>
                      <a:pt x="2045" y="679"/>
                      <a:pt x="2067" y="676"/>
                      <a:pt x="2088" y="676"/>
                    </a:cubicBezTo>
                    <a:close/>
                    <a:moveTo>
                      <a:pt x="6731" y="2140"/>
                    </a:moveTo>
                    <a:cubicBezTo>
                      <a:pt x="7590" y="2140"/>
                      <a:pt x="8453" y="2235"/>
                      <a:pt x="9321" y="2421"/>
                    </a:cubicBezTo>
                    <a:cubicBezTo>
                      <a:pt x="9278" y="2584"/>
                      <a:pt x="9241" y="2731"/>
                      <a:pt x="9198" y="2881"/>
                    </a:cubicBezTo>
                    <a:cubicBezTo>
                      <a:pt x="9191" y="2898"/>
                      <a:pt x="9158" y="2921"/>
                      <a:pt x="9135" y="2921"/>
                    </a:cubicBezTo>
                    <a:cubicBezTo>
                      <a:pt x="8845" y="2924"/>
                      <a:pt x="8576" y="3004"/>
                      <a:pt x="8306" y="3121"/>
                    </a:cubicBezTo>
                    <a:cubicBezTo>
                      <a:pt x="8289" y="3104"/>
                      <a:pt x="8272" y="3084"/>
                      <a:pt x="8256" y="3064"/>
                    </a:cubicBezTo>
                    <a:cubicBezTo>
                      <a:pt x="8106" y="2838"/>
                      <a:pt x="7889" y="2712"/>
                      <a:pt x="7623" y="2688"/>
                    </a:cubicBezTo>
                    <a:cubicBezTo>
                      <a:pt x="7560" y="2682"/>
                      <a:pt x="7498" y="2678"/>
                      <a:pt x="7436" y="2678"/>
                    </a:cubicBezTo>
                    <a:cubicBezTo>
                      <a:pt x="6994" y="2678"/>
                      <a:pt x="6601" y="2836"/>
                      <a:pt x="6268" y="3161"/>
                    </a:cubicBezTo>
                    <a:cubicBezTo>
                      <a:pt x="6218" y="3211"/>
                      <a:pt x="6178" y="3274"/>
                      <a:pt x="6125" y="3337"/>
                    </a:cubicBezTo>
                    <a:cubicBezTo>
                      <a:pt x="5967" y="3192"/>
                      <a:pt x="5775" y="3121"/>
                      <a:pt x="5579" y="3121"/>
                    </a:cubicBezTo>
                    <a:cubicBezTo>
                      <a:pt x="5341" y="3121"/>
                      <a:pt x="5095" y="3226"/>
                      <a:pt x="4895" y="3427"/>
                    </a:cubicBezTo>
                    <a:cubicBezTo>
                      <a:pt x="4812" y="3334"/>
                      <a:pt x="4729" y="3237"/>
                      <a:pt x="4643" y="3144"/>
                    </a:cubicBezTo>
                    <a:cubicBezTo>
                      <a:pt x="4438" y="2922"/>
                      <a:pt x="4185" y="2823"/>
                      <a:pt x="3899" y="2823"/>
                    </a:cubicBezTo>
                    <a:cubicBezTo>
                      <a:pt x="3864" y="2823"/>
                      <a:pt x="3829" y="2825"/>
                      <a:pt x="3793" y="2827"/>
                    </a:cubicBezTo>
                    <a:cubicBezTo>
                      <a:pt x="3780" y="2827"/>
                      <a:pt x="3767" y="2827"/>
                      <a:pt x="3753" y="2831"/>
                    </a:cubicBezTo>
                    <a:cubicBezTo>
                      <a:pt x="3710" y="2835"/>
                      <a:pt x="3676" y="2837"/>
                      <a:pt x="3647" y="2837"/>
                    </a:cubicBezTo>
                    <a:cubicBezTo>
                      <a:pt x="3531" y="2837"/>
                      <a:pt x="3521" y="2797"/>
                      <a:pt x="3481" y="2601"/>
                    </a:cubicBezTo>
                    <a:cubicBezTo>
                      <a:pt x="4560" y="2292"/>
                      <a:pt x="5642" y="2140"/>
                      <a:pt x="6731" y="2140"/>
                    </a:cubicBezTo>
                    <a:close/>
                    <a:moveTo>
                      <a:pt x="10873" y="2951"/>
                    </a:moveTo>
                    <a:cubicBezTo>
                      <a:pt x="11229" y="3114"/>
                      <a:pt x="11559" y="3304"/>
                      <a:pt x="11848" y="3523"/>
                    </a:cubicBezTo>
                    <a:cubicBezTo>
                      <a:pt x="11748" y="3750"/>
                      <a:pt x="11659" y="3957"/>
                      <a:pt x="11569" y="4163"/>
                    </a:cubicBezTo>
                    <a:cubicBezTo>
                      <a:pt x="11506" y="4151"/>
                      <a:pt x="11423" y="4125"/>
                      <a:pt x="11339" y="4125"/>
                    </a:cubicBezTo>
                    <a:cubicBezTo>
                      <a:pt x="11330" y="4125"/>
                      <a:pt x="11322" y="4125"/>
                      <a:pt x="11313" y="4126"/>
                    </a:cubicBezTo>
                    <a:cubicBezTo>
                      <a:pt x="11219" y="4133"/>
                      <a:pt x="11133" y="4173"/>
                      <a:pt x="11029" y="4203"/>
                    </a:cubicBezTo>
                    <a:cubicBezTo>
                      <a:pt x="10986" y="3910"/>
                      <a:pt x="10889" y="3620"/>
                      <a:pt x="10623" y="3417"/>
                    </a:cubicBezTo>
                    <a:cubicBezTo>
                      <a:pt x="10706" y="3261"/>
                      <a:pt x="10786" y="3111"/>
                      <a:pt x="10873" y="2951"/>
                    </a:cubicBezTo>
                    <a:close/>
                    <a:moveTo>
                      <a:pt x="7432" y="2912"/>
                    </a:moveTo>
                    <a:cubicBezTo>
                      <a:pt x="7516" y="2912"/>
                      <a:pt x="7602" y="2921"/>
                      <a:pt x="7689" y="2941"/>
                    </a:cubicBezTo>
                    <a:cubicBezTo>
                      <a:pt x="7866" y="2981"/>
                      <a:pt x="7999" y="3084"/>
                      <a:pt x="8103" y="3247"/>
                    </a:cubicBezTo>
                    <a:cubicBezTo>
                      <a:pt x="7713" y="3571"/>
                      <a:pt x="7393" y="3946"/>
                      <a:pt x="7110" y="4353"/>
                    </a:cubicBezTo>
                    <a:cubicBezTo>
                      <a:pt x="6876" y="4228"/>
                      <a:pt x="6662" y="4165"/>
                      <a:pt x="6456" y="4165"/>
                    </a:cubicBezTo>
                    <a:cubicBezTo>
                      <a:pt x="6167" y="4165"/>
                      <a:pt x="5894" y="4290"/>
                      <a:pt x="5608" y="4542"/>
                    </a:cubicBezTo>
                    <a:cubicBezTo>
                      <a:pt x="5412" y="4230"/>
                      <a:pt x="5215" y="3917"/>
                      <a:pt x="5019" y="3603"/>
                    </a:cubicBezTo>
                    <a:cubicBezTo>
                      <a:pt x="5148" y="3442"/>
                      <a:pt x="5377" y="3348"/>
                      <a:pt x="5595" y="3348"/>
                    </a:cubicBezTo>
                    <a:cubicBezTo>
                      <a:pt x="5688" y="3348"/>
                      <a:pt x="5778" y="3365"/>
                      <a:pt x="5858" y="3400"/>
                    </a:cubicBezTo>
                    <a:cubicBezTo>
                      <a:pt x="5942" y="3440"/>
                      <a:pt x="6031" y="3474"/>
                      <a:pt x="6111" y="3517"/>
                    </a:cubicBezTo>
                    <a:cubicBezTo>
                      <a:pt x="6139" y="3532"/>
                      <a:pt x="6163" y="3539"/>
                      <a:pt x="6185" y="3539"/>
                    </a:cubicBezTo>
                    <a:cubicBezTo>
                      <a:pt x="6226" y="3539"/>
                      <a:pt x="6259" y="3515"/>
                      <a:pt x="6291" y="3474"/>
                    </a:cubicBezTo>
                    <a:cubicBezTo>
                      <a:pt x="6434" y="3297"/>
                      <a:pt x="6604" y="3154"/>
                      <a:pt x="6810" y="3061"/>
                    </a:cubicBezTo>
                    <a:cubicBezTo>
                      <a:pt x="7013" y="2970"/>
                      <a:pt x="7218" y="2912"/>
                      <a:pt x="7432" y="2912"/>
                    </a:cubicBezTo>
                    <a:close/>
                    <a:moveTo>
                      <a:pt x="6481" y="4413"/>
                    </a:moveTo>
                    <a:cubicBezTo>
                      <a:pt x="6558" y="4413"/>
                      <a:pt x="6637" y="4421"/>
                      <a:pt x="6718" y="4436"/>
                    </a:cubicBezTo>
                    <a:cubicBezTo>
                      <a:pt x="6804" y="4453"/>
                      <a:pt x="6887" y="4502"/>
                      <a:pt x="6980" y="4539"/>
                    </a:cubicBezTo>
                    <a:cubicBezTo>
                      <a:pt x="6750" y="4919"/>
                      <a:pt x="6534" y="5272"/>
                      <a:pt x="6314" y="5632"/>
                    </a:cubicBezTo>
                    <a:cubicBezTo>
                      <a:pt x="6224" y="5575"/>
                      <a:pt x="6138" y="5529"/>
                      <a:pt x="6085" y="5418"/>
                    </a:cubicBezTo>
                    <a:cubicBezTo>
                      <a:pt x="5988" y="5209"/>
                      <a:pt x="5865" y="5012"/>
                      <a:pt x="5751" y="4813"/>
                    </a:cubicBezTo>
                    <a:cubicBezTo>
                      <a:pt x="5722" y="4759"/>
                      <a:pt x="5725" y="4729"/>
                      <a:pt x="5774" y="4686"/>
                    </a:cubicBezTo>
                    <a:cubicBezTo>
                      <a:pt x="5985" y="4501"/>
                      <a:pt x="6221" y="4413"/>
                      <a:pt x="6481" y="4413"/>
                    </a:cubicBezTo>
                    <a:close/>
                    <a:moveTo>
                      <a:pt x="1862" y="4573"/>
                    </a:moveTo>
                    <a:cubicBezTo>
                      <a:pt x="1889" y="4759"/>
                      <a:pt x="1909" y="4949"/>
                      <a:pt x="1946" y="5132"/>
                    </a:cubicBezTo>
                    <a:cubicBezTo>
                      <a:pt x="1978" y="5315"/>
                      <a:pt x="2032" y="5495"/>
                      <a:pt x="2078" y="5681"/>
                    </a:cubicBezTo>
                    <a:cubicBezTo>
                      <a:pt x="1988" y="5659"/>
                      <a:pt x="1902" y="5648"/>
                      <a:pt x="1820" y="5648"/>
                    </a:cubicBezTo>
                    <a:cubicBezTo>
                      <a:pt x="1498" y="5648"/>
                      <a:pt x="1239" y="5814"/>
                      <a:pt x="1026" y="6101"/>
                    </a:cubicBezTo>
                    <a:cubicBezTo>
                      <a:pt x="979" y="5475"/>
                      <a:pt x="1239" y="4759"/>
                      <a:pt x="1862" y="4573"/>
                    </a:cubicBezTo>
                    <a:close/>
                    <a:moveTo>
                      <a:pt x="3801" y="3061"/>
                    </a:moveTo>
                    <a:cubicBezTo>
                      <a:pt x="3893" y="3061"/>
                      <a:pt x="3986" y="3067"/>
                      <a:pt x="4080" y="3078"/>
                    </a:cubicBezTo>
                    <a:cubicBezTo>
                      <a:pt x="4223" y="3094"/>
                      <a:pt x="4340" y="3171"/>
                      <a:pt x="4433" y="3274"/>
                    </a:cubicBezTo>
                    <a:cubicBezTo>
                      <a:pt x="4569" y="3431"/>
                      <a:pt x="4712" y="3583"/>
                      <a:pt x="4819" y="3757"/>
                    </a:cubicBezTo>
                    <a:cubicBezTo>
                      <a:pt x="5155" y="4290"/>
                      <a:pt x="5475" y="4829"/>
                      <a:pt x="5802" y="5365"/>
                    </a:cubicBezTo>
                    <a:cubicBezTo>
                      <a:pt x="5808" y="5375"/>
                      <a:pt x="5808" y="5385"/>
                      <a:pt x="5814" y="5402"/>
                    </a:cubicBezTo>
                    <a:cubicBezTo>
                      <a:pt x="5688" y="5383"/>
                      <a:pt x="5565" y="5374"/>
                      <a:pt x="5447" y="5374"/>
                    </a:cubicBezTo>
                    <a:cubicBezTo>
                      <a:pt x="4813" y="5374"/>
                      <a:pt x="4310" y="5647"/>
                      <a:pt x="3970" y="6284"/>
                    </a:cubicBezTo>
                    <a:cubicBezTo>
                      <a:pt x="3864" y="6260"/>
                      <a:pt x="3759" y="6247"/>
                      <a:pt x="3657" y="6247"/>
                    </a:cubicBezTo>
                    <a:cubicBezTo>
                      <a:pt x="3402" y="6247"/>
                      <a:pt x="3162" y="6331"/>
                      <a:pt x="2948" y="6551"/>
                    </a:cubicBezTo>
                    <a:cubicBezTo>
                      <a:pt x="2857" y="6428"/>
                      <a:pt x="2765" y="6308"/>
                      <a:pt x="2674" y="6184"/>
                    </a:cubicBezTo>
                    <a:cubicBezTo>
                      <a:pt x="2568" y="6031"/>
                      <a:pt x="2458" y="5888"/>
                      <a:pt x="2295" y="5792"/>
                    </a:cubicBezTo>
                    <a:cubicBezTo>
                      <a:pt x="2272" y="5778"/>
                      <a:pt x="2255" y="5744"/>
                      <a:pt x="2252" y="5718"/>
                    </a:cubicBezTo>
                    <a:cubicBezTo>
                      <a:pt x="2195" y="5338"/>
                      <a:pt x="2135" y="4959"/>
                      <a:pt x="2089" y="4579"/>
                    </a:cubicBezTo>
                    <a:cubicBezTo>
                      <a:pt x="2032" y="4103"/>
                      <a:pt x="2248" y="3760"/>
                      <a:pt x="2634" y="3511"/>
                    </a:cubicBezTo>
                    <a:cubicBezTo>
                      <a:pt x="2754" y="3434"/>
                      <a:pt x="2881" y="3364"/>
                      <a:pt x="3001" y="3284"/>
                    </a:cubicBezTo>
                    <a:cubicBezTo>
                      <a:pt x="3252" y="3118"/>
                      <a:pt x="3521" y="3061"/>
                      <a:pt x="3801" y="3061"/>
                    </a:cubicBezTo>
                    <a:close/>
                    <a:moveTo>
                      <a:pt x="2075" y="3184"/>
                    </a:moveTo>
                    <a:cubicBezTo>
                      <a:pt x="2145" y="3284"/>
                      <a:pt x="2212" y="3384"/>
                      <a:pt x="2278" y="3480"/>
                    </a:cubicBezTo>
                    <a:cubicBezTo>
                      <a:pt x="1926" y="3957"/>
                      <a:pt x="1922" y="3963"/>
                      <a:pt x="1862" y="4343"/>
                    </a:cubicBezTo>
                    <a:cubicBezTo>
                      <a:pt x="1566" y="4383"/>
                      <a:pt x="1336" y="4546"/>
                      <a:pt x="1163" y="4769"/>
                    </a:cubicBezTo>
                    <a:cubicBezTo>
                      <a:pt x="863" y="5152"/>
                      <a:pt x="747" y="5595"/>
                      <a:pt x="813" y="6078"/>
                    </a:cubicBezTo>
                    <a:cubicBezTo>
                      <a:pt x="823" y="6154"/>
                      <a:pt x="867" y="6228"/>
                      <a:pt x="890" y="6304"/>
                    </a:cubicBezTo>
                    <a:cubicBezTo>
                      <a:pt x="899" y="6331"/>
                      <a:pt x="903" y="6361"/>
                      <a:pt x="899" y="6388"/>
                    </a:cubicBezTo>
                    <a:cubicBezTo>
                      <a:pt x="890" y="6444"/>
                      <a:pt x="876" y="6504"/>
                      <a:pt x="863" y="6560"/>
                    </a:cubicBezTo>
                    <a:cubicBezTo>
                      <a:pt x="853" y="6568"/>
                      <a:pt x="839" y="6574"/>
                      <a:pt x="830" y="6580"/>
                    </a:cubicBezTo>
                    <a:cubicBezTo>
                      <a:pt x="730" y="6421"/>
                      <a:pt x="616" y="6268"/>
                      <a:pt x="533" y="6101"/>
                    </a:cubicBezTo>
                    <a:cubicBezTo>
                      <a:pt x="237" y="5505"/>
                      <a:pt x="310" y="4929"/>
                      <a:pt x="670" y="4383"/>
                    </a:cubicBezTo>
                    <a:cubicBezTo>
                      <a:pt x="1019" y="3850"/>
                      <a:pt x="1519" y="3494"/>
                      <a:pt x="2075" y="3184"/>
                    </a:cubicBezTo>
                    <a:close/>
                    <a:moveTo>
                      <a:pt x="12679" y="3241"/>
                    </a:moveTo>
                    <a:cubicBezTo>
                      <a:pt x="12847" y="3241"/>
                      <a:pt x="13005" y="3364"/>
                      <a:pt x="13071" y="3560"/>
                    </a:cubicBezTo>
                    <a:cubicBezTo>
                      <a:pt x="13127" y="3730"/>
                      <a:pt x="13174" y="3913"/>
                      <a:pt x="13164" y="4090"/>
                    </a:cubicBezTo>
                    <a:cubicBezTo>
                      <a:pt x="13131" y="4762"/>
                      <a:pt x="13001" y="5422"/>
                      <a:pt x="12691" y="6031"/>
                    </a:cubicBezTo>
                    <a:cubicBezTo>
                      <a:pt x="12498" y="6421"/>
                      <a:pt x="12198" y="6723"/>
                      <a:pt x="11852" y="6994"/>
                    </a:cubicBezTo>
                    <a:cubicBezTo>
                      <a:pt x="11779" y="6774"/>
                      <a:pt x="11719" y="6597"/>
                      <a:pt x="11642" y="6371"/>
                    </a:cubicBezTo>
                    <a:cubicBezTo>
                      <a:pt x="11642" y="6371"/>
                      <a:pt x="11642" y="6371"/>
                      <a:pt x="11641" y="6371"/>
                    </a:cubicBezTo>
                    <a:cubicBezTo>
                      <a:pt x="11640" y="6371"/>
                      <a:pt x="11643" y="6360"/>
                      <a:pt x="11653" y="6354"/>
                    </a:cubicBezTo>
                    <a:cubicBezTo>
                      <a:pt x="11879" y="6158"/>
                      <a:pt x="12019" y="5872"/>
                      <a:pt x="12165" y="5615"/>
                    </a:cubicBezTo>
                    <a:cubicBezTo>
                      <a:pt x="12185" y="5581"/>
                      <a:pt x="12232" y="5555"/>
                      <a:pt x="12268" y="5541"/>
                    </a:cubicBezTo>
                    <a:cubicBezTo>
                      <a:pt x="12392" y="5501"/>
                      <a:pt x="12521" y="5472"/>
                      <a:pt x="12641" y="5429"/>
                    </a:cubicBezTo>
                    <a:cubicBezTo>
                      <a:pt x="12681" y="5415"/>
                      <a:pt x="12755" y="5389"/>
                      <a:pt x="12735" y="5329"/>
                    </a:cubicBezTo>
                    <a:cubicBezTo>
                      <a:pt x="12719" y="5282"/>
                      <a:pt x="12672" y="5274"/>
                      <a:pt x="12631" y="5274"/>
                    </a:cubicBezTo>
                    <a:cubicBezTo>
                      <a:pt x="12619" y="5274"/>
                      <a:pt x="12608" y="5275"/>
                      <a:pt x="12598" y="5275"/>
                    </a:cubicBezTo>
                    <a:cubicBezTo>
                      <a:pt x="12501" y="5289"/>
                      <a:pt x="12405" y="5318"/>
                      <a:pt x="12298" y="5345"/>
                    </a:cubicBezTo>
                    <a:cubicBezTo>
                      <a:pt x="12312" y="5305"/>
                      <a:pt x="12325" y="5269"/>
                      <a:pt x="12341" y="5235"/>
                    </a:cubicBezTo>
                    <a:cubicBezTo>
                      <a:pt x="12524" y="4825"/>
                      <a:pt x="12655" y="4403"/>
                      <a:pt x="12744" y="3966"/>
                    </a:cubicBezTo>
                    <a:cubicBezTo>
                      <a:pt x="12758" y="3903"/>
                      <a:pt x="12784" y="3783"/>
                      <a:pt x="12724" y="3766"/>
                    </a:cubicBezTo>
                    <a:cubicBezTo>
                      <a:pt x="12723" y="3766"/>
                      <a:pt x="12722" y="3766"/>
                      <a:pt x="12720" y="3766"/>
                    </a:cubicBezTo>
                    <a:cubicBezTo>
                      <a:pt x="12660" y="3766"/>
                      <a:pt x="12505" y="4190"/>
                      <a:pt x="12392" y="4522"/>
                    </a:cubicBezTo>
                    <a:cubicBezTo>
                      <a:pt x="12358" y="4436"/>
                      <a:pt x="12335" y="4363"/>
                      <a:pt x="12301" y="4293"/>
                    </a:cubicBezTo>
                    <a:cubicBezTo>
                      <a:pt x="12268" y="4223"/>
                      <a:pt x="12235" y="4153"/>
                      <a:pt x="12192" y="4093"/>
                    </a:cubicBezTo>
                    <a:cubicBezTo>
                      <a:pt x="12179" y="4072"/>
                      <a:pt x="12157" y="4044"/>
                      <a:pt x="12126" y="4044"/>
                    </a:cubicBezTo>
                    <a:cubicBezTo>
                      <a:pt x="12119" y="4044"/>
                      <a:pt x="12110" y="4046"/>
                      <a:pt x="12102" y="4050"/>
                    </a:cubicBezTo>
                    <a:cubicBezTo>
                      <a:pt x="12055" y="4066"/>
                      <a:pt x="12072" y="4113"/>
                      <a:pt x="12082" y="4136"/>
                    </a:cubicBezTo>
                    <a:cubicBezTo>
                      <a:pt x="12142" y="4336"/>
                      <a:pt x="12208" y="4530"/>
                      <a:pt x="12272" y="4725"/>
                    </a:cubicBezTo>
                    <a:cubicBezTo>
                      <a:pt x="12281" y="4756"/>
                      <a:pt x="12295" y="4796"/>
                      <a:pt x="12285" y="4819"/>
                    </a:cubicBezTo>
                    <a:cubicBezTo>
                      <a:pt x="12135" y="5142"/>
                      <a:pt x="11985" y="5462"/>
                      <a:pt x="11836" y="5781"/>
                    </a:cubicBezTo>
                    <a:cubicBezTo>
                      <a:pt x="11832" y="5784"/>
                      <a:pt x="11825" y="5792"/>
                      <a:pt x="11819" y="5795"/>
                    </a:cubicBezTo>
                    <a:cubicBezTo>
                      <a:pt x="11728" y="5535"/>
                      <a:pt x="11642" y="5279"/>
                      <a:pt x="11553" y="5025"/>
                    </a:cubicBezTo>
                    <a:cubicBezTo>
                      <a:pt x="11525" y="4956"/>
                      <a:pt x="11489" y="4889"/>
                      <a:pt x="11453" y="4829"/>
                    </a:cubicBezTo>
                    <a:cubicBezTo>
                      <a:pt x="11444" y="4812"/>
                      <a:pt x="11410" y="4795"/>
                      <a:pt x="11394" y="4795"/>
                    </a:cubicBezTo>
                    <a:cubicBezTo>
                      <a:pt x="11392" y="4795"/>
                      <a:pt x="11390" y="4795"/>
                      <a:pt x="11389" y="4796"/>
                    </a:cubicBezTo>
                    <a:cubicBezTo>
                      <a:pt x="11369" y="4809"/>
                      <a:pt x="11349" y="4842"/>
                      <a:pt x="11353" y="4865"/>
                    </a:cubicBezTo>
                    <a:cubicBezTo>
                      <a:pt x="11362" y="4936"/>
                      <a:pt x="11379" y="5009"/>
                      <a:pt x="11399" y="5079"/>
                    </a:cubicBezTo>
                    <a:cubicBezTo>
                      <a:pt x="11486" y="5398"/>
                      <a:pt x="11579" y="5715"/>
                      <a:pt x="11656" y="6035"/>
                    </a:cubicBezTo>
                    <a:cubicBezTo>
                      <a:pt x="11669" y="6091"/>
                      <a:pt x="11609" y="6164"/>
                      <a:pt x="11589" y="6221"/>
                    </a:cubicBezTo>
                    <a:cubicBezTo>
                      <a:pt x="11436" y="6035"/>
                      <a:pt x="11299" y="5844"/>
                      <a:pt x="11139" y="5678"/>
                    </a:cubicBezTo>
                    <a:cubicBezTo>
                      <a:pt x="11053" y="5589"/>
                      <a:pt x="11020" y="5509"/>
                      <a:pt x="11029" y="5378"/>
                    </a:cubicBezTo>
                    <a:cubicBezTo>
                      <a:pt x="11053" y="5095"/>
                      <a:pt x="11046" y="4805"/>
                      <a:pt x="11056" y="4519"/>
                    </a:cubicBezTo>
                    <a:cubicBezTo>
                      <a:pt x="11056" y="4493"/>
                      <a:pt x="11066" y="4456"/>
                      <a:pt x="11083" y="4439"/>
                    </a:cubicBezTo>
                    <a:cubicBezTo>
                      <a:pt x="11164" y="4363"/>
                      <a:pt x="11251" y="4326"/>
                      <a:pt x="11337" y="4326"/>
                    </a:cubicBezTo>
                    <a:cubicBezTo>
                      <a:pt x="11441" y="4326"/>
                      <a:pt x="11542" y="4382"/>
                      <a:pt x="11622" y="4490"/>
                    </a:cubicBezTo>
                    <a:cubicBezTo>
                      <a:pt x="11685" y="4576"/>
                      <a:pt x="11748" y="4662"/>
                      <a:pt x="11812" y="4745"/>
                    </a:cubicBezTo>
                    <a:cubicBezTo>
                      <a:pt x="11822" y="4759"/>
                      <a:pt x="11839" y="4765"/>
                      <a:pt x="11876" y="4789"/>
                    </a:cubicBezTo>
                    <a:cubicBezTo>
                      <a:pt x="11868" y="4713"/>
                      <a:pt x="11868" y="4656"/>
                      <a:pt x="11859" y="4599"/>
                    </a:cubicBezTo>
                    <a:cubicBezTo>
                      <a:pt x="11848" y="4536"/>
                      <a:pt x="11828" y="4470"/>
                      <a:pt x="11812" y="4406"/>
                    </a:cubicBezTo>
                    <a:cubicBezTo>
                      <a:pt x="11765" y="4186"/>
                      <a:pt x="11805" y="3986"/>
                      <a:pt x="11935" y="3806"/>
                    </a:cubicBezTo>
                    <a:cubicBezTo>
                      <a:pt x="12015" y="3694"/>
                      <a:pt x="12082" y="3567"/>
                      <a:pt x="12182" y="3480"/>
                    </a:cubicBezTo>
                    <a:cubicBezTo>
                      <a:pt x="12295" y="3384"/>
                      <a:pt x="12435" y="3301"/>
                      <a:pt x="12575" y="3257"/>
                    </a:cubicBezTo>
                    <a:cubicBezTo>
                      <a:pt x="12609" y="3247"/>
                      <a:pt x="12644" y="3241"/>
                      <a:pt x="12679" y="3241"/>
                    </a:cubicBezTo>
                    <a:close/>
                    <a:moveTo>
                      <a:pt x="5450" y="5596"/>
                    </a:moveTo>
                    <a:cubicBezTo>
                      <a:pt x="5718" y="5596"/>
                      <a:pt x="5984" y="5671"/>
                      <a:pt x="6211" y="5838"/>
                    </a:cubicBezTo>
                    <a:cubicBezTo>
                      <a:pt x="6034" y="6288"/>
                      <a:pt x="5811" y="6720"/>
                      <a:pt x="5742" y="7217"/>
                    </a:cubicBezTo>
                    <a:cubicBezTo>
                      <a:pt x="5581" y="7146"/>
                      <a:pt x="5421" y="7105"/>
                      <a:pt x="5262" y="7105"/>
                    </a:cubicBezTo>
                    <a:cubicBezTo>
                      <a:pt x="5105" y="7105"/>
                      <a:pt x="4948" y="7145"/>
                      <a:pt x="4792" y="7240"/>
                    </a:cubicBezTo>
                    <a:cubicBezTo>
                      <a:pt x="4643" y="6883"/>
                      <a:pt x="4513" y="6524"/>
                      <a:pt x="4136" y="6351"/>
                    </a:cubicBezTo>
                    <a:cubicBezTo>
                      <a:pt x="4376" y="5896"/>
                      <a:pt x="4915" y="5596"/>
                      <a:pt x="5450" y="5596"/>
                    </a:cubicBezTo>
                    <a:close/>
                    <a:moveTo>
                      <a:pt x="10290" y="5527"/>
                    </a:moveTo>
                    <a:cubicBezTo>
                      <a:pt x="10498" y="5527"/>
                      <a:pt x="10683" y="5607"/>
                      <a:pt x="10853" y="5748"/>
                    </a:cubicBezTo>
                    <a:cubicBezTo>
                      <a:pt x="11193" y="6028"/>
                      <a:pt x="11413" y="6388"/>
                      <a:pt x="11542" y="6807"/>
                    </a:cubicBezTo>
                    <a:cubicBezTo>
                      <a:pt x="11569" y="6887"/>
                      <a:pt x="11589" y="6974"/>
                      <a:pt x="11616" y="7057"/>
                    </a:cubicBezTo>
                    <a:cubicBezTo>
                      <a:pt x="11639" y="7123"/>
                      <a:pt x="11622" y="7163"/>
                      <a:pt x="11559" y="7203"/>
                    </a:cubicBezTo>
                    <a:cubicBezTo>
                      <a:pt x="11069" y="7519"/>
                      <a:pt x="10543" y="7753"/>
                      <a:pt x="9994" y="7936"/>
                    </a:cubicBezTo>
                    <a:cubicBezTo>
                      <a:pt x="9488" y="8106"/>
                      <a:pt x="8971" y="8226"/>
                      <a:pt x="8445" y="8312"/>
                    </a:cubicBezTo>
                    <a:cubicBezTo>
                      <a:pt x="8405" y="8319"/>
                      <a:pt x="8369" y="8326"/>
                      <a:pt x="8322" y="8329"/>
                    </a:cubicBezTo>
                    <a:cubicBezTo>
                      <a:pt x="8312" y="8033"/>
                      <a:pt x="8352" y="7750"/>
                      <a:pt x="8422" y="7470"/>
                    </a:cubicBezTo>
                    <a:cubicBezTo>
                      <a:pt x="8528" y="7023"/>
                      <a:pt x="8682" y="6594"/>
                      <a:pt x="8985" y="6231"/>
                    </a:cubicBezTo>
                    <a:cubicBezTo>
                      <a:pt x="9285" y="5872"/>
                      <a:pt x="9655" y="5638"/>
                      <a:pt x="10117" y="5545"/>
                    </a:cubicBezTo>
                    <a:cubicBezTo>
                      <a:pt x="10177" y="5533"/>
                      <a:pt x="10234" y="5527"/>
                      <a:pt x="10290" y="5527"/>
                    </a:cubicBezTo>
                    <a:close/>
                    <a:moveTo>
                      <a:pt x="1805" y="5877"/>
                    </a:moveTo>
                    <a:cubicBezTo>
                      <a:pt x="2005" y="5877"/>
                      <a:pt x="2206" y="5968"/>
                      <a:pt x="2352" y="6151"/>
                    </a:cubicBezTo>
                    <a:cubicBezTo>
                      <a:pt x="2508" y="6344"/>
                      <a:pt x="2648" y="6548"/>
                      <a:pt x="2794" y="6747"/>
                    </a:cubicBezTo>
                    <a:cubicBezTo>
                      <a:pt x="2850" y="6822"/>
                      <a:pt x="2902" y="6861"/>
                      <a:pt x="2953" y="6861"/>
                    </a:cubicBezTo>
                    <a:cubicBezTo>
                      <a:pt x="3000" y="6861"/>
                      <a:pt x="3046" y="6827"/>
                      <a:pt x="3094" y="6757"/>
                    </a:cubicBezTo>
                    <a:cubicBezTo>
                      <a:pt x="3210" y="6587"/>
                      <a:pt x="3433" y="6492"/>
                      <a:pt x="3666" y="6492"/>
                    </a:cubicBezTo>
                    <a:cubicBezTo>
                      <a:pt x="3931" y="6492"/>
                      <a:pt x="4208" y="6614"/>
                      <a:pt x="4353" y="6887"/>
                    </a:cubicBezTo>
                    <a:cubicBezTo>
                      <a:pt x="4443" y="7057"/>
                      <a:pt x="4513" y="7237"/>
                      <a:pt x="4580" y="7420"/>
                    </a:cubicBezTo>
                    <a:cubicBezTo>
                      <a:pt x="4618" y="7521"/>
                      <a:pt x="4661" y="7571"/>
                      <a:pt x="4720" y="7571"/>
                    </a:cubicBezTo>
                    <a:cubicBezTo>
                      <a:pt x="4759" y="7571"/>
                      <a:pt x="4804" y="7550"/>
                      <a:pt x="4859" y="7507"/>
                    </a:cubicBezTo>
                    <a:cubicBezTo>
                      <a:pt x="4982" y="7409"/>
                      <a:pt x="5113" y="7355"/>
                      <a:pt x="5256" y="7355"/>
                    </a:cubicBezTo>
                    <a:cubicBezTo>
                      <a:pt x="5307" y="7355"/>
                      <a:pt x="5360" y="7362"/>
                      <a:pt x="5415" y="7376"/>
                    </a:cubicBezTo>
                    <a:cubicBezTo>
                      <a:pt x="5834" y="7490"/>
                      <a:pt x="6158" y="7710"/>
                      <a:pt x="6258" y="8166"/>
                    </a:cubicBezTo>
                    <a:cubicBezTo>
                      <a:pt x="6261" y="8182"/>
                      <a:pt x="6268" y="8199"/>
                      <a:pt x="6268" y="8216"/>
                    </a:cubicBezTo>
                    <a:cubicBezTo>
                      <a:pt x="6274" y="8292"/>
                      <a:pt x="6281" y="8369"/>
                      <a:pt x="6288" y="8455"/>
                    </a:cubicBezTo>
                    <a:cubicBezTo>
                      <a:pt x="6217" y="8455"/>
                      <a:pt x="6150" y="8457"/>
                      <a:pt x="6086" y="8457"/>
                    </a:cubicBezTo>
                    <a:cubicBezTo>
                      <a:pt x="6054" y="8457"/>
                      <a:pt x="6022" y="8456"/>
                      <a:pt x="5991" y="8455"/>
                    </a:cubicBezTo>
                    <a:cubicBezTo>
                      <a:pt x="4855" y="8402"/>
                      <a:pt x="3750" y="8212"/>
                      <a:pt x="2691" y="7793"/>
                    </a:cubicBezTo>
                    <a:cubicBezTo>
                      <a:pt x="2129" y="7570"/>
                      <a:pt x="1603" y="7283"/>
                      <a:pt x="1143" y="6880"/>
                    </a:cubicBezTo>
                    <a:cubicBezTo>
                      <a:pt x="1076" y="6823"/>
                      <a:pt x="1046" y="6763"/>
                      <a:pt x="1056" y="6674"/>
                    </a:cubicBezTo>
                    <a:cubicBezTo>
                      <a:pt x="1076" y="6471"/>
                      <a:pt x="1143" y="6291"/>
                      <a:pt x="1273" y="6134"/>
                    </a:cubicBezTo>
                    <a:cubicBezTo>
                      <a:pt x="1417" y="5962"/>
                      <a:pt x="1611" y="5877"/>
                      <a:pt x="1805" y="5877"/>
                    </a:cubicBezTo>
                    <a:close/>
                    <a:moveTo>
                      <a:pt x="9127" y="3177"/>
                    </a:moveTo>
                    <a:cubicBezTo>
                      <a:pt x="9204" y="3177"/>
                      <a:pt x="9284" y="3181"/>
                      <a:pt x="9364" y="3191"/>
                    </a:cubicBezTo>
                    <a:cubicBezTo>
                      <a:pt x="9478" y="3204"/>
                      <a:pt x="9595" y="3231"/>
                      <a:pt x="9710" y="3244"/>
                    </a:cubicBezTo>
                    <a:cubicBezTo>
                      <a:pt x="10057" y="3284"/>
                      <a:pt x="10327" y="3464"/>
                      <a:pt x="10563" y="3707"/>
                    </a:cubicBezTo>
                    <a:cubicBezTo>
                      <a:pt x="10706" y="3857"/>
                      <a:pt x="10763" y="4046"/>
                      <a:pt x="10777" y="4236"/>
                    </a:cubicBezTo>
                    <a:cubicBezTo>
                      <a:pt x="10803" y="4619"/>
                      <a:pt x="10806" y="5002"/>
                      <a:pt x="10820" y="5405"/>
                    </a:cubicBezTo>
                    <a:cubicBezTo>
                      <a:pt x="10627" y="5318"/>
                      <a:pt x="10445" y="5282"/>
                      <a:pt x="10272" y="5282"/>
                    </a:cubicBezTo>
                    <a:cubicBezTo>
                      <a:pt x="9906" y="5282"/>
                      <a:pt x="9579" y="5447"/>
                      <a:pt x="9265" y="5655"/>
                    </a:cubicBezTo>
                    <a:cubicBezTo>
                      <a:pt x="8891" y="5901"/>
                      <a:pt x="8636" y="6254"/>
                      <a:pt x="8459" y="6660"/>
                    </a:cubicBezTo>
                    <a:cubicBezTo>
                      <a:pt x="8279" y="7067"/>
                      <a:pt x="8166" y="7493"/>
                      <a:pt x="8146" y="7939"/>
                    </a:cubicBezTo>
                    <a:cubicBezTo>
                      <a:pt x="8142" y="8072"/>
                      <a:pt x="8162" y="8209"/>
                      <a:pt x="8172" y="8352"/>
                    </a:cubicBezTo>
                    <a:cubicBezTo>
                      <a:pt x="7660" y="8426"/>
                      <a:pt x="7131" y="8466"/>
                      <a:pt x="6596" y="8466"/>
                    </a:cubicBezTo>
                    <a:cubicBezTo>
                      <a:pt x="6575" y="8466"/>
                      <a:pt x="6554" y="8466"/>
                      <a:pt x="6534" y="8466"/>
                    </a:cubicBezTo>
                    <a:cubicBezTo>
                      <a:pt x="6554" y="7913"/>
                      <a:pt x="6328" y="7516"/>
                      <a:pt x="5842" y="7267"/>
                    </a:cubicBezTo>
                    <a:cubicBezTo>
                      <a:pt x="6005" y="6887"/>
                      <a:pt x="6154" y="6508"/>
                      <a:pt x="6334" y="6144"/>
                    </a:cubicBezTo>
                    <a:cubicBezTo>
                      <a:pt x="6734" y="5329"/>
                      <a:pt x="7203" y="4556"/>
                      <a:pt x="7803" y="3866"/>
                    </a:cubicBezTo>
                    <a:cubicBezTo>
                      <a:pt x="7892" y="3763"/>
                      <a:pt x="7992" y="3671"/>
                      <a:pt x="8092" y="3577"/>
                    </a:cubicBezTo>
                    <a:cubicBezTo>
                      <a:pt x="8391" y="3297"/>
                      <a:pt x="8741" y="3177"/>
                      <a:pt x="9127" y="3177"/>
                    </a:cubicBezTo>
                    <a:close/>
                    <a:moveTo>
                      <a:pt x="13018" y="5792"/>
                    </a:moveTo>
                    <a:cubicBezTo>
                      <a:pt x="13018" y="5795"/>
                      <a:pt x="13027" y="5815"/>
                      <a:pt x="13027" y="5835"/>
                    </a:cubicBezTo>
                    <a:cubicBezTo>
                      <a:pt x="13038" y="6071"/>
                      <a:pt x="13047" y="6308"/>
                      <a:pt x="13051" y="6548"/>
                    </a:cubicBezTo>
                    <a:cubicBezTo>
                      <a:pt x="13051" y="6588"/>
                      <a:pt x="13031" y="6637"/>
                      <a:pt x="13007" y="6674"/>
                    </a:cubicBezTo>
                    <a:cubicBezTo>
                      <a:pt x="12855" y="6920"/>
                      <a:pt x="12652" y="7117"/>
                      <a:pt x="12428" y="7293"/>
                    </a:cubicBezTo>
                    <a:cubicBezTo>
                      <a:pt x="11565" y="7976"/>
                      <a:pt x="10600" y="8466"/>
                      <a:pt x="9544" y="8769"/>
                    </a:cubicBezTo>
                    <a:cubicBezTo>
                      <a:pt x="8554" y="9052"/>
                      <a:pt x="7541" y="9169"/>
                      <a:pt x="6519" y="9169"/>
                    </a:cubicBezTo>
                    <a:cubicBezTo>
                      <a:pt x="6284" y="9169"/>
                      <a:pt x="6048" y="9163"/>
                      <a:pt x="5811" y="9151"/>
                    </a:cubicBezTo>
                    <a:cubicBezTo>
                      <a:pt x="5362" y="9128"/>
                      <a:pt x="4906" y="9118"/>
                      <a:pt x="4463" y="9045"/>
                    </a:cubicBezTo>
                    <a:cubicBezTo>
                      <a:pt x="3884" y="8948"/>
                      <a:pt x="3327" y="8749"/>
                      <a:pt x="2778" y="8532"/>
                    </a:cubicBezTo>
                    <a:cubicBezTo>
                      <a:pt x="2478" y="8412"/>
                      <a:pt x="2169" y="8309"/>
                      <a:pt x="1886" y="8152"/>
                    </a:cubicBezTo>
                    <a:cubicBezTo>
                      <a:pt x="1469" y="7922"/>
                      <a:pt x="1066" y="7663"/>
                      <a:pt x="670" y="7396"/>
                    </a:cubicBezTo>
                    <a:cubicBezTo>
                      <a:pt x="527" y="7300"/>
                      <a:pt x="424" y="7143"/>
                      <a:pt x="304" y="7014"/>
                    </a:cubicBezTo>
                    <a:cubicBezTo>
                      <a:pt x="294" y="7003"/>
                      <a:pt x="287" y="6983"/>
                      <a:pt x="287" y="6970"/>
                    </a:cubicBezTo>
                    <a:lnTo>
                      <a:pt x="287" y="6131"/>
                    </a:lnTo>
                    <a:lnTo>
                      <a:pt x="317" y="6131"/>
                    </a:lnTo>
                    <a:cubicBezTo>
                      <a:pt x="807" y="7117"/>
                      <a:pt x="1675" y="7636"/>
                      <a:pt x="2645" y="8033"/>
                    </a:cubicBezTo>
                    <a:cubicBezTo>
                      <a:pt x="3510" y="8389"/>
                      <a:pt x="4420" y="8572"/>
                      <a:pt x="5352" y="8658"/>
                    </a:cubicBezTo>
                    <a:cubicBezTo>
                      <a:pt x="5744" y="8696"/>
                      <a:pt x="6137" y="8715"/>
                      <a:pt x="6529" y="8715"/>
                    </a:cubicBezTo>
                    <a:cubicBezTo>
                      <a:pt x="7211" y="8715"/>
                      <a:pt x="7892" y="8657"/>
                      <a:pt x="8568" y="8538"/>
                    </a:cubicBezTo>
                    <a:cubicBezTo>
                      <a:pt x="9584" y="8362"/>
                      <a:pt x="10560" y="8066"/>
                      <a:pt x="11449" y="7533"/>
                    </a:cubicBezTo>
                    <a:cubicBezTo>
                      <a:pt x="11955" y="7233"/>
                      <a:pt x="12408" y="6871"/>
                      <a:pt x="12724" y="6364"/>
                    </a:cubicBezTo>
                    <a:cubicBezTo>
                      <a:pt x="12838" y="6181"/>
                      <a:pt x="12921" y="5981"/>
                      <a:pt x="13018" y="5792"/>
                    </a:cubicBezTo>
                    <a:close/>
                    <a:moveTo>
                      <a:pt x="13021" y="7063"/>
                    </a:moveTo>
                    <a:cubicBezTo>
                      <a:pt x="12987" y="7423"/>
                      <a:pt x="12927" y="7762"/>
                      <a:pt x="12824" y="8089"/>
                    </a:cubicBezTo>
                    <a:cubicBezTo>
                      <a:pt x="12158" y="10224"/>
                      <a:pt x="10743" y="11649"/>
                      <a:pt x="8639" y="12331"/>
                    </a:cubicBezTo>
                    <a:cubicBezTo>
                      <a:pt x="7901" y="12571"/>
                      <a:pt x="7178" y="12691"/>
                      <a:pt x="6473" y="12691"/>
                    </a:cubicBezTo>
                    <a:cubicBezTo>
                      <a:pt x="5087" y="12691"/>
                      <a:pt x="3771" y="12226"/>
                      <a:pt x="2555" y="11292"/>
                    </a:cubicBezTo>
                    <a:cubicBezTo>
                      <a:pt x="1316" y="10344"/>
                      <a:pt x="587" y="9068"/>
                      <a:pt x="337" y="7523"/>
                    </a:cubicBezTo>
                    <a:cubicBezTo>
                      <a:pt x="330" y="7487"/>
                      <a:pt x="330" y="7453"/>
                      <a:pt x="327" y="7433"/>
                    </a:cubicBezTo>
                    <a:lnTo>
                      <a:pt x="327" y="7433"/>
                    </a:lnTo>
                    <a:cubicBezTo>
                      <a:pt x="580" y="7607"/>
                      <a:pt x="830" y="7790"/>
                      <a:pt x="1093" y="7953"/>
                    </a:cubicBezTo>
                    <a:cubicBezTo>
                      <a:pt x="1336" y="8109"/>
                      <a:pt x="1583" y="8266"/>
                      <a:pt x="1846" y="8389"/>
                    </a:cubicBezTo>
                    <a:cubicBezTo>
                      <a:pt x="2631" y="8755"/>
                      <a:pt x="3444" y="9055"/>
                      <a:pt x="4290" y="9248"/>
                    </a:cubicBezTo>
                    <a:cubicBezTo>
                      <a:pt x="4623" y="9321"/>
                      <a:pt x="4972" y="9348"/>
                      <a:pt x="5315" y="9358"/>
                    </a:cubicBezTo>
                    <a:cubicBezTo>
                      <a:pt x="5737" y="9368"/>
                      <a:pt x="6158" y="9376"/>
                      <a:pt x="6579" y="9376"/>
                    </a:cubicBezTo>
                    <a:cubicBezTo>
                      <a:pt x="6846" y="9376"/>
                      <a:pt x="7113" y="9373"/>
                      <a:pt x="7380" y="9365"/>
                    </a:cubicBezTo>
                    <a:cubicBezTo>
                      <a:pt x="8046" y="9348"/>
                      <a:pt x="8702" y="9218"/>
                      <a:pt x="9348" y="9058"/>
                    </a:cubicBezTo>
                    <a:cubicBezTo>
                      <a:pt x="10566" y="8752"/>
                      <a:pt x="11662" y="8199"/>
                      <a:pt x="12641" y="7416"/>
                    </a:cubicBezTo>
                    <a:cubicBezTo>
                      <a:pt x="12771" y="7313"/>
                      <a:pt x="12884" y="7190"/>
                      <a:pt x="13021" y="7063"/>
                    </a:cubicBezTo>
                    <a:close/>
                    <a:moveTo>
                      <a:pt x="10626" y="0"/>
                    </a:moveTo>
                    <a:cubicBezTo>
                      <a:pt x="10472" y="0"/>
                      <a:pt x="10321" y="44"/>
                      <a:pt x="10244" y="220"/>
                    </a:cubicBezTo>
                    <a:cubicBezTo>
                      <a:pt x="10054" y="650"/>
                      <a:pt x="9847" y="1073"/>
                      <a:pt x="9658" y="1502"/>
                    </a:cubicBezTo>
                    <a:cubicBezTo>
                      <a:pt x="9558" y="1736"/>
                      <a:pt x="9478" y="1979"/>
                      <a:pt x="9391" y="2215"/>
                    </a:cubicBezTo>
                    <a:cubicBezTo>
                      <a:pt x="9380" y="2215"/>
                      <a:pt x="9372" y="2217"/>
                      <a:pt x="9365" y="2217"/>
                    </a:cubicBezTo>
                    <a:cubicBezTo>
                      <a:pt x="9361" y="2217"/>
                      <a:pt x="9358" y="2216"/>
                      <a:pt x="9355" y="2215"/>
                    </a:cubicBezTo>
                    <a:cubicBezTo>
                      <a:pt x="9331" y="2212"/>
                      <a:pt x="9311" y="2208"/>
                      <a:pt x="9288" y="2202"/>
                    </a:cubicBezTo>
                    <a:cubicBezTo>
                      <a:pt x="8450" y="2012"/>
                      <a:pt x="7603" y="1920"/>
                      <a:pt x="6748" y="1920"/>
                    </a:cubicBezTo>
                    <a:cubicBezTo>
                      <a:pt x="6676" y="1920"/>
                      <a:pt x="6603" y="1921"/>
                      <a:pt x="6531" y="1922"/>
                    </a:cubicBezTo>
                    <a:cubicBezTo>
                      <a:pt x="5485" y="1935"/>
                      <a:pt x="4456" y="2072"/>
                      <a:pt x="3454" y="2375"/>
                    </a:cubicBezTo>
                    <a:cubicBezTo>
                      <a:pt x="3435" y="2381"/>
                      <a:pt x="3419" y="2385"/>
                      <a:pt x="3405" y="2385"/>
                    </a:cubicBezTo>
                    <a:cubicBezTo>
                      <a:pt x="3379" y="2385"/>
                      <a:pt x="3359" y="2371"/>
                      <a:pt x="3344" y="2332"/>
                    </a:cubicBezTo>
                    <a:cubicBezTo>
                      <a:pt x="3224" y="2059"/>
                      <a:pt x="3108" y="1785"/>
                      <a:pt x="2974" y="1519"/>
                    </a:cubicBezTo>
                    <a:cubicBezTo>
                      <a:pt x="2845" y="1253"/>
                      <a:pt x="2708" y="989"/>
                      <a:pt x="2551" y="737"/>
                    </a:cubicBezTo>
                    <a:cubicBezTo>
                      <a:pt x="2417" y="523"/>
                      <a:pt x="2265" y="426"/>
                      <a:pt x="2057" y="426"/>
                    </a:cubicBezTo>
                    <a:cubicBezTo>
                      <a:pt x="1992" y="426"/>
                      <a:pt x="1922" y="436"/>
                      <a:pt x="1846" y="454"/>
                    </a:cubicBezTo>
                    <a:cubicBezTo>
                      <a:pt x="1479" y="540"/>
                      <a:pt x="1053" y="900"/>
                      <a:pt x="1233" y="1449"/>
                    </a:cubicBezTo>
                    <a:cubicBezTo>
                      <a:pt x="1283" y="1605"/>
                      <a:pt x="1333" y="1762"/>
                      <a:pt x="1403" y="1908"/>
                    </a:cubicBezTo>
                    <a:cubicBezTo>
                      <a:pt x="1572" y="2272"/>
                      <a:pt x="1755" y="2628"/>
                      <a:pt x="1938" y="3001"/>
                    </a:cubicBezTo>
                    <a:cubicBezTo>
                      <a:pt x="1909" y="3018"/>
                      <a:pt x="1872" y="3034"/>
                      <a:pt x="1842" y="3058"/>
                    </a:cubicBezTo>
                    <a:cubicBezTo>
                      <a:pt x="1566" y="3257"/>
                      <a:pt x="1276" y="3444"/>
                      <a:pt x="1019" y="3663"/>
                    </a:cubicBezTo>
                    <a:cubicBezTo>
                      <a:pt x="633" y="4003"/>
                      <a:pt x="337" y="4413"/>
                      <a:pt x="220" y="4925"/>
                    </a:cubicBezTo>
                    <a:cubicBezTo>
                      <a:pt x="147" y="5262"/>
                      <a:pt x="100" y="5609"/>
                      <a:pt x="60" y="5951"/>
                    </a:cubicBezTo>
                    <a:cubicBezTo>
                      <a:pt x="0" y="6500"/>
                      <a:pt x="4" y="7054"/>
                      <a:pt x="94" y="7603"/>
                    </a:cubicBezTo>
                    <a:cubicBezTo>
                      <a:pt x="364" y="9221"/>
                      <a:pt x="1146" y="10550"/>
                      <a:pt x="2451" y="11539"/>
                    </a:cubicBezTo>
                    <a:cubicBezTo>
                      <a:pt x="3686" y="12476"/>
                      <a:pt x="5038" y="12935"/>
                      <a:pt x="6480" y="12935"/>
                    </a:cubicBezTo>
                    <a:cubicBezTo>
                      <a:pt x="7022" y="12935"/>
                      <a:pt x="7577" y="12870"/>
                      <a:pt x="8142" y="12741"/>
                    </a:cubicBezTo>
                    <a:cubicBezTo>
                      <a:pt x="9981" y="12322"/>
                      <a:pt x="11426" y="11303"/>
                      <a:pt x="12401" y="9680"/>
                    </a:cubicBezTo>
                    <a:cubicBezTo>
                      <a:pt x="13204" y="8349"/>
                      <a:pt x="13483" y="6910"/>
                      <a:pt x="13157" y="5372"/>
                    </a:cubicBezTo>
                    <a:cubicBezTo>
                      <a:pt x="13151" y="5338"/>
                      <a:pt x="13154" y="5298"/>
                      <a:pt x="13161" y="5265"/>
                    </a:cubicBezTo>
                    <a:cubicBezTo>
                      <a:pt x="13231" y="4976"/>
                      <a:pt x="13307" y="4690"/>
                      <a:pt x="13367" y="4399"/>
                    </a:cubicBezTo>
                    <a:cubicBezTo>
                      <a:pt x="13427" y="4110"/>
                      <a:pt x="13417" y="3817"/>
                      <a:pt x="13317" y="3537"/>
                    </a:cubicBezTo>
                    <a:cubicBezTo>
                      <a:pt x="13217" y="3267"/>
                      <a:pt x="13041" y="3067"/>
                      <a:pt x="12738" y="3031"/>
                    </a:cubicBezTo>
                    <a:cubicBezTo>
                      <a:pt x="12709" y="3027"/>
                      <a:pt x="12680" y="3025"/>
                      <a:pt x="12652" y="3025"/>
                    </a:cubicBezTo>
                    <a:cubicBezTo>
                      <a:pt x="12458" y="3025"/>
                      <a:pt x="12290" y="3113"/>
                      <a:pt x="12142" y="3241"/>
                    </a:cubicBezTo>
                    <a:cubicBezTo>
                      <a:pt x="12092" y="3284"/>
                      <a:pt x="12045" y="3331"/>
                      <a:pt x="12012" y="3364"/>
                    </a:cubicBezTo>
                    <a:cubicBezTo>
                      <a:pt x="11665" y="3157"/>
                      <a:pt x="11329" y="2954"/>
                      <a:pt x="10983" y="2744"/>
                    </a:cubicBezTo>
                    <a:cubicBezTo>
                      <a:pt x="11089" y="2558"/>
                      <a:pt x="11199" y="2372"/>
                      <a:pt x="11306" y="2175"/>
                    </a:cubicBezTo>
                    <a:cubicBezTo>
                      <a:pt x="11486" y="1842"/>
                      <a:pt x="11669" y="1506"/>
                      <a:pt x="11836" y="1163"/>
                    </a:cubicBezTo>
                    <a:cubicBezTo>
                      <a:pt x="11932" y="960"/>
                      <a:pt x="11955" y="730"/>
                      <a:pt x="11776" y="554"/>
                    </a:cubicBezTo>
                    <a:cubicBezTo>
                      <a:pt x="11462" y="247"/>
                      <a:pt x="11099" y="14"/>
                      <a:pt x="10643" y="1"/>
                    </a:cubicBezTo>
                    <a:cubicBezTo>
                      <a:pt x="10637" y="1"/>
                      <a:pt x="10632" y="0"/>
                      <a:pt x="106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6273263" y="2780288"/>
                <a:ext cx="252556" cy="509697"/>
              </a:xfrm>
              <a:custGeom>
                <a:rect b="b" l="l" r="r" t="t"/>
                <a:pathLst>
                  <a:path extrusionOk="0" h="3891" w="1928">
                    <a:moveTo>
                      <a:pt x="909" y="1862"/>
                    </a:moveTo>
                    <a:cubicBezTo>
                      <a:pt x="1013" y="1925"/>
                      <a:pt x="1109" y="1985"/>
                      <a:pt x="1209" y="2045"/>
                    </a:cubicBezTo>
                    <a:cubicBezTo>
                      <a:pt x="1119" y="2201"/>
                      <a:pt x="1033" y="2351"/>
                      <a:pt x="942" y="2504"/>
                    </a:cubicBezTo>
                    <a:cubicBezTo>
                      <a:pt x="843" y="2458"/>
                      <a:pt x="746" y="2414"/>
                      <a:pt x="643" y="2364"/>
                    </a:cubicBezTo>
                    <a:cubicBezTo>
                      <a:pt x="729" y="2198"/>
                      <a:pt x="816" y="2034"/>
                      <a:pt x="909" y="1862"/>
                    </a:cubicBezTo>
                    <a:close/>
                    <a:moveTo>
                      <a:pt x="1892" y="0"/>
                    </a:moveTo>
                    <a:cubicBezTo>
                      <a:pt x="1842" y="23"/>
                      <a:pt x="1778" y="33"/>
                      <a:pt x="1742" y="67"/>
                    </a:cubicBezTo>
                    <a:cubicBezTo>
                      <a:pt x="1678" y="133"/>
                      <a:pt x="1622" y="210"/>
                      <a:pt x="1572" y="290"/>
                    </a:cubicBezTo>
                    <a:cubicBezTo>
                      <a:pt x="1345" y="660"/>
                      <a:pt x="1119" y="1032"/>
                      <a:pt x="896" y="1405"/>
                    </a:cubicBezTo>
                    <a:cubicBezTo>
                      <a:pt x="856" y="1473"/>
                      <a:pt x="821" y="1537"/>
                      <a:pt x="752" y="1537"/>
                    </a:cubicBezTo>
                    <a:cubicBezTo>
                      <a:pt x="730" y="1537"/>
                      <a:pt x="704" y="1530"/>
                      <a:pt x="673" y="1515"/>
                    </a:cubicBezTo>
                    <a:cubicBezTo>
                      <a:pt x="669" y="1513"/>
                      <a:pt x="664" y="1512"/>
                      <a:pt x="659" y="1512"/>
                    </a:cubicBezTo>
                    <a:cubicBezTo>
                      <a:pt x="630" y="1512"/>
                      <a:pt x="585" y="1532"/>
                      <a:pt x="583" y="1548"/>
                    </a:cubicBezTo>
                    <a:cubicBezTo>
                      <a:pt x="573" y="1579"/>
                      <a:pt x="586" y="1622"/>
                      <a:pt x="606" y="1651"/>
                    </a:cubicBezTo>
                    <a:cubicBezTo>
                      <a:pt x="626" y="1685"/>
                      <a:pt x="666" y="1705"/>
                      <a:pt x="699" y="1735"/>
                    </a:cubicBezTo>
                    <a:cubicBezTo>
                      <a:pt x="606" y="1918"/>
                      <a:pt x="513" y="2098"/>
                      <a:pt x="420" y="2278"/>
                    </a:cubicBezTo>
                    <a:cubicBezTo>
                      <a:pt x="357" y="2261"/>
                      <a:pt x="303" y="2238"/>
                      <a:pt x="246" y="2234"/>
                    </a:cubicBezTo>
                    <a:cubicBezTo>
                      <a:pt x="217" y="2234"/>
                      <a:pt x="177" y="2254"/>
                      <a:pt x="160" y="2281"/>
                    </a:cubicBezTo>
                    <a:cubicBezTo>
                      <a:pt x="150" y="2298"/>
                      <a:pt x="166" y="2344"/>
                      <a:pt x="186" y="2364"/>
                    </a:cubicBezTo>
                    <a:cubicBezTo>
                      <a:pt x="226" y="2404"/>
                      <a:pt x="277" y="2434"/>
                      <a:pt x="326" y="2471"/>
                    </a:cubicBezTo>
                    <a:cubicBezTo>
                      <a:pt x="250" y="2627"/>
                      <a:pt x="177" y="2777"/>
                      <a:pt x="103" y="2933"/>
                    </a:cubicBezTo>
                    <a:cubicBezTo>
                      <a:pt x="67" y="3010"/>
                      <a:pt x="34" y="3093"/>
                      <a:pt x="10" y="3177"/>
                    </a:cubicBezTo>
                    <a:cubicBezTo>
                      <a:pt x="0" y="3213"/>
                      <a:pt x="23" y="3260"/>
                      <a:pt x="34" y="3303"/>
                    </a:cubicBezTo>
                    <a:cubicBezTo>
                      <a:pt x="67" y="3283"/>
                      <a:pt x="114" y="3270"/>
                      <a:pt x="137" y="3240"/>
                    </a:cubicBezTo>
                    <a:cubicBezTo>
                      <a:pt x="214" y="3133"/>
                      <a:pt x="283" y="3024"/>
                      <a:pt x="353" y="2913"/>
                    </a:cubicBezTo>
                    <a:cubicBezTo>
                      <a:pt x="417" y="2804"/>
                      <a:pt x="473" y="2690"/>
                      <a:pt x="540" y="2574"/>
                    </a:cubicBezTo>
                    <a:cubicBezTo>
                      <a:pt x="636" y="2621"/>
                      <a:pt x="726" y="2667"/>
                      <a:pt x="823" y="2714"/>
                    </a:cubicBezTo>
                    <a:cubicBezTo>
                      <a:pt x="789" y="2773"/>
                      <a:pt x="763" y="2821"/>
                      <a:pt x="739" y="2867"/>
                    </a:cubicBezTo>
                    <a:cubicBezTo>
                      <a:pt x="616" y="3127"/>
                      <a:pt x="486" y="3383"/>
                      <a:pt x="369" y="3646"/>
                    </a:cubicBezTo>
                    <a:cubicBezTo>
                      <a:pt x="337" y="3720"/>
                      <a:pt x="257" y="3840"/>
                      <a:pt x="353" y="3883"/>
                    </a:cubicBezTo>
                    <a:cubicBezTo>
                      <a:pt x="365" y="3888"/>
                      <a:pt x="376" y="3891"/>
                      <a:pt x="386" y="3891"/>
                    </a:cubicBezTo>
                    <a:cubicBezTo>
                      <a:pt x="454" y="3891"/>
                      <a:pt x="491" y="3777"/>
                      <a:pt x="526" y="3713"/>
                    </a:cubicBezTo>
                    <a:cubicBezTo>
                      <a:pt x="680" y="3453"/>
                      <a:pt x="823" y="3190"/>
                      <a:pt x="969" y="2927"/>
                    </a:cubicBezTo>
                    <a:cubicBezTo>
                      <a:pt x="989" y="2893"/>
                      <a:pt x="1009" y="2861"/>
                      <a:pt x="1029" y="2827"/>
                    </a:cubicBezTo>
                    <a:cubicBezTo>
                      <a:pt x="1122" y="2867"/>
                      <a:pt x="1202" y="2907"/>
                      <a:pt x="1285" y="2937"/>
                    </a:cubicBezTo>
                    <a:cubicBezTo>
                      <a:pt x="1376" y="2970"/>
                      <a:pt x="1468" y="3004"/>
                      <a:pt x="1565" y="3020"/>
                    </a:cubicBezTo>
                    <a:cubicBezTo>
                      <a:pt x="1568" y="3021"/>
                      <a:pt x="1571" y="3021"/>
                      <a:pt x="1574" y="3021"/>
                    </a:cubicBezTo>
                    <a:cubicBezTo>
                      <a:pt x="1609" y="3021"/>
                      <a:pt x="1652" y="2989"/>
                      <a:pt x="1695" y="2973"/>
                    </a:cubicBezTo>
                    <a:cubicBezTo>
                      <a:pt x="1675" y="2933"/>
                      <a:pt x="1665" y="2884"/>
                      <a:pt x="1632" y="2861"/>
                    </a:cubicBezTo>
                    <a:cubicBezTo>
                      <a:pt x="1568" y="2813"/>
                      <a:pt x="1495" y="2781"/>
                      <a:pt x="1425" y="2744"/>
                    </a:cubicBezTo>
                    <a:cubicBezTo>
                      <a:pt x="1336" y="2701"/>
                      <a:pt x="1245" y="2661"/>
                      <a:pt x="1149" y="2614"/>
                    </a:cubicBezTo>
                    <a:cubicBezTo>
                      <a:pt x="1239" y="2461"/>
                      <a:pt x="1322" y="2318"/>
                      <a:pt x="1405" y="2174"/>
                    </a:cubicBezTo>
                    <a:cubicBezTo>
                      <a:pt x="1479" y="2211"/>
                      <a:pt x="1535" y="2244"/>
                      <a:pt x="1599" y="2268"/>
                    </a:cubicBezTo>
                    <a:cubicBezTo>
                      <a:pt x="1621" y="2277"/>
                      <a:pt x="1645" y="2283"/>
                      <a:pt x="1667" y="2283"/>
                    </a:cubicBezTo>
                    <a:cubicBezTo>
                      <a:pt x="1705" y="2283"/>
                      <a:pt x="1739" y="2266"/>
                      <a:pt x="1752" y="2224"/>
                    </a:cubicBezTo>
                    <a:cubicBezTo>
                      <a:pt x="1765" y="2184"/>
                      <a:pt x="1735" y="2118"/>
                      <a:pt x="1705" y="2081"/>
                    </a:cubicBezTo>
                    <a:cubicBezTo>
                      <a:pt x="1662" y="2031"/>
                      <a:pt x="1595" y="1998"/>
                      <a:pt x="1542" y="1961"/>
                    </a:cubicBezTo>
                    <a:cubicBezTo>
                      <a:pt x="1632" y="1798"/>
                      <a:pt x="1722" y="1645"/>
                      <a:pt x="1802" y="1488"/>
                    </a:cubicBezTo>
                    <a:cubicBezTo>
                      <a:pt x="1828" y="1432"/>
                      <a:pt x="1845" y="1368"/>
                      <a:pt x="1852" y="1305"/>
                    </a:cubicBezTo>
                    <a:cubicBezTo>
                      <a:pt x="1858" y="1262"/>
                      <a:pt x="1842" y="1238"/>
                      <a:pt x="1815" y="1238"/>
                    </a:cubicBezTo>
                    <a:cubicBezTo>
                      <a:pt x="1801" y="1238"/>
                      <a:pt x="1783" y="1245"/>
                      <a:pt x="1765" y="1259"/>
                    </a:cubicBezTo>
                    <a:cubicBezTo>
                      <a:pt x="1712" y="1302"/>
                      <a:pt x="1665" y="1355"/>
                      <a:pt x="1622" y="1412"/>
                    </a:cubicBezTo>
                    <a:cubicBezTo>
                      <a:pt x="1525" y="1548"/>
                      <a:pt x="1432" y="1691"/>
                      <a:pt x="1336" y="1834"/>
                    </a:cubicBezTo>
                    <a:cubicBezTo>
                      <a:pt x="1229" y="1778"/>
                      <a:pt x="1133" y="1722"/>
                      <a:pt x="1026" y="1662"/>
                    </a:cubicBezTo>
                    <a:cubicBezTo>
                      <a:pt x="1056" y="1608"/>
                      <a:pt x="1082" y="1565"/>
                      <a:pt x="1109" y="1522"/>
                    </a:cubicBezTo>
                    <a:cubicBezTo>
                      <a:pt x="1359" y="1089"/>
                      <a:pt x="1612" y="656"/>
                      <a:pt x="1862" y="220"/>
                    </a:cubicBezTo>
                    <a:cubicBezTo>
                      <a:pt x="1895" y="163"/>
                      <a:pt x="1905" y="93"/>
                      <a:pt x="1928" y="33"/>
                    </a:cubicBezTo>
                    <a:cubicBezTo>
                      <a:pt x="1915" y="20"/>
                      <a:pt x="1905" y="10"/>
                      <a:pt x="1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5729272" y="2751864"/>
                <a:ext cx="181165" cy="263560"/>
              </a:xfrm>
              <a:custGeom>
                <a:rect b="b" l="l" r="r" t="t"/>
                <a:pathLst>
                  <a:path extrusionOk="0" h="2012" w="1383">
                    <a:moveTo>
                      <a:pt x="773" y="1"/>
                    </a:moveTo>
                    <a:cubicBezTo>
                      <a:pt x="537" y="207"/>
                      <a:pt x="534" y="533"/>
                      <a:pt x="407" y="803"/>
                    </a:cubicBezTo>
                    <a:cubicBezTo>
                      <a:pt x="351" y="777"/>
                      <a:pt x="300" y="750"/>
                      <a:pt x="247" y="733"/>
                    </a:cubicBezTo>
                    <a:cubicBezTo>
                      <a:pt x="207" y="720"/>
                      <a:pt x="161" y="697"/>
                      <a:pt x="120" y="697"/>
                    </a:cubicBezTo>
                    <a:cubicBezTo>
                      <a:pt x="90" y="697"/>
                      <a:pt x="62" y="710"/>
                      <a:pt x="44" y="750"/>
                    </a:cubicBezTo>
                    <a:cubicBezTo>
                      <a:pt x="1" y="837"/>
                      <a:pt x="97" y="866"/>
                      <a:pt x="151" y="903"/>
                    </a:cubicBezTo>
                    <a:cubicBezTo>
                      <a:pt x="343" y="1026"/>
                      <a:pt x="340" y="1026"/>
                      <a:pt x="294" y="1246"/>
                    </a:cubicBezTo>
                    <a:cubicBezTo>
                      <a:pt x="267" y="1376"/>
                      <a:pt x="244" y="1509"/>
                      <a:pt x="231" y="1642"/>
                    </a:cubicBezTo>
                    <a:cubicBezTo>
                      <a:pt x="227" y="1679"/>
                      <a:pt x="267" y="1719"/>
                      <a:pt x="284" y="1756"/>
                    </a:cubicBezTo>
                    <a:cubicBezTo>
                      <a:pt x="317" y="1732"/>
                      <a:pt x="360" y="1712"/>
                      <a:pt x="377" y="1679"/>
                    </a:cubicBezTo>
                    <a:cubicBezTo>
                      <a:pt x="407" y="1625"/>
                      <a:pt x="423" y="1562"/>
                      <a:pt x="443" y="1502"/>
                    </a:cubicBezTo>
                    <a:cubicBezTo>
                      <a:pt x="477" y="1392"/>
                      <a:pt x="506" y="1279"/>
                      <a:pt x="540" y="1156"/>
                    </a:cubicBezTo>
                    <a:cubicBezTo>
                      <a:pt x="617" y="1206"/>
                      <a:pt x="677" y="1243"/>
                      <a:pt x="743" y="1286"/>
                    </a:cubicBezTo>
                    <a:cubicBezTo>
                      <a:pt x="717" y="1406"/>
                      <a:pt x="683" y="1516"/>
                      <a:pt x="663" y="1625"/>
                    </a:cubicBezTo>
                    <a:cubicBezTo>
                      <a:pt x="643" y="1736"/>
                      <a:pt x="637" y="1845"/>
                      <a:pt x="626" y="1952"/>
                    </a:cubicBezTo>
                    <a:cubicBezTo>
                      <a:pt x="626" y="1971"/>
                      <a:pt x="650" y="2011"/>
                      <a:pt x="663" y="2011"/>
                    </a:cubicBezTo>
                    <a:cubicBezTo>
                      <a:pt x="686" y="2011"/>
                      <a:pt x="720" y="1999"/>
                      <a:pt x="733" y="1979"/>
                    </a:cubicBezTo>
                    <a:cubicBezTo>
                      <a:pt x="760" y="1939"/>
                      <a:pt x="773" y="1892"/>
                      <a:pt x="790" y="1848"/>
                    </a:cubicBezTo>
                    <a:cubicBezTo>
                      <a:pt x="837" y="1705"/>
                      <a:pt x="883" y="1559"/>
                      <a:pt x="930" y="1416"/>
                    </a:cubicBezTo>
                    <a:cubicBezTo>
                      <a:pt x="1036" y="1462"/>
                      <a:pt x="1130" y="1516"/>
                      <a:pt x="1230" y="1546"/>
                    </a:cubicBezTo>
                    <a:cubicBezTo>
                      <a:pt x="1236" y="1548"/>
                      <a:pt x="1243" y="1548"/>
                      <a:pt x="1250" y="1548"/>
                    </a:cubicBezTo>
                    <a:cubicBezTo>
                      <a:pt x="1290" y="1548"/>
                      <a:pt x="1338" y="1520"/>
                      <a:pt x="1382" y="1506"/>
                    </a:cubicBezTo>
                    <a:cubicBezTo>
                      <a:pt x="1362" y="1459"/>
                      <a:pt x="1353" y="1396"/>
                      <a:pt x="1316" y="1366"/>
                    </a:cubicBezTo>
                    <a:cubicBezTo>
                      <a:pt x="1243" y="1306"/>
                      <a:pt x="1156" y="1256"/>
                      <a:pt x="1073" y="1209"/>
                    </a:cubicBezTo>
                    <a:cubicBezTo>
                      <a:pt x="1020" y="1179"/>
                      <a:pt x="1010" y="1149"/>
                      <a:pt x="1026" y="1089"/>
                    </a:cubicBezTo>
                    <a:cubicBezTo>
                      <a:pt x="1086" y="886"/>
                      <a:pt x="1136" y="683"/>
                      <a:pt x="1183" y="477"/>
                    </a:cubicBezTo>
                    <a:cubicBezTo>
                      <a:pt x="1193" y="427"/>
                      <a:pt x="1173" y="370"/>
                      <a:pt x="1170" y="317"/>
                    </a:cubicBezTo>
                    <a:cubicBezTo>
                      <a:pt x="1153" y="313"/>
                      <a:pt x="1136" y="310"/>
                      <a:pt x="1119" y="310"/>
                    </a:cubicBezTo>
                    <a:cubicBezTo>
                      <a:pt x="920" y="507"/>
                      <a:pt x="936" y="803"/>
                      <a:pt x="810" y="1043"/>
                    </a:cubicBezTo>
                    <a:cubicBezTo>
                      <a:pt x="783" y="1026"/>
                      <a:pt x="760" y="1012"/>
                      <a:pt x="733" y="1000"/>
                    </a:cubicBezTo>
                    <a:cubicBezTo>
                      <a:pt x="634" y="960"/>
                      <a:pt x="610" y="903"/>
                      <a:pt x="646" y="793"/>
                    </a:cubicBezTo>
                    <a:cubicBezTo>
                      <a:pt x="710" y="600"/>
                      <a:pt x="753" y="400"/>
                      <a:pt x="800" y="204"/>
                    </a:cubicBezTo>
                    <a:cubicBezTo>
                      <a:pt x="813" y="141"/>
                      <a:pt x="806" y="73"/>
                      <a:pt x="810" y="10"/>
                    </a:cubicBezTo>
                    <a:cubicBezTo>
                      <a:pt x="797" y="7"/>
                      <a:pt x="786" y="4"/>
                      <a:pt x="7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5598808" y="3084833"/>
                <a:ext cx="72571" cy="81871"/>
              </a:xfrm>
              <a:custGeom>
                <a:rect b="b" l="l" r="r" t="t"/>
                <a:pathLst>
                  <a:path extrusionOk="0" h="625" w="554">
                    <a:moveTo>
                      <a:pt x="507" y="1"/>
                    </a:moveTo>
                    <a:cubicBezTo>
                      <a:pt x="468" y="1"/>
                      <a:pt x="395" y="34"/>
                      <a:pt x="354" y="59"/>
                    </a:cubicBezTo>
                    <a:cubicBezTo>
                      <a:pt x="194" y="162"/>
                      <a:pt x="84" y="309"/>
                      <a:pt x="21" y="485"/>
                    </a:cubicBezTo>
                    <a:cubicBezTo>
                      <a:pt x="8" y="522"/>
                      <a:pt x="1" y="599"/>
                      <a:pt x="44" y="619"/>
                    </a:cubicBezTo>
                    <a:cubicBezTo>
                      <a:pt x="51" y="623"/>
                      <a:pt x="59" y="625"/>
                      <a:pt x="68" y="625"/>
                    </a:cubicBezTo>
                    <a:cubicBezTo>
                      <a:pt x="103" y="625"/>
                      <a:pt x="142" y="589"/>
                      <a:pt x="164" y="562"/>
                    </a:cubicBezTo>
                    <a:cubicBezTo>
                      <a:pt x="274" y="432"/>
                      <a:pt x="374" y="296"/>
                      <a:pt x="474" y="156"/>
                    </a:cubicBezTo>
                    <a:cubicBezTo>
                      <a:pt x="500" y="119"/>
                      <a:pt x="554" y="22"/>
                      <a:pt x="527" y="6"/>
                    </a:cubicBezTo>
                    <a:cubicBezTo>
                      <a:pt x="523" y="2"/>
                      <a:pt x="516" y="1"/>
                      <a:pt x="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645571" y="3130024"/>
                <a:ext cx="41132" cy="49385"/>
              </a:xfrm>
              <a:custGeom>
                <a:rect b="b" l="l" r="r" t="t"/>
                <a:pathLst>
                  <a:path extrusionOk="0" h="377" w="314">
                    <a:moveTo>
                      <a:pt x="294" y="0"/>
                    </a:moveTo>
                    <a:lnTo>
                      <a:pt x="294" y="0"/>
                    </a:lnTo>
                    <a:cubicBezTo>
                      <a:pt x="150" y="4"/>
                      <a:pt x="0" y="174"/>
                      <a:pt x="23" y="310"/>
                    </a:cubicBezTo>
                    <a:cubicBezTo>
                      <a:pt x="31" y="352"/>
                      <a:pt x="53" y="376"/>
                      <a:pt x="86" y="376"/>
                    </a:cubicBezTo>
                    <a:cubicBezTo>
                      <a:pt x="97" y="376"/>
                      <a:pt x="110" y="373"/>
                      <a:pt x="123" y="367"/>
                    </a:cubicBezTo>
                    <a:cubicBezTo>
                      <a:pt x="206" y="330"/>
                      <a:pt x="314" y="94"/>
                      <a:pt x="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6583310" y="3105922"/>
                <a:ext cx="86456" cy="189155"/>
              </a:xfrm>
              <a:custGeom>
                <a:rect b="b" l="l" r="r" t="t"/>
                <a:pathLst>
                  <a:path extrusionOk="0" h="1444" w="660">
                    <a:moveTo>
                      <a:pt x="608" y="1"/>
                    </a:moveTo>
                    <a:cubicBezTo>
                      <a:pt x="535" y="1"/>
                      <a:pt x="488" y="44"/>
                      <a:pt x="447" y="88"/>
                    </a:cubicBezTo>
                    <a:cubicBezTo>
                      <a:pt x="111" y="427"/>
                      <a:pt x="0" y="837"/>
                      <a:pt x="74" y="1300"/>
                    </a:cubicBezTo>
                    <a:cubicBezTo>
                      <a:pt x="84" y="1350"/>
                      <a:pt x="134" y="1397"/>
                      <a:pt x="164" y="1443"/>
                    </a:cubicBezTo>
                    <a:cubicBezTo>
                      <a:pt x="180" y="1394"/>
                      <a:pt x="211" y="1346"/>
                      <a:pt x="214" y="1297"/>
                    </a:cubicBezTo>
                    <a:cubicBezTo>
                      <a:pt x="231" y="897"/>
                      <a:pt x="334" y="527"/>
                      <a:pt x="570" y="198"/>
                    </a:cubicBezTo>
                    <a:cubicBezTo>
                      <a:pt x="610" y="144"/>
                      <a:pt x="630" y="75"/>
                      <a:pt x="660" y="8"/>
                    </a:cubicBezTo>
                    <a:cubicBezTo>
                      <a:pt x="641" y="3"/>
                      <a:pt x="624" y="1"/>
                      <a:pt x="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6693732" y="3016196"/>
                <a:ext cx="96019" cy="57768"/>
              </a:xfrm>
              <a:custGeom>
                <a:rect b="b" l="l" r="r" t="t"/>
                <a:pathLst>
                  <a:path extrusionOk="0" h="441" w="733">
                    <a:moveTo>
                      <a:pt x="666" y="1"/>
                    </a:moveTo>
                    <a:cubicBezTo>
                      <a:pt x="413" y="7"/>
                      <a:pt x="196" y="84"/>
                      <a:pt x="33" y="284"/>
                    </a:cubicBezTo>
                    <a:cubicBezTo>
                      <a:pt x="17" y="300"/>
                      <a:pt x="4" y="324"/>
                      <a:pt x="4" y="347"/>
                    </a:cubicBezTo>
                    <a:cubicBezTo>
                      <a:pt x="1" y="377"/>
                      <a:pt x="1" y="420"/>
                      <a:pt x="21" y="433"/>
                    </a:cubicBezTo>
                    <a:cubicBezTo>
                      <a:pt x="27" y="438"/>
                      <a:pt x="38" y="441"/>
                      <a:pt x="50" y="441"/>
                    </a:cubicBezTo>
                    <a:cubicBezTo>
                      <a:pt x="70" y="441"/>
                      <a:pt x="93" y="435"/>
                      <a:pt x="107" y="427"/>
                    </a:cubicBezTo>
                    <a:cubicBezTo>
                      <a:pt x="253" y="353"/>
                      <a:pt x="396" y="280"/>
                      <a:pt x="533" y="197"/>
                    </a:cubicBezTo>
                    <a:cubicBezTo>
                      <a:pt x="603" y="157"/>
                      <a:pt x="663" y="104"/>
                      <a:pt x="733" y="50"/>
                    </a:cubicBezTo>
                    <a:cubicBezTo>
                      <a:pt x="703" y="21"/>
                      <a:pt x="700" y="13"/>
                      <a:pt x="693" y="10"/>
                    </a:cubicBezTo>
                    <a:cubicBezTo>
                      <a:pt x="683" y="7"/>
                      <a:pt x="673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6283218" y="2683358"/>
                <a:ext cx="140163" cy="65104"/>
              </a:xfrm>
              <a:custGeom>
                <a:rect b="b" l="l" r="r" t="t"/>
                <a:pathLst>
                  <a:path extrusionOk="0" h="497" w="1070">
                    <a:moveTo>
                      <a:pt x="687" y="0"/>
                    </a:moveTo>
                    <a:cubicBezTo>
                      <a:pt x="443" y="0"/>
                      <a:pt x="177" y="123"/>
                      <a:pt x="47" y="313"/>
                    </a:cubicBezTo>
                    <a:cubicBezTo>
                      <a:pt x="27" y="341"/>
                      <a:pt x="11" y="370"/>
                      <a:pt x="4" y="404"/>
                    </a:cubicBezTo>
                    <a:cubicBezTo>
                      <a:pt x="1" y="427"/>
                      <a:pt x="1" y="467"/>
                      <a:pt x="18" y="484"/>
                    </a:cubicBezTo>
                    <a:cubicBezTo>
                      <a:pt x="27" y="492"/>
                      <a:pt x="48" y="496"/>
                      <a:pt x="67" y="496"/>
                    </a:cubicBezTo>
                    <a:cubicBezTo>
                      <a:pt x="80" y="496"/>
                      <a:pt x="92" y="494"/>
                      <a:pt x="101" y="490"/>
                    </a:cubicBezTo>
                    <a:cubicBezTo>
                      <a:pt x="147" y="470"/>
                      <a:pt x="187" y="441"/>
                      <a:pt x="227" y="410"/>
                    </a:cubicBezTo>
                    <a:cubicBezTo>
                      <a:pt x="390" y="297"/>
                      <a:pt x="559" y="216"/>
                      <a:pt x="755" y="216"/>
                    </a:cubicBezTo>
                    <a:cubicBezTo>
                      <a:pt x="795" y="216"/>
                      <a:pt x="837" y="220"/>
                      <a:pt x="880" y="227"/>
                    </a:cubicBezTo>
                    <a:cubicBezTo>
                      <a:pt x="888" y="228"/>
                      <a:pt x="896" y="229"/>
                      <a:pt x="904" y="229"/>
                    </a:cubicBezTo>
                    <a:cubicBezTo>
                      <a:pt x="954" y="229"/>
                      <a:pt x="1008" y="206"/>
                      <a:pt x="1057" y="197"/>
                    </a:cubicBezTo>
                    <a:cubicBezTo>
                      <a:pt x="1063" y="184"/>
                      <a:pt x="1066" y="167"/>
                      <a:pt x="1069" y="150"/>
                    </a:cubicBezTo>
                    <a:cubicBezTo>
                      <a:pt x="1013" y="114"/>
                      <a:pt x="963" y="61"/>
                      <a:pt x="903" y="37"/>
                    </a:cubicBezTo>
                    <a:cubicBezTo>
                      <a:pt x="836" y="12"/>
                      <a:pt x="763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6032639" y="3050122"/>
                <a:ext cx="78858" cy="40477"/>
              </a:xfrm>
              <a:custGeom>
                <a:rect b="b" l="l" r="r" t="t"/>
                <a:pathLst>
                  <a:path extrusionOk="0" h="309" w="602">
                    <a:moveTo>
                      <a:pt x="509" y="0"/>
                    </a:moveTo>
                    <a:cubicBezTo>
                      <a:pt x="368" y="0"/>
                      <a:pt x="53" y="117"/>
                      <a:pt x="16" y="231"/>
                    </a:cubicBezTo>
                    <a:cubicBezTo>
                      <a:pt x="1" y="284"/>
                      <a:pt x="20" y="308"/>
                      <a:pt x="53" y="308"/>
                    </a:cubicBezTo>
                    <a:cubicBezTo>
                      <a:pt x="64" y="308"/>
                      <a:pt x="76" y="306"/>
                      <a:pt x="89" y="301"/>
                    </a:cubicBezTo>
                    <a:cubicBezTo>
                      <a:pt x="265" y="241"/>
                      <a:pt x="602" y="108"/>
                      <a:pt x="575" y="25"/>
                    </a:cubicBezTo>
                    <a:cubicBezTo>
                      <a:pt x="569" y="8"/>
                      <a:pt x="545" y="0"/>
                      <a:pt x="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6089225" y="3091645"/>
                <a:ext cx="57113" cy="23448"/>
              </a:xfrm>
              <a:custGeom>
                <a:rect b="b" l="l" r="r" t="t"/>
                <a:pathLst>
                  <a:path extrusionOk="0" h="179" w="436">
                    <a:moveTo>
                      <a:pt x="349" y="1"/>
                    </a:moveTo>
                    <a:cubicBezTo>
                      <a:pt x="250" y="14"/>
                      <a:pt x="150" y="24"/>
                      <a:pt x="56" y="57"/>
                    </a:cubicBezTo>
                    <a:cubicBezTo>
                      <a:pt x="0" y="77"/>
                      <a:pt x="13" y="154"/>
                      <a:pt x="76" y="177"/>
                    </a:cubicBezTo>
                    <a:cubicBezTo>
                      <a:pt x="81" y="178"/>
                      <a:pt x="89" y="179"/>
                      <a:pt x="101" y="179"/>
                    </a:cubicBezTo>
                    <a:cubicBezTo>
                      <a:pt x="165" y="179"/>
                      <a:pt x="319" y="157"/>
                      <a:pt x="373" y="134"/>
                    </a:cubicBezTo>
                    <a:cubicBezTo>
                      <a:pt x="436" y="110"/>
                      <a:pt x="436" y="74"/>
                      <a:pt x="436" y="47"/>
                    </a:cubicBezTo>
                    <a:cubicBezTo>
                      <a:pt x="433" y="27"/>
                      <a:pt x="416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6127081" y="3029950"/>
                <a:ext cx="50695" cy="21090"/>
              </a:xfrm>
              <a:custGeom>
                <a:rect b="b" l="l" r="r" t="t"/>
                <a:pathLst>
                  <a:path extrusionOk="0" h="161" w="387">
                    <a:moveTo>
                      <a:pt x="221" y="0"/>
                    </a:moveTo>
                    <a:cubicBezTo>
                      <a:pt x="152" y="0"/>
                      <a:pt x="75" y="22"/>
                      <a:pt x="40" y="59"/>
                    </a:cubicBezTo>
                    <a:cubicBezTo>
                      <a:pt x="1" y="105"/>
                      <a:pt x="11" y="148"/>
                      <a:pt x="71" y="159"/>
                    </a:cubicBezTo>
                    <a:cubicBezTo>
                      <a:pt x="76" y="160"/>
                      <a:pt x="87" y="161"/>
                      <a:pt x="102" y="161"/>
                    </a:cubicBezTo>
                    <a:cubicBezTo>
                      <a:pt x="160" y="161"/>
                      <a:pt x="274" y="151"/>
                      <a:pt x="317" y="132"/>
                    </a:cubicBezTo>
                    <a:cubicBezTo>
                      <a:pt x="371" y="112"/>
                      <a:pt x="387" y="68"/>
                      <a:pt x="331" y="28"/>
                    </a:cubicBezTo>
                    <a:cubicBezTo>
                      <a:pt x="306" y="9"/>
                      <a:pt x="265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5604048" y="2927125"/>
                <a:ext cx="48206" cy="58685"/>
              </a:xfrm>
              <a:custGeom>
                <a:rect b="b" l="l" r="r" t="t"/>
                <a:pathLst>
                  <a:path extrusionOk="0" h="448" w="368">
                    <a:moveTo>
                      <a:pt x="298" y="0"/>
                    </a:moveTo>
                    <a:cubicBezTo>
                      <a:pt x="270" y="0"/>
                      <a:pt x="238" y="6"/>
                      <a:pt x="217" y="21"/>
                    </a:cubicBezTo>
                    <a:cubicBezTo>
                      <a:pt x="101" y="108"/>
                      <a:pt x="44" y="238"/>
                      <a:pt x="4" y="371"/>
                    </a:cubicBezTo>
                    <a:cubicBezTo>
                      <a:pt x="1" y="391"/>
                      <a:pt x="18" y="427"/>
                      <a:pt x="34" y="438"/>
                    </a:cubicBezTo>
                    <a:cubicBezTo>
                      <a:pt x="43" y="445"/>
                      <a:pt x="60" y="448"/>
                      <a:pt x="75" y="448"/>
                    </a:cubicBezTo>
                    <a:cubicBezTo>
                      <a:pt x="88" y="448"/>
                      <a:pt x="99" y="445"/>
                      <a:pt x="104" y="441"/>
                    </a:cubicBezTo>
                    <a:cubicBezTo>
                      <a:pt x="194" y="324"/>
                      <a:pt x="248" y="247"/>
                      <a:pt x="334" y="131"/>
                    </a:cubicBezTo>
                    <a:cubicBezTo>
                      <a:pt x="368" y="68"/>
                      <a:pt x="334" y="5"/>
                      <a:pt x="320" y="1"/>
                    </a:cubicBezTo>
                    <a:cubicBezTo>
                      <a:pt x="313" y="1"/>
                      <a:pt x="306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 rot="-5639198">
                <a:off x="5626022" y="3855998"/>
                <a:ext cx="577310" cy="494509"/>
              </a:xfrm>
              <a:custGeom>
                <a:rect b="b" l="l" r="r" t="t"/>
                <a:pathLst>
                  <a:path extrusionOk="0" h="13778" w="16085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 rot="-5639198">
                <a:off x="5616335" y="3835531"/>
                <a:ext cx="598522" cy="521033"/>
              </a:xfrm>
              <a:custGeom>
                <a:rect b="b" l="l" r="r" t="t"/>
                <a:pathLst>
                  <a:path extrusionOk="0" h="14517" w="16676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7350409" y="3752653"/>
                <a:ext cx="747178" cy="606088"/>
              </a:xfrm>
              <a:custGeom>
                <a:rect b="b" l="l" r="r" t="t"/>
                <a:pathLst>
                  <a:path extrusionOk="0" h="17183" w="21183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7503315" y="4118994"/>
                <a:ext cx="106982" cy="49734"/>
              </a:xfrm>
              <a:custGeom>
                <a:rect b="b" l="l" r="r" t="t"/>
                <a:pathLst>
                  <a:path extrusionOk="0" h="1410" w="3033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7398591" y="4078501"/>
                <a:ext cx="259571" cy="228002"/>
              </a:xfrm>
              <a:custGeom>
                <a:rect b="b" l="l" r="r" t="t"/>
                <a:pathLst>
                  <a:path extrusionOk="0" h="6464" w="7359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7649802" y="3786339"/>
                <a:ext cx="447785" cy="543973"/>
              </a:xfrm>
              <a:custGeom>
                <a:rect b="b" l="l" r="r" t="t"/>
                <a:pathLst>
                  <a:path extrusionOk="0" h="15422" w="12695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7968102" y="3932438"/>
                <a:ext cx="33403" cy="32980"/>
              </a:xfrm>
              <a:custGeom>
                <a:rect b="b" l="l" r="r" t="t"/>
                <a:pathLst>
                  <a:path extrusionOk="0" h="935" w="947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7945739" y="3971837"/>
                <a:ext cx="30087" cy="24797"/>
              </a:xfrm>
              <a:custGeom>
                <a:rect b="b" l="l" r="r" t="t"/>
                <a:pathLst>
                  <a:path extrusionOk="0" h="703" w="853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7983198" y="3970955"/>
                <a:ext cx="33544" cy="32098"/>
              </a:xfrm>
              <a:custGeom>
                <a:rect b="b" l="l" r="r" t="t"/>
                <a:pathLst>
                  <a:path extrusionOk="0" h="910" w="951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7345612" y="3736922"/>
                <a:ext cx="773668" cy="633283"/>
              </a:xfrm>
              <a:custGeom>
                <a:rect b="b" l="l" r="r" t="t"/>
                <a:pathLst>
                  <a:path extrusionOk="0" h="17954" w="21934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7578552" y="3893003"/>
                <a:ext cx="155693" cy="108498"/>
              </a:xfrm>
              <a:custGeom>
                <a:rect b="b" l="l" r="r" t="t"/>
                <a:pathLst>
                  <a:path extrusionOk="0" h="3076" w="4414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7763803" y="3834204"/>
                <a:ext cx="45643" cy="41727"/>
              </a:xfrm>
              <a:custGeom>
                <a:rect b="b" l="l" r="r" t="t"/>
                <a:pathLst>
                  <a:path extrusionOk="0" h="1183" w="1294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6414906" y="4095993"/>
                <a:ext cx="278429" cy="191999"/>
              </a:xfrm>
              <a:custGeom>
                <a:rect b="b" l="l" r="r" t="t"/>
                <a:pathLst>
                  <a:path extrusionOk="0" h="5217" w="7566">
                    <a:moveTo>
                      <a:pt x="3958" y="1"/>
                    </a:moveTo>
                    <a:cubicBezTo>
                      <a:pt x="3454" y="1"/>
                      <a:pt x="2949" y="46"/>
                      <a:pt x="2452" y="91"/>
                    </a:cubicBezTo>
                    <a:cubicBezTo>
                      <a:pt x="1973" y="141"/>
                      <a:pt x="1183" y="177"/>
                      <a:pt x="825" y="573"/>
                    </a:cubicBezTo>
                    <a:cubicBezTo>
                      <a:pt x="518" y="904"/>
                      <a:pt x="358" y="1508"/>
                      <a:pt x="245" y="2052"/>
                    </a:cubicBezTo>
                    <a:cubicBezTo>
                      <a:pt x="210" y="2235"/>
                      <a:pt x="172" y="2422"/>
                      <a:pt x="148" y="2570"/>
                    </a:cubicBezTo>
                    <a:cubicBezTo>
                      <a:pt x="50" y="3075"/>
                      <a:pt x="0" y="3628"/>
                      <a:pt x="257" y="4060"/>
                    </a:cubicBezTo>
                    <a:cubicBezTo>
                      <a:pt x="603" y="4652"/>
                      <a:pt x="1355" y="4823"/>
                      <a:pt x="2032" y="4936"/>
                    </a:cubicBezTo>
                    <a:cubicBezTo>
                      <a:pt x="2989" y="5087"/>
                      <a:pt x="3963" y="5217"/>
                      <a:pt x="4928" y="5217"/>
                    </a:cubicBezTo>
                    <a:cubicBezTo>
                      <a:pt x="5454" y="5217"/>
                      <a:pt x="5978" y="5178"/>
                      <a:pt x="6495" y="5083"/>
                    </a:cubicBezTo>
                    <a:cubicBezTo>
                      <a:pt x="6865" y="5010"/>
                      <a:pt x="7282" y="4873"/>
                      <a:pt x="7444" y="4527"/>
                    </a:cubicBezTo>
                    <a:cubicBezTo>
                      <a:pt x="7566" y="4244"/>
                      <a:pt x="7468" y="3924"/>
                      <a:pt x="7382" y="3640"/>
                    </a:cubicBezTo>
                    <a:cubicBezTo>
                      <a:pt x="7246" y="3208"/>
                      <a:pt x="7110" y="2780"/>
                      <a:pt x="6986" y="2348"/>
                    </a:cubicBezTo>
                    <a:cubicBezTo>
                      <a:pt x="6938" y="2200"/>
                      <a:pt x="6888" y="2052"/>
                      <a:pt x="6838" y="1904"/>
                    </a:cubicBezTo>
                    <a:cubicBezTo>
                      <a:pt x="6705" y="1449"/>
                      <a:pt x="6542" y="967"/>
                      <a:pt x="6211" y="620"/>
                    </a:cubicBezTo>
                    <a:cubicBezTo>
                      <a:pt x="5865" y="289"/>
                      <a:pt x="5386" y="141"/>
                      <a:pt x="4916" y="67"/>
                    </a:cubicBezTo>
                    <a:cubicBezTo>
                      <a:pt x="4599" y="19"/>
                      <a:pt x="4279" y="1"/>
                      <a:pt x="3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6246171" y="3589875"/>
                <a:ext cx="598221" cy="575812"/>
              </a:xfrm>
              <a:custGeom>
                <a:rect b="b" l="l" r="r" t="t"/>
                <a:pathLst>
                  <a:path extrusionOk="0" h="15646" w="16256">
                    <a:moveTo>
                      <a:pt x="9149" y="1"/>
                    </a:moveTo>
                    <a:cubicBezTo>
                      <a:pt x="8715" y="1"/>
                      <a:pt x="8265" y="15"/>
                      <a:pt x="7800" y="44"/>
                    </a:cubicBezTo>
                    <a:cubicBezTo>
                      <a:pt x="4215" y="251"/>
                      <a:pt x="285" y="1644"/>
                      <a:pt x="406" y="4185"/>
                    </a:cubicBezTo>
                    <a:cubicBezTo>
                      <a:pt x="406" y="4185"/>
                      <a:pt x="406" y="4220"/>
                      <a:pt x="421" y="4294"/>
                    </a:cubicBezTo>
                    <a:cubicBezTo>
                      <a:pt x="518" y="6968"/>
                      <a:pt x="1" y="15557"/>
                      <a:pt x="7986" y="15645"/>
                    </a:cubicBezTo>
                    <a:cubicBezTo>
                      <a:pt x="8026" y="15646"/>
                      <a:pt x="8065" y="15646"/>
                      <a:pt x="8105" y="15646"/>
                    </a:cubicBezTo>
                    <a:cubicBezTo>
                      <a:pt x="16097" y="15646"/>
                      <a:pt x="16255" y="5812"/>
                      <a:pt x="16170" y="3481"/>
                    </a:cubicBezTo>
                    <a:cubicBezTo>
                      <a:pt x="16155" y="3345"/>
                      <a:pt x="16143" y="3223"/>
                      <a:pt x="16120" y="3099"/>
                    </a:cubicBezTo>
                    <a:cubicBezTo>
                      <a:pt x="15752" y="1198"/>
                      <a:pt x="13130" y="1"/>
                      <a:pt x="9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6256623" y="3589875"/>
                <a:ext cx="582765" cy="261887"/>
              </a:xfrm>
              <a:custGeom>
                <a:rect b="b" l="l" r="r" t="t"/>
                <a:pathLst>
                  <a:path extrusionOk="0" h="7116" w="15836">
                    <a:moveTo>
                      <a:pt x="8865" y="1"/>
                    </a:moveTo>
                    <a:cubicBezTo>
                      <a:pt x="8431" y="1"/>
                      <a:pt x="7981" y="15"/>
                      <a:pt x="7516" y="44"/>
                    </a:cubicBezTo>
                    <a:cubicBezTo>
                      <a:pt x="3931" y="251"/>
                      <a:pt x="1" y="1644"/>
                      <a:pt x="122" y="4185"/>
                    </a:cubicBezTo>
                    <a:cubicBezTo>
                      <a:pt x="122" y="4185"/>
                      <a:pt x="122" y="4220"/>
                      <a:pt x="137" y="4294"/>
                    </a:cubicBezTo>
                    <a:cubicBezTo>
                      <a:pt x="137" y="4318"/>
                      <a:pt x="149" y="4356"/>
                      <a:pt x="149" y="4380"/>
                    </a:cubicBezTo>
                    <a:cubicBezTo>
                      <a:pt x="285" y="5057"/>
                      <a:pt x="1184" y="7116"/>
                      <a:pt x="7430" y="7116"/>
                    </a:cubicBezTo>
                    <a:cubicBezTo>
                      <a:pt x="12633" y="7104"/>
                      <a:pt x="14664" y="5146"/>
                      <a:pt x="15416" y="3975"/>
                    </a:cubicBezTo>
                    <a:cubicBezTo>
                      <a:pt x="15750" y="3469"/>
                      <a:pt x="15836" y="3099"/>
                      <a:pt x="15836" y="3099"/>
                    </a:cubicBezTo>
                    <a:cubicBezTo>
                      <a:pt x="15468" y="1198"/>
                      <a:pt x="12846" y="1"/>
                      <a:pt x="8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6245325" y="3572873"/>
                <a:ext cx="605802" cy="722212"/>
              </a:xfrm>
              <a:custGeom>
                <a:rect b="b" l="l" r="r" t="t"/>
                <a:pathLst>
                  <a:path extrusionOk="0" h="19624" w="16462">
                    <a:moveTo>
                      <a:pt x="9355" y="804"/>
                    </a:moveTo>
                    <a:cubicBezTo>
                      <a:pt x="10669" y="804"/>
                      <a:pt x="11969" y="985"/>
                      <a:pt x="13247" y="1441"/>
                    </a:cubicBezTo>
                    <a:cubicBezTo>
                      <a:pt x="13948" y="1689"/>
                      <a:pt x="14625" y="2009"/>
                      <a:pt x="15143" y="2562"/>
                    </a:cubicBezTo>
                    <a:cubicBezTo>
                      <a:pt x="15415" y="2857"/>
                      <a:pt x="15613" y="3192"/>
                      <a:pt x="15575" y="3685"/>
                    </a:cubicBezTo>
                    <a:cubicBezTo>
                      <a:pt x="14886" y="2946"/>
                      <a:pt x="14060" y="2562"/>
                      <a:pt x="13147" y="2340"/>
                    </a:cubicBezTo>
                    <a:cubicBezTo>
                      <a:pt x="12613" y="2206"/>
                      <a:pt x="12090" y="2136"/>
                      <a:pt x="11577" y="2136"/>
                    </a:cubicBezTo>
                    <a:cubicBezTo>
                      <a:pt x="10541" y="2136"/>
                      <a:pt x="9548" y="2420"/>
                      <a:pt x="8601" y="3032"/>
                    </a:cubicBezTo>
                    <a:cubicBezTo>
                      <a:pt x="8355" y="3180"/>
                      <a:pt x="8107" y="3328"/>
                      <a:pt x="7861" y="3487"/>
                    </a:cubicBezTo>
                    <a:cubicBezTo>
                      <a:pt x="7327" y="3840"/>
                      <a:pt x="6766" y="4024"/>
                      <a:pt x="6180" y="4024"/>
                    </a:cubicBezTo>
                    <a:cubicBezTo>
                      <a:pt x="5848" y="4024"/>
                      <a:pt x="5509" y="3965"/>
                      <a:pt x="5161" y="3845"/>
                    </a:cubicBezTo>
                    <a:cubicBezTo>
                      <a:pt x="4842" y="3733"/>
                      <a:pt x="4522" y="3635"/>
                      <a:pt x="4200" y="3538"/>
                    </a:cubicBezTo>
                    <a:cubicBezTo>
                      <a:pt x="3797" y="3414"/>
                      <a:pt x="3407" y="3343"/>
                      <a:pt x="3034" y="3343"/>
                    </a:cubicBezTo>
                    <a:cubicBezTo>
                      <a:pt x="2290" y="3343"/>
                      <a:pt x="1617" y="3628"/>
                      <a:pt x="1059" y="4351"/>
                    </a:cubicBezTo>
                    <a:cubicBezTo>
                      <a:pt x="1020" y="4324"/>
                      <a:pt x="997" y="4312"/>
                      <a:pt x="961" y="4289"/>
                    </a:cubicBezTo>
                    <a:cubicBezTo>
                      <a:pt x="1071" y="4029"/>
                      <a:pt x="1109" y="3697"/>
                      <a:pt x="1293" y="3499"/>
                    </a:cubicBezTo>
                    <a:cubicBezTo>
                      <a:pt x="1662" y="3094"/>
                      <a:pt x="2070" y="2674"/>
                      <a:pt x="2538" y="2390"/>
                    </a:cubicBezTo>
                    <a:cubicBezTo>
                      <a:pt x="3993" y="1491"/>
                      <a:pt x="5643" y="1133"/>
                      <a:pt x="7320" y="935"/>
                    </a:cubicBezTo>
                    <a:cubicBezTo>
                      <a:pt x="8001" y="852"/>
                      <a:pt x="8680" y="804"/>
                      <a:pt x="9355" y="804"/>
                    </a:cubicBezTo>
                    <a:close/>
                    <a:moveTo>
                      <a:pt x="11684" y="3027"/>
                    </a:moveTo>
                    <a:cubicBezTo>
                      <a:pt x="12659" y="3027"/>
                      <a:pt x="13599" y="3361"/>
                      <a:pt x="14492" y="3943"/>
                    </a:cubicBezTo>
                    <a:cubicBezTo>
                      <a:pt x="14738" y="4091"/>
                      <a:pt x="14909" y="4375"/>
                      <a:pt x="15193" y="4682"/>
                    </a:cubicBezTo>
                    <a:cubicBezTo>
                      <a:pt x="14640" y="5064"/>
                      <a:pt x="14182" y="5422"/>
                      <a:pt x="13664" y="5694"/>
                    </a:cubicBezTo>
                    <a:cubicBezTo>
                      <a:pt x="12088" y="6519"/>
                      <a:pt x="10363" y="6850"/>
                      <a:pt x="8601" y="6962"/>
                    </a:cubicBezTo>
                    <a:cubicBezTo>
                      <a:pt x="8180" y="6990"/>
                      <a:pt x="7759" y="7006"/>
                      <a:pt x="7338" y="7006"/>
                    </a:cubicBezTo>
                    <a:cubicBezTo>
                      <a:pt x="5890" y="7006"/>
                      <a:pt x="4454" y="6817"/>
                      <a:pt x="3079" y="6273"/>
                    </a:cubicBezTo>
                    <a:cubicBezTo>
                      <a:pt x="2550" y="6063"/>
                      <a:pt x="2082" y="5717"/>
                      <a:pt x="1588" y="5422"/>
                    </a:cubicBezTo>
                    <a:cubicBezTo>
                      <a:pt x="1378" y="5297"/>
                      <a:pt x="1390" y="5138"/>
                      <a:pt x="1538" y="4942"/>
                    </a:cubicBezTo>
                    <a:cubicBezTo>
                      <a:pt x="1931" y="4451"/>
                      <a:pt x="2443" y="4187"/>
                      <a:pt x="3026" y="4187"/>
                    </a:cubicBezTo>
                    <a:cubicBezTo>
                      <a:pt x="3232" y="4187"/>
                      <a:pt x="3448" y="4221"/>
                      <a:pt x="3670" y="4289"/>
                    </a:cubicBezTo>
                    <a:cubicBezTo>
                      <a:pt x="4188" y="4448"/>
                      <a:pt x="4694" y="4608"/>
                      <a:pt x="5211" y="4768"/>
                    </a:cubicBezTo>
                    <a:cubicBezTo>
                      <a:pt x="5556" y="4876"/>
                      <a:pt x="5891" y="4927"/>
                      <a:pt x="6218" y="4927"/>
                    </a:cubicBezTo>
                    <a:cubicBezTo>
                      <a:pt x="6863" y="4927"/>
                      <a:pt x="7479" y="4730"/>
                      <a:pt x="8083" y="4386"/>
                    </a:cubicBezTo>
                    <a:cubicBezTo>
                      <a:pt x="8737" y="4029"/>
                      <a:pt x="9364" y="3597"/>
                      <a:pt x="10056" y="3339"/>
                    </a:cubicBezTo>
                    <a:cubicBezTo>
                      <a:pt x="10608" y="3126"/>
                      <a:pt x="11151" y="3027"/>
                      <a:pt x="11684" y="3027"/>
                    </a:cubicBezTo>
                    <a:close/>
                    <a:moveTo>
                      <a:pt x="15563" y="5484"/>
                    </a:moveTo>
                    <a:cubicBezTo>
                      <a:pt x="15587" y="5507"/>
                      <a:pt x="15613" y="5534"/>
                      <a:pt x="15613" y="5546"/>
                    </a:cubicBezTo>
                    <a:cubicBezTo>
                      <a:pt x="15453" y="7725"/>
                      <a:pt x="15193" y="9870"/>
                      <a:pt x="14282" y="11893"/>
                    </a:cubicBezTo>
                    <a:cubicBezTo>
                      <a:pt x="13271" y="14096"/>
                      <a:pt x="11117" y="15540"/>
                      <a:pt x="8452" y="15540"/>
                    </a:cubicBezTo>
                    <a:cubicBezTo>
                      <a:pt x="8420" y="15540"/>
                      <a:pt x="8388" y="15540"/>
                      <a:pt x="8355" y="15539"/>
                    </a:cubicBezTo>
                    <a:cubicBezTo>
                      <a:pt x="7367" y="15528"/>
                      <a:pt x="6406" y="15353"/>
                      <a:pt x="5457" y="15034"/>
                    </a:cubicBezTo>
                    <a:cubicBezTo>
                      <a:pt x="4596" y="14726"/>
                      <a:pt x="3869" y="14220"/>
                      <a:pt x="3253" y="13543"/>
                    </a:cubicBezTo>
                    <a:cubicBezTo>
                      <a:pt x="1775" y="11893"/>
                      <a:pt x="1009" y="9955"/>
                      <a:pt x="887" y="7764"/>
                    </a:cubicBezTo>
                    <a:cubicBezTo>
                      <a:pt x="849" y="7172"/>
                      <a:pt x="825" y="6593"/>
                      <a:pt x="787" y="5927"/>
                    </a:cubicBezTo>
                    <a:lnTo>
                      <a:pt x="787" y="5927"/>
                    </a:lnTo>
                    <a:cubicBezTo>
                      <a:pt x="2514" y="7418"/>
                      <a:pt x="4510" y="7752"/>
                      <a:pt x="6566" y="7885"/>
                    </a:cubicBezTo>
                    <a:cubicBezTo>
                      <a:pt x="6903" y="7904"/>
                      <a:pt x="7238" y="7914"/>
                      <a:pt x="7572" y="7914"/>
                    </a:cubicBezTo>
                    <a:cubicBezTo>
                      <a:pt x="9405" y="7914"/>
                      <a:pt x="11199" y="7621"/>
                      <a:pt x="12940" y="6986"/>
                    </a:cubicBezTo>
                    <a:cubicBezTo>
                      <a:pt x="13850" y="6643"/>
                      <a:pt x="14714" y="6211"/>
                      <a:pt x="15453" y="5546"/>
                    </a:cubicBezTo>
                    <a:cubicBezTo>
                      <a:pt x="15477" y="5519"/>
                      <a:pt x="15527" y="5495"/>
                      <a:pt x="15563" y="5484"/>
                    </a:cubicBezTo>
                    <a:close/>
                    <a:moveTo>
                      <a:pt x="5483" y="16045"/>
                    </a:moveTo>
                    <a:cubicBezTo>
                      <a:pt x="5877" y="16131"/>
                      <a:pt x="6223" y="16205"/>
                      <a:pt x="6581" y="16279"/>
                    </a:cubicBezTo>
                    <a:cubicBezTo>
                      <a:pt x="7190" y="16402"/>
                      <a:pt x="7801" y="16470"/>
                      <a:pt x="8412" y="16470"/>
                    </a:cubicBezTo>
                    <a:cubicBezTo>
                      <a:pt x="9073" y="16470"/>
                      <a:pt x="9733" y="16390"/>
                      <a:pt x="10387" y="16217"/>
                    </a:cubicBezTo>
                    <a:cubicBezTo>
                      <a:pt x="10448" y="16203"/>
                      <a:pt x="10501" y="16195"/>
                      <a:pt x="10547" y="16195"/>
                    </a:cubicBezTo>
                    <a:cubicBezTo>
                      <a:pt x="10670" y="16195"/>
                      <a:pt x="10748" y="16251"/>
                      <a:pt x="10819" y="16403"/>
                    </a:cubicBezTo>
                    <a:cubicBezTo>
                      <a:pt x="11017" y="16870"/>
                      <a:pt x="11274" y="17326"/>
                      <a:pt x="11461" y="17808"/>
                    </a:cubicBezTo>
                    <a:cubicBezTo>
                      <a:pt x="11656" y="18299"/>
                      <a:pt x="11508" y="18547"/>
                      <a:pt x="10990" y="18606"/>
                    </a:cubicBezTo>
                    <a:cubicBezTo>
                      <a:pt x="10309" y="18677"/>
                      <a:pt x="9628" y="18717"/>
                      <a:pt x="8947" y="18717"/>
                    </a:cubicBezTo>
                    <a:cubicBezTo>
                      <a:pt x="7942" y="18717"/>
                      <a:pt x="6939" y="18629"/>
                      <a:pt x="5939" y="18423"/>
                    </a:cubicBezTo>
                    <a:cubicBezTo>
                      <a:pt x="5211" y="18263"/>
                      <a:pt x="5052" y="17991"/>
                      <a:pt x="5176" y="17264"/>
                    </a:cubicBezTo>
                    <a:cubicBezTo>
                      <a:pt x="5188" y="17166"/>
                      <a:pt x="5211" y="17080"/>
                      <a:pt x="5235" y="16980"/>
                    </a:cubicBezTo>
                    <a:cubicBezTo>
                      <a:pt x="5309" y="16684"/>
                      <a:pt x="5398" y="16388"/>
                      <a:pt x="5483" y="16045"/>
                    </a:cubicBezTo>
                    <a:close/>
                    <a:moveTo>
                      <a:pt x="8890" y="1"/>
                    </a:moveTo>
                    <a:cubicBezTo>
                      <a:pt x="7098" y="1"/>
                      <a:pt x="5315" y="318"/>
                      <a:pt x="3549" y="973"/>
                    </a:cubicBezTo>
                    <a:cubicBezTo>
                      <a:pt x="2783" y="1257"/>
                      <a:pt x="2056" y="1701"/>
                      <a:pt x="1378" y="2156"/>
                    </a:cubicBezTo>
                    <a:cubicBezTo>
                      <a:pt x="565" y="2709"/>
                      <a:pt x="110" y="3538"/>
                      <a:pt x="74" y="4534"/>
                    </a:cubicBezTo>
                    <a:cubicBezTo>
                      <a:pt x="36" y="5694"/>
                      <a:pt x="0" y="6865"/>
                      <a:pt x="47" y="8021"/>
                    </a:cubicBezTo>
                    <a:cubicBezTo>
                      <a:pt x="160" y="10340"/>
                      <a:pt x="1009" y="12384"/>
                      <a:pt x="2550" y="14123"/>
                    </a:cubicBezTo>
                    <a:cubicBezTo>
                      <a:pt x="3117" y="14762"/>
                      <a:pt x="3771" y="15279"/>
                      <a:pt x="4534" y="15649"/>
                    </a:cubicBezTo>
                    <a:cubicBezTo>
                      <a:pt x="4620" y="15687"/>
                      <a:pt x="4694" y="15738"/>
                      <a:pt x="4768" y="15785"/>
                    </a:cubicBezTo>
                    <a:cubicBezTo>
                      <a:pt x="4632" y="16240"/>
                      <a:pt x="4472" y="16672"/>
                      <a:pt x="4374" y="17104"/>
                    </a:cubicBezTo>
                    <a:cubicBezTo>
                      <a:pt x="4102" y="18251"/>
                      <a:pt x="4510" y="18964"/>
                      <a:pt x="5667" y="19272"/>
                    </a:cubicBezTo>
                    <a:cubicBezTo>
                      <a:pt x="6578" y="19512"/>
                      <a:pt x="7506" y="19624"/>
                      <a:pt x="8444" y="19624"/>
                    </a:cubicBezTo>
                    <a:cubicBezTo>
                      <a:pt x="8661" y="19624"/>
                      <a:pt x="8877" y="19618"/>
                      <a:pt x="9095" y="19606"/>
                    </a:cubicBezTo>
                    <a:cubicBezTo>
                      <a:pt x="9846" y="19556"/>
                      <a:pt x="10597" y="19532"/>
                      <a:pt x="11337" y="19408"/>
                    </a:cubicBezTo>
                    <a:cubicBezTo>
                      <a:pt x="12100" y="19272"/>
                      <a:pt x="12446" y="18731"/>
                      <a:pt x="12348" y="17956"/>
                    </a:cubicBezTo>
                    <a:cubicBezTo>
                      <a:pt x="12310" y="17660"/>
                      <a:pt x="12200" y="17349"/>
                      <a:pt x="12088" y="17068"/>
                    </a:cubicBezTo>
                    <a:cubicBezTo>
                      <a:pt x="11916" y="16672"/>
                      <a:pt x="11718" y="16291"/>
                      <a:pt x="11508" y="15859"/>
                    </a:cubicBezTo>
                    <a:cubicBezTo>
                      <a:pt x="11644" y="15797"/>
                      <a:pt x="11756" y="15749"/>
                      <a:pt x="11854" y="15687"/>
                    </a:cubicBezTo>
                    <a:cubicBezTo>
                      <a:pt x="13037" y="15022"/>
                      <a:pt x="14049" y="14158"/>
                      <a:pt x="14726" y="12975"/>
                    </a:cubicBezTo>
                    <a:cubicBezTo>
                      <a:pt x="15353" y="11866"/>
                      <a:pt x="15761" y="10659"/>
                      <a:pt x="15995" y="9391"/>
                    </a:cubicBezTo>
                    <a:cubicBezTo>
                      <a:pt x="16314" y="7589"/>
                      <a:pt x="16450" y="5756"/>
                      <a:pt x="16462" y="3919"/>
                    </a:cubicBezTo>
                    <a:cubicBezTo>
                      <a:pt x="16462" y="2896"/>
                      <a:pt x="16092" y="2133"/>
                      <a:pt x="15291" y="1589"/>
                    </a:cubicBezTo>
                    <a:cubicBezTo>
                      <a:pt x="14714" y="1207"/>
                      <a:pt x="14084" y="861"/>
                      <a:pt x="13430" y="666"/>
                    </a:cubicBezTo>
                    <a:cubicBezTo>
                      <a:pt x="11914" y="226"/>
                      <a:pt x="10399" y="1"/>
                      <a:pt x="8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6602227" y="3762764"/>
                <a:ext cx="26238" cy="23701"/>
              </a:xfrm>
              <a:custGeom>
                <a:rect b="b" l="l" r="r" t="t"/>
                <a:pathLst>
                  <a:path extrusionOk="0" h="644" w="713">
                    <a:moveTo>
                      <a:pt x="336" y="1"/>
                    </a:moveTo>
                    <a:cubicBezTo>
                      <a:pt x="298" y="1"/>
                      <a:pt x="263" y="6"/>
                      <a:pt x="234" y="16"/>
                    </a:cubicBezTo>
                    <a:cubicBezTo>
                      <a:pt x="74" y="63"/>
                      <a:pt x="24" y="211"/>
                      <a:pt x="12" y="359"/>
                    </a:cubicBezTo>
                    <a:cubicBezTo>
                      <a:pt x="0" y="490"/>
                      <a:pt x="182" y="644"/>
                      <a:pt x="362" y="644"/>
                    </a:cubicBezTo>
                    <a:cubicBezTo>
                      <a:pt x="368" y="644"/>
                      <a:pt x="375" y="643"/>
                      <a:pt x="382" y="643"/>
                    </a:cubicBezTo>
                    <a:cubicBezTo>
                      <a:pt x="580" y="631"/>
                      <a:pt x="713" y="483"/>
                      <a:pt x="701" y="262"/>
                    </a:cubicBezTo>
                    <a:cubicBezTo>
                      <a:pt x="682" y="84"/>
                      <a:pt x="488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6625743" y="3727399"/>
                <a:ext cx="26349" cy="23774"/>
              </a:xfrm>
              <a:custGeom>
                <a:rect b="b" l="l" r="r" t="t"/>
                <a:pathLst>
                  <a:path extrusionOk="0" h="646" w="716">
                    <a:moveTo>
                      <a:pt x="340" y="1"/>
                    </a:moveTo>
                    <a:cubicBezTo>
                      <a:pt x="301" y="1"/>
                      <a:pt x="266" y="6"/>
                      <a:pt x="236" y="16"/>
                    </a:cubicBezTo>
                    <a:cubicBezTo>
                      <a:pt x="74" y="63"/>
                      <a:pt x="26" y="226"/>
                      <a:pt x="15" y="359"/>
                    </a:cubicBezTo>
                    <a:cubicBezTo>
                      <a:pt x="1" y="486"/>
                      <a:pt x="172" y="646"/>
                      <a:pt x="346" y="646"/>
                    </a:cubicBezTo>
                    <a:cubicBezTo>
                      <a:pt x="359" y="646"/>
                      <a:pt x="371" y="645"/>
                      <a:pt x="384" y="643"/>
                    </a:cubicBezTo>
                    <a:cubicBezTo>
                      <a:pt x="580" y="631"/>
                      <a:pt x="716" y="483"/>
                      <a:pt x="704" y="261"/>
                    </a:cubicBezTo>
                    <a:cubicBezTo>
                      <a:pt x="694" y="84"/>
                      <a:pt x="495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6658386" y="3761145"/>
                <a:ext cx="25944" cy="26167"/>
              </a:xfrm>
              <a:custGeom>
                <a:rect b="b" l="l" r="r" t="t"/>
                <a:pathLst>
                  <a:path extrusionOk="0" h="711" w="705">
                    <a:moveTo>
                      <a:pt x="330" y="0"/>
                    </a:moveTo>
                    <a:cubicBezTo>
                      <a:pt x="143" y="0"/>
                      <a:pt x="13" y="226"/>
                      <a:pt x="0" y="379"/>
                    </a:cubicBezTo>
                    <a:cubicBezTo>
                      <a:pt x="0" y="539"/>
                      <a:pt x="136" y="640"/>
                      <a:pt x="260" y="699"/>
                    </a:cubicBezTo>
                    <a:cubicBezTo>
                      <a:pt x="279" y="706"/>
                      <a:pt x="300" y="710"/>
                      <a:pt x="322" y="710"/>
                    </a:cubicBezTo>
                    <a:cubicBezTo>
                      <a:pt x="448" y="710"/>
                      <a:pt x="614" y="596"/>
                      <a:pt x="654" y="430"/>
                    </a:cubicBezTo>
                    <a:cubicBezTo>
                      <a:pt x="704" y="243"/>
                      <a:pt x="606" y="60"/>
                      <a:pt x="396" y="10"/>
                    </a:cubicBezTo>
                    <a:cubicBezTo>
                      <a:pt x="374" y="3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6524170" y="3910261"/>
                <a:ext cx="41290" cy="180443"/>
              </a:xfrm>
              <a:custGeom>
                <a:rect b="b" l="l" r="r" t="t"/>
                <a:pathLst>
                  <a:path extrusionOk="0" h="4903" w="1122">
                    <a:moveTo>
                      <a:pt x="419" y="0"/>
                    </a:moveTo>
                    <a:cubicBezTo>
                      <a:pt x="181" y="0"/>
                      <a:pt x="12" y="316"/>
                      <a:pt x="12" y="752"/>
                    </a:cubicBezTo>
                    <a:cubicBezTo>
                      <a:pt x="0" y="1184"/>
                      <a:pt x="12" y="1616"/>
                      <a:pt x="51" y="2044"/>
                    </a:cubicBezTo>
                    <a:cubicBezTo>
                      <a:pt x="113" y="2873"/>
                      <a:pt x="210" y="3686"/>
                      <a:pt x="296" y="4511"/>
                    </a:cubicBezTo>
                    <a:cubicBezTo>
                      <a:pt x="317" y="4698"/>
                      <a:pt x="399" y="4903"/>
                      <a:pt x="597" y="4903"/>
                    </a:cubicBezTo>
                    <a:cubicBezTo>
                      <a:pt x="622" y="4903"/>
                      <a:pt x="649" y="4900"/>
                      <a:pt x="678" y="4893"/>
                    </a:cubicBezTo>
                    <a:cubicBezTo>
                      <a:pt x="1121" y="4830"/>
                      <a:pt x="911" y="1911"/>
                      <a:pt x="837" y="690"/>
                    </a:cubicBezTo>
                    <a:cubicBezTo>
                      <a:pt x="814" y="406"/>
                      <a:pt x="864" y="36"/>
                      <a:pt x="432" y="1"/>
                    </a:cubicBezTo>
                    <a:cubicBezTo>
                      <a:pt x="428" y="1"/>
                      <a:pt x="42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6641604" y="3907832"/>
                <a:ext cx="60867" cy="152694"/>
              </a:xfrm>
              <a:custGeom>
                <a:rect b="b" l="l" r="r" t="t"/>
                <a:pathLst>
                  <a:path extrusionOk="0" h="4149" w="1654">
                    <a:moveTo>
                      <a:pt x="1252" y="1"/>
                    </a:moveTo>
                    <a:cubicBezTo>
                      <a:pt x="998" y="1"/>
                      <a:pt x="819" y="247"/>
                      <a:pt x="728" y="694"/>
                    </a:cubicBezTo>
                    <a:cubicBezTo>
                      <a:pt x="619" y="1273"/>
                      <a:pt x="506" y="1853"/>
                      <a:pt x="370" y="2421"/>
                    </a:cubicBezTo>
                    <a:cubicBezTo>
                      <a:pt x="273" y="2865"/>
                      <a:pt x="113" y="3293"/>
                      <a:pt x="27" y="3737"/>
                    </a:cubicBezTo>
                    <a:cubicBezTo>
                      <a:pt x="1" y="3861"/>
                      <a:pt x="113" y="4122"/>
                      <a:pt x="187" y="4145"/>
                    </a:cubicBezTo>
                    <a:cubicBezTo>
                      <a:pt x="201" y="4148"/>
                      <a:pt x="215" y="4149"/>
                      <a:pt x="230" y="4149"/>
                    </a:cubicBezTo>
                    <a:cubicBezTo>
                      <a:pt x="360" y="4149"/>
                      <a:pt x="520" y="4061"/>
                      <a:pt x="642" y="3974"/>
                    </a:cubicBezTo>
                    <a:cubicBezTo>
                      <a:pt x="728" y="3912"/>
                      <a:pt x="790" y="3787"/>
                      <a:pt x="826" y="3678"/>
                    </a:cubicBezTo>
                    <a:cubicBezTo>
                      <a:pt x="1098" y="2876"/>
                      <a:pt x="1592" y="942"/>
                      <a:pt x="1604" y="780"/>
                    </a:cubicBezTo>
                    <a:cubicBezTo>
                      <a:pt x="1654" y="262"/>
                      <a:pt x="1580" y="40"/>
                      <a:pt x="1308" y="5"/>
                    </a:cubicBezTo>
                    <a:cubicBezTo>
                      <a:pt x="1289" y="2"/>
                      <a:pt x="1270" y="1"/>
                      <a:pt x="1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6073682" y="2153559"/>
                <a:ext cx="102960" cy="154935"/>
              </a:xfrm>
              <a:custGeom>
                <a:rect b="b" l="l" r="r" t="t"/>
                <a:pathLst>
                  <a:path extrusionOk="0" h="939" w="624">
                    <a:moveTo>
                      <a:pt x="440" y="1"/>
                    </a:moveTo>
                    <a:cubicBezTo>
                      <a:pt x="363" y="1"/>
                      <a:pt x="298" y="96"/>
                      <a:pt x="253" y="149"/>
                    </a:cubicBezTo>
                    <a:cubicBezTo>
                      <a:pt x="153" y="259"/>
                      <a:pt x="61" y="382"/>
                      <a:pt x="30" y="528"/>
                    </a:cubicBezTo>
                    <a:cubicBezTo>
                      <a:pt x="1" y="675"/>
                      <a:pt x="57" y="845"/>
                      <a:pt x="190" y="911"/>
                    </a:cubicBezTo>
                    <a:cubicBezTo>
                      <a:pt x="226" y="929"/>
                      <a:pt x="267" y="939"/>
                      <a:pt x="308" y="939"/>
                    </a:cubicBezTo>
                    <a:cubicBezTo>
                      <a:pt x="343" y="939"/>
                      <a:pt x="378" y="932"/>
                      <a:pt x="410" y="918"/>
                    </a:cubicBezTo>
                    <a:cubicBezTo>
                      <a:pt x="520" y="871"/>
                      <a:pt x="587" y="751"/>
                      <a:pt x="607" y="635"/>
                    </a:cubicBezTo>
                    <a:cubicBezTo>
                      <a:pt x="623" y="516"/>
                      <a:pt x="600" y="396"/>
                      <a:pt x="576" y="276"/>
                    </a:cubicBezTo>
                    <a:cubicBezTo>
                      <a:pt x="560" y="199"/>
                      <a:pt x="560" y="39"/>
                      <a:pt x="470" y="6"/>
                    </a:cubicBezTo>
                    <a:cubicBezTo>
                      <a:pt x="460" y="2"/>
                      <a:pt x="450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6068732" y="1898812"/>
                <a:ext cx="106755" cy="178860"/>
              </a:xfrm>
              <a:custGeom>
                <a:rect b="b" l="l" r="r" t="t"/>
                <a:pathLst>
                  <a:path extrusionOk="0" h="1084" w="647">
                    <a:moveTo>
                      <a:pt x="321" y="1"/>
                    </a:moveTo>
                    <a:cubicBezTo>
                      <a:pt x="317" y="1"/>
                      <a:pt x="314" y="1"/>
                      <a:pt x="310" y="2"/>
                    </a:cubicBezTo>
                    <a:cubicBezTo>
                      <a:pt x="254" y="8"/>
                      <a:pt x="220" y="78"/>
                      <a:pt x="194" y="118"/>
                    </a:cubicBezTo>
                    <a:cubicBezTo>
                      <a:pt x="120" y="234"/>
                      <a:pt x="64" y="368"/>
                      <a:pt x="34" y="504"/>
                    </a:cubicBezTo>
                    <a:cubicBezTo>
                      <a:pt x="4" y="647"/>
                      <a:pt x="0" y="810"/>
                      <a:pt x="77" y="937"/>
                    </a:cubicBezTo>
                    <a:cubicBezTo>
                      <a:pt x="103" y="981"/>
                      <a:pt x="137" y="1017"/>
                      <a:pt x="177" y="1044"/>
                    </a:cubicBezTo>
                    <a:cubicBezTo>
                      <a:pt x="221" y="1071"/>
                      <a:pt x="273" y="1084"/>
                      <a:pt x="326" y="1084"/>
                    </a:cubicBezTo>
                    <a:cubicBezTo>
                      <a:pt x="377" y="1084"/>
                      <a:pt x="429" y="1071"/>
                      <a:pt x="474" y="1047"/>
                    </a:cubicBezTo>
                    <a:cubicBezTo>
                      <a:pt x="563" y="997"/>
                      <a:pt x="623" y="901"/>
                      <a:pt x="640" y="797"/>
                    </a:cubicBezTo>
                    <a:cubicBezTo>
                      <a:pt x="646" y="741"/>
                      <a:pt x="643" y="684"/>
                      <a:pt x="633" y="631"/>
                    </a:cubicBezTo>
                    <a:cubicBezTo>
                      <a:pt x="606" y="441"/>
                      <a:pt x="540" y="254"/>
                      <a:pt x="440" y="91"/>
                    </a:cubicBezTo>
                    <a:cubicBezTo>
                      <a:pt x="415" y="51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239003" y="2039880"/>
                <a:ext cx="119460" cy="131175"/>
              </a:xfrm>
              <a:custGeom>
                <a:rect b="b" l="l" r="r" t="t"/>
                <a:pathLst>
                  <a:path extrusionOk="0" h="795" w="724">
                    <a:moveTo>
                      <a:pt x="103" y="1"/>
                    </a:moveTo>
                    <a:cubicBezTo>
                      <a:pt x="99" y="1"/>
                      <a:pt x="95" y="1"/>
                      <a:pt x="90" y="2"/>
                    </a:cubicBezTo>
                    <a:cubicBezTo>
                      <a:pt x="1" y="9"/>
                      <a:pt x="14" y="112"/>
                      <a:pt x="14" y="175"/>
                    </a:cubicBezTo>
                    <a:cubicBezTo>
                      <a:pt x="14" y="262"/>
                      <a:pt x="24" y="349"/>
                      <a:pt x="51" y="432"/>
                    </a:cubicBezTo>
                    <a:cubicBezTo>
                      <a:pt x="87" y="558"/>
                      <a:pt x="167" y="675"/>
                      <a:pt x="281" y="741"/>
                    </a:cubicBezTo>
                    <a:cubicBezTo>
                      <a:pt x="333" y="775"/>
                      <a:pt x="397" y="795"/>
                      <a:pt x="464" y="795"/>
                    </a:cubicBezTo>
                    <a:cubicBezTo>
                      <a:pt x="527" y="795"/>
                      <a:pt x="593" y="771"/>
                      <a:pt x="640" y="728"/>
                    </a:cubicBezTo>
                    <a:cubicBezTo>
                      <a:pt x="707" y="661"/>
                      <a:pt x="723" y="552"/>
                      <a:pt x="700" y="461"/>
                    </a:cubicBezTo>
                    <a:cubicBezTo>
                      <a:pt x="673" y="369"/>
                      <a:pt x="610" y="292"/>
                      <a:pt x="540" y="226"/>
                    </a:cubicBezTo>
                    <a:cubicBezTo>
                      <a:pt x="433" y="126"/>
                      <a:pt x="301" y="52"/>
                      <a:pt x="161" y="9"/>
                    </a:cubicBezTo>
                    <a:cubicBezTo>
                      <a:pt x="142" y="6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6213759" y="2018596"/>
                <a:ext cx="178695" cy="170775"/>
              </a:xfrm>
              <a:custGeom>
                <a:rect b="b" l="l" r="r" t="t"/>
                <a:pathLst>
                  <a:path extrusionOk="0" h="1035" w="1083">
                    <a:moveTo>
                      <a:pt x="234" y="227"/>
                    </a:moveTo>
                    <a:lnTo>
                      <a:pt x="234" y="227"/>
                    </a:lnTo>
                    <a:cubicBezTo>
                      <a:pt x="417" y="284"/>
                      <a:pt x="554" y="371"/>
                      <a:pt x="666" y="494"/>
                    </a:cubicBezTo>
                    <a:cubicBezTo>
                      <a:pt x="697" y="527"/>
                      <a:pt x="720" y="570"/>
                      <a:pt x="733" y="614"/>
                    </a:cubicBezTo>
                    <a:cubicBezTo>
                      <a:pt x="769" y="720"/>
                      <a:pt x="717" y="805"/>
                      <a:pt x="628" y="805"/>
                    </a:cubicBezTo>
                    <a:cubicBezTo>
                      <a:pt x="610" y="805"/>
                      <a:pt x="591" y="801"/>
                      <a:pt x="570" y="794"/>
                    </a:cubicBezTo>
                    <a:cubicBezTo>
                      <a:pt x="494" y="767"/>
                      <a:pt x="420" y="707"/>
                      <a:pt x="367" y="644"/>
                    </a:cubicBezTo>
                    <a:cubicBezTo>
                      <a:pt x="277" y="538"/>
                      <a:pt x="237" y="404"/>
                      <a:pt x="234" y="227"/>
                    </a:cubicBezTo>
                    <a:close/>
                    <a:moveTo>
                      <a:pt x="215" y="1"/>
                    </a:moveTo>
                    <a:cubicBezTo>
                      <a:pt x="142" y="1"/>
                      <a:pt x="102" y="48"/>
                      <a:pt x="74" y="155"/>
                    </a:cubicBezTo>
                    <a:cubicBezTo>
                      <a:pt x="1" y="438"/>
                      <a:pt x="77" y="684"/>
                      <a:pt x="283" y="880"/>
                    </a:cubicBezTo>
                    <a:cubicBezTo>
                      <a:pt x="394" y="988"/>
                      <a:pt x="526" y="1035"/>
                      <a:pt x="643" y="1035"/>
                    </a:cubicBezTo>
                    <a:cubicBezTo>
                      <a:pt x="770" y="1035"/>
                      <a:pt x="878" y="980"/>
                      <a:pt x="923" y="887"/>
                    </a:cubicBezTo>
                    <a:cubicBezTo>
                      <a:pt x="1013" y="704"/>
                      <a:pt x="1083" y="387"/>
                      <a:pt x="323" y="24"/>
                    </a:cubicBezTo>
                    <a:cubicBezTo>
                      <a:pt x="281" y="9"/>
                      <a:pt x="245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6059327" y="1884953"/>
                <a:ext cx="135300" cy="205755"/>
              </a:xfrm>
              <a:custGeom>
                <a:rect b="b" l="l" r="r" t="t"/>
                <a:pathLst>
                  <a:path extrusionOk="0" h="1247" w="820">
                    <a:moveTo>
                      <a:pt x="351" y="206"/>
                    </a:moveTo>
                    <a:cubicBezTo>
                      <a:pt x="497" y="385"/>
                      <a:pt x="570" y="565"/>
                      <a:pt x="607" y="761"/>
                    </a:cubicBezTo>
                    <a:cubicBezTo>
                      <a:pt x="634" y="911"/>
                      <a:pt x="563" y="1028"/>
                      <a:pt x="454" y="1045"/>
                    </a:cubicBezTo>
                    <a:cubicBezTo>
                      <a:pt x="443" y="1046"/>
                      <a:pt x="432" y="1047"/>
                      <a:pt x="421" y="1047"/>
                    </a:cubicBezTo>
                    <a:cubicBezTo>
                      <a:pt x="305" y="1047"/>
                      <a:pt x="210" y="951"/>
                      <a:pt x="197" y="805"/>
                    </a:cubicBezTo>
                    <a:cubicBezTo>
                      <a:pt x="177" y="595"/>
                      <a:pt x="257" y="409"/>
                      <a:pt x="351" y="206"/>
                    </a:cubicBezTo>
                    <a:close/>
                    <a:moveTo>
                      <a:pt x="384" y="1"/>
                    </a:moveTo>
                    <a:cubicBezTo>
                      <a:pt x="321" y="1"/>
                      <a:pt x="258" y="47"/>
                      <a:pt x="194" y="138"/>
                    </a:cubicBezTo>
                    <a:cubicBezTo>
                      <a:pt x="64" y="325"/>
                      <a:pt x="11" y="535"/>
                      <a:pt x="1" y="791"/>
                    </a:cubicBezTo>
                    <a:cubicBezTo>
                      <a:pt x="4" y="941"/>
                      <a:pt x="28" y="1117"/>
                      <a:pt x="220" y="1208"/>
                    </a:cubicBezTo>
                    <a:cubicBezTo>
                      <a:pt x="281" y="1234"/>
                      <a:pt x="341" y="1247"/>
                      <a:pt x="399" y="1247"/>
                    </a:cubicBezTo>
                    <a:cubicBezTo>
                      <a:pt x="597" y="1247"/>
                      <a:pt x="764" y="1101"/>
                      <a:pt x="790" y="874"/>
                    </a:cubicBezTo>
                    <a:cubicBezTo>
                      <a:pt x="820" y="605"/>
                      <a:pt x="720" y="365"/>
                      <a:pt x="577" y="146"/>
                    </a:cubicBezTo>
                    <a:cubicBezTo>
                      <a:pt x="513" y="49"/>
                      <a:pt x="449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6058832" y="2143825"/>
                <a:ext cx="135300" cy="190245"/>
              </a:xfrm>
              <a:custGeom>
                <a:rect b="b" l="l" r="r" t="t"/>
                <a:pathLst>
                  <a:path extrusionOk="0" h="1153" w="820">
                    <a:moveTo>
                      <a:pt x="503" y="208"/>
                    </a:moveTo>
                    <a:cubicBezTo>
                      <a:pt x="580" y="388"/>
                      <a:pt x="606" y="567"/>
                      <a:pt x="573" y="754"/>
                    </a:cubicBezTo>
                    <a:cubicBezTo>
                      <a:pt x="552" y="865"/>
                      <a:pt x="490" y="922"/>
                      <a:pt x="407" y="922"/>
                    </a:cubicBezTo>
                    <a:cubicBezTo>
                      <a:pt x="400" y="922"/>
                      <a:pt x="393" y="921"/>
                      <a:pt x="386" y="921"/>
                    </a:cubicBezTo>
                    <a:cubicBezTo>
                      <a:pt x="280" y="910"/>
                      <a:pt x="227" y="834"/>
                      <a:pt x="227" y="704"/>
                    </a:cubicBezTo>
                    <a:cubicBezTo>
                      <a:pt x="231" y="547"/>
                      <a:pt x="334" y="358"/>
                      <a:pt x="503" y="208"/>
                    </a:cubicBezTo>
                    <a:close/>
                    <a:moveTo>
                      <a:pt x="560" y="0"/>
                    </a:moveTo>
                    <a:cubicBezTo>
                      <a:pt x="528" y="0"/>
                      <a:pt x="492" y="11"/>
                      <a:pt x="450" y="31"/>
                    </a:cubicBezTo>
                    <a:cubicBezTo>
                      <a:pt x="200" y="158"/>
                      <a:pt x="0" y="507"/>
                      <a:pt x="17" y="790"/>
                    </a:cubicBezTo>
                    <a:cubicBezTo>
                      <a:pt x="31" y="981"/>
                      <a:pt x="147" y="1110"/>
                      <a:pt x="334" y="1147"/>
                    </a:cubicBezTo>
                    <a:cubicBezTo>
                      <a:pt x="356" y="1151"/>
                      <a:pt x="379" y="1153"/>
                      <a:pt x="402" y="1153"/>
                    </a:cubicBezTo>
                    <a:cubicBezTo>
                      <a:pt x="544" y="1153"/>
                      <a:pt x="679" y="1071"/>
                      <a:pt x="737" y="927"/>
                    </a:cubicBezTo>
                    <a:cubicBezTo>
                      <a:pt x="820" y="624"/>
                      <a:pt x="746" y="268"/>
                      <a:pt x="690" y="115"/>
                    </a:cubicBezTo>
                    <a:cubicBezTo>
                      <a:pt x="660" y="35"/>
                      <a:pt x="617" y="0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30"/>
          <p:cNvSpPr/>
          <p:nvPr/>
        </p:nvSpPr>
        <p:spPr>
          <a:xfrm>
            <a:off x="4109925" y="144948"/>
            <a:ext cx="1924500" cy="13221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DELICIOUS!</a:t>
            </a:r>
            <a:endParaRPr sz="300"/>
          </a:p>
        </p:txBody>
      </p:sp>
      <p:sp>
        <p:nvSpPr>
          <p:cNvPr id="272" name="Google Shape;272;p30"/>
          <p:cNvSpPr txBox="1"/>
          <p:nvPr>
            <p:ph idx="2" type="title"/>
          </p:nvPr>
        </p:nvSpPr>
        <p:spPr>
          <a:xfrm>
            <a:off x="713150" y="2796100"/>
            <a:ext cx="42060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Web Programming Project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9"/>
          <p:cNvGrpSpPr/>
          <p:nvPr/>
        </p:nvGrpSpPr>
        <p:grpSpPr>
          <a:xfrm>
            <a:off x="705150" y="530167"/>
            <a:ext cx="7723750" cy="4078333"/>
            <a:chOff x="705150" y="530167"/>
            <a:chExt cx="7723750" cy="4078333"/>
          </a:xfrm>
        </p:grpSpPr>
        <p:sp>
          <p:nvSpPr>
            <p:cNvPr id="824" name="Google Shape;824;p39"/>
            <p:cNvSpPr/>
            <p:nvPr/>
          </p:nvSpPr>
          <p:spPr>
            <a:xfrm flipH="1">
              <a:off x="705225" y="2079200"/>
              <a:ext cx="5872500" cy="25293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 rot="5400000">
              <a:off x="2948378" y="-1713060"/>
              <a:ext cx="1384358" cy="5870813"/>
            </a:xfrm>
            <a:custGeom>
              <a:rect b="b" l="l" r="r" t="t"/>
              <a:pathLst>
                <a:path extrusionOk="0" h="161853" w="67031">
                  <a:moveTo>
                    <a:pt x="67031" y="0"/>
                  </a:moveTo>
                  <a:lnTo>
                    <a:pt x="0" y="0"/>
                  </a:lnTo>
                  <a:lnTo>
                    <a:pt x="6" y="148526"/>
                  </a:lnTo>
                  <a:lnTo>
                    <a:pt x="66955" y="161853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826" name="Google Shape;826;p39"/>
            <p:cNvPicPr preferRelativeResize="0"/>
            <p:nvPr/>
          </p:nvPicPr>
          <p:blipFill rotWithShape="1">
            <a:blip r:embed="rId3">
              <a:alphaModFix/>
            </a:blip>
            <a:srcRect b="5899" l="12277" r="61896" t="15434"/>
            <a:stretch/>
          </p:blipFill>
          <p:spPr>
            <a:xfrm flipH="1">
              <a:off x="6753125" y="535000"/>
              <a:ext cx="1675775" cy="4046326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827" name="Google Shape;827;p39"/>
          <p:cNvSpPr txBox="1"/>
          <p:nvPr>
            <p:ph type="title"/>
          </p:nvPr>
        </p:nvSpPr>
        <p:spPr>
          <a:xfrm>
            <a:off x="1636175" y="2622750"/>
            <a:ext cx="5202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</a:t>
            </a:r>
            <a:endParaRPr sz="4200"/>
          </a:p>
        </p:txBody>
      </p:sp>
      <p:grpSp>
        <p:nvGrpSpPr>
          <p:cNvPr id="828" name="Google Shape;828;p39"/>
          <p:cNvGrpSpPr/>
          <p:nvPr/>
        </p:nvGrpSpPr>
        <p:grpSpPr>
          <a:xfrm>
            <a:off x="1450304" y="568036"/>
            <a:ext cx="3759688" cy="1308635"/>
            <a:chOff x="1450304" y="568036"/>
            <a:chExt cx="3759688" cy="1308635"/>
          </a:xfrm>
        </p:grpSpPr>
        <p:grpSp>
          <p:nvGrpSpPr>
            <p:cNvPr id="829" name="Google Shape;829;p39"/>
            <p:cNvGrpSpPr/>
            <p:nvPr/>
          </p:nvGrpSpPr>
          <p:grpSpPr>
            <a:xfrm>
              <a:off x="1450304" y="857702"/>
              <a:ext cx="697397" cy="690540"/>
              <a:chOff x="10657147" y="2400138"/>
              <a:chExt cx="831125" cy="822953"/>
            </a:xfrm>
          </p:grpSpPr>
          <p:sp>
            <p:nvSpPr>
              <p:cNvPr id="830" name="Google Shape;830;p39"/>
              <p:cNvSpPr/>
              <p:nvPr/>
            </p:nvSpPr>
            <p:spPr>
              <a:xfrm>
                <a:off x="10667241" y="2414083"/>
                <a:ext cx="798852" cy="798514"/>
              </a:xfrm>
              <a:custGeom>
                <a:rect b="b" l="l" r="r" t="t"/>
                <a:pathLst>
                  <a:path extrusionOk="0" h="6012" w="6015">
                    <a:moveTo>
                      <a:pt x="3025" y="0"/>
                    </a:moveTo>
                    <a:cubicBezTo>
                      <a:pt x="2942" y="0"/>
                      <a:pt x="2857" y="3"/>
                      <a:pt x="2772" y="9"/>
                    </a:cubicBezTo>
                    <a:cubicBezTo>
                      <a:pt x="2452" y="36"/>
                      <a:pt x="2132" y="86"/>
                      <a:pt x="1819" y="163"/>
                    </a:cubicBezTo>
                    <a:cubicBezTo>
                      <a:pt x="1470" y="253"/>
                      <a:pt x="1130" y="379"/>
                      <a:pt x="810" y="553"/>
                    </a:cubicBezTo>
                    <a:cubicBezTo>
                      <a:pt x="487" y="728"/>
                      <a:pt x="171" y="975"/>
                      <a:pt x="71" y="1328"/>
                    </a:cubicBezTo>
                    <a:cubicBezTo>
                      <a:pt x="1" y="1575"/>
                      <a:pt x="48" y="1838"/>
                      <a:pt x="91" y="2091"/>
                    </a:cubicBezTo>
                    <a:cubicBezTo>
                      <a:pt x="161" y="2467"/>
                      <a:pt x="231" y="2846"/>
                      <a:pt x="297" y="3226"/>
                    </a:cubicBezTo>
                    <a:cubicBezTo>
                      <a:pt x="304" y="3260"/>
                      <a:pt x="311" y="3293"/>
                      <a:pt x="317" y="3326"/>
                    </a:cubicBezTo>
                    <a:cubicBezTo>
                      <a:pt x="364" y="3586"/>
                      <a:pt x="411" y="3845"/>
                      <a:pt x="480" y="4099"/>
                    </a:cubicBezTo>
                    <a:cubicBezTo>
                      <a:pt x="560" y="4385"/>
                      <a:pt x="670" y="4665"/>
                      <a:pt x="810" y="4928"/>
                    </a:cubicBezTo>
                    <a:cubicBezTo>
                      <a:pt x="1003" y="5297"/>
                      <a:pt x="1270" y="5651"/>
                      <a:pt x="1642" y="5834"/>
                    </a:cubicBezTo>
                    <a:cubicBezTo>
                      <a:pt x="1946" y="5983"/>
                      <a:pt x="2292" y="6007"/>
                      <a:pt x="2628" y="6010"/>
                    </a:cubicBezTo>
                    <a:cubicBezTo>
                      <a:pt x="2677" y="6011"/>
                      <a:pt x="2726" y="6012"/>
                      <a:pt x="2775" y="6012"/>
                    </a:cubicBezTo>
                    <a:cubicBezTo>
                      <a:pt x="3296" y="6012"/>
                      <a:pt x="3816" y="5965"/>
                      <a:pt x="4330" y="5877"/>
                    </a:cubicBezTo>
                    <a:cubicBezTo>
                      <a:pt x="4653" y="5823"/>
                      <a:pt x="4996" y="5740"/>
                      <a:pt x="5223" y="5500"/>
                    </a:cubicBezTo>
                    <a:cubicBezTo>
                      <a:pt x="5418" y="5294"/>
                      <a:pt x="5498" y="5004"/>
                      <a:pt x="5562" y="4728"/>
                    </a:cubicBezTo>
                    <a:cubicBezTo>
                      <a:pt x="5702" y="4129"/>
                      <a:pt x="5812" y="3526"/>
                      <a:pt x="5892" y="2917"/>
                    </a:cubicBezTo>
                    <a:cubicBezTo>
                      <a:pt x="5912" y="2780"/>
                      <a:pt x="5928" y="2643"/>
                      <a:pt x="5942" y="2507"/>
                    </a:cubicBezTo>
                    <a:cubicBezTo>
                      <a:pt x="5985" y="2131"/>
                      <a:pt x="6015" y="1747"/>
                      <a:pt x="5998" y="1368"/>
                    </a:cubicBezTo>
                    <a:cubicBezTo>
                      <a:pt x="5991" y="1178"/>
                      <a:pt x="5968" y="988"/>
                      <a:pt x="5882" y="822"/>
                    </a:cubicBezTo>
                    <a:cubicBezTo>
                      <a:pt x="5788" y="649"/>
                      <a:pt x="5632" y="519"/>
                      <a:pt x="5466" y="416"/>
                    </a:cubicBezTo>
                    <a:cubicBezTo>
                      <a:pt x="4919" y="86"/>
                      <a:pt x="4267" y="33"/>
                      <a:pt x="3644" y="20"/>
                    </a:cubicBezTo>
                    <a:cubicBezTo>
                      <a:pt x="3434" y="15"/>
                      <a:pt x="3231" y="0"/>
                      <a:pt x="3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10762859" y="2573590"/>
                <a:ext cx="590075" cy="165095"/>
              </a:xfrm>
              <a:custGeom>
                <a:rect b="b" l="l" r="r" t="t"/>
                <a:pathLst>
                  <a:path extrusionOk="0" h="1243" w="4443">
                    <a:moveTo>
                      <a:pt x="2505" y="1"/>
                    </a:moveTo>
                    <a:cubicBezTo>
                      <a:pt x="1779" y="1"/>
                      <a:pt x="1050" y="188"/>
                      <a:pt x="416" y="550"/>
                    </a:cubicBezTo>
                    <a:cubicBezTo>
                      <a:pt x="300" y="617"/>
                      <a:pt x="0" y="763"/>
                      <a:pt x="163" y="930"/>
                    </a:cubicBezTo>
                    <a:cubicBezTo>
                      <a:pt x="293" y="1056"/>
                      <a:pt x="613" y="1090"/>
                      <a:pt x="786" y="1126"/>
                    </a:cubicBezTo>
                    <a:cubicBezTo>
                      <a:pt x="1137" y="1203"/>
                      <a:pt x="1499" y="1243"/>
                      <a:pt x="1860" y="1243"/>
                    </a:cubicBezTo>
                    <a:cubicBezTo>
                      <a:pt x="1964" y="1243"/>
                      <a:pt x="2068" y="1240"/>
                      <a:pt x="2171" y="1233"/>
                    </a:cubicBezTo>
                    <a:cubicBezTo>
                      <a:pt x="2648" y="1199"/>
                      <a:pt x="3114" y="1096"/>
                      <a:pt x="3580" y="993"/>
                    </a:cubicBezTo>
                    <a:cubicBezTo>
                      <a:pt x="3727" y="960"/>
                      <a:pt x="3873" y="926"/>
                      <a:pt x="4013" y="866"/>
                    </a:cubicBezTo>
                    <a:cubicBezTo>
                      <a:pt x="4149" y="810"/>
                      <a:pt x="4276" y="733"/>
                      <a:pt x="4389" y="634"/>
                    </a:cubicBezTo>
                    <a:cubicBezTo>
                      <a:pt x="4409" y="617"/>
                      <a:pt x="4426" y="600"/>
                      <a:pt x="4432" y="577"/>
                    </a:cubicBezTo>
                    <a:cubicBezTo>
                      <a:pt x="4443" y="530"/>
                      <a:pt x="4403" y="491"/>
                      <a:pt x="4366" y="463"/>
                    </a:cubicBezTo>
                    <a:cubicBezTo>
                      <a:pt x="4266" y="391"/>
                      <a:pt x="4153" y="337"/>
                      <a:pt x="4039" y="294"/>
                    </a:cubicBezTo>
                    <a:cubicBezTo>
                      <a:pt x="3624" y="127"/>
                      <a:pt x="3180" y="31"/>
                      <a:pt x="2731" y="7"/>
                    </a:cubicBezTo>
                    <a:cubicBezTo>
                      <a:pt x="2656" y="3"/>
                      <a:pt x="2580" y="1"/>
                      <a:pt x="25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10657147" y="2400138"/>
                <a:ext cx="831125" cy="822953"/>
              </a:xfrm>
              <a:custGeom>
                <a:rect b="b" l="l" r="r" t="t"/>
                <a:pathLst>
                  <a:path extrusionOk="0" h="6196" w="6258">
                    <a:moveTo>
                      <a:pt x="3559" y="227"/>
                    </a:moveTo>
                    <a:cubicBezTo>
                      <a:pt x="3896" y="227"/>
                      <a:pt x="4234" y="253"/>
                      <a:pt x="4572" y="311"/>
                    </a:cubicBezTo>
                    <a:cubicBezTo>
                      <a:pt x="4875" y="364"/>
                      <a:pt x="5175" y="434"/>
                      <a:pt x="5448" y="581"/>
                    </a:cubicBezTo>
                    <a:cubicBezTo>
                      <a:pt x="5578" y="650"/>
                      <a:pt x="5705" y="741"/>
                      <a:pt x="5808" y="844"/>
                    </a:cubicBezTo>
                    <a:cubicBezTo>
                      <a:pt x="5954" y="990"/>
                      <a:pt x="5954" y="1150"/>
                      <a:pt x="5845" y="1327"/>
                    </a:cubicBezTo>
                    <a:cubicBezTo>
                      <a:pt x="5738" y="1497"/>
                      <a:pt x="5582" y="1613"/>
                      <a:pt x="5411" y="1713"/>
                    </a:cubicBezTo>
                    <a:cubicBezTo>
                      <a:pt x="5042" y="1929"/>
                      <a:pt x="4635" y="2056"/>
                      <a:pt x="4220" y="2149"/>
                    </a:cubicBezTo>
                    <a:cubicBezTo>
                      <a:pt x="3728" y="2260"/>
                      <a:pt x="3228" y="2320"/>
                      <a:pt x="2762" y="2320"/>
                    </a:cubicBezTo>
                    <a:cubicBezTo>
                      <a:pt x="2738" y="2320"/>
                      <a:pt x="2714" y="2319"/>
                      <a:pt x="2691" y="2319"/>
                    </a:cubicBezTo>
                    <a:cubicBezTo>
                      <a:pt x="2673" y="2319"/>
                      <a:pt x="2655" y="2319"/>
                      <a:pt x="2637" y="2319"/>
                    </a:cubicBezTo>
                    <a:cubicBezTo>
                      <a:pt x="2085" y="2319"/>
                      <a:pt x="1576" y="2271"/>
                      <a:pt x="1083" y="2116"/>
                    </a:cubicBezTo>
                    <a:cubicBezTo>
                      <a:pt x="939" y="2069"/>
                      <a:pt x="799" y="2012"/>
                      <a:pt x="667" y="1943"/>
                    </a:cubicBezTo>
                    <a:cubicBezTo>
                      <a:pt x="576" y="1896"/>
                      <a:pt x="490" y="1832"/>
                      <a:pt x="413" y="1763"/>
                    </a:cubicBezTo>
                    <a:cubicBezTo>
                      <a:pt x="230" y="1586"/>
                      <a:pt x="207" y="1380"/>
                      <a:pt x="376" y="1190"/>
                    </a:cubicBezTo>
                    <a:cubicBezTo>
                      <a:pt x="507" y="1047"/>
                      <a:pt x="667" y="924"/>
                      <a:pt x="830" y="824"/>
                    </a:cubicBezTo>
                    <a:cubicBezTo>
                      <a:pt x="1176" y="618"/>
                      <a:pt x="1555" y="501"/>
                      <a:pt x="1948" y="414"/>
                    </a:cubicBezTo>
                    <a:cubicBezTo>
                      <a:pt x="2482" y="295"/>
                      <a:pt x="3019" y="227"/>
                      <a:pt x="3559" y="227"/>
                    </a:cubicBezTo>
                    <a:close/>
                    <a:moveTo>
                      <a:pt x="5991" y="1566"/>
                    </a:moveTo>
                    <a:lnTo>
                      <a:pt x="5991" y="1566"/>
                    </a:lnTo>
                    <a:cubicBezTo>
                      <a:pt x="6031" y="2049"/>
                      <a:pt x="5931" y="2476"/>
                      <a:pt x="5874" y="2908"/>
                    </a:cubicBezTo>
                    <a:cubicBezTo>
                      <a:pt x="5814" y="2957"/>
                      <a:pt x="5748" y="2973"/>
                      <a:pt x="5681" y="2973"/>
                    </a:cubicBezTo>
                    <a:cubicBezTo>
                      <a:pt x="5651" y="2973"/>
                      <a:pt x="5621" y="2970"/>
                      <a:pt x="5591" y="2965"/>
                    </a:cubicBezTo>
                    <a:cubicBezTo>
                      <a:pt x="5485" y="2945"/>
                      <a:pt x="5371" y="2925"/>
                      <a:pt x="5271" y="2879"/>
                    </a:cubicBezTo>
                    <a:cubicBezTo>
                      <a:pt x="5079" y="2786"/>
                      <a:pt x="4883" y="2750"/>
                      <a:pt x="4685" y="2750"/>
                    </a:cubicBezTo>
                    <a:cubicBezTo>
                      <a:pt x="4525" y="2750"/>
                      <a:pt x="4362" y="2774"/>
                      <a:pt x="4200" y="2811"/>
                    </a:cubicBezTo>
                    <a:cubicBezTo>
                      <a:pt x="4030" y="2851"/>
                      <a:pt x="3867" y="2925"/>
                      <a:pt x="3703" y="2985"/>
                    </a:cubicBezTo>
                    <a:cubicBezTo>
                      <a:pt x="3636" y="3011"/>
                      <a:pt x="3570" y="3042"/>
                      <a:pt x="3507" y="3075"/>
                    </a:cubicBezTo>
                    <a:cubicBezTo>
                      <a:pt x="3268" y="3206"/>
                      <a:pt x="3028" y="3265"/>
                      <a:pt x="2787" y="3265"/>
                    </a:cubicBezTo>
                    <a:cubicBezTo>
                      <a:pt x="2537" y="3265"/>
                      <a:pt x="2287" y="3201"/>
                      <a:pt x="2038" y="3088"/>
                    </a:cubicBezTo>
                    <a:cubicBezTo>
                      <a:pt x="1818" y="2987"/>
                      <a:pt x="1594" y="2936"/>
                      <a:pt x="1365" y="2936"/>
                    </a:cubicBezTo>
                    <a:cubicBezTo>
                      <a:pt x="1240" y="2936"/>
                      <a:pt x="1113" y="2951"/>
                      <a:pt x="986" y="2982"/>
                    </a:cubicBezTo>
                    <a:cubicBezTo>
                      <a:pt x="813" y="3025"/>
                      <a:pt x="647" y="3102"/>
                      <a:pt x="453" y="3171"/>
                    </a:cubicBezTo>
                    <a:cubicBezTo>
                      <a:pt x="360" y="2792"/>
                      <a:pt x="277" y="2402"/>
                      <a:pt x="240" y="2003"/>
                    </a:cubicBezTo>
                    <a:cubicBezTo>
                      <a:pt x="256" y="2000"/>
                      <a:pt x="269" y="1995"/>
                      <a:pt x="278" y="1995"/>
                    </a:cubicBezTo>
                    <a:cubicBezTo>
                      <a:pt x="280" y="1995"/>
                      <a:pt x="282" y="1995"/>
                      <a:pt x="284" y="1996"/>
                    </a:cubicBezTo>
                    <a:cubicBezTo>
                      <a:pt x="663" y="2286"/>
                      <a:pt x="1106" y="2422"/>
                      <a:pt x="1566" y="2492"/>
                    </a:cubicBezTo>
                    <a:cubicBezTo>
                      <a:pt x="1941" y="2551"/>
                      <a:pt x="2314" y="2581"/>
                      <a:pt x="2685" y="2581"/>
                    </a:cubicBezTo>
                    <a:cubicBezTo>
                      <a:pt x="3424" y="2581"/>
                      <a:pt x="4154" y="2463"/>
                      <a:pt x="4872" y="2226"/>
                    </a:cubicBezTo>
                    <a:cubicBezTo>
                      <a:pt x="5279" y="2089"/>
                      <a:pt x="5658" y="1906"/>
                      <a:pt x="5991" y="1566"/>
                    </a:cubicBezTo>
                    <a:close/>
                    <a:moveTo>
                      <a:pt x="4644" y="3011"/>
                    </a:moveTo>
                    <a:cubicBezTo>
                      <a:pt x="4827" y="3011"/>
                      <a:pt x="5004" y="3034"/>
                      <a:pt x="5175" y="3115"/>
                    </a:cubicBezTo>
                    <a:cubicBezTo>
                      <a:pt x="5325" y="3188"/>
                      <a:pt x="5487" y="3220"/>
                      <a:pt x="5663" y="3220"/>
                    </a:cubicBezTo>
                    <a:cubicBezTo>
                      <a:pt x="5718" y="3220"/>
                      <a:pt x="5774" y="3217"/>
                      <a:pt x="5831" y="3211"/>
                    </a:cubicBezTo>
                    <a:lnTo>
                      <a:pt x="5831" y="3211"/>
                    </a:lnTo>
                    <a:cubicBezTo>
                      <a:pt x="5808" y="3338"/>
                      <a:pt x="5788" y="3444"/>
                      <a:pt x="5768" y="3551"/>
                    </a:cubicBezTo>
                    <a:cubicBezTo>
                      <a:pt x="5688" y="3947"/>
                      <a:pt x="5611" y="4344"/>
                      <a:pt x="5528" y="4740"/>
                    </a:cubicBezTo>
                    <a:cubicBezTo>
                      <a:pt x="5505" y="4863"/>
                      <a:pt x="5462" y="4980"/>
                      <a:pt x="5428" y="5100"/>
                    </a:cubicBezTo>
                    <a:cubicBezTo>
                      <a:pt x="5348" y="5373"/>
                      <a:pt x="5168" y="5549"/>
                      <a:pt x="4902" y="5636"/>
                    </a:cubicBezTo>
                    <a:cubicBezTo>
                      <a:pt x="4475" y="5776"/>
                      <a:pt x="4046" y="5925"/>
                      <a:pt x="3590" y="5932"/>
                    </a:cubicBezTo>
                    <a:cubicBezTo>
                      <a:pt x="3421" y="5935"/>
                      <a:pt x="3253" y="5937"/>
                      <a:pt x="3084" y="5937"/>
                    </a:cubicBezTo>
                    <a:cubicBezTo>
                      <a:pt x="2797" y="5937"/>
                      <a:pt x="2509" y="5931"/>
                      <a:pt x="2222" y="5912"/>
                    </a:cubicBezTo>
                    <a:cubicBezTo>
                      <a:pt x="1762" y="5882"/>
                      <a:pt x="1386" y="5662"/>
                      <a:pt x="1143" y="5259"/>
                    </a:cubicBezTo>
                    <a:cubicBezTo>
                      <a:pt x="1033" y="5076"/>
                      <a:pt x="926" y="4886"/>
                      <a:pt x="850" y="4686"/>
                    </a:cubicBezTo>
                    <a:cubicBezTo>
                      <a:pt x="703" y="4297"/>
                      <a:pt x="576" y="3898"/>
                      <a:pt x="500" y="3464"/>
                    </a:cubicBezTo>
                    <a:cubicBezTo>
                      <a:pt x="774" y="3281"/>
                      <a:pt x="1051" y="3187"/>
                      <a:pt x="1339" y="3187"/>
                    </a:cubicBezTo>
                    <a:cubicBezTo>
                      <a:pt x="1500" y="3187"/>
                      <a:pt x="1664" y="3216"/>
                      <a:pt x="1832" y="3275"/>
                    </a:cubicBezTo>
                    <a:cubicBezTo>
                      <a:pt x="2055" y="3351"/>
                      <a:pt x="2278" y="3428"/>
                      <a:pt x="2501" y="3488"/>
                    </a:cubicBezTo>
                    <a:cubicBezTo>
                      <a:pt x="2604" y="3517"/>
                      <a:pt x="2705" y="3530"/>
                      <a:pt x="2805" y="3530"/>
                    </a:cubicBezTo>
                    <a:cubicBezTo>
                      <a:pt x="2969" y="3530"/>
                      <a:pt x="3131" y="3494"/>
                      <a:pt x="3290" y="3435"/>
                    </a:cubicBezTo>
                    <a:cubicBezTo>
                      <a:pt x="3464" y="3371"/>
                      <a:pt x="3627" y="3295"/>
                      <a:pt x="3796" y="3221"/>
                    </a:cubicBezTo>
                    <a:cubicBezTo>
                      <a:pt x="4056" y="3111"/>
                      <a:pt x="4316" y="3015"/>
                      <a:pt x="4606" y="3011"/>
                    </a:cubicBezTo>
                    <a:cubicBezTo>
                      <a:pt x="4619" y="3011"/>
                      <a:pt x="4631" y="3011"/>
                      <a:pt x="4644" y="3011"/>
                    </a:cubicBezTo>
                    <a:close/>
                    <a:moveTo>
                      <a:pt x="3526" y="0"/>
                    </a:moveTo>
                    <a:cubicBezTo>
                      <a:pt x="3138" y="0"/>
                      <a:pt x="2750" y="32"/>
                      <a:pt x="2362" y="91"/>
                    </a:cubicBezTo>
                    <a:cubicBezTo>
                      <a:pt x="1838" y="171"/>
                      <a:pt x="1326" y="304"/>
                      <a:pt x="846" y="541"/>
                    </a:cubicBezTo>
                    <a:cubicBezTo>
                      <a:pt x="630" y="647"/>
                      <a:pt x="427" y="774"/>
                      <a:pt x="253" y="950"/>
                    </a:cubicBezTo>
                    <a:cubicBezTo>
                      <a:pt x="110" y="1100"/>
                      <a:pt x="14" y="1280"/>
                      <a:pt x="10" y="1490"/>
                    </a:cubicBezTo>
                    <a:cubicBezTo>
                      <a:pt x="7" y="1706"/>
                      <a:pt x="0" y="1923"/>
                      <a:pt x="27" y="2136"/>
                    </a:cubicBezTo>
                    <a:cubicBezTo>
                      <a:pt x="70" y="2485"/>
                      <a:pt x="144" y="2831"/>
                      <a:pt x="200" y="3178"/>
                    </a:cubicBezTo>
                    <a:cubicBezTo>
                      <a:pt x="287" y="3721"/>
                      <a:pt x="433" y="4247"/>
                      <a:pt x="619" y="4766"/>
                    </a:cubicBezTo>
                    <a:cubicBezTo>
                      <a:pt x="710" y="5026"/>
                      <a:pt x="843" y="5263"/>
                      <a:pt x="1003" y="5489"/>
                    </a:cubicBezTo>
                    <a:cubicBezTo>
                      <a:pt x="1266" y="5862"/>
                      <a:pt x="1629" y="6082"/>
                      <a:pt x="2072" y="6148"/>
                    </a:cubicBezTo>
                    <a:cubicBezTo>
                      <a:pt x="2382" y="6192"/>
                      <a:pt x="3230" y="6192"/>
                      <a:pt x="3344" y="6195"/>
                    </a:cubicBezTo>
                    <a:cubicBezTo>
                      <a:pt x="3906" y="6195"/>
                      <a:pt x="4452" y="6052"/>
                      <a:pt x="4985" y="5876"/>
                    </a:cubicBezTo>
                    <a:cubicBezTo>
                      <a:pt x="5331" y="5759"/>
                      <a:pt x="5565" y="5529"/>
                      <a:pt x="5668" y="5176"/>
                    </a:cubicBezTo>
                    <a:cubicBezTo>
                      <a:pt x="5701" y="5063"/>
                      <a:pt x="5741" y="4953"/>
                      <a:pt x="5765" y="4837"/>
                    </a:cubicBezTo>
                    <a:cubicBezTo>
                      <a:pt x="5881" y="4224"/>
                      <a:pt x="6001" y="3607"/>
                      <a:pt x="6107" y="2991"/>
                    </a:cubicBezTo>
                    <a:cubicBezTo>
                      <a:pt x="6198" y="2469"/>
                      <a:pt x="6258" y="1946"/>
                      <a:pt x="6241" y="1413"/>
                    </a:cubicBezTo>
                    <a:cubicBezTo>
                      <a:pt x="6227" y="947"/>
                      <a:pt x="6034" y="604"/>
                      <a:pt x="5611" y="391"/>
                    </a:cubicBezTo>
                    <a:cubicBezTo>
                      <a:pt x="5348" y="258"/>
                      <a:pt x="5068" y="171"/>
                      <a:pt x="4779" y="114"/>
                    </a:cubicBezTo>
                    <a:cubicBezTo>
                      <a:pt x="4361" y="37"/>
                      <a:pt x="3943" y="0"/>
                      <a:pt x="3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11069769" y="2894198"/>
                <a:ext cx="45155" cy="214371"/>
              </a:xfrm>
              <a:custGeom>
                <a:rect b="b" l="l" r="r" t="t"/>
                <a:pathLst>
                  <a:path extrusionOk="0" h="1614" w="340">
                    <a:moveTo>
                      <a:pt x="97" y="1"/>
                    </a:moveTo>
                    <a:cubicBezTo>
                      <a:pt x="74" y="4"/>
                      <a:pt x="34" y="35"/>
                      <a:pt x="30" y="58"/>
                    </a:cubicBezTo>
                    <a:cubicBezTo>
                      <a:pt x="17" y="161"/>
                      <a:pt x="0" y="264"/>
                      <a:pt x="10" y="367"/>
                    </a:cubicBezTo>
                    <a:cubicBezTo>
                      <a:pt x="40" y="710"/>
                      <a:pt x="77" y="1054"/>
                      <a:pt x="114" y="1396"/>
                    </a:cubicBezTo>
                    <a:cubicBezTo>
                      <a:pt x="120" y="1453"/>
                      <a:pt x="134" y="1513"/>
                      <a:pt x="160" y="1563"/>
                    </a:cubicBezTo>
                    <a:cubicBezTo>
                      <a:pt x="172" y="1587"/>
                      <a:pt x="214" y="1614"/>
                      <a:pt x="245" y="1614"/>
                    </a:cubicBezTo>
                    <a:cubicBezTo>
                      <a:pt x="248" y="1614"/>
                      <a:pt x="251" y="1614"/>
                      <a:pt x="254" y="1613"/>
                    </a:cubicBezTo>
                    <a:cubicBezTo>
                      <a:pt x="280" y="1609"/>
                      <a:pt x="320" y="1569"/>
                      <a:pt x="326" y="1539"/>
                    </a:cubicBezTo>
                    <a:cubicBezTo>
                      <a:pt x="340" y="1483"/>
                      <a:pt x="243" y="537"/>
                      <a:pt x="190" y="124"/>
                    </a:cubicBezTo>
                    <a:cubicBezTo>
                      <a:pt x="186" y="101"/>
                      <a:pt x="183" y="71"/>
                      <a:pt x="170" y="51"/>
                    </a:cubicBezTo>
                    <a:cubicBezTo>
                      <a:pt x="150" y="27"/>
                      <a:pt x="120" y="1"/>
                      <a:pt x="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11229400" y="2866308"/>
                <a:ext cx="72116" cy="224067"/>
              </a:xfrm>
              <a:custGeom>
                <a:rect b="b" l="l" r="r" t="t"/>
                <a:pathLst>
                  <a:path extrusionOk="0" h="1687" w="543">
                    <a:moveTo>
                      <a:pt x="510" y="1"/>
                    </a:moveTo>
                    <a:cubicBezTo>
                      <a:pt x="363" y="41"/>
                      <a:pt x="346" y="151"/>
                      <a:pt x="323" y="248"/>
                    </a:cubicBezTo>
                    <a:cubicBezTo>
                      <a:pt x="220" y="657"/>
                      <a:pt x="120" y="1067"/>
                      <a:pt x="23" y="1479"/>
                    </a:cubicBezTo>
                    <a:cubicBezTo>
                      <a:pt x="7" y="1543"/>
                      <a:pt x="7" y="1613"/>
                      <a:pt x="0" y="1686"/>
                    </a:cubicBezTo>
                    <a:cubicBezTo>
                      <a:pt x="5" y="1686"/>
                      <a:pt x="9" y="1687"/>
                      <a:pt x="14" y="1687"/>
                    </a:cubicBezTo>
                    <a:cubicBezTo>
                      <a:pt x="142" y="1687"/>
                      <a:pt x="164" y="1597"/>
                      <a:pt x="194" y="1526"/>
                    </a:cubicBezTo>
                    <a:cubicBezTo>
                      <a:pt x="386" y="1090"/>
                      <a:pt x="493" y="627"/>
                      <a:pt x="540" y="151"/>
                    </a:cubicBezTo>
                    <a:cubicBezTo>
                      <a:pt x="543" y="105"/>
                      <a:pt x="520" y="58"/>
                      <a:pt x="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10835370" y="2896057"/>
                <a:ext cx="88983" cy="197769"/>
              </a:xfrm>
              <a:custGeom>
                <a:rect b="b" l="l" r="r" t="t"/>
                <a:pathLst>
                  <a:path extrusionOk="0" h="1489" w="670">
                    <a:moveTo>
                      <a:pt x="70" y="0"/>
                    </a:moveTo>
                    <a:cubicBezTo>
                      <a:pt x="69" y="0"/>
                      <a:pt x="68" y="0"/>
                      <a:pt x="67" y="1"/>
                    </a:cubicBezTo>
                    <a:cubicBezTo>
                      <a:pt x="10" y="1"/>
                      <a:pt x="1" y="127"/>
                      <a:pt x="17" y="193"/>
                    </a:cubicBezTo>
                    <a:cubicBezTo>
                      <a:pt x="124" y="593"/>
                      <a:pt x="273" y="972"/>
                      <a:pt x="463" y="1339"/>
                    </a:cubicBezTo>
                    <a:cubicBezTo>
                      <a:pt x="503" y="1411"/>
                      <a:pt x="545" y="1489"/>
                      <a:pt x="644" y="1489"/>
                    </a:cubicBezTo>
                    <a:cubicBezTo>
                      <a:pt x="646" y="1489"/>
                      <a:pt x="648" y="1489"/>
                      <a:pt x="650" y="1489"/>
                    </a:cubicBezTo>
                    <a:cubicBezTo>
                      <a:pt x="670" y="1352"/>
                      <a:pt x="487" y="813"/>
                      <a:pt x="193" y="156"/>
                    </a:cubicBezTo>
                    <a:cubicBezTo>
                      <a:pt x="171" y="98"/>
                      <a:pt x="126" y="0"/>
                      <a:pt x="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10724346" y="2489122"/>
                <a:ext cx="373860" cy="103201"/>
              </a:xfrm>
              <a:custGeom>
                <a:rect b="b" l="l" r="r" t="t"/>
                <a:pathLst>
                  <a:path extrusionOk="0" h="777" w="2815">
                    <a:moveTo>
                      <a:pt x="2163" y="0"/>
                    </a:moveTo>
                    <a:cubicBezTo>
                      <a:pt x="1554" y="0"/>
                      <a:pt x="970" y="147"/>
                      <a:pt x="403" y="390"/>
                    </a:cubicBezTo>
                    <a:cubicBezTo>
                      <a:pt x="307" y="434"/>
                      <a:pt x="220" y="494"/>
                      <a:pt x="133" y="550"/>
                    </a:cubicBezTo>
                    <a:cubicBezTo>
                      <a:pt x="93" y="573"/>
                      <a:pt x="57" y="603"/>
                      <a:pt x="30" y="640"/>
                    </a:cubicBezTo>
                    <a:cubicBezTo>
                      <a:pt x="13" y="667"/>
                      <a:pt x="1" y="720"/>
                      <a:pt x="17" y="743"/>
                    </a:cubicBezTo>
                    <a:cubicBezTo>
                      <a:pt x="28" y="762"/>
                      <a:pt x="64" y="776"/>
                      <a:pt x="93" y="776"/>
                    </a:cubicBezTo>
                    <a:cubicBezTo>
                      <a:pt x="101" y="776"/>
                      <a:pt x="107" y="775"/>
                      <a:pt x="113" y="773"/>
                    </a:cubicBezTo>
                    <a:cubicBezTo>
                      <a:pt x="184" y="756"/>
                      <a:pt x="250" y="723"/>
                      <a:pt x="313" y="690"/>
                    </a:cubicBezTo>
                    <a:cubicBezTo>
                      <a:pt x="577" y="547"/>
                      <a:pt x="860" y="454"/>
                      <a:pt x="1152" y="377"/>
                    </a:cubicBezTo>
                    <a:cubicBezTo>
                      <a:pt x="1559" y="271"/>
                      <a:pt x="1972" y="214"/>
                      <a:pt x="2388" y="187"/>
                    </a:cubicBezTo>
                    <a:cubicBezTo>
                      <a:pt x="2528" y="177"/>
                      <a:pt x="2668" y="157"/>
                      <a:pt x="2807" y="140"/>
                    </a:cubicBezTo>
                    <a:cubicBezTo>
                      <a:pt x="2811" y="120"/>
                      <a:pt x="2815" y="100"/>
                      <a:pt x="2815" y="80"/>
                    </a:cubicBezTo>
                    <a:cubicBezTo>
                      <a:pt x="2748" y="64"/>
                      <a:pt x="2684" y="37"/>
                      <a:pt x="2615" y="28"/>
                    </a:cubicBezTo>
                    <a:cubicBezTo>
                      <a:pt x="2463" y="9"/>
                      <a:pt x="2312" y="0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39"/>
            <p:cNvGrpSpPr/>
            <p:nvPr/>
          </p:nvGrpSpPr>
          <p:grpSpPr>
            <a:xfrm>
              <a:off x="1952334" y="568036"/>
              <a:ext cx="2332867" cy="1308635"/>
              <a:chOff x="7129691" y="3070253"/>
              <a:chExt cx="1387043" cy="778023"/>
            </a:xfrm>
          </p:grpSpPr>
          <p:sp>
            <p:nvSpPr>
              <p:cNvPr id="838" name="Google Shape;838;p39"/>
              <p:cNvSpPr/>
              <p:nvPr/>
            </p:nvSpPr>
            <p:spPr>
              <a:xfrm>
                <a:off x="7147199" y="3262427"/>
                <a:ext cx="1338627" cy="580168"/>
              </a:xfrm>
              <a:custGeom>
                <a:rect b="b" l="l" r="r" t="t"/>
                <a:pathLst>
                  <a:path extrusionOk="0" h="7058" w="16285">
                    <a:moveTo>
                      <a:pt x="8263" y="1"/>
                    </a:moveTo>
                    <a:cubicBezTo>
                      <a:pt x="3517" y="1"/>
                      <a:pt x="1" y="913"/>
                      <a:pt x="1" y="2298"/>
                    </a:cubicBezTo>
                    <a:cubicBezTo>
                      <a:pt x="1" y="2402"/>
                      <a:pt x="18" y="2535"/>
                      <a:pt x="58" y="2695"/>
                    </a:cubicBezTo>
                    <a:cubicBezTo>
                      <a:pt x="391" y="4030"/>
                      <a:pt x="2469" y="7057"/>
                      <a:pt x="7899" y="7057"/>
                    </a:cubicBezTo>
                    <a:cubicBezTo>
                      <a:pt x="13727" y="7057"/>
                      <a:pt x="15958" y="4070"/>
                      <a:pt x="16251" y="2771"/>
                    </a:cubicBezTo>
                    <a:cubicBezTo>
                      <a:pt x="16275" y="2668"/>
                      <a:pt x="16284" y="2578"/>
                      <a:pt x="16284" y="2498"/>
                    </a:cubicBezTo>
                    <a:cubicBezTo>
                      <a:pt x="16284" y="1416"/>
                      <a:pt x="13008" y="1"/>
                      <a:pt x="8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7155665" y="3331389"/>
                <a:ext cx="1316269" cy="311620"/>
              </a:xfrm>
              <a:custGeom>
                <a:rect b="b" l="l" r="r" t="t"/>
                <a:pathLst>
                  <a:path extrusionOk="0" h="3791" w="16013">
                    <a:moveTo>
                      <a:pt x="8160" y="1"/>
                    </a:moveTo>
                    <a:cubicBezTo>
                      <a:pt x="3891" y="1"/>
                      <a:pt x="614" y="740"/>
                      <a:pt x="1" y="1899"/>
                    </a:cubicBezTo>
                    <a:cubicBezTo>
                      <a:pt x="301" y="2179"/>
                      <a:pt x="767" y="2498"/>
                      <a:pt x="1487" y="2795"/>
                    </a:cubicBezTo>
                    <a:cubicBezTo>
                      <a:pt x="3345" y="3564"/>
                      <a:pt x="5543" y="3790"/>
                      <a:pt x="7836" y="3790"/>
                    </a:cubicBezTo>
                    <a:cubicBezTo>
                      <a:pt x="10131" y="3790"/>
                      <a:pt x="12365" y="3704"/>
                      <a:pt x="14263" y="3051"/>
                    </a:cubicBezTo>
                    <a:cubicBezTo>
                      <a:pt x="15043" y="2782"/>
                      <a:pt x="15612" y="2405"/>
                      <a:pt x="16012" y="2055"/>
                    </a:cubicBezTo>
                    <a:cubicBezTo>
                      <a:pt x="15282" y="1067"/>
                      <a:pt x="12272" y="1"/>
                      <a:pt x="8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8299833" y="3075103"/>
                <a:ext cx="211418" cy="269863"/>
              </a:xfrm>
              <a:custGeom>
                <a:rect b="b" l="l" r="r" t="t"/>
                <a:pathLst>
                  <a:path extrusionOk="0" h="3283" w="2572">
                    <a:moveTo>
                      <a:pt x="1163" y="1"/>
                    </a:moveTo>
                    <a:cubicBezTo>
                      <a:pt x="910" y="1"/>
                      <a:pt x="671" y="242"/>
                      <a:pt x="706" y="509"/>
                    </a:cubicBezTo>
                    <a:cubicBezTo>
                      <a:pt x="720" y="615"/>
                      <a:pt x="746" y="715"/>
                      <a:pt x="806" y="808"/>
                    </a:cubicBezTo>
                    <a:cubicBezTo>
                      <a:pt x="829" y="848"/>
                      <a:pt x="886" y="968"/>
                      <a:pt x="936" y="978"/>
                    </a:cubicBezTo>
                    <a:cubicBezTo>
                      <a:pt x="923" y="1071"/>
                      <a:pt x="150" y="2264"/>
                      <a:pt x="94" y="2370"/>
                    </a:cubicBezTo>
                    <a:cubicBezTo>
                      <a:pt x="40" y="2476"/>
                      <a:pt x="1" y="2586"/>
                      <a:pt x="1" y="2706"/>
                    </a:cubicBezTo>
                    <a:cubicBezTo>
                      <a:pt x="4" y="2869"/>
                      <a:pt x="100" y="2976"/>
                      <a:pt x="220" y="3076"/>
                    </a:cubicBezTo>
                    <a:cubicBezTo>
                      <a:pt x="354" y="3186"/>
                      <a:pt x="548" y="3282"/>
                      <a:pt x="730" y="3282"/>
                    </a:cubicBezTo>
                    <a:cubicBezTo>
                      <a:pt x="833" y="3282"/>
                      <a:pt x="933" y="3251"/>
                      <a:pt x="1016" y="3175"/>
                    </a:cubicBezTo>
                    <a:cubicBezTo>
                      <a:pt x="1203" y="3009"/>
                      <a:pt x="1279" y="2713"/>
                      <a:pt x="1353" y="2479"/>
                    </a:cubicBezTo>
                    <a:cubicBezTo>
                      <a:pt x="1393" y="2347"/>
                      <a:pt x="1445" y="2216"/>
                      <a:pt x="1502" y="2087"/>
                    </a:cubicBezTo>
                    <a:cubicBezTo>
                      <a:pt x="1549" y="1980"/>
                      <a:pt x="1589" y="1847"/>
                      <a:pt x="1652" y="1747"/>
                    </a:cubicBezTo>
                    <a:cubicBezTo>
                      <a:pt x="1722" y="1634"/>
                      <a:pt x="1835" y="1577"/>
                      <a:pt x="1959" y="1531"/>
                    </a:cubicBezTo>
                    <a:cubicBezTo>
                      <a:pt x="2102" y="1474"/>
                      <a:pt x="2205" y="1404"/>
                      <a:pt x="2318" y="1297"/>
                    </a:cubicBezTo>
                    <a:cubicBezTo>
                      <a:pt x="2572" y="1068"/>
                      <a:pt x="2568" y="592"/>
                      <a:pt x="2312" y="352"/>
                    </a:cubicBezTo>
                    <a:cubicBezTo>
                      <a:pt x="2249" y="293"/>
                      <a:pt x="2173" y="269"/>
                      <a:pt x="2093" y="269"/>
                    </a:cubicBezTo>
                    <a:cubicBezTo>
                      <a:pt x="2047" y="269"/>
                      <a:pt x="1999" y="277"/>
                      <a:pt x="1952" y="292"/>
                    </a:cubicBezTo>
                    <a:cubicBezTo>
                      <a:pt x="1882" y="315"/>
                      <a:pt x="1805" y="335"/>
                      <a:pt x="1739" y="378"/>
                    </a:cubicBezTo>
                    <a:cubicBezTo>
                      <a:pt x="1672" y="418"/>
                      <a:pt x="1625" y="505"/>
                      <a:pt x="1556" y="538"/>
                    </a:cubicBezTo>
                    <a:cubicBezTo>
                      <a:pt x="1549" y="429"/>
                      <a:pt x="1482" y="282"/>
                      <a:pt x="1425" y="186"/>
                    </a:cubicBezTo>
                    <a:cubicBezTo>
                      <a:pt x="1366" y="75"/>
                      <a:pt x="1322" y="12"/>
                      <a:pt x="1193" y="2"/>
                    </a:cubicBezTo>
                    <a:cubicBezTo>
                      <a:pt x="1183" y="1"/>
                      <a:pt x="1173" y="1"/>
                      <a:pt x="1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9"/>
              <p:cNvSpPr/>
              <p:nvPr/>
            </p:nvSpPr>
            <p:spPr>
              <a:xfrm>
                <a:off x="8429292" y="3109050"/>
                <a:ext cx="40031" cy="40114"/>
              </a:xfrm>
              <a:custGeom>
                <a:rect b="b" l="l" r="r" t="t"/>
                <a:pathLst>
                  <a:path extrusionOk="0" h="488" w="487">
                    <a:moveTo>
                      <a:pt x="266" y="0"/>
                    </a:moveTo>
                    <a:cubicBezTo>
                      <a:pt x="161" y="0"/>
                      <a:pt x="41" y="66"/>
                      <a:pt x="10" y="168"/>
                    </a:cubicBezTo>
                    <a:cubicBezTo>
                      <a:pt x="1" y="292"/>
                      <a:pt x="127" y="468"/>
                      <a:pt x="250" y="485"/>
                    </a:cubicBezTo>
                    <a:cubicBezTo>
                      <a:pt x="265" y="487"/>
                      <a:pt x="279" y="488"/>
                      <a:pt x="292" y="488"/>
                    </a:cubicBezTo>
                    <a:cubicBezTo>
                      <a:pt x="383" y="488"/>
                      <a:pt x="437" y="437"/>
                      <a:pt x="460" y="332"/>
                    </a:cubicBezTo>
                    <a:cubicBezTo>
                      <a:pt x="487" y="212"/>
                      <a:pt x="460" y="52"/>
                      <a:pt x="327" y="8"/>
                    </a:cubicBezTo>
                    <a:cubicBezTo>
                      <a:pt x="308" y="3"/>
                      <a:pt x="287" y="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9"/>
              <p:cNvSpPr/>
              <p:nvPr/>
            </p:nvSpPr>
            <p:spPr>
              <a:xfrm>
                <a:off x="7941541" y="3326868"/>
                <a:ext cx="262629" cy="154289"/>
              </a:xfrm>
              <a:custGeom>
                <a:rect b="b" l="l" r="r" t="t"/>
                <a:pathLst>
                  <a:path extrusionOk="0" h="1877" w="3195">
                    <a:moveTo>
                      <a:pt x="1935" y="0"/>
                    </a:moveTo>
                    <a:cubicBezTo>
                      <a:pt x="1698" y="0"/>
                      <a:pt x="1400" y="42"/>
                      <a:pt x="1029" y="163"/>
                    </a:cubicBezTo>
                    <a:cubicBezTo>
                      <a:pt x="843" y="226"/>
                      <a:pt x="663" y="346"/>
                      <a:pt x="503" y="455"/>
                    </a:cubicBezTo>
                    <a:cubicBezTo>
                      <a:pt x="364" y="549"/>
                      <a:pt x="257" y="662"/>
                      <a:pt x="161" y="799"/>
                    </a:cubicBezTo>
                    <a:cubicBezTo>
                      <a:pt x="1" y="1025"/>
                      <a:pt x="93" y="1302"/>
                      <a:pt x="273" y="1485"/>
                    </a:cubicBezTo>
                    <a:cubicBezTo>
                      <a:pt x="576" y="1800"/>
                      <a:pt x="998" y="1876"/>
                      <a:pt x="1415" y="1876"/>
                    </a:cubicBezTo>
                    <a:cubicBezTo>
                      <a:pt x="1549" y="1876"/>
                      <a:pt x="1683" y="1868"/>
                      <a:pt x="1812" y="1858"/>
                    </a:cubicBezTo>
                    <a:cubicBezTo>
                      <a:pt x="2378" y="1814"/>
                      <a:pt x="3194" y="1588"/>
                      <a:pt x="3154" y="879"/>
                    </a:cubicBezTo>
                    <a:cubicBezTo>
                      <a:pt x="3138" y="589"/>
                      <a:pt x="2901" y="329"/>
                      <a:pt x="2671" y="186"/>
                    </a:cubicBezTo>
                    <a:cubicBezTo>
                      <a:pt x="2605" y="149"/>
                      <a:pt x="2382" y="0"/>
                      <a:pt x="19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9"/>
              <p:cNvSpPr/>
              <p:nvPr/>
            </p:nvSpPr>
            <p:spPr>
              <a:xfrm>
                <a:off x="7836494" y="3285524"/>
                <a:ext cx="198184" cy="165469"/>
              </a:xfrm>
              <a:custGeom>
                <a:rect b="b" l="l" r="r" t="t"/>
                <a:pathLst>
                  <a:path extrusionOk="0" h="2013" w="2411">
                    <a:moveTo>
                      <a:pt x="1150" y="0"/>
                    </a:moveTo>
                    <a:cubicBezTo>
                      <a:pt x="1046" y="0"/>
                      <a:pt x="940" y="87"/>
                      <a:pt x="889" y="179"/>
                    </a:cubicBezTo>
                    <a:cubicBezTo>
                      <a:pt x="806" y="323"/>
                      <a:pt x="902" y="483"/>
                      <a:pt x="882" y="635"/>
                    </a:cubicBezTo>
                    <a:cubicBezTo>
                      <a:pt x="876" y="695"/>
                      <a:pt x="812" y="735"/>
                      <a:pt x="762" y="769"/>
                    </a:cubicBezTo>
                    <a:cubicBezTo>
                      <a:pt x="696" y="812"/>
                      <a:pt x="632" y="866"/>
                      <a:pt x="569" y="918"/>
                    </a:cubicBezTo>
                    <a:cubicBezTo>
                      <a:pt x="489" y="989"/>
                      <a:pt x="403" y="1052"/>
                      <a:pt x="326" y="1125"/>
                    </a:cubicBezTo>
                    <a:cubicBezTo>
                      <a:pt x="0" y="1428"/>
                      <a:pt x="33" y="1548"/>
                      <a:pt x="40" y="1574"/>
                    </a:cubicBezTo>
                    <a:cubicBezTo>
                      <a:pt x="50" y="1631"/>
                      <a:pt x="66" y="1678"/>
                      <a:pt x="97" y="1728"/>
                    </a:cubicBezTo>
                    <a:cubicBezTo>
                      <a:pt x="177" y="1857"/>
                      <a:pt x="329" y="1994"/>
                      <a:pt x="489" y="2011"/>
                    </a:cubicBezTo>
                    <a:cubicBezTo>
                      <a:pt x="499" y="2012"/>
                      <a:pt x="509" y="2013"/>
                      <a:pt x="519" y="2013"/>
                    </a:cubicBezTo>
                    <a:cubicBezTo>
                      <a:pt x="652" y="2013"/>
                      <a:pt x="759" y="1911"/>
                      <a:pt x="859" y="1831"/>
                    </a:cubicBezTo>
                    <a:cubicBezTo>
                      <a:pt x="1036" y="1685"/>
                      <a:pt x="1208" y="1538"/>
                      <a:pt x="1385" y="1395"/>
                    </a:cubicBezTo>
                    <a:cubicBezTo>
                      <a:pt x="1445" y="1345"/>
                      <a:pt x="1508" y="1298"/>
                      <a:pt x="1558" y="1242"/>
                    </a:cubicBezTo>
                    <a:cubicBezTo>
                      <a:pt x="1578" y="1218"/>
                      <a:pt x="1595" y="1188"/>
                      <a:pt x="1618" y="1168"/>
                    </a:cubicBezTo>
                    <a:cubicBezTo>
                      <a:pt x="1648" y="1144"/>
                      <a:pt x="1684" y="1137"/>
                      <a:pt x="1722" y="1137"/>
                    </a:cubicBezTo>
                    <a:cubicBezTo>
                      <a:pt x="1760" y="1137"/>
                      <a:pt x="1800" y="1144"/>
                      <a:pt x="1835" y="1145"/>
                    </a:cubicBezTo>
                    <a:cubicBezTo>
                      <a:pt x="1850" y="1146"/>
                      <a:pt x="1866" y="1146"/>
                      <a:pt x="1881" y="1146"/>
                    </a:cubicBezTo>
                    <a:cubicBezTo>
                      <a:pt x="1999" y="1146"/>
                      <a:pt x="2133" y="1133"/>
                      <a:pt x="2224" y="1062"/>
                    </a:cubicBezTo>
                    <a:cubicBezTo>
                      <a:pt x="2334" y="982"/>
                      <a:pt x="2410" y="882"/>
                      <a:pt x="2390" y="743"/>
                    </a:cubicBezTo>
                    <a:cubicBezTo>
                      <a:pt x="2364" y="563"/>
                      <a:pt x="2227" y="432"/>
                      <a:pt x="2055" y="396"/>
                    </a:cubicBezTo>
                    <a:cubicBezTo>
                      <a:pt x="2014" y="387"/>
                      <a:pt x="1967" y="382"/>
                      <a:pt x="1917" y="382"/>
                    </a:cubicBezTo>
                    <a:cubicBezTo>
                      <a:pt x="1761" y="382"/>
                      <a:pt x="1579" y="429"/>
                      <a:pt x="1499" y="543"/>
                    </a:cubicBezTo>
                    <a:cubicBezTo>
                      <a:pt x="1439" y="389"/>
                      <a:pt x="1399" y="176"/>
                      <a:pt x="1279" y="56"/>
                    </a:cubicBezTo>
                    <a:cubicBezTo>
                      <a:pt x="1239" y="17"/>
                      <a:pt x="1195" y="0"/>
                      <a:pt x="1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9"/>
              <p:cNvSpPr/>
              <p:nvPr/>
            </p:nvSpPr>
            <p:spPr>
              <a:xfrm>
                <a:off x="7961925" y="3327937"/>
                <a:ext cx="26468" cy="20961"/>
              </a:xfrm>
              <a:custGeom>
                <a:rect b="b" l="l" r="r" t="t"/>
                <a:pathLst>
                  <a:path extrusionOk="0" h="255" w="322">
                    <a:moveTo>
                      <a:pt x="165" y="0"/>
                    </a:moveTo>
                    <a:cubicBezTo>
                      <a:pt x="122" y="0"/>
                      <a:pt x="83" y="31"/>
                      <a:pt x="32" y="50"/>
                    </a:cubicBezTo>
                    <a:cubicBezTo>
                      <a:pt x="1" y="119"/>
                      <a:pt x="44" y="254"/>
                      <a:pt x="130" y="254"/>
                    </a:cubicBezTo>
                    <a:cubicBezTo>
                      <a:pt x="135" y="254"/>
                      <a:pt x="140" y="254"/>
                      <a:pt x="145" y="253"/>
                    </a:cubicBezTo>
                    <a:cubicBezTo>
                      <a:pt x="249" y="236"/>
                      <a:pt x="322" y="96"/>
                      <a:pt x="225" y="23"/>
                    </a:cubicBezTo>
                    <a:cubicBezTo>
                      <a:pt x="204" y="6"/>
                      <a:pt x="184" y="0"/>
                      <a:pt x="165" y="0"/>
                    </a:cubicBezTo>
                    <a:close/>
                  </a:path>
                </a:pathLst>
              </a:custGeom>
              <a:solidFill>
                <a:srgbClr val="F1CD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9"/>
              <p:cNvSpPr/>
              <p:nvPr/>
            </p:nvSpPr>
            <p:spPr>
              <a:xfrm>
                <a:off x="7991105" y="3233412"/>
                <a:ext cx="444866" cy="399903"/>
              </a:xfrm>
              <a:custGeom>
                <a:rect b="b" l="l" r="r" t="t"/>
                <a:pathLst>
                  <a:path extrusionOk="0" h="4865" w="5412">
                    <a:moveTo>
                      <a:pt x="3222" y="1"/>
                    </a:moveTo>
                    <a:cubicBezTo>
                      <a:pt x="3144" y="1"/>
                      <a:pt x="3077" y="55"/>
                      <a:pt x="2997" y="144"/>
                    </a:cubicBezTo>
                    <a:cubicBezTo>
                      <a:pt x="2671" y="513"/>
                      <a:pt x="2861" y="1030"/>
                      <a:pt x="2444" y="1592"/>
                    </a:cubicBezTo>
                    <a:cubicBezTo>
                      <a:pt x="2141" y="2002"/>
                      <a:pt x="1582" y="2159"/>
                      <a:pt x="1213" y="2505"/>
                    </a:cubicBezTo>
                    <a:cubicBezTo>
                      <a:pt x="0" y="3637"/>
                      <a:pt x="174" y="4863"/>
                      <a:pt x="174" y="4863"/>
                    </a:cubicBezTo>
                    <a:cubicBezTo>
                      <a:pt x="250" y="4864"/>
                      <a:pt x="325" y="4865"/>
                      <a:pt x="399" y="4865"/>
                    </a:cubicBezTo>
                    <a:cubicBezTo>
                      <a:pt x="2808" y="4865"/>
                      <a:pt x="4465" y="4050"/>
                      <a:pt x="4465" y="4050"/>
                    </a:cubicBezTo>
                    <a:cubicBezTo>
                      <a:pt x="4536" y="3687"/>
                      <a:pt x="4533" y="3295"/>
                      <a:pt x="4482" y="2918"/>
                    </a:cubicBezTo>
                    <a:cubicBezTo>
                      <a:pt x="4453" y="2675"/>
                      <a:pt x="4425" y="2336"/>
                      <a:pt x="4622" y="2156"/>
                    </a:cubicBezTo>
                    <a:cubicBezTo>
                      <a:pt x="4832" y="1962"/>
                      <a:pt x="5138" y="1792"/>
                      <a:pt x="5289" y="1540"/>
                    </a:cubicBezTo>
                    <a:cubicBezTo>
                      <a:pt x="5412" y="1329"/>
                      <a:pt x="5341" y="1113"/>
                      <a:pt x="5152" y="990"/>
                    </a:cubicBezTo>
                    <a:cubicBezTo>
                      <a:pt x="5084" y="946"/>
                      <a:pt x="4967" y="916"/>
                      <a:pt x="4852" y="916"/>
                    </a:cubicBezTo>
                    <a:cubicBezTo>
                      <a:pt x="4726" y="916"/>
                      <a:pt x="4602" y="952"/>
                      <a:pt x="4549" y="1046"/>
                    </a:cubicBezTo>
                    <a:cubicBezTo>
                      <a:pt x="4596" y="900"/>
                      <a:pt x="4672" y="747"/>
                      <a:pt x="4702" y="593"/>
                    </a:cubicBezTo>
                    <a:cubicBezTo>
                      <a:pt x="4744" y="401"/>
                      <a:pt x="4632" y="265"/>
                      <a:pt x="4461" y="265"/>
                    </a:cubicBezTo>
                    <a:cubicBezTo>
                      <a:pt x="4428" y="265"/>
                      <a:pt x="4393" y="270"/>
                      <a:pt x="4356" y="281"/>
                    </a:cubicBezTo>
                    <a:cubicBezTo>
                      <a:pt x="4184" y="331"/>
                      <a:pt x="3979" y="591"/>
                      <a:pt x="3825" y="591"/>
                    </a:cubicBezTo>
                    <a:cubicBezTo>
                      <a:pt x="3785" y="591"/>
                      <a:pt x="3748" y="574"/>
                      <a:pt x="3717" y="530"/>
                    </a:cubicBezTo>
                    <a:cubicBezTo>
                      <a:pt x="3620" y="398"/>
                      <a:pt x="3557" y="211"/>
                      <a:pt x="3423" y="98"/>
                    </a:cubicBezTo>
                    <a:cubicBezTo>
                      <a:pt x="3344" y="31"/>
                      <a:pt x="3280" y="1"/>
                      <a:pt x="3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9"/>
              <p:cNvSpPr/>
              <p:nvPr/>
            </p:nvSpPr>
            <p:spPr>
              <a:xfrm>
                <a:off x="8355397" y="3443751"/>
                <a:ext cx="102421" cy="121820"/>
              </a:xfrm>
              <a:custGeom>
                <a:rect b="b" l="l" r="r" t="t"/>
                <a:pathLst>
                  <a:path extrusionOk="0" h="1482" w="1246">
                    <a:moveTo>
                      <a:pt x="254" y="1"/>
                    </a:moveTo>
                    <a:cubicBezTo>
                      <a:pt x="155" y="1"/>
                      <a:pt x="55" y="14"/>
                      <a:pt x="1" y="56"/>
                    </a:cubicBezTo>
                    <a:cubicBezTo>
                      <a:pt x="1" y="146"/>
                      <a:pt x="24" y="236"/>
                      <a:pt x="30" y="326"/>
                    </a:cubicBezTo>
                    <a:cubicBezTo>
                      <a:pt x="33" y="422"/>
                      <a:pt x="57" y="512"/>
                      <a:pt x="64" y="605"/>
                    </a:cubicBezTo>
                    <a:cubicBezTo>
                      <a:pt x="87" y="822"/>
                      <a:pt x="70" y="1042"/>
                      <a:pt x="61" y="1258"/>
                    </a:cubicBezTo>
                    <a:cubicBezTo>
                      <a:pt x="57" y="1325"/>
                      <a:pt x="27" y="1455"/>
                      <a:pt x="101" y="1478"/>
                    </a:cubicBezTo>
                    <a:cubicBezTo>
                      <a:pt x="109" y="1481"/>
                      <a:pt x="119" y="1482"/>
                      <a:pt x="128" y="1482"/>
                    </a:cubicBezTo>
                    <a:cubicBezTo>
                      <a:pt x="179" y="1482"/>
                      <a:pt x="238" y="1448"/>
                      <a:pt x="280" y="1431"/>
                    </a:cubicBezTo>
                    <a:cubicBezTo>
                      <a:pt x="377" y="1398"/>
                      <a:pt x="460" y="1351"/>
                      <a:pt x="550" y="1308"/>
                    </a:cubicBezTo>
                    <a:cubicBezTo>
                      <a:pt x="737" y="1215"/>
                      <a:pt x="900" y="1082"/>
                      <a:pt x="1069" y="962"/>
                    </a:cubicBezTo>
                    <a:cubicBezTo>
                      <a:pt x="1143" y="908"/>
                      <a:pt x="1212" y="845"/>
                      <a:pt x="1226" y="752"/>
                    </a:cubicBezTo>
                    <a:cubicBezTo>
                      <a:pt x="1246" y="642"/>
                      <a:pt x="1192" y="522"/>
                      <a:pt x="1156" y="422"/>
                    </a:cubicBezTo>
                    <a:cubicBezTo>
                      <a:pt x="1060" y="172"/>
                      <a:pt x="740" y="86"/>
                      <a:pt x="500" y="26"/>
                    </a:cubicBezTo>
                    <a:cubicBezTo>
                      <a:pt x="450" y="14"/>
                      <a:pt x="353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9"/>
              <p:cNvSpPr/>
              <p:nvPr/>
            </p:nvSpPr>
            <p:spPr>
              <a:xfrm>
                <a:off x="7682377" y="3347664"/>
                <a:ext cx="207226" cy="178456"/>
              </a:xfrm>
              <a:custGeom>
                <a:rect b="b" l="l" r="r" t="t"/>
                <a:pathLst>
                  <a:path extrusionOk="0" h="2171" w="2521">
                    <a:moveTo>
                      <a:pt x="1385" y="0"/>
                    </a:moveTo>
                    <a:cubicBezTo>
                      <a:pt x="1242" y="0"/>
                      <a:pt x="1084" y="26"/>
                      <a:pt x="909" y="86"/>
                    </a:cubicBezTo>
                    <a:cubicBezTo>
                      <a:pt x="723" y="153"/>
                      <a:pt x="569" y="276"/>
                      <a:pt x="426" y="416"/>
                    </a:cubicBezTo>
                    <a:cubicBezTo>
                      <a:pt x="273" y="576"/>
                      <a:pt x="134" y="732"/>
                      <a:pt x="63" y="946"/>
                    </a:cubicBezTo>
                    <a:cubicBezTo>
                      <a:pt x="0" y="1135"/>
                      <a:pt x="74" y="1418"/>
                      <a:pt x="183" y="1581"/>
                    </a:cubicBezTo>
                    <a:cubicBezTo>
                      <a:pt x="326" y="1797"/>
                      <a:pt x="613" y="1991"/>
                      <a:pt x="849" y="2084"/>
                    </a:cubicBezTo>
                    <a:cubicBezTo>
                      <a:pt x="1002" y="2144"/>
                      <a:pt x="1153" y="2171"/>
                      <a:pt x="1316" y="2171"/>
                    </a:cubicBezTo>
                    <a:cubicBezTo>
                      <a:pt x="1468" y="2171"/>
                      <a:pt x="1658" y="2157"/>
                      <a:pt x="1805" y="2111"/>
                    </a:cubicBezTo>
                    <a:cubicBezTo>
                      <a:pt x="2012" y="2048"/>
                      <a:pt x="2221" y="1825"/>
                      <a:pt x="2347" y="1648"/>
                    </a:cubicBezTo>
                    <a:cubicBezTo>
                      <a:pt x="2478" y="1468"/>
                      <a:pt x="2521" y="1212"/>
                      <a:pt x="2494" y="998"/>
                    </a:cubicBezTo>
                    <a:cubicBezTo>
                      <a:pt x="2458" y="719"/>
                      <a:pt x="2135" y="0"/>
                      <a:pt x="13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9"/>
              <p:cNvSpPr/>
              <p:nvPr/>
            </p:nvSpPr>
            <p:spPr>
              <a:xfrm>
                <a:off x="7821124" y="3406434"/>
                <a:ext cx="263122" cy="230571"/>
              </a:xfrm>
              <a:custGeom>
                <a:rect b="b" l="l" r="r" t="t"/>
                <a:pathLst>
                  <a:path extrusionOk="0" h="2805" w="3201">
                    <a:moveTo>
                      <a:pt x="1952" y="0"/>
                    </a:moveTo>
                    <a:cubicBezTo>
                      <a:pt x="1622" y="0"/>
                      <a:pt x="1309" y="47"/>
                      <a:pt x="999" y="163"/>
                    </a:cubicBezTo>
                    <a:cubicBezTo>
                      <a:pt x="783" y="247"/>
                      <a:pt x="547" y="386"/>
                      <a:pt x="367" y="533"/>
                    </a:cubicBezTo>
                    <a:cubicBezTo>
                      <a:pt x="233" y="646"/>
                      <a:pt x="74" y="783"/>
                      <a:pt x="0" y="943"/>
                    </a:cubicBezTo>
                    <a:cubicBezTo>
                      <a:pt x="57" y="963"/>
                      <a:pt x="117" y="986"/>
                      <a:pt x="180" y="1010"/>
                    </a:cubicBezTo>
                    <a:cubicBezTo>
                      <a:pt x="247" y="1033"/>
                      <a:pt x="316" y="1036"/>
                      <a:pt x="384" y="1056"/>
                    </a:cubicBezTo>
                    <a:cubicBezTo>
                      <a:pt x="510" y="1099"/>
                      <a:pt x="633" y="1136"/>
                      <a:pt x="746" y="1202"/>
                    </a:cubicBezTo>
                    <a:cubicBezTo>
                      <a:pt x="1166" y="1449"/>
                      <a:pt x="1518" y="1865"/>
                      <a:pt x="1755" y="2292"/>
                    </a:cubicBezTo>
                    <a:cubicBezTo>
                      <a:pt x="1835" y="2435"/>
                      <a:pt x="1869" y="2608"/>
                      <a:pt x="1948" y="2744"/>
                    </a:cubicBezTo>
                    <a:cubicBezTo>
                      <a:pt x="1978" y="2794"/>
                      <a:pt x="1998" y="2804"/>
                      <a:pt x="2055" y="2804"/>
                    </a:cubicBezTo>
                    <a:cubicBezTo>
                      <a:pt x="2061" y="2805"/>
                      <a:pt x="2070" y="2805"/>
                      <a:pt x="2079" y="2805"/>
                    </a:cubicBezTo>
                    <a:cubicBezTo>
                      <a:pt x="2126" y="2805"/>
                      <a:pt x="2200" y="2796"/>
                      <a:pt x="2211" y="2771"/>
                    </a:cubicBezTo>
                    <a:cubicBezTo>
                      <a:pt x="2294" y="2611"/>
                      <a:pt x="2218" y="2428"/>
                      <a:pt x="2258" y="2252"/>
                    </a:cubicBezTo>
                    <a:cubicBezTo>
                      <a:pt x="2298" y="2081"/>
                      <a:pt x="2334" y="1909"/>
                      <a:pt x="2388" y="1742"/>
                    </a:cubicBezTo>
                    <a:cubicBezTo>
                      <a:pt x="2445" y="1562"/>
                      <a:pt x="2517" y="1356"/>
                      <a:pt x="2625" y="1202"/>
                    </a:cubicBezTo>
                    <a:cubicBezTo>
                      <a:pt x="2731" y="1050"/>
                      <a:pt x="2851" y="903"/>
                      <a:pt x="2954" y="750"/>
                    </a:cubicBezTo>
                    <a:cubicBezTo>
                      <a:pt x="3021" y="643"/>
                      <a:pt x="3141" y="530"/>
                      <a:pt x="3201" y="426"/>
                    </a:cubicBezTo>
                    <a:lnTo>
                      <a:pt x="3201" y="426"/>
                    </a:lnTo>
                    <a:cubicBezTo>
                      <a:pt x="3197" y="430"/>
                      <a:pt x="3194" y="434"/>
                      <a:pt x="3187" y="437"/>
                    </a:cubicBezTo>
                    <a:cubicBezTo>
                      <a:pt x="3064" y="294"/>
                      <a:pt x="2911" y="194"/>
                      <a:pt x="2737" y="117"/>
                    </a:cubicBezTo>
                    <a:cubicBezTo>
                      <a:pt x="2494" y="7"/>
                      <a:pt x="2215" y="0"/>
                      <a:pt x="1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9"/>
              <p:cNvSpPr/>
              <p:nvPr/>
            </p:nvSpPr>
            <p:spPr>
              <a:xfrm>
                <a:off x="7616949" y="3113406"/>
                <a:ext cx="245285" cy="258848"/>
              </a:xfrm>
              <a:custGeom>
                <a:rect b="b" l="l" r="r" t="t"/>
                <a:pathLst>
                  <a:path extrusionOk="0" h="3149" w="2984">
                    <a:moveTo>
                      <a:pt x="1685" y="0"/>
                    </a:moveTo>
                    <a:cubicBezTo>
                      <a:pt x="1656" y="0"/>
                      <a:pt x="1626" y="5"/>
                      <a:pt x="1595" y="15"/>
                    </a:cubicBezTo>
                    <a:cubicBezTo>
                      <a:pt x="1412" y="79"/>
                      <a:pt x="1312" y="212"/>
                      <a:pt x="1259" y="389"/>
                    </a:cubicBezTo>
                    <a:cubicBezTo>
                      <a:pt x="1189" y="632"/>
                      <a:pt x="1352" y="808"/>
                      <a:pt x="1452" y="1011"/>
                    </a:cubicBezTo>
                    <a:cubicBezTo>
                      <a:pt x="1385" y="1054"/>
                      <a:pt x="1329" y="1121"/>
                      <a:pt x="1272" y="1174"/>
                    </a:cubicBezTo>
                    <a:cubicBezTo>
                      <a:pt x="1069" y="1358"/>
                      <a:pt x="899" y="1564"/>
                      <a:pt x="706" y="1754"/>
                    </a:cubicBezTo>
                    <a:cubicBezTo>
                      <a:pt x="496" y="1961"/>
                      <a:pt x="0" y="2430"/>
                      <a:pt x="86" y="2706"/>
                    </a:cubicBezTo>
                    <a:cubicBezTo>
                      <a:pt x="100" y="2760"/>
                      <a:pt x="137" y="2809"/>
                      <a:pt x="170" y="2853"/>
                    </a:cubicBezTo>
                    <a:cubicBezTo>
                      <a:pt x="273" y="2992"/>
                      <a:pt x="393" y="3106"/>
                      <a:pt x="573" y="3139"/>
                    </a:cubicBezTo>
                    <a:cubicBezTo>
                      <a:pt x="608" y="3145"/>
                      <a:pt x="642" y="3148"/>
                      <a:pt x="676" y="3148"/>
                    </a:cubicBezTo>
                    <a:cubicBezTo>
                      <a:pt x="1013" y="3148"/>
                      <a:pt x="1279" y="2862"/>
                      <a:pt x="1479" y="2617"/>
                    </a:cubicBezTo>
                    <a:cubicBezTo>
                      <a:pt x="1605" y="2463"/>
                      <a:pt x="1745" y="2323"/>
                      <a:pt x="1849" y="2157"/>
                    </a:cubicBezTo>
                    <a:cubicBezTo>
                      <a:pt x="1912" y="2053"/>
                      <a:pt x="1985" y="1944"/>
                      <a:pt x="2064" y="1854"/>
                    </a:cubicBezTo>
                    <a:cubicBezTo>
                      <a:pt x="2141" y="1770"/>
                      <a:pt x="2192" y="1734"/>
                      <a:pt x="2301" y="1734"/>
                    </a:cubicBezTo>
                    <a:cubicBezTo>
                      <a:pt x="2448" y="1734"/>
                      <a:pt x="2604" y="1727"/>
                      <a:pt x="2731" y="1647"/>
                    </a:cubicBezTo>
                    <a:cubicBezTo>
                      <a:pt x="2964" y="1498"/>
                      <a:pt x="2984" y="1091"/>
                      <a:pt x="2748" y="931"/>
                    </a:cubicBezTo>
                    <a:cubicBezTo>
                      <a:pt x="2671" y="882"/>
                      <a:pt x="2528" y="839"/>
                      <a:pt x="2438" y="835"/>
                    </a:cubicBezTo>
                    <a:cubicBezTo>
                      <a:pt x="2435" y="834"/>
                      <a:pt x="2433" y="834"/>
                      <a:pt x="2431" y="834"/>
                    </a:cubicBezTo>
                    <a:cubicBezTo>
                      <a:pt x="2291" y="834"/>
                      <a:pt x="2183" y="932"/>
                      <a:pt x="2068" y="994"/>
                    </a:cubicBezTo>
                    <a:cubicBezTo>
                      <a:pt x="2041" y="902"/>
                      <a:pt x="2068" y="788"/>
                      <a:pt x="2058" y="688"/>
                    </a:cubicBezTo>
                    <a:cubicBezTo>
                      <a:pt x="2041" y="559"/>
                      <a:pt x="2038" y="412"/>
                      <a:pt x="1998" y="289"/>
                    </a:cubicBezTo>
                    <a:cubicBezTo>
                      <a:pt x="1948" y="140"/>
                      <a:pt x="1838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9"/>
              <p:cNvSpPr/>
              <p:nvPr/>
            </p:nvSpPr>
            <p:spPr>
              <a:xfrm>
                <a:off x="7326469" y="3233576"/>
                <a:ext cx="440839" cy="397190"/>
              </a:xfrm>
              <a:custGeom>
                <a:rect b="b" l="l" r="r" t="t"/>
                <a:pathLst>
                  <a:path extrusionOk="0" h="4832" w="5363">
                    <a:moveTo>
                      <a:pt x="3582" y="0"/>
                    </a:moveTo>
                    <a:cubicBezTo>
                      <a:pt x="3254" y="0"/>
                      <a:pt x="3117" y="401"/>
                      <a:pt x="2995" y="642"/>
                    </a:cubicBezTo>
                    <a:cubicBezTo>
                      <a:pt x="2858" y="925"/>
                      <a:pt x="2738" y="1207"/>
                      <a:pt x="2509" y="1424"/>
                    </a:cubicBezTo>
                    <a:cubicBezTo>
                      <a:pt x="2262" y="1657"/>
                      <a:pt x="1942" y="1874"/>
                      <a:pt x="1650" y="2040"/>
                    </a:cubicBezTo>
                    <a:cubicBezTo>
                      <a:pt x="1533" y="2107"/>
                      <a:pt x="1403" y="2170"/>
                      <a:pt x="1287" y="2240"/>
                    </a:cubicBezTo>
                    <a:cubicBezTo>
                      <a:pt x="1103" y="2286"/>
                      <a:pt x="917" y="2374"/>
                      <a:pt x="780" y="2466"/>
                    </a:cubicBezTo>
                    <a:cubicBezTo>
                      <a:pt x="531" y="2636"/>
                      <a:pt x="351" y="2853"/>
                      <a:pt x="221" y="3122"/>
                    </a:cubicBezTo>
                    <a:cubicBezTo>
                      <a:pt x="134" y="3302"/>
                      <a:pt x="84" y="3479"/>
                      <a:pt x="61" y="3679"/>
                    </a:cubicBezTo>
                    <a:cubicBezTo>
                      <a:pt x="44" y="3815"/>
                      <a:pt x="1" y="4052"/>
                      <a:pt x="84" y="4175"/>
                    </a:cubicBezTo>
                    <a:cubicBezTo>
                      <a:pt x="791" y="4464"/>
                      <a:pt x="2346" y="4789"/>
                      <a:pt x="3080" y="4789"/>
                    </a:cubicBezTo>
                    <a:cubicBezTo>
                      <a:pt x="3293" y="4789"/>
                      <a:pt x="3437" y="4761"/>
                      <a:pt x="3471" y="4698"/>
                    </a:cubicBezTo>
                    <a:cubicBezTo>
                      <a:pt x="3505" y="4631"/>
                      <a:pt x="4367" y="4831"/>
                      <a:pt x="4650" y="3036"/>
                    </a:cubicBezTo>
                    <a:cubicBezTo>
                      <a:pt x="4676" y="2863"/>
                      <a:pt x="4730" y="2713"/>
                      <a:pt x="4723" y="2537"/>
                    </a:cubicBezTo>
                    <a:cubicBezTo>
                      <a:pt x="4716" y="2449"/>
                      <a:pt x="4736" y="2377"/>
                      <a:pt x="4766" y="2294"/>
                    </a:cubicBezTo>
                    <a:cubicBezTo>
                      <a:pt x="4813" y="2157"/>
                      <a:pt x="4919" y="2047"/>
                      <a:pt x="5029" y="1957"/>
                    </a:cubicBezTo>
                    <a:cubicBezTo>
                      <a:pt x="5116" y="1887"/>
                      <a:pt x="5252" y="1820"/>
                      <a:pt x="5296" y="1717"/>
                    </a:cubicBezTo>
                    <a:cubicBezTo>
                      <a:pt x="5363" y="1570"/>
                      <a:pt x="5272" y="1414"/>
                      <a:pt x="5159" y="1321"/>
                    </a:cubicBezTo>
                    <a:cubicBezTo>
                      <a:pt x="5083" y="1261"/>
                      <a:pt x="4973" y="1247"/>
                      <a:pt x="4883" y="1224"/>
                    </a:cubicBezTo>
                    <a:cubicBezTo>
                      <a:pt x="4840" y="1213"/>
                      <a:pt x="4805" y="1210"/>
                      <a:pt x="4771" y="1210"/>
                    </a:cubicBezTo>
                    <a:cubicBezTo>
                      <a:pt x="4716" y="1210"/>
                      <a:pt x="4667" y="1220"/>
                      <a:pt x="4606" y="1220"/>
                    </a:cubicBezTo>
                    <a:cubicBezTo>
                      <a:pt x="4593" y="1220"/>
                      <a:pt x="4579" y="1219"/>
                      <a:pt x="4563" y="1218"/>
                    </a:cubicBezTo>
                    <a:cubicBezTo>
                      <a:pt x="4613" y="1164"/>
                      <a:pt x="4670" y="1058"/>
                      <a:pt x="4703" y="988"/>
                    </a:cubicBezTo>
                    <a:cubicBezTo>
                      <a:pt x="4783" y="831"/>
                      <a:pt x="4866" y="611"/>
                      <a:pt x="4639" y="525"/>
                    </a:cubicBezTo>
                    <a:cubicBezTo>
                      <a:pt x="4603" y="511"/>
                      <a:pt x="4561" y="504"/>
                      <a:pt x="4516" y="504"/>
                    </a:cubicBezTo>
                    <a:cubicBezTo>
                      <a:pt x="4314" y="504"/>
                      <a:pt x="4054" y="638"/>
                      <a:pt x="3951" y="771"/>
                    </a:cubicBezTo>
                    <a:cubicBezTo>
                      <a:pt x="3934" y="722"/>
                      <a:pt x="3947" y="662"/>
                      <a:pt x="3944" y="605"/>
                    </a:cubicBezTo>
                    <a:cubicBezTo>
                      <a:pt x="3940" y="522"/>
                      <a:pt x="3920" y="435"/>
                      <a:pt x="3904" y="352"/>
                    </a:cubicBezTo>
                    <a:cubicBezTo>
                      <a:pt x="3864" y="196"/>
                      <a:pt x="3837" y="32"/>
                      <a:pt x="3648" y="6"/>
                    </a:cubicBezTo>
                    <a:cubicBezTo>
                      <a:pt x="3625" y="2"/>
                      <a:pt x="3603" y="0"/>
                      <a:pt x="35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9"/>
              <p:cNvSpPr/>
              <p:nvPr/>
            </p:nvSpPr>
            <p:spPr>
              <a:xfrm>
                <a:off x="7187475" y="3433805"/>
                <a:ext cx="159961" cy="144014"/>
              </a:xfrm>
              <a:custGeom>
                <a:rect b="b" l="l" r="r" t="t"/>
                <a:pathLst>
                  <a:path extrusionOk="0" h="1752" w="1946">
                    <a:moveTo>
                      <a:pt x="1080" y="1"/>
                    </a:moveTo>
                    <a:cubicBezTo>
                      <a:pt x="1075" y="1"/>
                      <a:pt x="1071" y="1"/>
                      <a:pt x="1066" y="1"/>
                    </a:cubicBezTo>
                    <a:cubicBezTo>
                      <a:pt x="823" y="4"/>
                      <a:pt x="567" y="101"/>
                      <a:pt x="373" y="247"/>
                    </a:cubicBezTo>
                    <a:cubicBezTo>
                      <a:pt x="221" y="367"/>
                      <a:pt x="97" y="583"/>
                      <a:pt x="30" y="763"/>
                    </a:cubicBezTo>
                    <a:cubicBezTo>
                      <a:pt x="1" y="846"/>
                      <a:pt x="1" y="893"/>
                      <a:pt x="50" y="963"/>
                    </a:cubicBezTo>
                    <a:cubicBezTo>
                      <a:pt x="130" y="1069"/>
                      <a:pt x="237" y="1166"/>
                      <a:pt x="353" y="1226"/>
                    </a:cubicBezTo>
                    <a:cubicBezTo>
                      <a:pt x="420" y="1259"/>
                      <a:pt x="484" y="1299"/>
                      <a:pt x="547" y="1332"/>
                    </a:cubicBezTo>
                    <a:cubicBezTo>
                      <a:pt x="630" y="1379"/>
                      <a:pt x="720" y="1399"/>
                      <a:pt x="803" y="1442"/>
                    </a:cubicBezTo>
                    <a:cubicBezTo>
                      <a:pt x="960" y="1529"/>
                      <a:pt x="1109" y="1589"/>
                      <a:pt x="1280" y="1639"/>
                    </a:cubicBezTo>
                    <a:cubicBezTo>
                      <a:pt x="1372" y="1665"/>
                      <a:pt x="1459" y="1705"/>
                      <a:pt x="1555" y="1725"/>
                    </a:cubicBezTo>
                    <a:cubicBezTo>
                      <a:pt x="1587" y="1732"/>
                      <a:pt x="1643" y="1752"/>
                      <a:pt x="1692" y="1752"/>
                    </a:cubicBezTo>
                    <a:cubicBezTo>
                      <a:pt x="1720" y="1752"/>
                      <a:pt x="1747" y="1745"/>
                      <a:pt x="1765" y="1725"/>
                    </a:cubicBezTo>
                    <a:cubicBezTo>
                      <a:pt x="1775" y="1616"/>
                      <a:pt x="1725" y="1499"/>
                      <a:pt x="1725" y="1386"/>
                    </a:cubicBezTo>
                    <a:cubicBezTo>
                      <a:pt x="1722" y="1256"/>
                      <a:pt x="1745" y="1132"/>
                      <a:pt x="1779" y="1009"/>
                    </a:cubicBezTo>
                    <a:cubicBezTo>
                      <a:pt x="1819" y="877"/>
                      <a:pt x="1885" y="760"/>
                      <a:pt x="1922" y="626"/>
                    </a:cubicBezTo>
                    <a:cubicBezTo>
                      <a:pt x="1935" y="570"/>
                      <a:pt x="1945" y="497"/>
                      <a:pt x="1935" y="437"/>
                    </a:cubicBezTo>
                    <a:cubicBezTo>
                      <a:pt x="1922" y="350"/>
                      <a:pt x="1839" y="290"/>
                      <a:pt x="1779" y="237"/>
                    </a:cubicBezTo>
                    <a:cubicBezTo>
                      <a:pt x="1606" y="80"/>
                      <a:pt x="1311" y="1"/>
                      <a:pt x="10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9"/>
              <p:cNvSpPr/>
              <p:nvPr/>
            </p:nvSpPr>
            <p:spPr>
              <a:xfrm>
                <a:off x="7289316" y="3199218"/>
                <a:ext cx="311785" cy="299290"/>
              </a:xfrm>
              <a:custGeom>
                <a:rect b="b" l="l" r="r" t="t"/>
                <a:pathLst>
                  <a:path extrusionOk="0" h="3641" w="3793">
                    <a:moveTo>
                      <a:pt x="1417" y="0"/>
                    </a:moveTo>
                    <a:cubicBezTo>
                      <a:pt x="1333" y="0"/>
                      <a:pt x="1244" y="27"/>
                      <a:pt x="1155" y="87"/>
                    </a:cubicBezTo>
                    <a:cubicBezTo>
                      <a:pt x="1029" y="174"/>
                      <a:pt x="923" y="307"/>
                      <a:pt x="892" y="460"/>
                    </a:cubicBezTo>
                    <a:cubicBezTo>
                      <a:pt x="880" y="526"/>
                      <a:pt x="880" y="857"/>
                      <a:pt x="935" y="857"/>
                    </a:cubicBezTo>
                    <a:cubicBezTo>
                      <a:pt x="935" y="857"/>
                      <a:pt x="935" y="857"/>
                      <a:pt x="936" y="857"/>
                    </a:cubicBezTo>
                    <a:lnTo>
                      <a:pt x="936" y="857"/>
                    </a:lnTo>
                    <a:cubicBezTo>
                      <a:pt x="912" y="1000"/>
                      <a:pt x="553" y="963"/>
                      <a:pt x="447" y="980"/>
                    </a:cubicBezTo>
                    <a:cubicBezTo>
                      <a:pt x="160" y="1026"/>
                      <a:pt x="1" y="1339"/>
                      <a:pt x="167" y="1582"/>
                    </a:cubicBezTo>
                    <a:cubicBezTo>
                      <a:pt x="257" y="1711"/>
                      <a:pt x="460" y="1792"/>
                      <a:pt x="642" y="1792"/>
                    </a:cubicBezTo>
                    <a:cubicBezTo>
                      <a:pt x="730" y="1792"/>
                      <a:pt x="812" y="1773"/>
                      <a:pt x="876" y="1733"/>
                    </a:cubicBezTo>
                    <a:cubicBezTo>
                      <a:pt x="909" y="1832"/>
                      <a:pt x="1036" y="1956"/>
                      <a:pt x="1106" y="2039"/>
                    </a:cubicBezTo>
                    <a:cubicBezTo>
                      <a:pt x="1315" y="2288"/>
                      <a:pt x="1592" y="2505"/>
                      <a:pt x="1839" y="2728"/>
                    </a:cubicBezTo>
                    <a:cubicBezTo>
                      <a:pt x="1975" y="2858"/>
                      <a:pt x="2102" y="2995"/>
                      <a:pt x="2251" y="3114"/>
                    </a:cubicBezTo>
                    <a:cubicBezTo>
                      <a:pt x="2381" y="3217"/>
                      <a:pt x="2598" y="3291"/>
                      <a:pt x="2704" y="3420"/>
                    </a:cubicBezTo>
                    <a:cubicBezTo>
                      <a:pt x="2806" y="3541"/>
                      <a:pt x="2977" y="3641"/>
                      <a:pt x="3143" y="3641"/>
                    </a:cubicBezTo>
                    <a:cubicBezTo>
                      <a:pt x="3151" y="3641"/>
                      <a:pt x="3159" y="3641"/>
                      <a:pt x="3167" y="3640"/>
                    </a:cubicBezTo>
                    <a:cubicBezTo>
                      <a:pt x="3324" y="3627"/>
                      <a:pt x="3433" y="3514"/>
                      <a:pt x="3533" y="3394"/>
                    </a:cubicBezTo>
                    <a:cubicBezTo>
                      <a:pt x="3663" y="3241"/>
                      <a:pt x="3793" y="2998"/>
                      <a:pt x="3773" y="2788"/>
                    </a:cubicBezTo>
                    <a:cubicBezTo>
                      <a:pt x="3753" y="2635"/>
                      <a:pt x="3633" y="2572"/>
                      <a:pt x="3520" y="2485"/>
                    </a:cubicBezTo>
                    <a:cubicBezTo>
                      <a:pt x="3153" y="2212"/>
                      <a:pt x="2758" y="1945"/>
                      <a:pt x="2431" y="1619"/>
                    </a:cubicBezTo>
                    <a:cubicBezTo>
                      <a:pt x="2251" y="1436"/>
                      <a:pt x="2065" y="1256"/>
                      <a:pt x="1902" y="1060"/>
                    </a:cubicBezTo>
                    <a:cubicBezTo>
                      <a:pt x="1759" y="889"/>
                      <a:pt x="1799" y="740"/>
                      <a:pt x="1825" y="537"/>
                    </a:cubicBezTo>
                    <a:cubicBezTo>
                      <a:pt x="1868" y="240"/>
                      <a:pt x="1668" y="0"/>
                      <a:pt x="14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9"/>
              <p:cNvSpPr/>
              <p:nvPr/>
            </p:nvSpPr>
            <p:spPr>
              <a:xfrm>
                <a:off x="7362142" y="3237357"/>
                <a:ext cx="30167" cy="34524"/>
              </a:xfrm>
              <a:custGeom>
                <a:rect b="b" l="l" r="r" t="t"/>
                <a:pathLst>
                  <a:path extrusionOk="0" h="420" w="367">
                    <a:moveTo>
                      <a:pt x="185" y="0"/>
                    </a:moveTo>
                    <a:cubicBezTo>
                      <a:pt x="170" y="0"/>
                      <a:pt x="154" y="4"/>
                      <a:pt x="137" y="13"/>
                    </a:cubicBezTo>
                    <a:cubicBezTo>
                      <a:pt x="0" y="83"/>
                      <a:pt x="3" y="306"/>
                      <a:pt x="77" y="419"/>
                    </a:cubicBezTo>
                    <a:cubicBezTo>
                      <a:pt x="83" y="402"/>
                      <a:pt x="97" y="402"/>
                      <a:pt x="97" y="402"/>
                    </a:cubicBezTo>
                    <a:cubicBezTo>
                      <a:pt x="120" y="362"/>
                      <a:pt x="243" y="379"/>
                      <a:pt x="286" y="336"/>
                    </a:cubicBezTo>
                    <a:cubicBezTo>
                      <a:pt x="367" y="259"/>
                      <a:pt x="306" y="0"/>
                      <a:pt x="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9"/>
              <p:cNvSpPr/>
              <p:nvPr/>
            </p:nvSpPr>
            <p:spPr>
              <a:xfrm>
                <a:off x="7465791" y="3377090"/>
                <a:ext cx="516052" cy="268794"/>
              </a:xfrm>
              <a:custGeom>
                <a:rect b="b" l="l" r="r" t="t"/>
                <a:pathLst>
                  <a:path extrusionOk="0" h="3270" w="6278">
                    <a:moveTo>
                      <a:pt x="1738" y="0"/>
                    </a:moveTo>
                    <a:cubicBezTo>
                      <a:pt x="1624" y="0"/>
                      <a:pt x="1574" y="173"/>
                      <a:pt x="1553" y="271"/>
                    </a:cubicBezTo>
                    <a:cubicBezTo>
                      <a:pt x="1524" y="394"/>
                      <a:pt x="1438" y="661"/>
                      <a:pt x="1277" y="661"/>
                    </a:cubicBezTo>
                    <a:cubicBezTo>
                      <a:pt x="1273" y="661"/>
                      <a:pt x="1268" y="661"/>
                      <a:pt x="1263" y="660"/>
                    </a:cubicBezTo>
                    <a:cubicBezTo>
                      <a:pt x="1180" y="654"/>
                      <a:pt x="1130" y="557"/>
                      <a:pt x="1077" y="500"/>
                    </a:cubicBezTo>
                    <a:cubicBezTo>
                      <a:pt x="1003" y="417"/>
                      <a:pt x="910" y="357"/>
                      <a:pt x="794" y="354"/>
                    </a:cubicBezTo>
                    <a:cubicBezTo>
                      <a:pt x="791" y="354"/>
                      <a:pt x="789" y="354"/>
                      <a:pt x="786" y="354"/>
                    </a:cubicBezTo>
                    <a:cubicBezTo>
                      <a:pt x="492" y="354"/>
                      <a:pt x="578" y="732"/>
                      <a:pt x="634" y="910"/>
                    </a:cubicBezTo>
                    <a:cubicBezTo>
                      <a:pt x="664" y="1003"/>
                      <a:pt x="751" y="1167"/>
                      <a:pt x="683" y="1260"/>
                    </a:cubicBezTo>
                    <a:cubicBezTo>
                      <a:pt x="640" y="1323"/>
                      <a:pt x="520" y="1353"/>
                      <a:pt x="451" y="1380"/>
                    </a:cubicBezTo>
                    <a:cubicBezTo>
                      <a:pt x="317" y="1433"/>
                      <a:pt x="94" y="1527"/>
                      <a:pt x="51" y="1679"/>
                    </a:cubicBezTo>
                    <a:cubicBezTo>
                      <a:pt x="1" y="1859"/>
                      <a:pt x="167" y="2029"/>
                      <a:pt x="337" y="2049"/>
                    </a:cubicBezTo>
                    <a:cubicBezTo>
                      <a:pt x="361" y="2052"/>
                      <a:pt x="386" y="2054"/>
                      <a:pt x="412" y="2054"/>
                    </a:cubicBezTo>
                    <a:cubicBezTo>
                      <a:pt x="512" y="2054"/>
                      <a:pt x="622" y="2035"/>
                      <a:pt x="727" y="2035"/>
                    </a:cubicBezTo>
                    <a:cubicBezTo>
                      <a:pt x="822" y="2035"/>
                      <a:pt x="912" y="2051"/>
                      <a:pt x="983" y="2109"/>
                    </a:cubicBezTo>
                    <a:cubicBezTo>
                      <a:pt x="1193" y="2286"/>
                      <a:pt x="1226" y="2625"/>
                      <a:pt x="1296" y="2872"/>
                    </a:cubicBezTo>
                    <a:cubicBezTo>
                      <a:pt x="1313" y="2927"/>
                      <a:pt x="1358" y="3098"/>
                      <a:pt x="1523" y="3098"/>
                    </a:cubicBezTo>
                    <a:cubicBezTo>
                      <a:pt x="1526" y="3098"/>
                      <a:pt x="1530" y="3098"/>
                      <a:pt x="1533" y="3098"/>
                    </a:cubicBezTo>
                    <a:cubicBezTo>
                      <a:pt x="1534" y="3098"/>
                      <a:pt x="1536" y="3098"/>
                      <a:pt x="1537" y="3098"/>
                    </a:cubicBezTo>
                    <a:cubicBezTo>
                      <a:pt x="1670" y="3098"/>
                      <a:pt x="2568" y="3235"/>
                      <a:pt x="3714" y="3268"/>
                    </a:cubicBezTo>
                    <a:cubicBezTo>
                      <a:pt x="3737" y="3269"/>
                      <a:pt x="3765" y="3269"/>
                      <a:pt x="3798" y="3269"/>
                    </a:cubicBezTo>
                    <a:cubicBezTo>
                      <a:pt x="4320" y="3269"/>
                      <a:pt x="5933" y="3176"/>
                      <a:pt x="6278" y="3151"/>
                    </a:cubicBezTo>
                    <a:cubicBezTo>
                      <a:pt x="6278" y="2429"/>
                      <a:pt x="5698" y="1942"/>
                      <a:pt x="5449" y="1790"/>
                    </a:cubicBezTo>
                    <a:cubicBezTo>
                      <a:pt x="5013" y="1516"/>
                      <a:pt x="4690" y="1393"/>
                      <a:pt x="4260" y="1296"/>
                    </a:cubicBezTo>
                    <a:cubicBezTo>
                      <a:pt x="3991" y="1233"/>
                      <a:pt x="3711" y="1227"/>
                      <a:pt x="3434" y="1180"/>
                    </a:cubicBezTo>
                    <a:cubicBezTo>
                      <a:pt x="3221" y="1143"/>
                      <a:pt x="3018" y="1140"/>
                      <a:pt x="2809" y="1083"/>
                    </a:cubicBezTo>
                    <a:cubicBezTo>
                      <a:pt x="2649" y="1040"/>
                      <a:pt x="2445" y="954"/>
                      <a:pt x="2332" y="831"/>
                    </a:cubicBezTo>
                    <a:cubicBezTo>
                      <a:pt x="2242" y="734"/>
                      <a:pt x="2189" y="604"/>
                      <a:pt x="2139" y="484"/>
                    </a:cubicBezTo>
                    <a:cubicBezTo>
                      <a:pt x="2072" y="311"/>
                      <a:pt x="1979" y="74"/>
                      <a:pt x="1782" y="8"/>
                    </a:cubicBezTo>
                    <a:cubicBezTo>
                      <a:pt x="1767" y="3"/>
                      <a:pt x="1752" y="0"/>
                      <a:pt x="1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9"/>
              <p:cNvSpPr/>
              <p:nvPr/>
            </p:nvSpPr>
            <p:spPr>
              <a:xfrm>
                <a:off x="7129691" y="3070253"/>
                <a:ext cx="1387043" cy="778023"/>
              </a:xfrm>
              <a:custGeom>
                <a:rect b="b" l="l" r="r" t="t"/>
                <a:pathLst>
                  <a:path extrusionOk="0" h="9465" w="16874">
                    <a:moveTo>
                      <a:pt x="15367" y="154"/>
                    </a:moveTo>
                    <a:cubicBezTo>
                      <a:pt x="15542" y="154"/>
                      <a:pt x="15648" y="475"/>
                      <a:pt x="15705" y="644"/>
                    </a:cubicBezTo>
                    <a:cubicBezTo>
                      <a:pt x="15744" y="757"/>
                      <a:pt x="15846" y="1025"/>
                      <a:pt x="16017" y="1025"/>
                    </a:cubicBezTo>
                    <a:cubicBezTo>
                      <a:pt x="16022" y="1025"/>
                      <a:pt x="16027" y="1024"/>
                      <a:pt x="16032" y="1024"/>
                    </a:cubicBezTo>
                    <a:cubicBezTo>
                      <a:pt x="16195" y="1007"/>
                      <a:pt x="16068" y="904"/>
                      <a:pt x="16012" y="840"/>
                    </a:cubicBezTo>
                    <a:cubicBezTo>
                      <a:pt x="15881" y="691"/>
                      <a:pt x="15855" y="608"/>
                      <a:pt x="16058" y="491"/>
                    </a:cubicBezTo>
                    <a:cubicBezTo>
                      <a:pt x="16122" y="455"/>
                      <a:pt x="16190" y="437"/>
                      <a:pt x="16257" y="437"/>
                    </a:cubicBezTo>
                    <a:cubicBezTo>
                      <a:pt x="16340" y="437"/>
                      <a:pt x="16422" y="465"/>
                      <a:pt x="16494" y="524"/>
                    </a:cubicBezTo>
                    <a:cubicBezTo>
                      <a:pt x="16728" y="717"/>
                      <a:pt x="16688" y="1187"/>
                      <a:pt x="16444" y="1356"/>
                    </a:cubicBezTo>
                    <a:cubicBezTo>
                      <a:pt x="16311" y="1447"/>
                      <a:pt x="16148" y="1423"/>
                      <a:pt x="16015" y="1499"/>
                    </a:cubicBezTo>
                    <a:cubicBezTo>
                      <a:pt x="15872" y="1579"/>
                      <a:pt x="15829" y="1753"/>
                      <a:pt x="15769" y="1893"/>
                    </a:cubicBezTo>
                    <a:cubicBezTo>
                      <a:pt x="15689" y="2086"/>
                      <a:pt x="15609" y="2279"/>
                      <a:pt x="15525" y="2472"/>
                    </a:cubicBezTo>
                    <a:cubicBezTo>
                      <a:pt x="15459" y="2631"/>
                      <a:pt x="15429" y="2872"/>
                      <a:pt x="15217" y="2872"/>
                    </a:cubicBezTo>
                    <a:cubicBezTo>
                      <a:pt x="15215" y="2872"/>
                      <a:pt x="15214" y="2872"/>
                      <a:pt x="15212" y="2872"/>
                    </a:cubicBezTo>
                    <a:cubicBezTo>
                      <a:pt x="15272" y="2662"/>
                      <a:pt x="15369" y="2383"/>
                      <a:pt x="15125" y="2246"/>
                    </a:cubicBezTo>
                    <a:cubicBezTo>
                      <a:pt x="15072" y="2215"/>
                      <a:pt x="15019" y="2203"/>
                      <a:pt x="14968" y="2203"/>
                    </a:cubicBezTo>
                    <a:cubicBezTo>
                      <a:pt x="14784" y="2203"/>
                      <a:pt x="14611" y="2358"/>
                      <a:pt x="14440" y="2402"/>
                    </a:cubicBezTo>
                    <a:cubicBezTo>
                      <a:pt x="14663" y="2023"/>
                      <a:pt x="14909" y="1656"/>
                      <a:pt x="15145" y="1284"/>
                    </a:cubicBezTo>
                    <a:cubicBezTo>
                      <a:pt x="15292" y="1053"/>
                      <a:pt x="15305" y="1057"/>
                      <a:pt x="15172" y="834"/>
                    </a:cubicBezTo>
                    <a:cubicBezTo>
                      <a:pt x="15072" y="664"/>
                      <a:pt x="15019" y="457"/>
                      <a:pt x="15162" y="285"/>
                    </a:cubicBezTo>
                    <a:cubicBezTo>
                      <a:pt x="15239" y="191"/>
                      <a:pt x="15307" y="154"/>
                      <a:pt x="15367" y="154"/>
                    </a:cubicBezTo>
                    <a:close/>
                    <a:moveTo>
                      <a:pt x="7558" y="671"/>
                    </a:moveTo>
                    <a:cubicBezTo>
                      <a:pt x="7609" y="671"/>
                      <a:pt x="7665" y="688"/>
                      <a:pt x="7726" y="727"/>
                    </a:cubicBezTo>
                    <a:cubicBezTo>
                      <a:pt x="7860" y="810"/>
                      <a:pt x="7866" y="967"/>
                      <a:pt x="7877" y="1113"/>
                    </a:cubicBezTo>
                    <a:cubicBezTo>
                      <a:pt x="7883" y="1207"/>
                      <a:pt x="7849" y="1507"/>
                      <a:pt x="7920" y="1576"/>
                    </a:cubicBezTo>
                    <a:cubicBezTo>
                      <a:pt x="7947" y="1603"/>
                      <a:pt x="7980" y="1613"/>
                      <a:pt x="8017" y="1613"/>
                    </a:cubicBezTo>
                    <a:cubicBezTo>
                      <a:pt x="8140" y="1613"/>
                      <a:pt x="8309" y="1498"/>
                      <a:pt x="8468" y="1498"/>
                    </a:cubicBezTo>
                    <a:cubicBezTo>
                      <a:pt x="8516" y="1498"/>
                      <a:pt x="8564" y="1508"/>
                      <a:pt x="8609" y="1536"/>
                    </a:cubicBezTo>
                    <a:cubicBezTo>
                      <a:pt x="8828" y="1673"/>
                      <a:pt x="8822" y="2032"/>
                      <a:pt x="8565" y="2119"/>
                    </a:cubicBezTo>
                    <a:cubicBezTo>
                      <a:pt x="8523" y="2132"/>
                      <a:pt x="8478" y="2137"/>
                      <a:pt x="8433" y="2137"/>
                    </a:cubicBezTo>
                    <a:cubicBezTo>
                      <a:pt x="8368" y="2137"/>
                      <a:pt x="8301" y="2128"/>
                      <a:pt x="8235" y="2128"/>
                    </a:cubicBezTo>
                    <a:cubicBezTo>
                      <a:pt x="8190" y="2128"/>
                      <a:pt x="8145" y="2132"/>
                      <a:pt x="8103" y="2146"/>
                    </a:cubicBezTo>
                    <a:cubicBezTo>
                      <a:pt x="7956" y="2192"/>
                      <a:pt x="7883" y="2359"/>
                      <a:pt x="7797" y="2475"/>
                    </a:cubicBezTo>
                    <a:cubicBezTo>
                      <a:pt x="7690" y="2623"/>
                      <a:pt x="7411" y="3148"/>
                      <a:pt x="7184" y="3148"/>
                    </a:cubicBezTo>
                    <a:cubicBezTo>
                      <a:pt x="7170" y="3148"/>
                      <a:pt x="7157" y="3146"/>
                      <a:pt x="7144" y="3142"/>
                    </a:cubicBezTo>
                    <a:cubicBezTo>
                      <a:pt x="7247" y="2978"/>
                      <a:pt x="7400" y="2665"/>
                      <a:pt x="7173" y="2526"/>
                    </a:cubicBezTo>
                    <a:cubicBezTo>
                      <a:pt x="7115" y="2490"/>
                      <a:pt x="7048" y="2476"/>
                      <a:pt x="6977" y="2476"/>
                    </a:cubicBezTo>
                    <a:cubicBezTo>
                      <a:pt x="6790" y="2476"/>
                      <a:pt x="6576" y="2572"/>
                      <a:pt x="6424" y="2618"/>
                    </a:cubicBezTo>
                    <a:cubicBezTo>
                      <a:pt x="6654" y="2319"/>
                      <a:pt x="6961" y="2063"/>
                      <a:pt x="7240" y="1803"/>
                    </a:cubicBezTo>
                    <a:cubicBezTo>
                      <a:pt x="7330" y="1719"/>
                      <a:pt x="7463" y="1650"/>
                      <a:pt x="7450" y="1519"/>
                    </a:cubicBezTo>
                    <a:cubicBezTo>
                      <a:pt x="7440" y="1393"/>
                      <a:pt x="7290" y="1273"/>
                      <a:pt x="7273" y="1130"/>
                    </a:cubicBezTo>
                    <a:cubicBezTo>
                      <a:pt x="7250" y="924"/>
                      <a:pt x="7362" y="671"/>
                      <a:pt x="7558" y="671"/>
                    </a:cubicBezTo>
                    <a:close/>
                    <a:moveTo>
                      <a:pt x="5385" y="2555"/>
                    </a:moveTo>
                    <a:lnTo>
                      <a:pt x="5385" y="2555"/>
                    </a:lnTo>
                    <a:cubicBezTo>
                      <a:pt x="5309" y="2822"/>
                      <a:pt x="5143" y="3191"/>
                      <a:pt x="4892" y="3342"/>
                    </a:cubicBezTo>
                    <a:cubicBezTo>
                      <a:pt x="4834" y="3377"/>
                      <a:pt x="4811" y="3398"/>
                      <a:pt x="4788" y="3398"/>
                    </a:cubicBezTo>
                    <a:cubicBezTo>
                      <a:pt x="4764" y="3398"/>
                      <a:pt x="4741" y="3375"/>
                      <a:pt x="4680" y="3322"/>
                    </a:cubicBezTo>
                    <a:cubicBezTo>
                      <a:pt x="4616" y="3265"/>
                      <a:pt x="4553" y="3211"/>
                      <a:pt x="4486" y="3155"/>
                    </a:cubicBezTo>
                    <a:cubicBezTo>
                      <a:pt x="4330" y="3018"/>
                      <a:pt x="4170" y="2878"/>
                      <a:pt x="4010" y="2742"/>
                    </a:cubicBezTo>
                    <a:cubicBezTo>
                      <a:pt x="4466" y="2658"/>
                      <a:pt x="4923" y="2602"/>
                      <a:pt x="5385" y="2555"/>
                    </a:cubicBezTo>
                    <a:close/>
                    <a:moveTo>
                      <a:pt x="8387" y="2421"/>
                    </a:moveTo>
                    <a:cubicBezTo>
                      <a:pt x="8564" y="2421"/>
                      <a:pt x="8741" y="2426"/>
                      <a:pt x="8919" y="2426"/>
                    </a:cubicBezTo>
                    <a:cubicBezTo>
                      <a:pt x="9395" y="2429"/>
                      <a:pt x="9864" y="2462"/>
                      <a:pt x="10337" y="2506"/>
                    </a:cubicBezTo>
                    <a:cubicBezTo>
                      <a:pt x="11280" y="2592"/>
                      <a:pt x="12232" y="2695"/>
                      <a:pt x="13151" y="2925"/>
                    </a:cubicBezTo>
                    <a:cubicBezTo>
                      <a:pt x="13094" y="3128"/>
                      <a:pt x="13018" y="3328"/>
                      <a:pt x="12911" y="3511"/>
                    </a:cubicBezTo>
                    <a:cubicBezTo>
                      <a:pt x="12595" y="3205"/>
                      <a:pt x="12180" y="3016"/>
                      <a:pt x="11748" y="3016"/>
                    </a:cubicBezTo>
                    <a:cubicBezTo>
                      <a:pt x="11612" y="3016"/>
                      <a:pt x="11474" y="3035"/>
                      <a:pt x="11336" y="3075"/>
                    </a:cubicBezTo>
                    <a:cubicBezTo>
                      <a:pt x="11266" y="3095"/>
                      <a:pt x="11206" y="3131"/>
                      <a:pt x="11140" y="3151"/>
                    </a:cubicBezTo>
                    <a:cubicBezTo>
                      <a:pt x="11076" y="3171"/>
                      <a:pt x="11061" y="3183"/>
                      <a:pt x="11045" y="3183"/>
                    </a:cubicBezTo>
                    <a:cubicBezTo>
                      <a:pt x="11033" y="3183"/>
                      <a:pt x="11020" y="3177"/>
                      <a:pt x="10986" y="3162"/>
                    </a:cubicBezTo>
                    <a:cubicBezTo>
                      <a:pt x="10917" y="3128"/>
                      <a:pt x="10870" y="3035"/>
                      <a:pt x="10794" y="2995"/>
                    </a:cubicBezTo>
                    <a:cubicBezTo>
                      <a:pt x="10719" y="2957"/>
                      <a:pt x="10639" y="2942"/>
                      <a:pt x="10559" y="2942"/>
                    </a:cubicBezTo>
                    <a:cubicBezTo>
                      <a:pt x="10428" y="2942"/>
                      <a:pt x="10294" y="2981"/>
                      <a:pt x="10174" y="3025"/>
                    </a:cubicBezTo>
                    <a:cubicBezTo>
                      <a:pt x="10136" y="2791"/>
                      <a:pt x="9961" y="2547"/>
                      <a:pt x="9749" y="2547"/>
                    </a:cubicBezTo>
                    <a:cubicBezTo>
                      <a:pt x="9665" y="2547"/>
                      <a:pt x="9574" y="2586"/>
                      <a:pt x="9485" y="2678"/>
                    </a:cubicBezTo>
                    <a:cubicBezTo>
                      <a:pt x="9335" y="2832"/>
                      <a:pt x="9408" y="2945"/>
                      <a:pt x="9418" y="3125"/>
                    </a:cubicBezTo>
                    <a:cubicBezTo>
                      <a:pt x="9428" y="3231"/>
                      <a:pt x="9401" y="3231"/>
                      <a:pt x="9305" y="3318"/>
                    </a:cubicBezTo>
                    <a:cubicBezTo>
                      <a:pt x="9235" y="3382"/>
                      <a:pt x="9162" y="3445"/>
                      <a:pt x="9091" y="3508"/>
                    </a:cubicBezTo>
                    <a:cubicBezTo>
                      <a:pt x="9015" y="3577"/>
                      <a:pt x="8983" y="3608"/>
                      <a:pt x="8945" y="3608"/>
                    </a:cubicBezTo>
                    <a:cubicBezTo>
                      <a:pt x="8912" y="3608"/>
                      <a:pt x="8875" y="3585"/>
                      <a:pt x="8799" y="3541"/>
                    </a:cubicBezTo>
                    <a:cubicBezTo>
                      <a:pt x="8722" y="3497"/>
                      <a:pt x="8645" y="3457"/>
                      <a:pt x="8562" y="3425"/>
                    </a:cubicBezTo>
                    <a:cubicBezTo>
                      <a:pt x="8385" y="3348"/>
                      <a:pt x="8180" y="3288"/>
                      <a:pt x="7985" y="3288"/>
                    </a:cubicBezTo>
                    <a:cubicBezTo>
                      <a:pt x="7976" y="3288"/>
                      <a:pt x="7966" y="3288"/>
                      <a:pt x="7956" y="3288"/>
                    </a:cubicBezTo>
                    <a:cubicBezTo>
                      <a:pt x="7885" y="3291"/>
                      <a:pt x="7816" y="3307"/>
                      <a:pt x="7750" y="3307"/>
                    </a:cubicBezTo>
                    <a:cubicBezTo>
                      <a:pt x="7679" y="3307"/>
                      <a:pt x="7612" y="3288"/>
                      <a:pt x="7553" y="3211"/>
                    </a:cubicBezTo>
                    <a:cubicBezTo>
                      <a:pt x="7473" y="3115"/>
                      <a:pt x="7533" y="3098"/>
                      <a:pt x="7617" y="2985"/>
                    </a:cubicBezTo>
                    <a:cubicBezTo>
                      <a:pt x="7673" y="2908"/>
                      <a:pt x="7733" y="2828"/>
                      <a:pt x="7789" y="2752"/>
                    </a:cubicBezTo>
                    <a:cubicBezTo>
                      <a:pt x="7940" y="2549"/>
                      <a:pt x="7980" y="2426"/>
                      <a:pt x="8239" y="2422"/>
                    </a:cubicBezTo>
                    <a:cubicBezTo>
                      <a:pt x="8289" y="2422"/>
                      <a:pt x="8338" y="2421"/>
                      <a:pt x="8387" y="2421"/>
                    </a:cubicBezTo>
                    <a:close/>
                    <a:moveTo>
                      <a:pt x="9765" y="2728"/>
                    </a:moveTo>
                    <a:cubicBezTo>
                      <a:pt x="10033" y="2728"/>
                      <a:pt x="9971" y="3076"/>
                      <a:pt x="10034" y="3248"/>
                    </a:cubicBezTo>
                    <a:cubicBezTo>
                      <a:pt x="10074" y="3355"/>
                      <a:pt x="10148" y="3412"/>
                      <a:pt x="10198" y="3412"/>
                    </a:cubicBezTo>
                    <a:cubicBezTo>
                      <a:pt x="10253" y="3412"/>
                      <a:pt x="10277" y="3342"/>
                      <a:pt x="10187" y="3194"/>
                    </a:cubicBezTo>
                    <a:cubicBezTo>
                      <a:pt x="10268" y="3161"/>
                      <a:pt x="10414" y="3125"/>
                      <a:pt x="10550" y="3125"/>
                    </a:cubicBezTo>
                    <a:cubicBezTo>
                      <a:pt x="10733" y="3125"/>
                      <a:pt x="10899" y="3190"/>
                      <a:pt x="10863" y="3408"/>
                    </a:cubicBezTo>
                    <a:cubicBezTo>
                      <a:pt x="10843" y="3521"/>
                      <a:pt x="10720" y="3604"/>
                      <a:pt x="10623" y="3644"/>
                    </a:cubicBezTo>
                    <a:cubicBezTo>
                      <a:pt x="10585" y="3660"/>
                      <a:pt x="10550" y="3665"/>
                      <a:pt x="10515" y="3665"/>
                    </a:cubicBezTo>
                    <a:cubicBezTo>
                      <a:pt x="10454" y="3665"/>
                      <a:pt x="10397" y="3650"/>
                      <a:pt x="10336" y="3650"/>
                    </a:cubicBezTo>
                    <a:cubicBezTo>
                      <a:pt x="10319" y="3650"/>
                      <a:pt x="10302" y="3651"/>
                      <a:pt x="10284" y="3654"/>
                    </a:cubicBezTo>
                    <a:cubicBezTo>
                      <a:pt x="10141" y="3677"/>
                      <a:pt x="10041" y="3847"/>
                      <a:pt x="9944" y="3944"/>
                    </a:cubicBezTo>
                    <a:cubicBezTo>
                      <a:pt x="9835" y="4057"/>
                      <a:pt x="9755" y="4077"/>
                      <a:pt x="9598" y="4121"/>
                    </a:cubicBezTo>
                    <a:cubicBezTo>
                      <a:pt x="9531" y="4137"/>
                      <a:pt x="9445" y="4174"/>
                      <a:pt x="9378" y="4177"/>
                    </a:cubicBezTo>
                    <a:cubicBezTo>
                      <a:pt x="9339" y="4179"/>
                      <a:pt x="9320" y="4183"/>
                      <a:pt x="9309" y="4183"/>
                    </a:cubicBezTo>
                    <a:cubicBezTo>
                      <a:pt x="9287" y="4183"/>
                      <a:pt x="9294" y="4170"/>
                      <a:pt x="9248" y="4110"/>
                    </a:cubicBezTo>
                    <a:cubicBezTo>
                      <a:pt x="9202" y="4050"/>
                      <a:pt x="9065" y="3801"/>
                      <a:pt x="9085" y="3734"/>
                    </a:cubicBezTo>
                    <a:cubicBezTo>
                      <a:pt x="9148" y="3525"/>
                      <a:pt x="9591" y="3454"/>
                      <a:pt x="9644" y="3234"/>
                    </a:cubicBezTo>
                    <a:cubicBezTo>
                      <a:pt x="9681" y="3085"/>
                      <a:pt x="9371" y="2738"/>
                      <a:pt x="9758" y="2729"/>
                    </a:cubicBezTo>
                    <a:cubicBezTo>
                      <a:pt x="9760" y="2729"/>
                      <a:pt x="9763" y="2728"/>
                      <a:pt x="9765" y="2728"/>
                    </a:cubicBezTo>
                    <a:close/>
                    <a:moveTo>
                      <a:pt x="11721" y="3185"/>
                    </a:moveTo>
                    <a:cubicBezTo>
                      <a:pt x="12063" y="3185"/>
                      <a:pt x="12426" y="3294"/>
                      <a:pt x="12632" y="3485"/>
                    </a:cubicBezTo>
                    <a:cubicBezTo>
                      <a:pt x="12652" y="3505"/>
                      <a:pt x="12758" y="3594"/>
                      <a:pt x="12761" y="3628"/>
                    </a:cubicBezTo>
                    <a:cubicBezTo>
                      <a:pt x="12768" y="3694"/>
                      <a:pt x="12758" y="3677"/>
                      <a:pt x="12698" y="3734"/>
                    </a:cubicBezTo>
                    <a:cubicBezTo>
                      <a:pt x="12595" y="3831"/>
                      <a:pt x="12448" y="3894"/>
                      <a:pt x="12328" y="3971"/>
                    </a:cubicBezTo>
                    <a:cubicBezTo>
                      <a:pt x="12162" y="4077"/>
                      <a:pt x="11792" y="4422"/>
                      <a:pt x="11607" y="4422"/>
                    </a:cubicBezTo>
                    <a:cubicBezTo>
                      <a:pt x="11599" y="4422"/>
                      <a:pt x="11592" y="4422"/>
                      <a:pt x="11586" y="4420"/>
                    </a:cubicBezTo>
                    <a:cubicBezTo>
                      <a:pt x="11499" y="4407"/>
                      <a:pt x="11366" y="4257"/>
                      <a:pt x="11273" y="4217"/>
                    </a:cubicBezTo>
                    <a:cubicBezTo>
                      <a:pt x="11143" y="4154"/>
                      <a:pt x="11003" y="4107"/>
                      <a:pt x="10860" y="4074"/>
                    </a:cubicBezTo>
                    <a:cubicBezTo>
                      <a:pt x="10614" y="4014"/>
                      <a:pt x="10364" y="4007"/>
                      <a:pt x="10110" y="4007"/>
                    </a:cubicBezTo>
                    <a:cubicBezTo>
                      <a:pt x="10204" y="3904"/>
                      <a:pt x="10244" y="3851"/>
                      <a:pt x="10384" y="3837"/>
                    </a:cubicBezTo>
                    <a:cubicBezTo>
                      <a:pt x="10411" y="3835"/>
                      <a:pt x="10437" y="3834"/>
                      <a:pt x="10463" y="3834"/>
                    </a:cubicBezTo>
                    <a:cubicBezTo>
                      <a:pt x="10478" y="3834"/>
                      <a:pt x="10494" y="3834"/>
                      <a:pt x="10509" y="3834"/>
                    </a:cubicBezTo>
                    <a:cubicBezTo>
                      <a:pt x="10565" y="3834"/>
                      <a:pt x="10619" y="3832"/>
                      <a:pt x="10677" y="3811"/>
                    </a:cubicBezTo>
                    <a:cubicBezTo>
                      <a:pt x="10777" y="3774"/>
                      <a:pt x="10880" y="3704"/>
                      <a:pt x="10946" y="3621"/>
                    </a:cubicBezTo>
                    <a:cubicBezTo>
                      <a:pt x="11037" y="3511"/>
                      <a:pt x="11026" y="3394"/>
                      <a:pt x="11149" y="3318"/>
                    </a:cubicBezTo>
                    <a:cubicBezTo>
                      <a:pt x="11303" y="3227"/>
                      <a:pt x="11508" y="3185"/>
                      <a:pt x="11721" y="3185"/>
                    </a:cubicBezTo>
                    <a:close/>
                    <a:moveTo>
                      <a:pt x="5953" y="2077"/>
                    </a:moveTo>
                    <a:cubicBezTo>
                      <a:pt x="6076" y="2077"/>
                      <a:pt x="6197" y="2157"/>
                      <a:pt x="6238" y="2329"/>
                    </a:cubicBezTo>
                    <a:lnTo>
                      <a:pt x="6254" y="2482"/>
                    </a:lnTo>
                    <a:cubicBezTo>
                      <a:pt x="6254" y="2607"/>
                      <a:pt x="6207" y="2858"/>
                      <a:pt x="6358" y="2858"/>
                    </a:cubicBezTo>
                    <a:cubicBezTo>
                      <a:pt x="6372" y="2858"/>
                      <a:pt x="6387" y="2856"/>
                      <a:pt x="6404" y="2852"/>
                    </a:cubicBezTo>
                    <a:cubicBezTo>
                      <a:pt x="6581" y="2808"/>
                      <a:pt x="6694" y="2669"/>
                      <a:pt x="6898" y="2655"/>
                    </a:cubicBezTo>
                    <a:cubicBezTo>
                      <a:pt x="6913" y="2654"/>
                      <a:pt x="6928" y="2654"/>
                      <a:pt x="6942" y="2654"/>
                    </a:cubicBezTo>
                    <a:cubicBezTo>
                      <a:pt x="7405" y="2654"/>
                      <a:pt x="6829" y="3166"/>
                      <a:pt x="6787" y="3322"/>
                    </a:cubicBezTo>
                    <a:cubicBezTo>
                      <a:pt x="6817" y="3325"/>
                      <a:pt x="6847" y="3326"/>
                      <a:pt x="6878" y="3326"/>
                    </a:cubicBezTo>
                    <a:cubicBezTo>
                      <a:pt x="6986" y="3326"/>
                      <a:pt x="7104" y="3311"/>
                      <a:pt x="7215" y="3311"/>
                    </a:cubicBezTo>
                    <a:cubicBezTo>
                      <a:pt x="7297" y="3311"/>
                      <a:pt x="7376" y="3319"/>
                      <a:pt x="7447" y="3348"/>
                    </a:cubicBezTo>
                    <a:cubicBezTo>
                      <a:pt x="7663" y="3434"/>
                      <a:pt x="7677" y="3628"/>
                      <a:pt x="7517" y="3781"/>
                    </a:cubicBezTo>
                    <a:cubicBezTo>
                      <a:pt x="7357" y="3931"/>
                      <a:pt x="7153" y="3981"/>
                      <a:pt x="7050" y="4193"/>
                    </a:cubicBezTo>
                    <a:cubicBezTo>
                      <a:pt x="6970" y="4367"/>
                      <a:pt x="6977" y="4576"/>
                      <a:pt x="6957" y="4763"/>
                    </a:cubicBezTo>
                    <a:cubicBezTo>
                      <a:pt x="6767" y="4713"/>
                      <a:pt x="6531" y="4663"/>
                      <a:pt x="6394" y="4507"/>
                    </a:cubicBezTo>
                    <a:cubicBezTo>
                      <a:pt x="6261" y="4353"/>
                      <a:pt x="6271" y="4127"/>
                      <a:pt x="6191" y="3944"/>
                    </a:cubicBezTo>
                    <a:cubicBezTo>
                      <a:pt x="6130" y="3801"/>
                      <a:pt x="5992" y="3655"/>
                      <a:pt x="5826" y="3655"/>
                    </a:cubicBezTo>
                    <a:cubicBezTo>
                      <a:pt x="5803" y="3655"/>
                      <a:pt x="5779" y="3658"/>
                      <a:pt x="5755" y="3664"/>
                    </a:cubicBezTo>
                    <a:cubicBezTo>
                      <a:pt x="5582" y="3708"/>
                      <a:pt x="5529" y="3887"/>
                      <a:pt x="5479" y="4037"/>
                    </a:cubicBezTo>
                    <a:cubicBezTo>
                      <a:pt x="5289" y="3871"/>
                      <a:pt x="5103" y="3708"/>
                      <a:pt x="4912" y="3545"/>
                    </a:cubicBezTo>
                    <a:cubicBezTo>
                      <a:pt x="5143" y="3294"/>
                      <a:pt x="5355" y="3111"/>
                      <a:pt x="5482" y="2789"/>
                    </a:cubicBezTo>
                    <a:cubicBezTo>
                      <a:pt x="5605" y="2475"/>
                      <a:pt x="5615" y="2489"/>
                      <a:pt x="5648" y="2375"/>
                    </a:cubicBezTo>
                    <a:cubicBezTo>
                      <a:pt x="5673" y="2181"/>
                      <a:pt x="5814" y="2077"/>
                      <a:pt x="5953" y="2077"/>
                    </a:cubicBezTo>
                    <a:close/>
                    <a:moveTo>
                      <a:pt x="3346" y="1735"/>
                    </a:moveTo>
                    <a:cubicBezTo>
                      <a:pt x="3503" y="1735"/>
                      <a:pt x="3654" y="1826"/>
                      <a:pt x="3717" y="2043"/>
                    </a:cubicBezTo>
                    <a:cubicBezTo>
                      <a:pt x="3764" y="2196"/>
                      <a:pt x="3690" y="2303"/>
                      <a:pt x="3661" y="2449"/>
                    </a:cubicBezTo>
                    <a:cubicBezTo>
                      <a:pt x="3630" y="2589"/>
                      <a:pt x="3664" y="2615"/>
                      <a:pt x="3764" y="2718"/>
                    </a:cubicBezTo>
                    <a:cubicBezTo>
                      <a:pt x="4000" y="2962"/>
                      <a:pt x="4263" y="3188"/>
                      <a:pt x="4516" y="3411"/>
                    </a:cubicBezTo>
                    <a:cubicBezTo>
                      <a:pt x="4763" y="3628"/>
                      <a:pt x="4992" y="3864"/>
                      <a:pt x="5262" y="4054"/>
                    </a:cubicBezTo>
                    <a:cubicBezTo>
                      <a:pt x="5346" y="4110"/>
                      <a:pt x="5535" y="4170"/>
                      <a:pt x="5435" y="4287"/>
                    </a:cubicBezTo>
                    <a:cubicBezTo>
                      <a:pt x="5411" y="4317"/>
                      <a:pt x="5387" y="4330"/>
                      <a:pt x="5364" y="4330"/>
                    </a:cubicBezTo>
                    <a:cubicBezTo>
                      <a:pt x="5296" y="4330"/>
                      <a:pt x="5236" y="4224"/>
                      <a:pt x="5189" y="4167"/>
                    </a:cubicBezTo>
                    <a:cubicBezTo>
                      <a:pt x="5102" y="4062"/>
                      <a:pt x="4999" y="3989"/>
                      <a:pt x="4900" y="3989"/>
                    </a:cubicBezTo>
                    <a:cubicBezTo>
                      <a:pt x="4819" y="3989"/>
                      <a:pt x="4740" y="4037"/>
                      <a:pt x="4676" y="4157"/>
                    </a:cubicBezTo>
                    <a:cubicBezTo>
                      <a:pt x="4513" y="4450"/>
                      <a:pt x="4729" y="4650"/>
                      <a:pt x="4726" y="4933"/>
                    </a:cubicBezTo>
                    <a:cubicBezTo>
                      <a:pt x="4293" y="4627"/>
                      <a:pt x="3910" y="4264"/>
                      <a:pt x="3534" y="3891"/>
                    </a:cubicBezTo>
                    <a:cubicBezTo>
                      <a:pt x="3444" y="3801"/>
                      <a:pt x="3354" y="3711"/>
                      <a:pt x="3261" y="3624"/>
                    </a:cubicBezTo>
                    <a:cubicBezTo>
                      <a:pt x="3191" y="3551"/>
                      <a:pt x="3031" y="3448"/>
                      <a:pt x="2991" y="3354"/>
                    </a:cubicBezTo>
                    <a:cubicBezTo>
                      <a:pt x="2948" y="3258"/>
                      <a:pt x="3041" y="3234"/>
                      <a:pt x="2922" y="3194"/>
                    </a:cubicBezTo>
                    <a:cubicBezTo>
                      <a:pt x="2908" y="3190"/>
                      <a:pt x="2894" y="3188"/>
                      <a:pt x="2878" y="3188"/>
                    </a:cubicBezTo>
                    <a:cubicBezTo>
                      <a:pt x="2787" y="3188"/>
                      <a:pt x="2661" y="3252"/>
                      <a:pt x="2582" y="3258"/>
                    </a:cubicBezTo>
                    <a:cubicBezTo>
                      <a:pt x="2565" y="3259"/>
                      <a:pt x="2548" y="3259"/>
                      <a:pt x="2531" y="3259"/>
                    </a:cubicBezTo>
                    <a:cubicBezTo>
                      <a:pt x="2341" y="3259"/>
                      <a:pt x="2111" y="3188"/>
                      <a:pt x="2102" y="2968"/>
                    </a:cubicBezTo>
                    <a:cubicBezTo>
                      <a:pt x="2092" y="2792"/>
                      <a:pt x="2245" y="2658"/>
                      <a:pt x="2408" y="2632"/>
                    </a:cubicBezTo>
                    <a:cubicBezTo>
                      <a:pt x="2465" y="2622"/>
                      <a:pt x="2523" y="2620"/>
                      <a:pt x="2581" y="2620"/>
                    </a:cubicBezTo>
                    <a:cubicBezTo>
                      <a:pt x="2610" y="2620"/>
                      <a:pt x="2640" y="2620"/>
                      <a:pt x="2669" y="2620"/>
                    </a:cubicBezTo>
                    <a:cubicBezTo>
                      <a:pt x="2791" y="2620"/>
                      <a:pt x="2911" y="2613"/>
                      <a:pt x="3017" y="2535"/>
                    </a:cubicBezTo>
                    <a:cubicBezTo>
                      <a:pt x="3168" y="2426"/>
                      <a:pt x="3152" y="2354"/>
                      <a:pt x="3065" y="2354"/>
                    </a:cubicBezTo>
                    <a:cubicBezTo>
                      <a:pt x="3026" y="2354"/>
                      <a:pt x="2971" y="2369"/>
                      <a:pt x="2911" y="2402"/>
                    </a:cubicBezTo>
                    <a:cubicBezTo>
                      <a:pt x="2764" y="2026"/>
                      <a:pt x="3065" y="1735"/>
                      <a:pt x="3346" y="1735"/>
                    </a:cubicBezTo>
                    <a:close/>
                    <a:moveTo>
                      <a:pt x="7800" y="3471"/>
                    </a:moveTo>
                    <a:cubicBezTo>
                      <a:pt x="8339" y="3471"/>
                      <a:pt x="9025" y="3657"/>
                      <a:pt x="9099" y="4293"/>
                    </a:cubicBezTo>
                    <a:cubicBezTo>
                      <a:pt x="8862" y="4436"/>
                      <a:pt x="8639" y="4576"/>
                      <a:pt x="8466" y="4796"/>
                    </a:cubicBezTo>
                    <a:cubicBezTo>
                      <a:pt x="8432" y="4836"/>
                      <a:pt x="8389" y="4940"/>
                      <a:pt x="8349" y="4960"/>
                    </a:cubicBezTo>
                    <a:cubicBezTo>
                      <a:pt x="8340" y="4965"/>
                      <a:pt x="8327" y="4967"/>
                      <a:pt x="8312" y="4967"/>
                    </a:cubicBezTo>
                    <a:cubicBezTo>
                      <a:pt x="8246" y="4967"/>
                      <a:pt x="8137" y="4928"/>
                      <a:pt x="8096" y="4923"/>
                    </a:cubicBezTo>
                    <a:cubicBezTo>
                      <a:pt x="7909" y="4896"/>
                      <a:pt x="7723" y="4866"/>
                      <a:pt x="7537" y="4840"/>
                    </a:cubicBezTo>
                    <a:cubicBezTo>
                      <a:pt x="7447" y="4826"/>
                      <a:pt x="7317" y="4823"/>
                      <a:pt x="7230" y="4793"/>
                    </a:cubicBezTo>
                    <a:cubicBezTo>
                      <a:pt x="7087" y="4743"/>
                      <a:pt x="7130" y="4736"/>
                      <a:pt x="7147" y="4570"/>
                    </a:cubicBezTo>
                    <a:cubicBezTo>
                      <a:pt x="7167" y="4396"/>
                      <a:pt x="7173" y="4253"/>
                      <a:pt x="7310" y="4130"/>
                    </a:cubicBezTo>
                    <a:cubicBezTo>
                      <a:pt x="7523" y="3931"/>
                      <a:pt x="7866" y="3834"/>
                      <a:pt x="7800" y="3471"/>
                    </a:cubicBezTo>
                    <a:close/>
                    <a:moveTo>
                      <a:pt x="15622" y="3787"/>
                    </a:moveTo>
                    <a:cubicBezTo>
                      <a:pt x="16108" y="4084"/>
                      <a:pt x="16668" y="4576"/>
                      <a:pt x="16254" y="5169"/>
                    </a:cubicBezTo>
                    <a:cubicBezTo>
                      <a:pt x="16042" y="4702"/>
                      <a:pt x="15637" y="4455"/>
                      <a:pt x="15142" y="4455"/>
                    </a:cubicBezTo>
                    <a:cubicBezTo>
                      <a:pt x="15102" y="4455"/>
                      <a:pt x="15061" y="4457"/>
                      <a:pt x="15019" y="4460"/>
                    </a:cubicBezTo>
                    <a:cubicBezTo>
                      <a:pt x="15013" y="4207"/>
                      <a:pt x="15452" y="3937"/>
                      <a:pt x="15622" y="3787"/>
                    </a:cubicBezTo>
                    <a:close/>
                    <a:moveTo>
                      <a:pt x="2022" y="3222"/>
                    </a:moveTo>
                    <a:cubicBezTo>
                      <a:pt x="2132" y="3314"/>
                      <a:pt x="2249" y="3391"/>
                      <a:pt x="2392" y="3417"/>
                    </a:cubicBezTo>
                    <a:cubicBezTo>
                      <a:pt x="2414" y="3421"/>
                      <a:pt x="2438" y="3423"/>
                      <a:pt x="2463" y="3423"/>
                    </a:cubicBezTo>
                    <a:cubicBezTo>
                      <a:pt x="2546" y="3423"/>
                      <a:pt x="2637" y="3405"/>
                      <a:pt x="2716" y="3405"/>
                    </a:cubicBezTo>
                    <a:cubicBezTo>
                      <a:pt x="2757" y="3405"/>
                      <a:pt x="2794" y="3410"/>
                      <a:pt x="2825" y="3425"/>
                    </a:cubicBezTo>
                    <a:cubicBezTo>
                      <a:pt x="2948" y="3485"/>
                      <a:pt x="3114" y="3714"/>
                      <a:pt x="3221" y="3814"/>
                    </a:cubicBezTo>
                    <a:cubicBezTo>
                      <a:pt x="3351" y="3934"/>
                      <a:pt x="3477" y="4057"/>
                      <a:pt x="3577" y="4201"/>
                    </a:cubicBezTo>
                    <a:cubicBezTo>
                      <a:pt x="3237" y="4313"/>
                      <a:pt x="2954" y="4544"/>
                      <a:pt x="2718" y="4806"/>
                    </a:cubicBezTo>
                    <a:cubicBezTo>
                      <a:pt x="2488" y="4515"/>
                      <a:pt x="2189" y="4354"/>
                      <a:pt x="1842" y="4354"/>
                    </a:cubicBezTo>
                    <a:cubicBezTo>
                      <a:pt x="1757" y="4354"/>
                      <a:pt x="1669" y="4364"/>
                      <a:pt x="1579" y="4384"/>
                    </a:cubicBezTo>
                    <a:cubicBezTo>
                      <a:pt x="1156" y="4473"/>
                      <a:pt x="773" y="4773"/>
                      <a:pt x="667" y="5206"/>
                    </a:cubicBezTo>
                    <a:cubicBezTo>
                      <a:pt x="188" y="4936"/>
                      <a:pt x="234" y="4344"/>
                      <a:pt x="580" y="4004"/>
                    </a:cubicBezTo>
                    <a:cubicBezTo>
                      <a:pt x="970" y="3617"/>
                      <a:pt x="1509" y="3397"/>
                      <a:pt x="2022" y="3222"/>
                    </a:cubicBezTo>
                    <a:close/>
                    <a:moveTo>
                      <a:pt x="15046" y="4615"/>
                    </a:moveTo>
                    <a:cubicBezTo>
                      <a:pt x="15443" y="4615"/>
                      <a:pt x="16008" y="4789"/>
                      <a:pt x="16075" y="5249"/>
                    </a:cubicBezTo>
                    <a:cubicBezTo>
                      <a:pt x="16121" y="5563"/>
                      <a:pt x="15292" y="5909"/>
                      <a:pt x="15042" y="5955"/>
                    </a:cubicBezTo>
                    <a:cubicBezTo>
                      <a:pt x="15092" y="5735"/>
                      <a:pt x="15119" y="5512"/>
                      <a:pt x="15089" y="5289"/>
                    </a:cubicBezTo>
                    <a:cubicBezTo>
                      <a:pt x="15062" y="5063"/>
                      <a:pt x="14979" y="4846"/>
                      <a:pt x="14982" y="4616"/>
                    </a:cubicBezTo>
                    <a:cubicBezTo>
                      <a:pt x="15003" y="4615"/>
                      <a:pt x="15024" y="4615"/>
                      <a:pt x="15046" y="4615"/>
                    </a:cubicBezTo>
                    <a:close/>
                    <a:moveTo>
                      <a:pt x="1842" y="4532"/>
                    </a:moveTo>
                    <a:cubicBezTo>
                      <a:pt x="2155" y="4532"/>
                      <a:pt x="2424" y="4679"/>
                      <a:pt x="2602" y="4969"/>
                    </a:cubicBezTo>
                    <a:cubicBezTo>
                      <a:pt x="2395" y="5292"/>
                      <a:pt x="2298" y="5669"/>
                      <a:pt x="2365" y="6052"/>
                    </a:cubicBezTo>
                    <a:cubicBezTo>
                      <a:pt x="2115" y="6052"/>
                      <a:pt x="1839" y="5899"/>
                      <a:pt x="1616" y="5795"/>
                    </a:cubicBezTo>
                    <a:cubicBezTo>
                      <a:pt x="1449" y="5719"/>
                      <a:pt x="1286" y="5639"/>
                      <a:pt x="1130" y="5549"/>
                    </a:cubicBezTo>
                    <a:cubicBezTo>
                      <a:pt x="1039" y="5499"/>
                      <a:pt x="867" y="5429"/>
                      <a:pt x="810" y="5343"/>
                    </a:cubicBezTo>
                    <a:cubicBezTo>
                      <a:pt x="724" y="5206"/>
                      <a:pt x="944" y="4960"/>
                      <a:pt x="1047" y="4860"/>
                    </a:cubicBezTo>
                    <a:cubicBezTo>
                      <a:pt x="1203" y="4707"/>
                      <a:pt x="1399" y="4600"/>
                      <a:pt x="1612" y="4556"/>
                    </a:cubicBezTo>
                    <a:cubicBezTo>
                      <a:pt x="1691" y="4540"/>
                      <a:pt x="1768" y="4532"/>
                      <a:pt x="1842" y="4532"/>
                    </a:cubicBezTo>
                    <a:close/>
                    <a:moveTo>
                      <a:pt x="3685" y="4360"/>
                    </a:moveTo>
                    <a:cubicBezTo>
                      <a:pt x="3734" y="4360"/>
                      <a:pt x="3780" y="4383"/>
                      <a:pt x="3850" y="4440"/>
                    </a:cubicBezTo>
                    <a:cubicBezTo>
                      <a:pt x="4084" y="4630"/>
                      <a:pt x="4316" y="4823"/>
                      <a:pt x="4550" y="5013"/>
                    </a:cubicBezTo>
                    <a:cubicBezTo>
                      <a:pt x="4323" y="5089"/>
                      <a:pt x="4064" y="5180"/>
                      <a:pt x="4073" y="5469"/>
                    </a:cubicBezTo>
                    <a:cubicBezTo>
                      <a:pt x="4084" y="5719"/>
                      <a:pt x="4323" y="5839"/>
                      <a:pt x="4546" y="5842"/>
                    </a:cubicBezTo>
                    <a:cubicBezTo>
                      <a:pt x="4551" y="5842"/>
                      <a:pt x="4556" y="5842"/>
                      <a:pt x="4561" y="5842"/>
                    </a:cubicBezTo>
                    <a:cubicBezTo>
                      <a:pt x="4677" y="5842"/>
                      <a:pt x="4785" y="5804"/>
                      <a:pt x="4882" y="5804"/>
                    </a:cubicBezTo>
                    <a:cubicBezTo>
                      <a:pt x="4962" y="5804"/>
                      <a:pt x="5035" y="5830"/>
                      <a:pt x="5099" y="5922"/>
                    </a:cubicBezTo>
                    <a:cubicBezTo>
                      <a:pt x="5246" y="6135"/>
                      <a:pt x="5292" y="6451"/>
                      <a:pt x="5369" y="6698"/>
                    </a:cubicBezTo>
                    <a:cubicBezTo>
                      <a:pt x="4743" y="6618"/>
                      <a:pt x="4116" y="6522"/>
                      <a:pt x="3501" y="6382"/>
                    </a:cubicBezTo>
                    <a:cubicBezTo>
                      <a:pt x="3221" y="6322"/>
                      <a:pt x="2908" y="6279"/>
                      <a:pt x="2642" y="6165"/>
                    </a:cubicBezTo>
                    <a:cubicBezTo>
                      <a:pt x="2445" y="6082"/>
                      <a:pt x="2495" y="5805"/>
                      <a:pt x="2525" y="5619"/>
                    </a:cubicBezTo>
                    <a:cubicBezTo>
                      <a:pt x="2602" y="5169"/>
                      <a:pt x="2905" y="4776"/>
                      <a:pt x="3281" y="4527"/>
                    </a:cubicBezTo>
                    <a:cubicBezTo>
                      <a:pt x="3354" y="4480"/>
                      <a:pt x="3431" y="4440"/>
                      <a:pt x="3514" y="4410"/>
                    </a:cubicBezTo>
                    <a:cubicBezTo>
                      <a:pt x="3589" y="4381"/>
                      <a:pt x="3638" y="4360"/>
                      <a:pt x="3685" y="4360"/>
                    </a:cubicBezTo>
                    <a:close/>
                    <a:moveTo>
                      <a:pt x="13735" y="2101"/>
                    </a:moveTo>
                    <a:cubicBezTo>
                      <a:pt x="13825" y="2101"/>
                      <a:pt x="13907" y="2178"/>
                      <a:pt x="13960" y="2315"/>
                    </a:cubicBezTo>
                    <a:cubicBezTo>
                      <a:pt x="14020" y="2475"/>
                      <a:pt x="14063" y="2672"/>
                      <a:pt x="14270" y="2678"/>
                    </a:cubicBezTo>
                    <a:cubicBezTo>
                      <a:pt x="14272" y="2678"/>
                      <a:pt x="14274" y="2678"/>
                      <a:pt x="14276" y="2678"/>
                    </a:cubicBezTo>
                    <a:cubicBezTo>
                      <a:pt x="14502" y="2678"/>
                      <a:pt x="14664" y="2432"/>
                      <a:pt x="14882" y="2386"/>
                    </a:cubicBezTo>
                    <a:cubicBezTo>
                      <a:pt x="14913" y="2379"/>
                      <a:pt x="14940" y="2376"/>
                      <a:pt x="14963" y="2376"/>
                    </a:cubicBezTo>
                    <a:cubicBezTo>
                      <a:pt x="15178" y="2376"/>
                      <a:pt x="15115" y="2633"/>
                      <a:pt x="15049" y="2798"/>
                    </a:cubicBezTo>
                    <a:cubicBezTo>
                      <a:pt x="15022" y="2868"/>
                      <a:pt x="14905" y="3058"/>
                      <a:pt x="14993" y="3125"/>
                    </a:cubicBezTo>
                    <a:cubicBezTo>
                      <a:pt x="15007" y="3135"/>
                      <a:pt x="15023" y="3139"/>
                      <a:pt x="15040" y="3139"/>
                    </a:cubicBezTo>
                    <a:cubicBezTo>
                      <a:pt x="15118" y="3139"/>
                      <a:pt x="15221" y="3058"/>
                      <a:pt x="15275" y="3042"/>
                    </a:cubicBezTo>
                    <a:cubicBezTo>
                      <a:pt x="15320" y="3029"/>
                      <a:pt x="15366" y="3023"/>
                      <a:pt x="15410" y="3023"/>
                    </a:cubicBezTo>
                    <a:cubicBezTo>
                      <a:pt x="15591" y="3023"/>
                      <a:pt x="15748" y="3127"/>
                      <a:pt x="15721" y="3342"/>
                    </a:cubicBezTo>
                    <a:cubicBezTo>
                      <a:pt x="15681" y="3628"/>
                      <a:pt x="15292" y="3837"/>
                      <a:pt x="15099" y="4021"/>
                    </a:cubicBezTo>
                    <a:cubicBezTo>
                      <a:pt x="14922" y="4187"/>
                      <a:pt x="14802" y="4376"/>
                      <a:pt x="14799" y="4627"/>
                    </a:cubicBezTo>
                    <a:cubicBezTo>
                      <a:pt x="14799" y="4936"/>
                      <a:pt x="14936" y="5232"/>
                      <a:pt x="14933" y="5543"/>
                    </a:cubicBezTo>
                    <a:cubicBezTo>
                      <a:pt x="14929" y="5662"/>
                      <a:pt x="14905" y="5792"/>
                      <a:pt x="14873" y="5909"/>
                    </a:cubicBezTo>
                    <a:cubicBezTo>
                      <a:pt x="14830" y="6075"/>
                      <a:pt x="14802" y="6068"/>
                      <a:pt x="14639" y="6115"/>
                    </a:cubicBezTo>
                    <a:cubicBezTo>
                      <a:pt x="13371" y="6498"/>
                      <a:pt x="12059" y="6751"/>
                      <a:pt x="10734" y="6818"/>
                    </a:cubicBezTo>
                    <a:cubicBezTo>
                      <a:pt x="10700" y="6165"/>
                      <a:pt x="10953" y="5559"/>
                      <a:pt x="11336" y="5036"/>
                    </a:cubicBezTo>
                    <a:cubicBezTo>
                      <a:pt x="11516" y="4790"/>
                      <a:pt x="11733" y="4570"/>
                      <a:pt x="11979" y="4390"/>
                    </a:cubicBezTo>
                    <a:cubicBezTo>
                      <a:pt x="12272" y="4181"/>
                      <a:pt x="12625" y="4021"/>
                      <a:pt x="12898" y="3787"/>
                    </a:cubicBezTo>
                    <a:cubicBezTo>
                      <a:pt x="13114" y="3601"/>
                      <a:pt x="13221" y="3271"/>
                      <a:pt x="13297" y="3008"/>
                    </a:cubicBezTo>
                    <a:cubicBezTo>
                      <a:pt x="13361" y="2778"/>
                      <a:pt x="13377" y="2462"/>
                      <a:pt x="13511" y="2263"/>
                    </a:cubicBezTo>
                    <a:cubicBezTo>
                      <a:pt x="13584" y="2152"/>
                      <a:pt x="13662" y="2101"/>
                      <a:pt x="13735" y="2101"/>
                    </a:cubicBezTo>
                    <a:close/>
                    <a:moveTo>
                      <a:pt x="10305" y="4186"/>
                    </a:moveTo>
                    <a:cubicBezTo>
                      <a:pt x="10366" y="4186"/>
                      <a:pt x="10428" y="4189"/>
                      <a:pt x="10490" y="4193"/>
                    </a:cubicBezTo>
                    <a:cubicBezTo>
                      <a:pt x="10690" y="4207"/>
                      <a:pt x="11519" y="4347"/>
                      <a:pt x="11446" y="4627"/>
                    </a:cubicBezTo>
                    <a:cubicBezTo>
                      <a:pt x="11406" y="4790"/>
                      <a:pt x="11173" y="5003"/>
                      <a:pt x="11077" y="5146"/>
                    </a:cubicBezTo>
                    <a:cubicBezTo>
                      <a:pt x="10969" y="5303"/>
                      <a:pt x="10874" y="5466"/>
                      <a:pt x="10797" y="5639"/>
                    </a:cubicBezTo>
                    <a:cubicBezTo>
                      <a:pt x="10714" y="5825"/>
                      <a:pt x="10650" y="6022"/>
                      <a:pt x="10614" y="6222"/>
                    </a:cubicBezTo>
                    <a:cubicBezTo>
                      <a:pt x="10597" y="6315"/>
                      <a:pt x="10620" y="6774"/>
                      <a:pt x="10567" y="6824"/>
                    </a:cubicBezTo>
                    <a:cubicBezTo>
                      <a:pt x="10542" y="6848"/>
                      <a:pt x="10522" y="6858"/>
                      <a:pt x="10505" y="6858"/>
                    </a:cubicBezTo>
                    <a:cubicBezTo>
                      <a:pt x="10422" y="6858"/>
                      <a:pt x="10418" y="6626"/>
                      <a:pt x="10407" y="6568"/>
                    </a:cubicBezTo>
                    <a:cubicBezTo>
                      <a:pt x="10364" y="6382"/>
                      <a:pt x="10281" y="6215"/>
                      <a:pt x="10170" y="6062"/>
                    </a:cubicBezTo>
                    <a:cubicBezTo>
                      <a:pt x="9764" y="5483"/>
                      <a:pt x="9168" y="5180"/>
                      <a:pt x="8499" y="5003"/>
                    </a:cubicBezTo>
                    <a:cubicBezTo>
                      <a:pt x="8951" y="4490"/>
                      <a:pt x="9617" y="4186"/>
                      <a:pt x="10305" y="4186"/>
                    </a:cubicBezTo>
                    <a:close/>
                    <a:moveTo>
                      <a:pt x="5852" y="3846"/>
                    </a:moveTo>
                    <a:cubicBezTo>
                      <a:pt x="5919" y="3846"/>
                      <a:pt x="5994" y="3905"/>
                      <a:pt x="6058" y="4037"/>
                    </a:cubicBezTo>
                    <a:cubicBezTo>
                      <a:pt x="6148" y="4224"/>
                      <a:pt x="6105" y="4427"/>
                      <a:pt x="6245" y="4596"/>
                    </a:cubicBezTo>
                    <a:cubicBezTo>
                      <a:pt x="6591" y="5023"/>
                      <a:pt x="7324" y="4973"/>
                      <a:pt x="7809" y="5053"/>
                    </a:cubicBezTo>
                    <a:cubicBezTo>
                      <a:pt x="8836" y="5220"/>
                      <a:pt x="10141" y="5622"/>
                      <a:pt x="10254" y="6844"/>
                    </a:cubicBezTo>
                    <a:cubicBezTo>
                      <a:pt x="9778" y="6889"/>
                      <a:pt x="9294" y="6902"/>
                      <a:pt x="8812" y="6902"/>
                    </a:cubicBezTo>
                    <a:cubicBezTo>
                      <a:pt x="8569" y="6902"/>
                      <a:pt x="8327" y="6899"/>
                      <a:pt x="8086" y="6894"/>
                    </a:cubicBezTo>
                    <a:cubicBezTo>
                      <a:pt x="7717" y="6884"/>
                      <a:pt x="7350" y="6864"/>
                      <a:pt x="6984" y="6844"/>
                    </a:cubicBezTo>
                    <a:cubicBezTo>
                      <a:pt x="6684" y="6828"/>
                      <a:pt x="5632" y="6784"/>
                      <a:pt x="5562" y="6731"/>
                    </a:cubicBezTo>
                    <a:cubicBezTo>
                      <a:pt x="5495" y="6678"/>
                      <a:pt x="5472" y="6451"/>
                      <a:pt x="5445" y="6368"/>
                    </a:cubicBezTo>
                    <a:cubicBezTo>
                      <a:pt x="5372" y="6159"/>
                      <a:pt x="5299" y="5845"/>
                      <a:pt x="5119" y="5699"/>
                    </a:cubicBezTo>
                    <a:cubicBezTo>
                      <a:pt x="5052" y="5643"/>
                      <a:pt x="4980" y="5625"/>
                      <a:pt x="4906" y="5625"/>
                    </a:cubicBezTo>
                    <a:cubicBezTo>
                      <a:pt x="4791" y="5625"/>
                      <a:pt x="4670" y="5668"/>
                      <a:pt x="4551" y="5668"/>
                    </a:cubicBezTo>
                    <a:cubicBezTo>
                      <a:pt x="4517" y="5668"/>
                      <a:pt x="4483" y="5664"/>
                      <a:pt x="4450" y="5655"/>
                    </a:cubicBezTo>
                    <a:cubicBezTo>
                      <a:pt x="4216" y="5595"/>
                      <a:pt x="4176" y="5369"/>
                      <a:pt x="4393" y="5252"/>
                    </a:cubicBezTo>
                    <a:cubicBezTo>
                      <a:pt x="4570" y="5156"/>
                      <a:pt x="4872" y="5203"/>
                      <a:pt x="4903" y="4936"/>
                    </a:cubicBezTo>
                    <a:cubicBezTo>
                      <a:pt x="4929" y="4710"/>
                      <a:pt x="4649" y="4450"/>
                      <a:pt x="4829" y="4230"/>
                    </a:cubicBezTo>
                    <a:cubicBezTo>
                      <a:pt x="4864" y="4188"/>
                      <a:pt x="4896" y="4171"/>
                      <a:pt x="4926" y="4171"/>
                    </a:cubicBezTo>
                    <a:cubicBezTo>
                      <a:pt x="5051" y="4171"/>
                      <a:pt x="5149" y="4464"/>
                      <a:pt x="5286" y="4507"/>
                    </a:cubicBezTo>
                    <a:cubicBezTo>
                      <a:pt x="5316" y="4516"/>
                      <a:pt x="5343" y="4520"/>
                      <a:pt x="5369" y="4520"/>
                    </a:cubicBezTo>
                    <a:cubicBezTo>
                      <a:pt x="5564" y="4520"/>
                      <a:pt x="5632" y="4272"/>
                      <a:pt x="5662" y="4107"/>
                    </a:cubicBezTo>
                    <a:cubicBezTo>
                      <a:pt x="5688" y="3944"/>
                      <a:pt x="5764" y="3846"/>
                      <a:pt x="5852" y="3846"/>
                    </a:cubicBezTo>
                    <a:close/>
                    <a:moveTo>
                      <a:pt x="447" y="5296"/>
                    </a:moveTo>
                    <a:cubicBezTo>
                      <a:pt x="534" y="5296"/>
                      <a:pt x="693" y="5469"/>
                      <a:pt x="767" y="5523"/>
                    </a:cubicBezTo>
                    <a:cubicBezTo>
                      <a:pt x="867" y="5592"/>
                      <a:pt x="967" y="5659"/>
                      <a:pt x="1070" y="5715"/>
                    </a:cubicBezTo>
                    <a:cubicBezTo>
                      <a:pt x="1306" y="5852"/>
                      <a:pt x="1553" y="5962"/>
                      <a:pt x="1803" y="6059"/>
                    </a:cubicBezTo>
                    <a:cubicBezTo>
                      <a:pt x="2349" y="6271"/>
                      <a:pt x="2911" y="6428"/>
                      <a:pt x="3481" y="6554"/>
                    </a:cubicBezTo>
                    <a:cubicBezTo>
                      <a:pt x="5133" y="6923"/>
                      <a:pt x="6841" y="7072"/>
                      <a:pt x="8539" y="7072"/>
                    </a:cubicBezTo>
                    <a:cubicBezTo>
                      <a:pt x="9069" y="7072"/>
                      <a:pt x="9598" y="7058"/>
                      <a:pt x="10124" y="7031"/>
                    </a:cubicBezTo>
                    <a:cubicBezTo>
                      <a:pt x="11236" y="6971"/>
                      <a:pt x="12355" y="6851"/>
                      <a:pt x="13444" y="6614"/>
                    </a:cubicBezTo>
                    <a:cubicBezTo>
                      <a:pt x="13963" y="6498"/>
                      <a:pt x="14479" y="6355"/>
                      <a:pt x="14979" y="6168"/>
                    </a:cubicBezTo>
                    <a:cubicBezTo>
                      <a:pt x="15219" y="6075"/>
                      <a:pt x="15455" y="5972"/>
                      <a:pt x="15678" y="5845"/>
                    </a:cubicBezTo>
                    <a:cubicBezTo>
                      <a:pt x="15845" y="5752"/>
                      <a:pt x="16001" y="5589"/>
                      <a:pt x="16181" y="5529"/>
                    </a:cubicBezTo>
                    <a:lnTo>
                      <a:pt x="16181" y="5529"/>
                    </a:lnTo>
                    <a:cubicBezTo>
                      <a:pt x="15655" y="6718"/>
                      <a:pt x="14639" y="7570"/>
                      <a:pt x="13497" y="8149"/>
                    </a:cubicBezTo>
                    <a:cubicBezTo>
                      <a:pt x="11939" y="8943"/>
                      <a:pt x="10162" y="9303"/>
                      <a:pt x="8399" y="9303"/>
                    </a:cubicBezTo>
                    <a:cubicBezTo>
                      <a:pt x="7615" y="9303"/>
                      <a:pt x="6833" y="9232"/>
                      <a:pt x="6074" y="9096"/>
                    </a:cubicBezTo>
                    <a:cubicBezTo>
                      <a:pt x="3867" y="8699"/>
                      <a:pt x="1233" y="7587"/>
                      <a:pt x="447" y="5296"/>
                    </a:cubicBezTo>
                    <a:close/>
                    <a:moveTo>
                      <a:pt x="15401" y="1"/>
                    </a:moveTo>
                    <a:cubicBezTo>
                      <a:pt x="15383" y="1"/>
                      <a:pt x="15363" y="2"/>
                      <a:pt x="15342" y="5"/>
                    </a:cubicBezTo>
                    <a:cubicBezTo>
                      <a:pt x="15082" y="41"/>
                      <a:pt x="14905" y="297"/>
                      <a:pt x="14905" y="548"/>
                    </a:cubicBezTo>
                    <a:cubicBezTo>
                      <a:pt x="14905" y="727"/>
                      <a:pt x="15039" y="847"/>
                      <a:pt x="15062" y="1007"/>
                    </a:cubicBezTo>
                    <a:cubicBezTo>
                      <a:pt x="15082" y="1144"/>
                      <a:pt x="14889" y="1364"/>
                      <a:pt x="14813" y="1490"/>
                    </a:cubicBezTo>
                    <a:cubicBezTo>
                      <a:pt x="14610" y="1819"/>
                      <a:pt x="14403" y="2152"/>
                      <a:pt x="14200" y="2486"/>
                    </a:cubicBezTo>
                    <a:cubicBezTo>
                      <a:pt x="14133" y="2299"/>
                      <a:pt x="14070" y="2009"/>
                      <a:pt x="13860" y="1936"/>
                    </a:cubicBezTo>
                    <a:cubicBezTo>
                      <a:pt x="13830" y="1926"/>
                      <a:pt x="13800" y="1921"/>
                      <a:pt x="13769" y="1921"/>
                    </a:cubicBezTo>
                    <a:cubicBezTo>
                      <a:pt x="13592" y="1921"/>
                      <a:pt x="13418" y="2080"/>
                      <a:pt x="13341" y="2226"/>
                    </a:cubicBezTo>
                    <a:cubicBezTo>
                      <a:pt x="13291" y="2326"/>
                      <a:pt x="13271" y="2446"/>
                      <a:pt x="13241" y="2552"/>
                    </a:cubicBezTo>
                    <a:cubicBezTo>
                      <a:pt x="13227" y="2595"/>
                      <a:pt x="13221" y="2698"/>
                      <a:pt x="13194" y="2732"/>
                    </a:cubicBezTo>
                    <a:cubicBezTo>
                      <a:pt x="13171" y="2760"/>
                      <a:pt x="13153" y="2769"/>
                      <a:pt x="13131" y="2769"/>
                    </a:cubicBezTo>
                    <a:cubicBezTo>
                      <a:pt x="13109" y="2769"/>
                      <a:pt x="13082" y="2760"/>
                      <a:pt x="13041" y="2752"/>
                    </a:cubicBezTo>
                    <a:cubicBezTo>
                      <a:pt x="12768" y="2702"/>
                      <a:pt x="12492" y="2645"/>
                      <a:pt x="12215" y="2602"/>
                    </a:cubicBezTo>
                    <a:cubicBezTo>
                      <a:pt x="11633" y="2506"/>
                      <a:pt x="11046" y="2429"/>
                      <a:pt x="10457" y="2389"/>
                    </a:cubicBezTo>
                    <a:cubicBezTo>
                      <a:pt x="9875" y="2352"/>
                      <a:pt x="9262" y="2375"/>
                      <a:pt x="8689" y="2279"/>
                    </a:cubicBezTo>
                    <a:cubicBezTo>
                      <a:pt x="8868" y="2066"/>
                      <a:pt x="9025" y="1899"/>
                      <a:pt x="8885" y="1596"/>
                    </a:cubicBezTo>
                    <a:cubicBezTo>
                      <a:pt x="8789" y="1386"/>
                      <a:pt x="8624" y="1332"/>
                      <a:pt x="8439" y="1332"/>
                    </a:cubicBezTo>
                    <a:cubicBezTo>
                      <a:pt x="8317" y="1332"/>
                      <a:pt x="8186" y="1356"/>
                      <a:pt x="8060" y="1373"/>
                    </a:cubicBezTo>
                    <a:cubicBezTo>
                      <a:pt x="8020" y="1020"/>
                      <a:pt x="8045" y="517"/>
                      <a:pt x="7558" y="517"/>
                    </a:cubicBezTo>
                    <a:cubicBezTo>
                      <a:pt x="7549" y="517"/>
                      <a:pt x="7539" y="517"/>
                      <a:pt x="7530" y="517"/>
                    </a:cubicBezTo>
                    <a:cubicBezTo>
                      <a:pt x="7280" y="531"/>
                      <a:pt x="7141" y="717"/>
                      <a:pt x="7104" y="957"/>
                    </a:cubicBezTo>
                    <a:cubicBezTo>
                      <a:pt x="7084" y="1080"/>
                      <a:pt x="7117" y="1193"/>
                      <a:pt x="7153" y="1310"/>
                    </a:cubicBezTo>
                    <a:cubicBezTo>
                      <a:pt x="7173" y="1367"/>
                      <a:pt x="7257" y="1536"/>
                      <a:pt x="7250" y="1563"/>
                    </a:cubicBezTo>
                    <a:cubicBezTo>
                      <a:pt x="7224" y="1679"/>
                      <a:pt x="6944" y="1869"/>
                      <a:pt x="6861" y="1953"/>
                    </a:cubicBezTo>
                    <a:cubicBezTo>
                      <a:pt x="6721" y="2086"/>
                      <a:pt x="6594" y="2229"/>
                      <a:pt x="6434" y="2335"/>
                    </a:cubicBezTo>
                    <a:cubicBezTo>
                      <a:pt x="6358" y="2119"/>
                      <a:pt x="6265" y="1933"/>
                      <a:pt x="6008" y="1906"/>
                    </a:cubicBezTo>
                    <a:cubicBezTo>
                      <a:pt x="5990" y="1904"/>
                      <a:pt x="5973" y="1904"/>
                      <a:pt x="5957" y="1904"/>
                    </a:cubicBezTo>
                    <a:cubicBezTo>
                      <a:pt x="5722" y="1904"/>
                      <a:pt x="5601" y="2079"/>
                      <a:pt x="5489" y="2269"/>
                    </a:cubicBezTo>
                    <a:cubicBezTo>
                      <a:pt x="5352" y="2502"/>
                      <a:pt x="4960" y="2458"/>
                      <a:pt x="4703" y="2492"/>
                    </a:cubicBezTo>
                    <a:cubicBezTo>
                      <a:pt x="4605" y="2505"/>
                      <a:pt x="4199" y="2608"/>
                      <a:pt x="3977" y="2608"/>
                    </a:cubicBezTo>
                    <a:cubicBezTo>
                      <a:pt x="3910" y="2608"/>
                      <a:pt x="3861" y="2599"/>
                      <a:pt x="3841" y="2575"/>
                    </a:cubicBezTo>
                    <a:cubicBezTo>
                      <a:pt x="3774" y="2495"/>
                      <a:pt x="3887" y="2329"/>
                      <a:pt x="3901" y="2223"/>
                    </a:cubicBezTo>
                    <a:cubicBezTo>
                      <a:pt x="3913" y="2126"/>
                      <a:pt x="3904" y="2036"/>
                      <a:pt x="3867" y="1946"/>
                    </a:cubicBezTo>
                    <a:cubicBezTo>
                      <a:pt x="3781" y="1736"/>
                      <a:pt x="3584" y="1576"/>
                      <a:pt x="3357" y="1559"/>
                    </a:cubicBezTo>
                    <a:cubicBezTo>
                      <a:pt x="3338" y="1558"/>
                      <a:pt x="3320" y="1557"/>
                      <a:pt x="3302" y="1557"/>
                    </a:cubicBezTo>
                    <a:cubicBezTo>
                      <a:pt x="2810" y="1557"/>
                      <a:pt x="2655" y="2022"/>
                      <a:pt x="2751" y="2442"/>
                    </a:cubicBezTo>
                    <a:cubicBezTo>
                      <a:pt x="2558" y="2469"/>
                      <a:pt x="2335" y="2432"/>
                      <a:pt x="2166" y="2552"/>
                    </a:cubicBezTo>
                    <a:cubicBezTo>
                      <a:pt x="1983" y="2678"/>
                      <a:pt x="1975" y="2878"/>
                      <a:pt x="1955" y="3082"/>
                    </a:cubicBezTo>
                    <a:cubicBezTo>
                      <a:pt x="1286" y="3338"/>
                      <a:pt x="1" y="3794"/>
                      <a:pt x="151" y="4720"/>
                    </a:cubicBezTo>
                    <a:cubicBezTo>
                      <a:pt x="287" y="5582"/>
                      <a:pt x="717" y="6362"/>
                      <a:pt x="1319" y="6984"/>
                    </a:cubicBezTo>
                    <a:cubicBezTo>
                      <a:pt x="2438" y="8143"/>
                      <a:pt x="4010" y="8806"/>
                      <a:pt x="5555" y="9156"/>
                    </a:cubicBezTo>
                    <a:cubicBezTo>
                      <a:pt x="6467" y="9363"/>
                      <a:pt x="7402" y="9464"/>
                      <a:pt x="8337" y="9464"/>
                    </a:cubicBezTo>
                    <a:cubicBezTo>
                      <a:pt x="9127" y="9464"/>
                      <a:pt x="9918" y="9392"/>
                      <a:pt x="10694" y="9252"/>
                    </a:cubicBezTo>
                    <a:cubicBezTo>
                      <a:pt x="12282" y="8962"/>
                      <a:pt x="13900" y="8356"/>
                      <a:pt x="15116" y="7261"/>
                    </a:cubicBezTo>
                    <a:cubicBezTo>
                      <a:pt x="15672" y="6761"/>
                      <a:pt x="16138" y="6155"/>
                      <a:pt x="16384" y="5443"/>
                    </a:cubicBezTo>
                    <a:cubicBezTo>
                      <a:pt x="16501" y="5106"/>
                      <a:pt x="16648" y="4770"/>
                      <a:pt x="16491" y="4424"/>
                    </a:cubicBezTo>
                    <a:cubicBezTo>
                      <a:pt x="16341" y="4090"/>
                      <a:pt x="16024" y="3881"/>
                      <a:pt x="15735" y="3681"/>
                    </a:cubicBezTo>
                    <a:cubicBezTo>
                      <a:pt x="15878" y="3525"/>
                      <a:pt x="15944" y="3278"/>
                      <a:pt x="15849" y="3082"/>
                    </a:cubicBezTo>
                    <a:cubicBezTo>
                      <a:pt x="15809" y="3002"/>
                      <a:pt x="15752" y="2962"/>
                      <a:pt x="15681" y="2912"/>
                    </a:cubicBezTo>
                    <a:cubicBezTo>
                      <a:pt x="15558" y="2825"/>
                      <a:pt x="15535" y="2918"/>
                      <a:pt x="15595" y="2738"/>
                    </a:cubicBezTo>
                    <a:cubicBezTo>
                      <a:pt x="15675" y="2498"/>
                      <a:pt x="15795" y="2269"/>
                      <a:pt x="15895" y="2036"/>
                    </a:cubicBezTo>
                    <a:cubicBezTo>
                      <a:pt x="15938" y="1933"/>
                      <a:pt x="15975" y="1756"/>
                      <a:pt x="16058" y="1679"/>
                    </a:cubicBezTo>
                    <a:cubicBezTo>
                      <a:pt x="16128" y="1613"/>
                      <a:pt x="16235" y="1616"/>
                      <a:pt x="16324" y="1590"/>
                    </a:cubicBezTo>
                    <a:cubicBezTo>
                      <a:pt x="16728" y="1473"/>
                      <a:pt x="16874" y="1100"/>
                      <a:pt x="16791" y="707"/>
                    </a:cubicBezTo>
                    <a:cubicBezTo>
                      <a:pt x="16751" y="508"/>
                      <a:pt x="16604" y="351"/>
                      <a:pt x="16411" y="285"/>
                    </a:cubicBezTo>
                    <a:cubicBezTo>
                      <a:pt x="16360" y="268"/>
                      <a:pt x="16311" y="260"/>
                      <a:pt x="16265" y="260"/>
                    </a:cubicBezTo>
                    <a:cubicBezTo>
                      <a:pt x="16102" y="260"/>
                      <a:pt x="15968" y="353"/>
                      <a:pt x="15825" y="454"/>
                    </a:cubicBezTo>
                    <a:cubicBezTo>
                      <a:pt x="15747" y="237"/>
                      <a:pt x="15653" y="1"/>
                      <a:pt x="15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6" name="Google Shape;856;p39"/>
              <p:cNvGrpSpPr/>
              <p:nvPr/>
            </p:nvGrpSpPr>
            <p:grpSpPr>
              <a:xfrm>
                <a:off x="7924152" y="3403889"/>
                <a:ext cx="297382" cy="235655"/>
                <a:chOff x="10314052" y="6500976"/>
                <a:chExt cx="297382" cy="235655"/>
              </a:xfrm>
            </p:grpSpPr>
            <p:sp>
              <p:nvSpPr>
                <p:cNvPr id="857" name="Google Shape;857;p39"/>
                <p:cNvSpPr/>
                <p:nvPr/>
              </p:nvSpPr>
              <p:spPr>
                <a:xfrm>
                  <a:off x="10327036" y="6507191"/>
                  <a:ext cx="283035" cy="224901"/>
                </a:xfrm>
                <a:custGeom>
                  <a:rect b="b" l="l" r="r" t="t"/>
                  <a:pathLst>
                    <a:path extrusionOk="0" h="16647" w="20950">
                      <a:moveTo>
                        <a:pt x="18538" y="0"/>
                      </a:moveTo>
                      <a:cubicBezTo>
                        <a:pt x="18329" y="0"/>
                        <a:pt x="18120" y="88"/>
                        <a:pt x="17918" y="184"/>
                      </a:cubicBezTo>
                      <a:cubicBezTo>
                        <a:pt x="17007" y="628"/>
                        <a:pt x="16120" y="1134"/>
                        <a:pt x="15271" y="1698"/>
                      </a:cubicBezTo>
                      <a:cubicBezTo>
                        <a:pt x="15011" y="1885"/>
                        <a:pt x="14739" y="2068"/>
                        <a:pt x="14543" y="2328"/>
                      </a:cubicBezTo>
                      <a:cubicBezTo>
                        <a:pt x="13851" y="3227"/>
                        <a:pt x="14186" y="4730"/>
                        <a:pt x="13286" y="5407"/>
                      </a:cubicBezTo>
                      <a:cubicBezTo>
                        <a:pt x="13026" y="5602"/>
                        <a:pt x="12723" y="5682"/>
                        <a:pt x="12408" y="5682"/>
                      </a:cubicBezTo>
                      <a:cubicBezTo>
                        <a:pt x="11904" y="5682"/>
                        <a:pt x="11368" y="5478"/>
                        <a:pt x="10920" y="5212"/>
                      </a:cubicBezTo>
                      <a:cubicBezTo>
                        <a:pt x="10699" y="5076"/>
                        <a:pt x="10477" y="4928"/>
                        <a:pt x="10216" y="4890"/>
                      </a:cubicBezTo>
                      <a:cubicBezTo>
                        <a:pt x="10177" y="4884"/>
                        <a:pt x="10138" y="4881"/>
                        <a:pt x="10098" y="4881"/>
                      </a:cubicBezTo>
                      <a:cubicBezTo>
                        <a:pt x="9889" y="4881"/>
                        <a:pt x="9674" y="4954"/>
                        <a:pt x="9477" y="5026"/>
                      </a:cubicBezTo>
                      <a:cubicBezTo>
                        <a:pt x="8924" y="5248"/>
                        <a:pt x="8406" y="5543"/>
                        <a:pt x="7889" y="5851"/>
                      </a:cubicBezTo>
                      <a:cubicBezTo>
                        <a:pt x="6076" y="6901"/>
                        <a:pt x="4278" y="7983"/>
                        <a:pt x="2503" y="9092"/>
                      </a:cubicBezTo>
                      <a:cubicBezTo>
                        <a:pt x="1861" y="9489"/>
                        <a:pt x="519" y="10006"/>
                        <a:pt x="125" y="10645"/>
                      </a:cubicBezTo>
                      <a:cubicBezTo>
                        <a:pt x="1" y="10855"/>
                        <a:pt x="1" y="11139"/>
                        <a:pt x="87" y="11447"/>
                      </a:cubicBezTo>
                      <a:cubicBezTo>
                        <a:pt x="211" y="11976"/>
                        <a:pt x="530" y="12567"/>
                        <a:pt x="717" y="12890"/>
                      </a:cubicBezTo>
                      <a:cubicBezTo>
                        <a:pt x="1234" y="13777"/>
                        <a:pt x="2036" y="14466"/>
                        <a:pt x="2908" y="15007"/>
                      </a:cubicBezTo>
                      <a:cubicBezTo>
                        <a:pt x="4655" y="16105"/>
                        <a:pt x="6721" y="16647"/>
                        <a:pt x="8789" y="16647"/>
                      </a:cubicBezTo>
                      <a:cubicBezTo>
                        <a:pt x="9507" y="16647"/>
                        <a:pt x="10226" y="16581"/>
                        <a:pt x="10932" y="16451"/>
                      </a:cubicBezTo>
                      <a:cubicBezTo>
                        <a:pt x="14357" y="15833"/>
                        <a:pt x="17513" y="13677"/>
                        <a:pt x="19175" y="10621"/>
                      </a:cubicBezTo>
                      <a:cubicBezTo>
                        <a:pt x="20852" y="7578"/>
                        <a:pt x="20950" y="3683"/>
                        <a:pt x="19299" y="628"/>
                      </a:cubicBezTo>
                      <a:cubicBezTo>
                        <a:pt x="19287" y="601"/>
                        <a:pt x="19276" y="577"/>
                        <a:pt x="19264" y="554"/>
                      </a:cubicBezTo>
                      <a:cubicBezTo>
                        <a:pt x="19128" y="320"/>
                        <a:pt x="18968" y="98"/>
                        <a:pt x="18719" y="24"/>
                      </a:cubicBezTo>
                      <a:cubicBezTo>
                        <a:pt x="18659" y="8"/>
                        <a:pt x="18598" y="0"/>
                        <a:pt x="18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39"/>
                <p:cNvSpPr/>
                <p:nvPr/>
              </p:nvSpPr>
              <p:spPr>
                <a:xfrm>
                  <a:off x="10328198" y="6514662"/>
                  <a:ext cx="281873" cy="217430"/>
                </a:xfrm>
                <a:custGeom>
                  <a:rect b="b" l="l" r="r" t="t"/>
                  <a:pathLst>
                    <a:path extrusionOk="0" h="16094" w="20864">
                      <a:moveTo>
                        <a:pt x="19178" y="1"/>
                      </a:moveTo>
                      <a:cubicBezTo>
                        <a:pt x="19163" y="702"/>
                        <a:pt x="19139" y="1406"/>
                        <a:pt x="19077" y="2107"/>
                      </a:cubicBezTo>
                      <a:cubicBezTo>
                        <a:pt x="18719" y="6138"/>
                        <a:pt x="16477" y="10166"/>
                        <a:pt x="12780" y="11831"/>
                      </a:cubicBezTo>
                      <a:cubicBezTo>
                        <a:pt x="11648" y="12337"/>
                        <a:pt x="10414" y="12618"/>
                        <a:pt x="9196" y="12854"/>
                      </a:cubicBezTo>
                      <a:cubicBezTo>
                        <a:pt x="8101" y="13072"/>
                        <a:pt x="6990" y="13255"/>
                        <a:pt x="5876" y="13255"/>
                      </a:cubicBezTo>
                      <a:cubicBezTo>
                        <a:pt x="5671" y="13255"/>
                        <a:pt x="5467" y="13249"/>
                        <a:pt x="5262" y="13236"/>
                      </a:cubicBezTo>
                      <a:cubicBezTo>
                        <a:pt x="4437" y="13186"/>
                        <a:pt x="3612" y="13002"/>
                        <a:pt x="2837" y="12692"/>
                      </a:cubicBezTo>
                      <a:cubicBezTo>
                        <a:pt x="1763" y="12287"/>
                        <a:pt x="814" y="11671"/>
                        <a:pt x="1" y="10894"/>
                      </a:cubicBezTo>
                      <a:lnTo>
                        <a:pt x="1" y="10894"/>
                      </a:lnTo>
                      <a:cubicBezTo>
                        <a:pt x="125" y="11423"/>
                        <a:pt x="444" y="12014"/>
                        <a:pt x="631" y="12337"/>
                      </a:cubicBezTo>
                      <a:cubicBezTo>
                        <a:pt x="1148" y="13224"/>
                        <a:pt x="1950" y="13913"/>
                        <a:pt x="2822" y="14454"/>
                      </a:cubicBezTo>
                      <a:cubicBezTo>
                        <a:pt x="4569" y="15552"/>
                        <a:pt x="6635" y="16094"/>
                        <a:pt x="8703" y="16094"/>
                      </a:cubicBezTo>
                      <a:cubicBezTo>
                        <a:pt x="9421" y="16094"/>
                        <a:pt x="10140" y="16028"/>
                        <a:pt x="10846" y="15898"/>
                      </a:cubicBezTo>
                      <a:cubicBezTo>
                        <a:pt x="14271" y="15280"/>
                        <a:pt x="17427" y="13124"/>
                        <a:pt x="19089" y="10068"/>
                      </a:cubicBezTo>
                      <a:cubicBezTo>
                        <a:pt x="20766" y="7025"/>
                        <a:pt x="20864" y="3130"/>
                        <a:pt x="19213" y="75"/>
                      </a:cubicBezTo>
                      <a:cubicBezTo>
                        <a:pt x="19201" y="48"/>
                        <a:pt x="19190" y="24"/>
                        <a:pt x="19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39"/>
                <p:cNvSpPr/>
                <p:nvPr/>
              </p:nvSpPr>
              <p:spPr>
                <a:xfrm>
                  <a:off x="10314052" y="6500976"/>
                  <a:ext cx="297382" cy="235655"/>
                </a:xfrm>
                <a:custGeom>
                  <a:rect b="b" l="l" r="r" t="t"/>
                  <a:pathLst>
                    <a:path extrusionOk="0" h="17443" w="22012">
                      <a:moveTo>
                        <a:pt x="19323" y="943"/>
                      </a:moveTo>
                      <a:cubicBezTo>
                        <a:pt x="19649" y="943"/>
                        <a:pt x="19865" y="1176"/>
                        <a:pt x="20100" y="1679"/>
                      </a:cubicBezTo>
                      <a:cubicBezTo>
                        <a:pt x="20840" y="3279"/>
                        <a:pt x="20864" y="4968"/>
                        <a:pt x="20864" y="6669"/>
                      </a:cubicBezTo>
                      <a:cubicBezTo>
                        <a:pt x="20852" y="8777"/>
                        <a:pt x="19879" y="10466"/>
                        <a:pt x="18657" y="12043"/>
                      </a:cubicBezTo>
                      <a:cubicBezTo>
                        <a:pt x="16983" y="14187"/>
                        <a:pt x="14874" y="15654"/>
                        <a:pt x="12139" y="16109"/>
                      </a:cubicBezTo>
                      <a:cubicBezTo>
                        <a:pt x="11090" y="16289"/>
                        <a:pt x="10045" y="16443"/>
                        <a:pt x="9072" y="16443"/>
                      </a:cubicBezTo>
                      <a:cubicBezTo>
                        <a:pt x="8377" y="16443"/>
                        <a:pt x="7719" y="16364"/>
                        <a:pt x="7123" y="16160"/>
                      </a:cubicBezTo>
                      <a:cubicBezTo>
                        <a:pt x="5301" y="15654"/>
                        <a:pt x="3857" y="15172"/>
                        <a:pt x="2849" y="13927"/>
                      </a:cubicBezTo>
                      <a:cubicBezTo>
                        <a:pt x="2305" y="13249"/>
                        <a:pt x="1837" y="12510"/>
                        <a:pt x="1394" y="11782"/>
                      </a:cubicBezTo>
                      <a:cubicBezTo>
                        <a:pt x="1110" y="11315"/>
                        <a:pt x="1184" y="11229"/>
                        <a:pt x="1666" y="11007"/>
                      </a:cubicBezTo>
                      <a:cubicBezTo>
                        <a:pt x="2109" y="10809"/>
                        <a:pt x="2538" y="10587"/>
                        <a:pt x="2958" y="10342"/>
                      </a:cubicBezTo>
                      <a:cubicBezTo>
                        <a:pt x="5608" y="8840"/>
                        <a:pt x="8270" y="7322"/>
                        <a:pt x="10932" y="5793"/>
                      </a:cubicBezTo>
                      <a:cubicBezTo>
                        <a:pt x="11028" y="5739"/>
                        <a:pt x="11106" y="5712"/>
                        <a:pt x="11176" y="5712"/>
                      </a:cubicBezTo>
                      <a:cubicBezTo>
                        <a:pt x="11278" y="5712"/>
                        <a:pt x="11365" y="5766"/>
                        <a:pt x="11473" y="5867"/>
                      </a:cubicBezTo>
                      <a:cubicBezTo>
                        <a:pt x="11967" y="6308"/>
                        <a:pt x="12514" y="6598"/>
                        <a:pt x="13167" y="6598"/>
                      </a:cubicBezTo>
                      <a:cubicBezTo>
                        <a:pt x="13282" y="6598"/>
                        <a:pt x="13399" y="6590"/>
                        <a:pt x="13520" y="6571"/>
                      </a:cubicBezTo>
                      <a:cubicBezTo>
                        <a:pt x="14310" y="6447"/>
                        <a:pt x="14886" y="6042"/>
                        <a:pt x="15147" y="5302"/>
                      </a:cubicBezTo>
                      <a:cubicBezTo>
                        <a:pt x="15345" y="4711"/>
                        <a:pt x="15442" y="4069"/>
                        <a:pt x="15528" y="3442"/>
                      </a:cubicBezTo>
                      <a:cubicBezTo>
                        <a:pt x="15566" y="3182"/>
                        <a:pt x="15614" y="2998"/>
                        <a:pt x="15847" y="2850"/>
                      </a:cubicBezTo>
                      <a:cubicBezTo>
                        <a:pt x="16761" y="2306"/>
                        <a:pt x="17660" y="1753"/>
                        <a:pt x="18571" y="1197"/>
                      </a:cubicBezTo>
                      <a:cubicBezTo>
                        <a:pt x="18583" y="1185"/>
                        <a:pt x="18610" y="1174"/>
                        <a:pt x="18634" y="1162"/>
                      </a:cubicBezTo>
                      <a:cubicBezTo>
                        <a:pt x="18915" y="1018"/>
                        <a:pt x="19137" y="943"/>
                        <a:pt x="19323" y="943"/>
                      </a:cubicBezTo>
                      <a:close/>
                      <a:moveTo>
                        <a:pt x="19436" y="1"/>
                      </a:moveTo>
                      <a:cubicBezTo>
                        <a:pt x="19175" y="1"/>
                        <a:pt x="18900" y="71"/>
                        <a:pt x="18622" y="212"/>
                      </a:cubicBezTo>
                      <a:cubicBezTo>
                        <a:pt x="17489" y="792"/>
                        <a:pt x="16392" y="1446"/>
                        <a:pt x="15283" y="2073"/>
                      </a:cubicBezTo>
                      <a:cubicBezTo>
                        <a:pt x="14777" y="2357"/>
                        <a:pt x="14579" y="2812"/>
                        <a:pt x="14555" y="3392"/>
                      </a:cubicBezTo>
                      <a:cubicBezTo>
                        <a:pt x="14543" y="3859"/>
                        <a:pt x="14457" y="4353"/>
                        <a:pt x="14310" y="4797"/>
                      </a:cubicBezTo>
                      <a:cubicBezTo>
                        <a:pt x="14130" y="5330"/>
                        <a:pt x="13700" y="5625"/>
                        <a:pt x="13217" y="5625"/>
                      </a:cubicBezTo>
                      <a:cubicBezTo>
                        <a:pt x="12999" y="5625"/>
                        <a:pt x="12769" y="5565"/>
                        <a:pt x="12547" y="5438"/>
                      </a:cubicBezTo>
                      <a:cubicBezTo>
                        <a:pt x="12337" y="5326"/>
                        <a:pt x="12150" y="5166"/>
                        <a:pt x="11967" y="5018"/>
                      </a:cubicBezTo>
                      <a:cubicBezTo>
                        <a:pt x="11656" y="4741"/>
                        <a:pt x="11482" y="4609"/>
                        <a:pt x="11281" y="4609"/>
                      </a:cubicBezTo>
                      <a:cubicBezTo>
                        <a:pt x="11115" y="4609"/>
                        <a:pt x="10931" y="4698"/>
                        <a:pt x="10636" y="4871"/>
                      </a:cubicBezTo>
                      <a:cubicBezTo>
                        <a:pt x="7655" y="6607"/>
                        <a:pt x="4683" y="8346"/>
                        <a:pt x="1701" y="10070"/>
                      </a:cubicBezTo>
                      <a:cubicBezTo>
                        <a:pt x="1429" y="10244"/>
                        <a:pt x="1148" y="10392"/>
                        <a:pt x="853" y="10540"/>
                      </a:cubicBezTo>
                      <a:cubicBezTo>
                        <a:pt x="1" y="11043"/>
                        <a:pt x="530" y="12093"/>
                        <a:pt x="690" y="12350"/>
                      </a:cubicBezTo>
                      <a:cubicBezTo>
                        <a:pt x="1148" y="13140"/>
                        <a:pt x="1616" y="13927"/>
                        <a:pt x="2183" y="14642"/>
                      </a:cubicBezTo>
                      <a:cubicBezTo>
                        <a:pt x="3304" y="16012"/>
                        <a:pt x="4904" y="16577"/>
                        <a:pt x="6803" y="17121"/>
                      </a:cubicBezTo>
                      <a:cubicBezTo>
                        <a:pt x="7075" y="17168"/>
                        <a:pt x="7617" y="17304"/>
                        <a:pt x="8173" y="17366"/>
                      </a:cubicBezTo>
                      <a:cubicBezTo>
                        <a:pt x="8590" y="17418"/>
                        <a:pt x="9005" y="17442"/>
                        <a:pt x="9418" y="17442"/>
                      </a:cubicBezTo>
                      <a:cubicBezTo>
                        <a:pt x="10951" y="17442"/>
                        <a:pt x="12450" y="17113"/>
                        <a:pt x="13925" y="16677"/>
                      </a:cubicBezTo>
                      <a:cubicBezTo>
                        <a:pt x="14679" y="16441"/>
                        <a:pt x="15404" y="16086"/>
                        <a:pt x="16084" y="15677"/>
                      </a:cubicBezTo>
                      <a:cubicBezTo>
                        <a:pt x="18178" y="14409"/>
                        <a:pt x="19707" y="12584"/>
                        <a:pt x="20840" y="10451"/>
                      </a:cubicBezTo>
                      <a:cubicBezTo>
                        <a:pt x="21221" y="9727"/>
                        <a:pt x="21505" y="8925"/>
                        <a:pt x="21665" y="8124"/>
                      </a:cubicBezTo>
                      <a:cubicBezTo>
                        <a:pt x="22011" y="6485"/>
                        <a:pt x="21911" y="4820"/>
                        <a:pt x="21615" y="3205"/>
                      </a:cubicBezTo>
                      <a:cubicBezTo>
                        <a:pt x="21467" y="2407"/>
                        <a:pt x="21124" y="1605"/>
                        <a:pt x="20754" y="878"/>
                      </a:cubicBezTo>
                      <a:cubicBezTo>
                        <a:pt x="20448" y="297"/>
                        <a:pt x="19973" y="1"/>
                        <a:pt x="194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9"/>
                <p:cNvSpPr/>
                <p:nvPr/>
              </p:nvSpPr>
              <p:spPr>
                <a:xfrm>
                  <a:off x="10360691" y="6590795"/>
                  <a:ext cx="165997" cy="79628"/>
                </a:xfrm>
                <a:custGeom>
                  <a:rect b="b" l="l" r="r" t="t"/>
                  <a:pathLst>
                    <a:path extrusionOk="0" h="5894" w="12287">
                      <a:moveTo>
                        <a:pt x="12031" y="1"/>
                      </a:moveTo>
                      <a:cubicBezTo>
                        <a:pt x="11873" y="1"/>
                        <a:pt x="11648" y="187"/>
                        <a:pt x="11496" y="269"/>
                      </a:cubicBezTo>
                      <a:cubicBezTo>
                        <a:pt x="11227" y="402"/>
                        <a:pt x="10967" y="600"/>
                        <a:pt x="10733" y="799"/>
                      </a:cubicBezTo>
                      <a:cubicBezTo>
                        <a:pt x="10378" y="1077"/>
                        <a:pt x="9998" y="1217"/>
                        <a:pt x="9596" y="1217"/>
                      </a:cubicBezTo>
                      <a:cubicBezTo>
                        <a:pt x="9413" y="1217"/>
                        <a:pt x="9225" y="1188"/>
                        <a:pt x="9033" y="1130"/>
                      </a:cubicBezTo>
                      <a:cubicBezTo>
                        <a:pt x="8687" y="1020"/>
                        <a:pt x="8317" y="908"/>
                        <a:pt x="8048" y="698"/>
                      </a:cubicBezTo>
                      <a:cubicBezTo>
                        <a:pt x="7760" y="486"/>
                        <a:pt x="7489" y="389"/>
                        <a:pt x="7223" y="389"/>
                      </a:cubicBezTo>
                      <a:cubicBezTo>
                        <a:pt x="6918" y="389"/>
                        <a:pt x="6619" y="517"/>
                        <a:pt x="6309" y="748"/>
                      </a:cubicBezTo>
                      <a:cubicBezTo>
                        <a:pt x="4437" y="2141"/>
                        <a:pt x="2538" y="3522"/>
                        <a:pt x="666" y="4913"/>
                      </a:cubicBezTo>
                      <a:cubicBezTo>
                        <a:pt x="444" y="5075"/>
                        <a:pt x="258" y="5282"/>
                        <a:pt x="74" y="5492"/>
                      </a:cubicBezTo>
                      <a:cubicBezTo>
                        <a:pt x="24" y="5554"/>
                        <a:pt x="0" y="5726"/>
                        <a:pt x="48" y="5776"/>
                      </a:cubicBezTo>
                      <a:cubicBezTo>
                        <a:pt x="90" y="5839"/>
                        <a:pt x="213" y="5894"/>
                        <a:pt x="301" y="5894"/>
                      </a:cubicBezTo>
                      <a:cubicBezTo>
                        <a:pt x="316" y="5894"/>
                        <a:pt x="331" y="5892"/>
                        <a:pt x="343" y="5889"/>
                      </a:cubicBezTo>
                      <a:cubicBezTo>
                        <a:pt x="530" y="5838"/>
                        <a:pt x="713" y="5764"/>
                        <a:pt x="876" y="5667"/>
                      </a:cubicBezTo>
                      <a:cubicBezTo>
                        <a:pt x="1565" y="5235"/>
                        <a:pt x="2281" y="4815"/>
                        <a:pt x="2946" y="4336"/>
                      </a:cubicBezTo>
                      <a:cubicBezTo>
                        <a:pt x="4250" y="3410"/>
                        <a:pt x="5534" y="2461"/>
                        <a:pt x="6826" y="1499"/>
                      </a:cubicBezTo>
                      <a:cubicBezTo>
                        <a:pt x="6953" y="1405"/>
                        <a:pt x="7064" y="1356"/>
                        <a:pt x="7177" y="1356"/>
                      </a:cubicBezTo>
                      <a:cubicBezTo>
                        <a:pt x="7283" y="1356"/>
                        <a:pt x="7391" y="1399"/>
                        <a:pt x="7515" y="1488"/>
                      </a:cubicBezTo>
                      <a:cubicBezTo>
                        <a:pt x="8071" y="1869"/>
                        <a:pt x="8698" y="2091"/>
                        <a:pt x="9379" y="2141"/>
                      </a:cubicBezTo>
                      <a:cubicBezTo>
                        <a:pt x="9428" y="2145"/>
                        <a:pt x="9478" y="2147"/>
                        <a:pt x="9528" y="2147"/>
                      </a:cubicBezTo>
                      <a:cubicBezTo>
                        <a:pt x="10517" y="2147"/>
                        <a:pt x="11654" y="1467"/>
                        <a:pt x="12088" y="600"/>
                      </a:cubicBezTo>
                      <a:cubicBezTo>
                        <a:pt x="12150" y="476"/>
                        <a:pt x="12286" y="157"/>
                        <a:pt x="12126" y="33"/>
                      </a:cubicBezTo>
                      <a:cubicBezTo>
                        <a:pt x="12099" y="10"/>
                        <a:pt x="12067" y="1"/>
                        <a:pt x="120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39"/>
                <p:cNvSpPr/>
                <p:nvPr/>
              </p:nvSpPr>
              <p:spPr>
                <a:xfrm>
                  <a:off x="10478408" y="6679721"/>
                  <a:ext cx="13996" cy="12037"/>
                </a:xfrm>
                <a:custGeom>
                  <a:rect b="b" l="l" r="r" t="t"/>
                  <a:pathLst>
                    <a:path extrusionOk="0" h="891" w="1036">
                      <a:moveTo>
                        <a:pt x="477" y="1"/>
                      </a:moveTo>
                      <a:cubicBezTo>
                        <a:pt x="311" y="1"/>
                        <a:pt x="162" y="66"/>
                        <a:pt x="86" y="280"/>
                      </a:cubicBezTo>
                      <a:cubicBezTo>
                        <a:pt x="0" y="537"/>
                        <a:pt x="148" y="797"/>
                        <a:pt x="405" y="871"/>
                      </a:cubicBezTo>
                      <a:cubicBezTo>
                        <a:pt x="448" y="884"/>
                        <a:pt x="492" y="890"/>
                        <a:pt x="535" y="890"/>
                      </a:cubicBezTo>
                      <a:cubicBezTo>
                        <a:pt x="739" y="890"/>
                        <a:pt x="932" y="752"/>
                        <a:pt x="973" y="537"/>
                      </a:cubicBezTo>
                      <a:cubicBezTo>
                        <a:pt x="1035" y="303"/>
                        <a:pt x="973" y="93"/>
                        <a:pt x="701" y="31"/>
                      </a:cubicBezTo>
                      <a:cubicBezTo>
                        <a:pt x="626" y="13"/>
                        <a:pt x="550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39"/>
                <p:cNvSpPr/>
                <p:nvPr/>
              </p:nvSpPr>
              <p:spPr>
                <a:xfrm>
                  <a:off x="10499026" y="6673006"/>
                  <a:ext cx="10362" cy="8822"/>
                </a:xfrm>
                <a:custGeom>
                  <a:rect b="b" l="l" r="r" t="t"/>
                  <a:pathLst>
                    <a:path extrusionOk="0" h="653" w="767">
                      <a:moveTo>
                        <a:pt x="429" y="1"/>
                      </a:moveTo>
                      <a:cubicBezTo>
                        <a:pt x="387" y="1"/>
                        <a:pt x="343" y="12"/>
                        <a:pt x="296" y="37"/>
                      </a:cubicBezTo>
                      <a:cubicBezTo>
                        <a:pt x="136" y="123"/>
                        <a:pt x="0" y="247"/>
                        <a:pt x="86" y="454"/>
                      </a:cubicBezTo>
                      <a:cubicBezTo>
                        <a:pt x="139" y="579"/>
                        <a:pt x="256" y="653"/>
                        <a:pt x="377" y="653"/>
                      </a:cubicBezTo>
                      <a:cubicBezTo>
                        <a:pt x="424" y="653"/>
                        <a:pt x="473" y="641"/>
                        <a:pt x="518" y="617"/>
                      </a:cubicBezTo>
                      <a:cubicBezTo>
                        <a:pt x="692" y="543"/>
                        <a:pt x="766" y="345"/>
                        <a:pt x="666" y="173"/>
                      </a:cubicBezTo>
                      <a:cubicBezTo>
                        <a:pt x="613" y="68"/>
                        <a:pt x="530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39"/>
                <p:cNvSpPr/>
                <p:nvPr/>
              </p:nvSpPr>
              <p:spPr>
                <a:xfrm>
                  <a:off x="10482880" y="6656996"/>
                  <a:ext cx="13834" cy="11956"/>
                </a:xfrm>
                <a:custGeom>
                  <a:rect b="b" l="l" r="r" t="t"/>
                  <a:pathLst>
                    <a:path extrusionOk="0" h="885" w="1024">
                      <a:moveTo>
                        <a:pt x="480" y="0"/>
                      </a:moveTo>
                      <a:cubicBezTo>
                        <a:pt x="313" y="0"/>
                        <a:pt x="165" y="62"/>
                        <a:pt x="86" y="285"/>
                      </a:cubicBezTo>
                      <a:cubicBezTo>
                        <a:pt x="1" y="530"/>
                        <a:pt x="137" y="790"/>
                        <a:pt x="394" y="864"/>
                      </a:cubicBezTo>
                      <a:cubicBezTo>
                        <a:pt x="441" y="878"/>
                        <a:pt x="488" y="884"/>
                        <a:pt x="534" y="884"/>
                      </a:cubicBezTo>
                      <a:cubicBezTo>
                        <a:pt x="741" y="884"/>
                        <a:pt x="923" y="753"/>
                        <a:pt x="974" y="530"/>
                      </a:cubicBezTo>
                      <a:cubicBezTo>
                        <a:pt x="1024" y="296"/>
                        <a:pt x="962" y="86"/>
                        <a:pt x="704" y="27"/>
                      </a:cubicBezTo>
                      <a:cubicBezTo>
                        <a:pt x="629" y="12"/>
                        <a:pt x="553" y="0"/>
                        <a:pt x="4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4" name="Google Shape;864;p39"/>
              <p:cNvGrpSpPr/>
              <p:nvPr/>
            </p:nvGrpSpPr>
            <p:grpSpPr>
              <a:xfrm>
                <a:off x="8180715" y="3238940"/>
                <a:ext cx="244219" cy="317187"/>
                <a:chOff x="10772177" y="6433690"/>
                <a:chExt cx="244219" cy="317187"/>
              </a:xfrm>
            </p:grpSpPr>
            <p:sp>
              <p:nvSpPr>
                <p:cNvPr id="865" name="Google Shape;865;p39"/>
                <p:cNvSpPr/>
                <p:nvPr/>
              </p:nvSpPr>
              <p:spPr>
                <a:xfrm>
                  <a:off x="10908632" y="6552302"/>
                  <a:ext cx="95926" cy="106782"/>
                </a:xfrm>
                <a:custGeom>
                  <a:rect b="b" l="l" r="r" t="t"/>
                  <a:pathLst>
                    <a:path extrusionOk="0" h="2400" w="2156">
                      <a:moveTo>
                        <a:pt x="1497" y="0"/>
                      </a:moveTo>
                      <a:cubicBezTo>
                        <a:pt x="1410" y="0"/>
                        <a:pt x="1322" y="28"/>
                        <a:pt x="1249" y="74"/>
                      </a:cubicBezTo>
                      <a:cubicBezTo>
                        <a:pt x="1133" y="144"/>
                        <a:pt x="1046" y="257"/>
                        <a:pt x="980" y="377"/>
                      </a:cubicBezTo>
                      <a:cubicBezTo>
                        <a:pt x="843" y="630"/>
                        <a:pt x="786" y="923"/>
                        <a:pt x="820" y="1210"/>
                      </a:cubicBezTo>
                      <a:cubicBezTo>
                        <a:pt x="760" y="1073"/>
                        <a:pt x="680" y="943"/>
                        <a:pt x="583" y="830"/>
                      </a:cubicBezTo>
                      <a:cubicBezTo>
                        <a:pt x="506" y="737"/>
                        <a:pt x="400" y="645"/>
                        <a:pt x="281" y="645"/>
                      </a:cubicBezTo>
                      <a:cubicBezTo>
                        <a:pt x="272" y="645"/>
                        <a:pt x="263" y="645"/>
                        <a:pt x="254" y="646"/>
                      </a:cubicBezTo>
                      <a:cubicBezTo>
                        <a:pt x="150" y="663"/>
                        <a:pt x="67" y="753"/>
                        <a:pt x="34" y="853"/>
                      </a:cubicBezTo>
                      <a:cubicBezTo>
                        <a:pt x="1" y="953"/>
                        <a:pt x="10" y="1063"/>
                        <a:pt x="30" y="1166"/>
                      </a:cubicBezTo>
                      <a:cubicBezTo>
                        <a:pt x="70" y="1370"/>
                        <a:pt x="144" y="1565"/>
                        <a:pt x="250" y="1745"/>
                      </a:cubicBezTo>
                      <a:cubicBezTo>
                        <a:pt x="410" y="2015"/>
                        <a:pt x="614" y="2242"/>
                        <a:pt x="920" y="2332"/>
                      </a:cubicBezTo>
                      <a:cubicBezTo>
                        <a:pt x="1063" y="2374"/>
                        <a:pt x="1209" y="2399"/>
                        <a:pt x="1352" y="2399"/>
                      </a:cubicBezTo>
                      <a:cubicBezTo>
                        <a:pt x="1556" y="2399"/>
                        <a:pt x="1756" y="2348"/>
                        <a:pt x="1942" y="2225"/>
                      </a:cubicBezTo>
                      <a:cubicBezTo>
                        <a:pt x="2008" y="2182"/>
                        <a:pt x="2068" y="2132"/>
                        <a:pt x="2105" y="2062"/>
                      </a:cubicBezTo>
                      <a:cubicBezTo>
                        <a:pt x="2152" y="1975"/>
                        <a:pt x="2155" y="1872"/>
                        <a:pt x="2142" y="1772"/>
                      </a:cubicBezTo>
                      <a:cubicBezTo>
                        <a:pt x="2125" y="1665"/>
                        <a:pt x="2092" y="1556"/>
                        <a:pt x="2015" y="1479"/>
                      </a:cubicBezTo>
                      <a:cubicBezTo>
                        <a:pt x="1949" y="1412"/>
                        <a:pt x="1855" y="1376"/>
                        <a:pt x="1761" y="1376"/>
                      </a:cubicBezTo>
                      <a:cubicBezTo>
                        <a:pt x="1702" y="1376"/>
                        <a:pt x="1644" y="1390"/>
                        <a:pt x="1593" y="1419"/>
                      </a:cubicBezTo>
                      <a:cubicBezTo>
                        <a:pt x="1632" y="1333"/>
                        <a:pt x="1672" y="1246"/>
                        <a:pt x="1716" y="1156"/>
                      </a:cubicBezTo>
                      <a:cubicBezTo>
                        <a:pt x="1782" y="1016"/>
                        <a:pt x="1848" y="873"/>
                        <a:pt x="1885" y="717"/>
                      </a:cubicBezTo>
                      <a:cubicBezTo>
                        <a:pt x="1922" y="563"/>
                        <a:pt x="1922" y="397"/>
                        <a:pt x="1859" y="254"/>
                      </a:cubicBezTo>
                      <a:cubicBezTo>
                        <a:pt x="1816" y="157"/>
                        <a:pt x="1742" y="74"/>
                        <a:pt x="1645" y="31"/>
                      </a:cubicBezTo>
                      <a:cubicBezTo>
                        <a:pt x="1598" y="10"/>
                        <a:pt x="1548" y="0"/>
                        <a:pt x="14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9"/>
                <p:cNvSpPr/>
                <p:nvPr/>
              </p:nvSpPr>
              <p:spPr>
                <a:xfrm>
                  <a:off x="10777694" y="6441654"/>
                  <a:ext cx="111276" cy="120219"/>
                </a:xfrm>
                <a:custGeom>
                  <a:rect b="b" l="l" r="r" t="t"/>
                  <a:pathLst>
                    <a:path extrusionOk="0" h="2702" w="2501">
                      <a:moveTo>
                        <a:pt x="1291" y="1"/>
                      </a:moveTo>
                      <a:cubicBezTo>
                        <a:pt x="1267" y="1"/>
                        <a:pt x="1243" y="3"/>
                        <a:pt x="1219" y="7"/>
                      </a:cubicBezTo>
                      <a:cubicBezTo>
                        <a:pt x="1019" y="47"/>
                        <a:pt x="875" y="233"/>
                        <a:pt x="826" y="430"/>
                      </a:cubicBezTo>
                      <a:cubicBezTo>
                        <a:pt x="772" y="626"/>
                        <a:pt x="799" y="833"/>
                        <a:pt x="826" y="1032"/>
                      </a:cubicBezTo>
                      <a:cubicBezTo>
                        <a:pt x="746" y="912"/>
                        <a:pt x="659" y="793"/>
                        <a:pt x="540" y="713"/>
                      </a:cubicBezTo>
                      <a:cubicBezTo>
                        <a:pt x="471" y="665"/>
                        <a:pt x="387" y="638"/>
                        <a:pt x="305" y="638"/>
                      </a:cubicBezTo>
                      <a:cubicBezTo>
                        <a:pt x="243" y="638"/>
                        <a:pt x="183" y="654"/>
                        <a:pt x="133" y="689"/>
                      </a:cubicBezTo>
                      <a:cubicBezTo>
                        <a:pt x="53" y="746"/>
                        <a:pt x="10" y="849"/>
                        <a:pt x="7" y="946"/>
                      </a:cubicBezTo>
                      <a:cubicBezTo>
                        <a:pt x="0" y="1046"/>
                        <a:pt x="26" y="1146"/>
                        <a:pt x="66" y="1235"/>
                      </a:cubicBezTo>
                      <a:cubicBezTo>
                        <a:pt x="153" y="1449"/>
                        <a:pt x="289" y="1639"/>
                        <a:pt x="440" y="1812"/>
                      </a:cubicBezTo>
                      <a:cubicBezTo>
                        <a:pt x="739" y="2162"/>
                        <a:pt x="1125" y="2451"/>
                        <a:pt x="1511" y="2701"/>
                      </a:cubicBezTo>
                      <a:cubicBezTo>
                        <a:pt x="1954" y="2508"/>
                        <a:pt x="2304" y="2108"/>
                        <a:pt x="2438" y="1639"/>
                      </a:cubicBezTo>
                      <a:cubicBezTo>
                        <a:pt x="2481" y="1479"/>
                        <a:pt x="2501" y="1302"/>
                        <a:pt x="2430" y="1149"/>
                      </a:cubicBezTo>
                      <a:cubicBezTo>
                        <a:pt x="2375" y="1022"/>
                        <a:pt x="2244" y="922"/>
                        <a:pt x="2110" y="922"/>
                      </a:cubicBezTo>
                      <a:cubicBezTo>
                        <a:pt x="2083" y="922"/>
                        <a:pt x="2055" y="927"/>
                        <a:pt x="2028" y="936"/>
                      </a:cubicBezTo>
                      <a:cubicBezTo>
                        <a:pt x="1914" y="972"/>
                        <a:pt x="1838" y="1079"/>
                        <a:pt x="1738" y="1146"/>
                      </a:cubicBezTo>
                      <a:cubicBezTo>
                        <a:pt x="1785" y="983"/>
                        <a:pt x="1828" y="836"/>
                        <a:pt x="1828" y="666"/>
                      </a:cubicBezTo>
                      <a:cubicBezTo>
                        <a:pt x="1825" y="496"/>
                        <a:pt x="1778" y="320"/>
                        <a:pt x="1671" y="190"/>
                      </a:cubicBezTo>
                      <a:cubicBezTo>
                        <a:pt x="1577" y="76"/>
                        <a:pt x="1434" y="1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39"/>
                <p:cNvSpPr/>
                <p:nvPr/>
              </p:nvSpPr>
              <p:spPr>
                <a:xfrm>
                  <a:off x="10795579" y="6587849"/>
                  <a:ext cx="95614" cy="97617"/>
                </a:xfrm>
                <a:custGeom>
                  <a:rect b="b" l="l" r="r" t="t"/>
                  <a:pathLst>
                    <a:path extrusionOk="0" h="2194" w="2149">
                      <a:moveTo>
                        <a:pt x="949" y="0"/>
                      </a:moveTo>
                      <a:cubicBezTo>
                        <a:pt x="835" y="0"/>
                        <a:pt x="721" y="18"/>
                        <a:pt x="613" y="54"/>
                      </a:cubicBezTo>
                      <a:cubicBezTo>
                        <a:pt x="504" y="91"/>
                        <a:pt x="387" y="157"/>
                        <a:pt x="357" y="271"/>
                      </a:cubicBezTo>
                      <a:cubicBezTo>
                        <a:pt x="330" y="377"/>
                        <a:pt x="387" y="487"/>
                        <a:pt x="467" y="560"/>
                      </a:cubicBezTo>
                      <a:cubicBezTo>
                        <a:pt x="550" y="640"/>
                        <a:pt x="660" y="694"/>
                        <a:pt x="773" y="711"/>
                      </a:cubicBezTo>
                      <a:cubicBezTo>
                        <a:pt x="513" y="783"/>
                        <a:pt x="310" y="960"/>
                        <a:pt x="170" y="1193"/>
                      </a:cubicBezTo>
                      <a:cubicBezTo>
                        <a:pt x="50" y="1393"/>
                        <a:pt x="1" y="1646"/>
                        <a:pt x="84" y="1862"/>
                      </a:cubicBezTo>
                      <a:cubicBezTo>
                        <a:pt x="156" y="2049"/>
                        <a:pt x="348" y="2193"/>
                        <a:pt x="546" y="2193"/>
                      </a:cubicBezTo>
                      <a:cubicBezTo>
                        <a:pt x="577" y="2193"/>
                        <a:pt x="609" y="2190"/>
                        <a:pt x="640" y="2182"/>
                      </a:cubicBezTo>
                      <a:cubicBezTo>
                        <a:pt x="713" y="2162"/>
                        <a:pt x="783" y="2122"/>
                        <a:pt x="846" y="2079"/>
                      </a:cubicBezTo>
                      <a:cubicBezTo>
                        <a:pt x="1037" y="1956"/>
                        <a:pt x="1216" y="1802"/>
                        <a:pt x="1306" y="1599"/>
                      </a:cubicBezTo>
                      <a:cubicBezTo>
                        <a:pt x="1326" y="1722"/>
                        <a:pt x="1363" y="1876"/>
                        <a:pt x="1459" y="1956"/>
                      </a:cubicBezTo>
                      <a:cubicBezTo>
                        <a:pt x="1512" y="2003"/>
                        <a:pt x="1580" y="2024"/>
                        <a:pt x="1650" y="2024"/>
                      </a:cubicBezTo>
                      <a:cubicBezTo>
                        <a:pt x="1742" y="2024"/>
                        <a:pt x="1838" y="1987"/>
                        <a:pt x="1909" y="1922"/>
                      </a:cubicBezTo>
                      <a:cubicBezTo>
                        <a:pt x="2032" y="1813"/>
                        <a:pt x="2085" y="1646"/>
                        <a:pt x="2105" y="1479"/>
                      </a:cubicBezTo>
                      <a:cubicBezTo>
                        <a:pt x="2148" y="1126"/>
                        <a:pt x="2056" y="714"/>
                        <a:pt x="1839" y="431"/>
                      </a:cubicBezTo>
                      <a:cubicBezTo>
                        <a:pt x="1632" y="158"/>
                        <a:pt x="1289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39"/>
                <p:cNvSpPr/>
                <p:nvPr/>
              </p:nvSpPr>
              <p:spPr>
                <a:xfrm>
                  <a:off x="10772177" y="6433690"/>
                  <a:ext cx="244219" cy="317187"/>
                </a:xfrm>
                <a:custGeom>
                  <a:rect b="b" l="l" r="r" t="t"/>
                  <a:pathLst>
                    <a:path extrusionOk="0" h="7129" w="5489">
                      <a:moveTo>
                        <a:pt x="1420" y="280"/>
                      </a:moveTo>
                      <a:cubicBezTo>
                        <a:pt x="1520" y="280"/>
                        <a:pt x="1618" y="347"/>
                        <a:pt x="1686" y="479"/>
                      </a:cubicBezTo>
                      <a:cubicBezTo>
                        <a:pt x="1818" y="735"/>
                        <a:pt x="1792" y="1005"/>
                        <a:pt x="1752" y="1278"/>
                      </a:cubicBezTo>
                      <a:cubicBezTo>
                        <a:pt x="1746" y="1325"/>
                        <a:pt x="1722" y="1371"/>
                        <a:pt x="1729" y="1414"/>
                      </a:cubicBezTo>
                      <a:cubicBezTo>
                        <a:pt x="1738" y="1461"/>
                        <a:pt x="1766" y="1528"/>
                        <a:pt x="1802" y="1538"/>
                      </a:cubicBezTo>
                      <a:cubicBezTo>
                        <a:pt x="1812" y="1541"/>
                        <a:pt x="1823" y="1542"/>
                        <a:pt x="1834" y="1542"/>
                      </a:cubicBezTo>
                      <a:cubicBezTo>
                        <a:pt x="1876" y="1542"/>
                        <a:pt x="1924" y="1525"/>
                        <a:pt x="1958" y="1505"/>
                      </a:cubicBezTo>
                      <a:cubicBezTo>
                        <a:pt x="1995" y="1481"/>
                        <a:pt x="2012" y="1428"/>
                        <a:pt x="2042" y="1394"/>
                      </a:cubicBezTo>
                      <a:cubicBezTo>
                        <a:pt x="2093" y="1339"/>
                        <a:pt x="2157" y="1317"/>
                        <a:pt x="2226" y="1317"/>
                      </a:cubicBezTo>
                      <a:cubicBezTo>
                        <a:pt x="2250" y="1317"/>
                        <a:pt x="2276" y="1319"/>
                        <a:pt x="2302" y="1325"/>
                      </a:cubicBezTo>
                      <a:cubicBezTo>
                        <a:pt x="2391" y="1345"/>
                        <a:pt x="2431" y="1418"/>
                        <a:pt x="2435" y="1501"/>
                      </a:cubicBezTo>
                      <a:cubicBezTo>
                        <a:pt x="2442" y="1611"/>
                        <a:pt x="2455" y="1734"/>
                        <a:pt x="2418" y="1834"/>
                      </a:cubicBezTo>
                      <a:cubicBezTo>
                        <a:pt x="2305" y="2138"/>
                        <a:pt x="2112" y="2390"/>
                        <a:pt x="1858" y="2593"/>
                      </a:cubicBezTo>
                      <a:cubicBezTo>
                        <a:pt x="1802" y="2637"/>
                        <a:pt x="1732" y="2660"/>
                        <a:pt x="1666" y="2693"/>
                      </a:cubicBezTo>
                      <a:cubicBezTo>
                        <a:pt x="1396" y="2313"/>
                        <a:pt x="1432" y="1858"/>
                        <a:pt x="1296" y="1422"/>
                      </a:cubicBezTo>
                      <a:cubicBezTo>
                        <a:pt x="1139" y="1568"/>
                        <a:pt x="1139" y="1731"/>
                        <a:pt x="1139" y="1881"/>
                      </a:cubicBezTo>
                      <a:cubicBezTo>
                        <a:pt x="1143" y="2038"/>
                        <a:pt x="1169" y="2190"/>
                        <a:pt x="1189" y="2381"/>
                      </a:cubicBezTo>
                      <a:cubicBezTo>
                        <a:pt x="799" y="2090"/>
                        <a:pt x="477" y="1788"/>
                        <a:pt x="317" y="1345"/>
                      </a:cubicBezTo>
                      <a:cubicBezTo>
                        <a:pt x="290" y="1265"/>
                        <a:pt x="277" y="1185"/>
                        <a:pt x="307" y="1105"/>
                      </a:cubicBezTo>
                      <a:cubicBezTo>
                        <a:pt x="326" y="1057"/>
                        <a:pt x="373" y="1030"/>
                        <a:pt x="422" y="1030"/>
                      </a:cubicBezTo>
                      <a:cubicBezTo>
                        <a:pt x="440" y="1030"/>
                        <a:pt x="459" y="1034"/>
                        <a:pt x="477" y="1042"/>
                      </a:cubicBezTo>
                      <a:cubicBezTo>
                        <a:pt x="513" y="1062"/>
                        <a:pt x="550" y="1082"/>
                        <a:pt x="584" y="1105"/>
                      </a:cubicBezTo>
                      <a:cubicBezTo>
                        <a:pt x="684" y="1175"/>
                        <a:pt x="776" y="1254"/>
                        <a:pt x="879" y="1322"/>
                      </a:cubicBezTo>
                      <a:cubicBezTo>
                        <a:pt x="907" y="1340"/>
                        <a:pt x="939" y="1349"/>
                        <a:pt x="970" y="1349"/>
                      </a:cubicBezTo>
                      <a:cubicBezTo>
                        <a:pt x="1018" y="1349"/>
                        <a:pt x="1066" y="1327"/>
                        <a:pt x="1096" y="1285"/>
                      </a:cubicBezTo>
                      <a:cubicBezTo>
                        <a:pt x="1149" y="1215"/>
                        <a:pt x="1099" y="1145"/>
                        <a:pt x="1096" y="1075"/>
                      </a:cubicBezTo>
                      <a:cubicBezTo>
                        <a:pt x="1090" y="939"/>
                        <a:pt x="1076" y="799"/>
                        <a:pt x="1086" y="659"/>
                      </a:cubicBezTo>
                      <a:cubicBezTo>
                        <a:pt x="1090" y="592"/>
                        <a:pt x="1119" y="515"/>
                        <a:pt x="1159" y="455"/>
                      </a:cubicBezTo>
                      <a:cubicBezTo>
                        <a:pt x="1232" y="338"/>
                        <a:pt x="1327" y="280"/>
                        <a:pt x="1420" y="280"/>
                      </a:cubicBezTo>
                      <a:close/>
                      <a:moveTo>
                        <a:pt x="4572" y="2762"/>
                      </a:moveTo>
                      <a:cubicBezTo>
                        <a:pt x="4672" y="2762"/>
                        <a:pt x="4747" y="2828"/>
                        <a:pt x="4786" y="2957"/>
                      </a:cubicBezTo>
                      <a:cubicBezTo>
                        <a:pt x="4869" y="3223"/>
                        <a:pt x="4859" y="3483"/>
                        <a:pt x="4699" y="3722"/>
                      </a:cubicBezTo>
                      <a:cubicBezTo>
                        <a:pt x="4626" y="3832"/>
                        <a:pt x="4546" y="3936"/>
                        <a:pt x="4466" y="4042"/>
                      </a:cubicBezTo>
                      <a:cubicBezTo>
                        <a:pt x="4423" y="4099"/>
                        <a:pt x="4396" y="4159"/>
                        <a:pt x="4433" y="4225"/>
                      </a:cubicBezTo>
                      <a:cubicBezTo>
                        <a:pt x="4463" y="4278"/>
                        <a:pt x="4509" y="4291"/>
                        <a:pt x="4559" y="4291"/>
                      </a:cubicBezTo>
                      <a:cubicBezTo>
                        <a:pt x="4576" y="4291"/>
                        <a:pt x="4592" y="4290"/>
                        <a:pt x="4609" y="4288"/>
                      </a:cubicBezTo>
                      <a:cubicBezTo>
                        <a:pt x="4674" y="4280"/>
                        <a:pt x="4741" y="4267"/>
                        <a:pt x="4809" y="4267"/>
                      </a:cubicBezTo>
                      <a:cubicBezTo>
                        <a:pt x="4821" y="4267"/>
                        <a:pt x="4833" y="4267"/>
                        <a:pt x="4846" y="4268"/>
                      </a:cubicBezTo>
                      <a:cubicBezTo>
                        <a:pt x="5062" y="4288"/>
                        <a:pt x="5162" y="4488"/>
                        <a:pt x="5042" y="4675"/>
                      </a:cubicBezTo>
                      <a:cubicBezTo>
                        <a:pt x="4935" y="4835"/>
                        <a:pt x="4783" y="4951"/>
                        <a:pt x="4586" y="4961"/>
                      </a:cubicBezTo>
                      <a:cubicBezTo>
                        <a:pt x="4561" y="4962"/>
                        <a:pt x="4536" y="4963"/>
                        <a:pt x="4510" y="4963"/>
                      </a:cubicBezTo>
                      <a:cubicBezTo>
                        <a:pt x="4348" y="4963"/>
                        <a:pt x="4181" y="4939"/>
                        <a:pt x="3996" y="4928"/>
                      </a:cubicBezTo>
                      <a:cubicBezTo>
                        <a:pt x="4073" y="4768"/>
                        <a:pt x="4133" y="4635"/>
                        <a:pt x="4196" y="4505"/>
                      </a:cubicBezTo>
                      <a:cubicBezTo>
                        <a:pt x="4233" y="4428"/>
                        <a:pt x="4250" y="4345"/>
                        <a:pt x="4160" y="4295"/>
                      </a:cubicBezTo>
                      <a:cubicBezTo>
                        <a:pt x="4138" y="4284"/>
                        <a:pt x="4117" y="4279"/>
                        <a:pt x="4098" y="4279"/>
                      </a:cubicBezTo>
                      <a:cubicBezTo>
                        <a:pt x="4041" y="4279"/>
                        <a:pt x="3992" y="4321"/>
                        <a:pt x="3960" y="4375"/>
                      </a:cubicBezTo>
                      <a:cubicBezTo>
                        <a:pt x="3890" y="4495"/>
                        <a:pt x="3830" y="4618"/>
                        <a:pt x="3764" y="4741"/>
                      </a:cubicBezTo>
                      <a:cubicBezTo>
                        <a:pt x="3481" y="4578"/>
                        <a:pt x="3167" y="3752"/>
                        <a:pt x="3267" y="3439"/>
                      </a:cubicBezTo>
                      <a:cubicBezTo>
                        <a:pt x="3283" y="3436"/>
                        <a:pt x="3298" y="3434"/>
                        <a:pt x="3312" y="3434"/>
                      </a:cubicBezTo>
                      <a:cubicBezTo>
                        <a:pt x="3403" y="3434"/>
                        <a:pt x="3461" y="3503"/>
                        <a:pt x="3507" y="3572"/>
                      </a:cubicBezTo>
                      <a:cubicBezTo>
                        <a:pt x="3581" y="3672"/>
                        <a:pt x="3637" y="3786"/>
                        <a:pt x="3700" y="3896"/>
                      </a:cubicBezTo>
                      <a:cubicBezTo>
                        <a:pt x="3724" y="3936"/>
                        <a:pt x="3733" y="3989"/>
                        <a:pt x="3764" y="4019"/>
                      </a:cubicBezTo>
                      <a:cubicBezTo>
                        <a:pt x="3797" y="4049"/>
                        <a:pt x="3847" y="4080"/>
                        <a:pt x="3886" y="4080"/>
                      </a:cubicBezTo>
                      <a:cubicBezTo>
                        <a:pt x="3890" y="4080"/>
                        <a:pt x="3893" y="4079"/>
                        <a:pt x="3896" y="4079"/>
                      </a:cubicBezTo>
                      <a:cubicBezTo>
                        <a:pt x="3940" y="4072"/>
                        <a:pt x="3987" y="4019"/>
                        <a:pt x="4003" y="3979"/>
                      </a:cubicBezTo>
                      <a:cubicBezTo>
                        <a:pt x="4027" y="3916"/>
                        <a:pt x="4016" y="3845"/>
                        <a:pt x="4027" y="3782"/>
                      </a:cubicBezTo>
                      <a:cubicBezTo>
                        <a:pt x="4060" y="3572"/>
                        <a:pt x="4090" y="3360"/>
                        <a:pt x="4140" y="3157"/>
                      </a:cubicBezTo>
                      <a:cubicBezTo>
                        <a:pt x="4176" y="3003"/>
                        <a:pt x="4273" y="2880"/>
                        <a:pt x="4416" y="2807"/>
                      </a:cubicBezTo>
                      <a:cubicBezTo>
                        <a:pt x="4473" y="2776"/>
                        <a:pt x="4525" y="2762"/>
                        <a:pt x="4572" y="2762"/>
                      </a:cubicBezTo>
                      <a:close/>
                      <a:moveTo>
                        <a:pt x="1382" y="3592"/>
                      </a:moveTo>
                      <a:cubicBezTo>
                        <a:pt x="1385" y="3592"/>
                        <a:pt x="1389" y="3592"/>
                        <a:pt x="1392" y="3592"/>
                      </a:cubicBezTo>
                      <a:cubicBezTo>
                        <a:pt x="1715" y="3606"/>
                        <a:pt x="1969" y="3766"/>
                        <a:pt x="2215" y="3992"/>
                      </a:cubicBezTo>
                      <a:cubicBezTo>
                        <a:pt x="2109" y="4102"/>
                        <a:pt x="2025" y="4188"/>
                        <a:pt x="1942" y="4271"/>
                      </a:cubicBezTo>
                      <a:cubicBezTo>
                        <a:pt x="1909" y="4305"/>
                        <a:pt x="1875" y="4339"/>
                        <a:pt x="1849" y="4375"/>
                      </a:cubicBezTo>
                      <a:cubicBezTo>
                        <a:pt x="1809" y="4431"/>
                        <a:pt x="1775" y="4505"/>
                        <a:pt x="1838" y="4551"/>
                      </a:cubicBezTo>
                      <a:cubicBezTo>
                        <a:pt x="1854" y="4563"/>
                        <a:pt x="1877" y="4567"/>
                        <a:pt x="1903" y="4567"/>
                      </a:cubicBezTo>
                      <a:cubicBezTo>
                        <a:pt x="1938" y="4567"/>
                        <a:pt x="1977" y="4558"/>
                        <a:pt x="2002" y="4545"/>
                      </a:cubicBezTo>
                      <a:cubicBezTo>
                        <a:pt x="2085" y="4495"/>
                        <a:pt x="2155" y="4422"/>
                        <a:pt x="2235" y="4359"/>
                      </a:cubicBezTo>
                      <a:cubicBezTo>
                        <a:pt x="2275" y="4325"/>
                        <a:pt x="2311" y="4295"/>
                        <a:pt x="2362" y="4255"/>
                      </a:cubicBezTo>
                      <a:cubicBezTo>
                        <a:pt x="2478" y="4528"/>
                        <a:pt x="2498" y="4795"/>
                        <a:pt x="2431" y="5067"/>
                      </a:cubicBezTo>
                      <a:cubicBezTo>
                        <a:pt x="2405" y="5175"/>
                        <a:pt x="2371" y="5301"/>
                        <a:pt x="2232" y="5310"/>
                      </a:cubicBezTo>
                      <a:cubicBezTo>
                        <a:pt x="2227" y="5311"/>
                        <a:pt x="2223" y="5311"/>
                        <a:pt x="2219" y="5311"/>
                      </a:cubicBezTo>
                      <a:cubicBezTo>
                        <a:pt x="2089" y="5311"/>
                        <a:pt x="2047" y="5198"/>
                        <a:pt x="2005" y="5095"/>
                      </a:cubicBezTo>
                      <a:cubicBezTo>
                        <a:pt x="1995" y="5067"/>
                        <a:pt x="1985" y="5044"/>
                        <a:pt x="1982" y="5018"/>
                      </a:cubicBezTo>
                      <a:cubicBezTo>
                        <a:pt x="1967" y="4942"/>
                        <a:pt x="1909" y="4904"/>
                        <a:pt x="1847" y="4904"/>
                      </a:cubicBezTo>
                      <a:cubicBezTo>
                        <a:pt x="1796" y="4904"/>
                        <a:pt x="1743" y="4929"/>
                        <a:pt x="1706" y="4978"/>
                      </a:cubicBezTo>
                      <a:cubicBezTo>
                        <a:pt x="1609" y="5111"/>
                        <a:pt x="1496" y="5234"/>
                        <a:pt x="1376" y="5347"/>
                      </a:cubicBezTo>
                      <a:cubicBezTo>
                        <a:pt x="1297" y="5422"/>
                        <a:pt x="1201" y="5454"/>
                        <a:pt x="1098" y="5454"/>
                      </a:cubicBezTo>
                      <a:cubicBezTo>
                        <a:pt x="1054" y="5454"/>
                        <a:pt x="1009" y="5448"/>
                        <a:pt x="963" y="5437"/>
                      </a:cubicBezTo>
                      <a:cubicBezTo>
                        <a:pt x="813" y="5401"/>
                        <a:pt x="747" y="5327"/>
                        <a:pt x="739" y="5175"/>
                      </a:cubicBezTo>
                      <a:cubicBezTo>
                        <a:pt x="730" y="4915"/>
                        <a:pt x="833" y="4708"/>
                        <a:pt x="1039" y="4555"/>
                      </a:cubicBezTo>
                      <a:cubicBezTo>
                        <a:pt x="1129" y="4488"/>
                        <a:pt x="1233" y="4442"/>
                        <a:pt x="1336" y="4395"/>
                      </a:cubicBezTo>
                      <a:cubicBezTo>
                        <a:pt x="1419" y="4355"/>
                        <a:pt x="1526" y="4342"/>
                        <a:pt x="1539" y="4228"/>
                      </a:cubicBezTo>
                      <a:cubicBezTo>
                        <a:pt x="1552" y="4099"/>
                        <a:pt x="1432" y="4079"/>
                        <a:pt x="1352" y="4025"/>
                      </a:cubicBezTo>
                      <a:cubicBezTo>
                        <a:pt x="1279" y="3982"/>
                        <a:pt x="1199" y="3942"/>
                        <a:pt x="1133" y="3885"/>
                      </a:cubicBezTo>
                      <a:cubicBezTo>
                        <a:pt x="1043" y="3809"/>
                        <a:pt x="1046" y="3719"/>
                        <a:pt x="1149" y="3662"/>
                      </a:cubicBezTo>
                      <a:cubicBezTo>
                        <a:pt x="1220" y="3624"/>
                        <a:pt x="1305" y="3592"/>
                        <a:pt x="1382" y="3592"/>
                      </a:cubicBezTo>
                      <a:close/>
                      <a:moveTo>
                        <a:pt x="1427" y="1"/>
                      </a:moveTo>
                      <a:cubicBezTo>
                        <a:pt x="1302" y="1"/>
                        <a:pt x="1174" y="49"/>
                        <a:pt x="1059" y="146"/>
                      </a:cubicBezTo>
                      <a:cubicBezTo>
                        <a:pt x="899" y="286"/>
                        <a:pt x="823" y="462"/>
                        <a:pt x="799" y="669"/>
                      </a:cubicBezTo>
                      <a:cubicBezTo>
                        <a:pt x="790" y="739"/>
                        <a:pt x="783" y="805"/>
                        <a:pt x="773" y="888"/>
                      </a:cubicBezTo>
                      <a:cubicBezTo>
                        <a:pt x="696" y="845"/>
                        <a:pt x="644" y="812"/>
                        <a:pt x="584" y="782"/>
                      </a:cubicBezTo>
                      <a:cubicBezTo>
                        <a:pt x="516" y="750"/>
                        <a:pt x="449" y="734"/>
                        <a:pt x="387" y="734"/>
                      </a:cubicBezTo>
                      <a:cubicBezTo>
                        <a:pt x="232" y="734"/>
                        <a:pt x="104" y="833"/>
                        <a:pt x="44" y="1012"/>
                      </a:cubicBezTo>
                      <a:cubicBezTo>
                        <a:pt x="0" y="1151"/>
                        <a:pt x="7" y="1288"/>
                        <a:pt x="51" y="1425"/>
                      </a:cubicBezTo>
                      <a:cubicBezTo>
                        <a:pt x="187" y="1831"/>
                        <a:pt x="447" y="2144"/>
                        <a:pt x="770" y="2410"/>
                      </a:cubicBezTo>
                      <a:cubicBezTo>
                        <a:pt x="956" y="2560"/>
                        <a:pt x="1153" y="2700"/>
                        <a:pt x="1343" y="2843"/>
                      </a:cubicBezTo>
                      <a:cubicBezTo>
                        <a:pt x="1506" y="2963"/>
                        <a:pt x="1566" y="3153"/>
                        <a:pt x="1709" y="3336"/>
                      </a:cubicBezTo>
                      <a:cubicBezTo>
                        <a:pt x="1612" y="3323"/>
                        <a:pt x="1569" y="3316"/>
                        <a:pt x="1526" y="3312"/>
                      </a:cubicBezTo>
                      <a:cubicBezTo>
                        <a:pt x="1483" y="3307"/>
                        <a:pt x="1440" y="3303"/>
                        <a:pt x="1399" y="3303"/>
                      </a:cubicBezTo>
                      <a:cubicBezTo>
                        <a:pt x="1253" y="3303"/>
                        <a:pt x="1117" y="3341"/>
                        <a:pt x="993" y="3426"/>
                      </a:cubicBezTo>
                      <a:cubicBezTo>
                        <a:pt x="743" y="3603"/>
                        <a:pt x="724" y="3882"/>
                        <a:pt x="946" y="4088"/>
                      </a:cubicBezTo>
                      <a:cubicBezTo>
                        <a:pt x="983" y="4122"/>
                        <a:pt x="1019" y="4152"/>
                        <a:pt x="1066" y="4192"/>
                      </a:cubicBezTo>
                      <a:cubicBezTo>
                        <a:pt x="999" y="4239"/>
                        <a:pt x="950" y="4268"/>
                        <a:pt x="903" y="4305"/>
                      </a:cubicBezTo>
                      <a:cubicBezTo>
                        <a:pt x="630" y="4508"/>
                        <a:pt x="487" y="4781"/>
                        <a:pt x="467" y="5121"/>
                      </a:cubicBezTo>
                      <a:cubicBezTo>
                        <a:pt x="450" y="5427"/>
                        <a:pt x="620" y="5644"/>
                        <a:pt x="923" y="5707"/>
                      </a:cubicBezTo>
                      <a:cubicBezTo>
                        <a:pt x="985" y="5720"/>
                        <a:pt x="1045" y="5727"/>
                        <a:pt x="1104" y="5727"/>
                      </a:cubicBezTo>
                      <a:cubicBezTo>
                        <a:pt x="1255" y="5727"/>
                        <a:pt x="1396" y="5681"/>
                        <a:pt x="1526" y="5581"/>
                      </a:cubicBezTo>
                      <a:cubicBezTo>
                        <a:pt x="1619" y="5507"/>
                        <a:pt x="1709" y="5424"/>
                        <a:pt x="1806" y="5344"/>
                      </a:cubicBezTo>
                      <a:cubicBezTo>
                        <a:pt x="1822" y="5361"/>
                        <a:pt x="1842" y="5381"/>
                        <a:pt x="1858" y="5397"/>
                      </a:cubicBezTo>
                      <a:cubicBezTo>
                        <a:pt x="1978" y="5529"/>
                        <a:pt x="2110" y="5593"/>
                        <a:pt x="2237" y="5593"/>
                      </a:cubicBezTo>
                      <a:cubicBezTo>
                        <a:pt x="2396" y="5593"/>
                        <a:pt x="2545" y="5491"/>
                        <a:pt x="2645" y="5290"/>
                      </a:cubicBezTo>
                      <a:cubicBezTo>
                        <a:pt x="2731" y="5121"/>
                        <a:pt x="2751" y="4935"/>
                        <a:pt x="2741" y="4748"/>
                      </a:cubicBezTo>
                      <a:cubicBezTo>
                        <a:pt x="2731" y="4618"/>
                        <a:pt x="2714" y="4491"/>
                        <a:pt x="2698" y="4348"/>
                      </a:cubicBezTo>
                      <a:lnTo>
                        <a:pt x="2698" y="4348"/>
                      </a:lnTo>
                      <a:cubicBezTo>
                        <a:pt x="3094" y="4641"/>
                        <a:pt x="3484" y="4904"/>
                        <a:pt x="3847" y="5204"/>
                      </a:cubicBezTo>
                      <a:cubicBezTo>
                        <a:pt x="4333" y="5604"/>
                        <a:pt x="4583" y="6134"/>
                        <a:pt x="4623" y="6763"/>
                      </a:cubicBezTo>
                      <a:cubicBezTo>
                        <a:pt x="4629" y="6856"/>
                        <a:pt x="4626" y="6949"/>
                        <a:pt x="4643" y="7039"/>
                      </a:cubicBezTo>
                      <a:cubicBezTo>
                        <a:pt x="4649" y="7076"/>
                        <a:pt x="4692" y="7129"/>
                        <a:pt x="4723" y="7129"/>
                      </a:cubicBezTo>
                      <a:cubicBezTo>
                        <a:pt x="4724" y="7129"/>
                        <a:pt x="4726" y="7129"/>
                        <a:pt x="4727" y="7129"/>
                      </a:cubicBezTo>
                      <a:cubicBezTo>
                        <a:pt x="4760" y="7129"/>
                        <a:pt x="4810" y="7087"/>
                        <a:pt x="4823" y="7056"/>
                      </a:cubicBezTo>
                      <a:cubicBezTo>
                        <a:pt x="4846" y="6982"/>
                        <a:pt x="4859" y="6899"/>
                        <a:pt x="4863" y="6822"/>
                      </a:cubicBezTo>
                      <a:cubicBezTo>
                        <a:pt x="4895" y="6300"/>
                        <a:pt x="4719" y="5843"/>
                        <a:pt x="4436" y="5417"/>
                      </a:cubicBezTo>
                      <a:cubicBezTo>
                        <a:pt x="4403" y="5367"/>
                        <a:pt x="4369" y="5314"/>
                        <a:pt x="4326" y="5244"/>
                      </a:cubicBezTo>
                      <a:cubicBezTo>
                        <a:pt x="4406" y="5241"/>
                        <a:pt x="4456" y="5238"/>
                        <a:pt x="4509" y="5238"/>
                      </a:cubicBezTo>
                      <a:cubicBezTo>
                        <a:pt x="4521" y="5238"/>
                        <a:pt x="4533" y="5238"/>
                        <a:pt x="4544" y="5238"/>
                      </a:cubicBezTo>
                      <a:cubicBezTo>
                        <a:pt x="4843" y="5238"/>
                        <a:pt x="5062" y="5082"/>
                        <a:pt x="5245" y="4864"/>
                      </a:cubicBezTo>
                      <a:cubicBezTo>
                        <a:pt x="5488" y="4571"/>
                        <a:pt x="5348" y="4052"/>
                        <a:pt x="4952" y="3999"/>
                      </a:cubicBezTo>
                      <a:cubicBezTo>
                        <a:pt x="4929" y="3996"/>
                        <a:pt x="4902" y="3985"/>
                        <a:pt x="4866" y="3976"/>
                      </a:cubicBezTo>
                      <a:cubicBezTo>
                        <a:pt x="4895" y="3922"/>
                        <a:pt x="4915" y="3876"/>
                        <a:pt x="4946" y="3832"/>
                      </a:cubicBezTo>
                      <a:cubicBezTo>
                        <a:pt x="5139" y="3523"/>
                        <a:pt x="5149" y="3189"/>
                        <a:pt x="5046" y="2853"/>
                      </a:cubicBezTo>
                      <a:cubicBezTo>
                        <a:pt x="4970" y="2615"/>
                        <a:pt x="4794" y="2487"/>
                        <a:pt x="4583" y="2487"/>
                      </a:cubicBezTo>
                      <a:cubicBezTo>
                        <a:pt x="4508" y="2487"/>
                        <a:pt x="4428" y="2504"/>
                        <a:pt x="4346" y="2537"/>
                      </a:cubicBezTo>
                      <a:cubicBezTo>
                        <a:pt x="4170" y="2610"/>
                        <a:pt x="4040" y="2730"/>
                        <a:pt x="3960" y="2897"/>
                      </a:cubicBezTo>
                      <a:cubicBezTo>
                        <a:pt x="3896" y="3026"/>
                        <a:pt x="3860" y="3169"/>
                        <a:pt x="3810" y="3306"/>
                      </a:cubicBezTo>
                      <a:cubicBezTo>
                        <a:pt x="3796" y="3352"/>
                        <a:pt x="3784" y="3400"/>
                        <a:pt x="3767" y="3449"/>
                      </a:cubicBezTo>
                      <a:cubicBezTo>
                        <a:pt x="3677" y="3369"/>
                        <a:pt x="3604" y="3286"/>
                        <a:pt x="3513" y="3232"/>
                      </a:cubicBezTo>
                      <a:cubicBezTo>
                        <a:pt x="3439" y="3186"/>
                        <a:pt x="3364" y="3164"/>
                        <a:pt x="3294" y="3164"/>
                      </a:cubicBezTo>
                      <a:cubicBezTo>
                        <a:pt x="3132" y="3164"/>
                        <a:pt x="2999" y="3284"/>
                        <a:pt x="2971" y="3489"/>
                      </a:cubicBezTo>
                      <a:cubicBezTo>
                        <a:pt x="2948" y="3676"/>
                        <a:pt x="2977" y="3859"/>
                        <a:pt x="3044" y="4036"/>
                      </a:cubicBezTo>
                      <a:cubicBezTo>
                        <a:pt x="3057" y="4076"/>
                        <a:pt x="3074" y="4112"/>
                        <a:pt x="3088" y="4148"/>
                      </a:cubicBezTo>
                      <a:cubicBezTo>
                        <a:pt x="3101" y="4185"/>
                        <a:pt x="3111" y="4222"/>
                        <a:pt x="3134" y="4295"/>
                      </a:cubicBezTo>
                      <a:cubicBezTo>
                        <a:pt x="2608" y="3892"/>
                        <a:pt x="2158" y="3476"/>
                        <a:pt x="1795" y="2953"/>
                      </a:cubicBezTo>
                      <a:cubicBezTo>
                        <a:pt x="2215" y="2663"/>
                        <a:pt x="2395" y="2473"/>
                        <a:pt x="2598" y="2118"/>
                      </a:cubicBezTo>
                      <a:cubicBezTo>
                        <a:pt x="2728" y="1887"/>
                        <a:pt x="2768" y="1644"/>
                        <a:pt x="2702" y="1388"/>
                      </a:cubicBezTo>
                      <a:cubicBezTo>
                        <a:pt x="2642" y="1165"/>
                        <a:pt x="2482" y="1042"/>
                        <a:pt x="2255" y="1031"/>
                      </a:cubicBezTo>
                      <a:cubicBezTo>
                        <a:pt x="2195" y="1031"/>
                        <a:pt x="2135" y="1035"/>
                        <a:pt x="2065" y="1035"/>
                      </a:cubicBezTo>
                      <a:cubicBezTo>
                        <a:pt x="2062" y="948"/>
                        <a:pt x="2058" y="872"/>
                        <a:pt x="2055" y="795"/>
                      </a:cubicBezTo>
                      <a:cubicBezTo>
                        <a:pt x="2045" y="582"/>
                        <a:pt x="1978" y="389"/>
                        <a:pt x="1849" y="223"/>
                      </a:cubicBezTo>
                      <a:cubicBezTo>
                        <a:pt x="1732" y="75"/>
                        <a:pt x="1582" y="1"/>
                        <a:pt x="14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9" name="Google Shape;869;p39"/>
              <p:cNvGrpSpPr/>
              <p:nvPr/>
            </p:nvGrpSpPr>
            <p:grpSpPr>
              <a:xfrm rot="3264063">
                <a:off x="7309677" y="3374615"/>
                <a:ext cx="297378" cy="235652"/>
                <a:chOff x="10314052" y="6500976"/>
                <a:chExt cx="297382" cy="235655"/>
              </a:xfrm>
            </p:grpSpPr>
            <p:sp>
              <p:nvSpPr>
                <p:cNvPr id="870" name="Google Shape;870;p39"/>
                <p:cNvSpPr/>
                <p:nvPr/>
              </p:nvSpPr>
              <p:spPr>
                <a:xfrm>
                  <a:off x="10327036" y="6507191"/>
                  <a:ext cx="283035" cy="224901"/>
                </a:xfrm>
                <a:custGeom>
                  <a:rect b="b" l="l" r="r" t="t"/>
                  <a:pathLst>
                    <a:path extrusionOk="0" h="16647" w="20950">
                      <a:moveTo>
                        <a:pt x="18538" y="0"/>
                      </a:moveTo>
                      <a:cubicBezTo>
                        <a:pt x="18329" y="0"/>
                        <a:pt x="18120" y="88"/>
                        <a:pt x="17918" y="184"/>
                      </a:cubicBezTo>
                      <a:cubicBezTo>
                        <a:pt x="17007" y="628"/>
                        <a:pt x="16120" y="1134"/>
                        <a:pt x="15271" y="1698"/>
                      </a:cubicBezTo>
                      <a:cubicBezTo>
                        <a:pt x="15011" y="1885"/>
                        <a:pt x="14739" y="2068"/>
                        <a:pt x="14543" y="2328"/>
                      </a:cubicBezTo>
                      <a:cubicBezTo>
                        <a:pt x="13851" y="3227"/>
                        <a:pt x="14186" y="4730"/>
                        <a:pt x="13286" y="5407"/>
                      </a:cubicBezTo>
                      <a:cubicBezTo>
                        <a:pt x="13026" y="5602"/>
                        <a:pt x="12723" y="5682"/>
                        <a:pt x="12408" y="5682"/>
                      </a:cubicBezTo>
                      <a:cubicBezTo>
                        <a:pt x="11904" y="5682"/>
                        <a:pt x="11368" y="5478"/>
                        <a:pt x="10920" y="5212"/>
                      </a:cubicBezTo>
                      <a:cubicBezTo>
                        <a:pt x="10699" y="5076"/>
                        <a:pt x="10477" y="4928"/>
                        <a:pt x="10216" y="4890"/>
                      </a:cubicBezTo>
                      <a:cubicBezTo>
                        <a:pt x="10177" y="4884"/>
                        <a:pt x="10138" y="4881"/>
                        <a:pt x="10098" y="4881"/>
                      </a:cubicBezTo>
                      <a:cubicBezTo>
                        <a:pt x="9889" y="4881"/>
                        <a:pt x="9674" y="4954"/>
                        <a:pt x="9477" y="5026"/>
                      </a:cubicBezTo>
                      <a:cubicBezTo>
                        <a:pt x="8924" y="5248"/>
                        <a:pt x="8406" y="5543"/>
                        <a:pt x="7889" y="5851"/>
                      </a:cubicBezTo>
                      <a:cubicBezTo>
                        <a:pt x="6076" y="6901"/>
                        <a:pt x="4278" y="7983"/>
                        <a:pt x="2503" y="9092"/>
                      </a:cubicBezTo>
                      <a:cubicBezTo>
                        <a:pt x="1861" y="9489"/>
                        <a:pt x="519" y="10006"/>
                        <a:pt x="125" y="10645"/>
                      </a:cubicBezTo>
                      <a:cubicBezTo>
                        <a:pt x="1" y="10855"/>
                        <a:pt x="1" y="11139"/>
                        <a:pt x="87" y="11447"/>
                      </a:cubicBezTo>
                      <a:cubicBezTo>
                        <a:pt x="211" y="11976"/>
                        <a:pt x="530" y="12567"/>
                        <a:pt x="717" y="12890"/>
                      </a:cubicBezTo>
                      <a:cubicBezTo>
                        <a:pt x="1234" y="13777"/>
                        <a:pt x="2036" y="14466"/>
                        <a:pt x="2908" y="15007"/>
                      </a:cubicBezTo>
                      <a:cubicBezTo>
                        <a:pt x="4655" y="16105"/>
                        <a:pt x="6721" y="16647"/>
                        <a:pt x="8789" y="16647"/>
                      </a:cubicBezTo>
                      <a:cubicBezTo>
                        <a:pt x="9507" y="16647"/>
                        <a:pt x="10226" y="16581"/>
                        <a:pt x="10932" y="16451"/>
                      </a:cubicBezTo>
                      <a:cubicBezTo>
                        <a:pt x="14357" y="15833"/>
                        <a:pt x="17513" y="13677"/>
                        <a:pt x="19175" y="10621"/>
                      </a:cubicBezTo>
                      <a:cubicBezTo>
                        <a:pt x="20852" y="7578"/>
                        <a:pt x="20950" y="3683"/>
                        <a:pt x="19299" y="628"/>
                      </a:cubicBezTo>
                      <a:cubicBezTo>
                        <a:pt x="19287" y="601"/>
                        <a:pt x="19276" y="577"/>
                        <a:pt x="19264" y="554"/>
                      </a:cubicBezTo>
                      <a:cubicBezTo>
                        <a:pt x="19128" y="320"/>
                        <a:pt x="18968" y="98"/>
                        <a:pt x="18719" y="24"/>
                      </a:cubicBezTo>
                      <a:cubicBezTo>
                        <a:pt x="18659" y="8"/>
                        <a:pt x="18598" y="0"/>
                        <a:pt x="18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39"/>
                <p:cNvSpPr/>
                <p:nvPr/>
              </p:nvSpPr>
              <p:spPr>
                <a:xfrm>
                  <a:off x="10328198" y="6514662"/>
                  <a:ext cx="281873" cy="217430"/>
                </a:xfrm>
                <a:custGeom>
                  <a:rect b="b" l="l" r="r" t="t"/>
                  <a:pathLst>
                    <a:path extrusionOk="0" h="16094" w="20864">
                      <a:moveTo>
                        <a:pt x="19178" y="1"/>
                      </a:moveTo>
                      <a:cubicBezTo>
                        <a:pt x="19163" y="702"/>
                        <a:pt x="19139" y="1406"/>
                        <a:pt x="19077" y="2107"/>
                      </a:cubicBezTo>
                      <a:cubicBezTo>
                        <a:pt x="18719" y="6138"/>
                        <a:pt x="16477" y="10166"/>
                        <a:pt x="12780" y="11831"/>
                      </a:cubicBezTo>
                      <a:cubicBezTo>
                        <a:pt x="11648" y="12337"/>
                        <a:pt x="10414" y="12618"/>
                        <a:pt x="9196" y="12854"/>
                      </a:cubicBezTo>
                      <a:cubicBezTo>
                        <a:pt x="8101" y="13072"/>
                        <a:pt x="6990" y="13255"/>
                        <a:pt x="5876" y="13255"/>
                      </a:cubicBezTo>
                      <a:cubicBezTo>
                        <a:pt x="5671" y="13255"/>
                        <a:pt x="5467" y="13249"/>
                        <a:pt x="5262" y="13236"/>
                      </a:cubicBezTo>
                      <a:cubicBezTo>
                        <a:pt x="4437" y="13186"/>
                        <a:pt x="3612" y="13002"/>
                        <a:pt x="2837" y="12692"/>
                      </a:cubicBezTo>
                      <a:cubicBezTo>
                        <a:pt x="1763" y="12287"/>
                        <a:pt x="814" y="11671"/>
                        <a:pt x="1" y="10894"/>
                      </a:cubicBezTo>
                      <a:lnTo>
                        <a:pt x="1" y="10894"/>
                      </a:lnTo>
                      <a:cubicBezTo>
                        <a:pt x="125" y="11423"/>
                        <a:pt x="444" y="12014"/>
                        <a:pt x="631" y="12337"/>
                      </a:cubicBezTo>
                      <a:cubicBezTo>
                        <a:pt x="1148" y="13224"/>
                        <a:pt x="1950" y="13913"/>
                        <a:pt x="2822" y="14454"/>
                      </a:cubicBezTo>
                      <a:cubicBezTo>
                        <a:pt x="4569" y="15552"/>
                        <a:pt x="6635" y="16094"/>
                        <a:pt x="8703" y="16094"/>
                      </a:cubicBezTo>
                      <a:cubicBezTo>
                        <a:pt x="9421" y="16094"/>
                        <a:pt x="10140" y="16028"/>
                        <a:pt x="10846" y="15898"/>
                      </a:cubicBezTo>
                      <a:cubicBezTo>
                        <a:pt x="14271" y="15280"/>
                        <a:pt x="17427" y="13124"/>
                        <a:pt x="19089" y="10068"/>
                      </a:cubicBezTo>
                      <a:cubicBezTo>
                        <a:pt x="20766" y="7025"/>
                        <a:pt x="20864" y="3130"/>
                        <a:pt x="19213" y="75"/>
                      </a:cubicBezTo>
                      <a:cubicBezTo>
                        <a:pt x="19201" y="48"/>
                        <a:pt x="19190" y="24"/>
                        <a:pt x="19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39"/>
                <p:cNvSpPr/>
                <p:nvPr/>
              </p:nvSpPr>
              <p:spPr>
                <a:xfrm>
                  <a:off x="10314052" y="6500976"/>
                  <a:ext cx="297382" cy="235655"/>
                </a:xfrm>
                <a:custGeom>
                  <a:rect b="b" l="l" r="r" t="t"/>
                  <a:pathLst>
                    <a:path extrusionOk="0" h="17443" w="22012">
                      <a:moveTo>
                        <a:pt x="19323" y="943"/>
                      </a:moveTo>
                      <a:cubicBezTo>
                        <a:pt x="19649" y="943"/>
                        <a:pt x="19865" y="1176"/>
                        <a:pt x="20100" y="1679"/>
                      </a:cubicBezTo>
                      <a:cubicBezTo>
                        <a:pt x="20840" y="3279"/>
                        <a:pt x="20864" y="4968"/>
                        <a:pt x="20864" y="6669"/>
                      </a:cubicBezTo>
                      <a:cubicBezTo>
                        <a:pt x="20852" y="8777"/>
                        <a:pt x="19879" y="10466"/>
                        <a:pt x="18657" y="12043"/>
                      </a:cubicBezTo>
                      <a:cubicBezTo>
                        <a:pt x="16983" y="14187"/>
                        <a:pt x="14874" y="15654"/>
                        <a:pt x="12139" y="16109"/>
                      </a:cubicBezTo>
                      <a:cubicBezTo>
                        <a:pt x="11090" y="16289"/>
                        <a:pt x="10045" y="16443"/>
                        <a:pt x="9072" y="16443"/>
                      </a:cubicBezTo>
                      <a:cubicBezTo>
                        <a:pt x="8377" y="16443"/>
                        <a:pt x="7719" y="16364"/>
                        <a:pt x="7123" y="16160"/>
                      </a:cubicBezTo>
                      <a:cubicBezTo>
                        <a:pt x="5301" y="15654"/>
                        <a:pt x="3857" y="15172"/>
                        <a:pt x="2849" y="13927"/>
                      </a:cubicBezTo>
                      <a:cubicBezTo>
                        <a:pt x="2305" y="13249"/>
                        <a:pt x="1837" y="12510"/>
                        <a:pt x="1394" y="11782"/>
                      </a:cubicBezTo>
                      <a:cubicBezTo>
                        <a:pt x="1110" y="11315"/>
                        <a:pt x="1184" y="11229"/>
                        <a:pt x="1666" y="11007"/>
                      </a:cubicBezTo>
                      <a:cubicBezTo>
                        <a:pt x="2109" y="10809"/>
                        <a:pt x="2538" y="10587"/>
                        <a:pt x="2958" y="10342"/>
                      </a:cubicBezTo>
                      <a:cubicBezTo>
                        <a:pt x="5608" y="8840"/>
                        <a:pt x="8270" y="7322"/>
                        <a:pt x="10932" y="5793"/>
                      </a:cubicBezTo>
                      <a:cubicBezTo>
                        <a:pt x="11028" y="5739"/>
                        <a:pt x="11106" y="5712"/>
                        <a:pt x="11176" y="5712"/>
                      </a:cubicBezTo>
                      <a:cubicBezTo>
                        <a:pt x="11278" y="5712"/>
                        <a:pt x="11365" y="5766"/>
                        <a:pt x="11473" y="5867"/>
                      </a:cubicBezTo>
                      <a:cubicBezTo>
                        <a:pt x="11967" y="6308"/>
                        <a:pt x="12514" y="6598"/>
                        <a:pt x="13167" y="6598"/>
                      </a:cubicBezTo>
                      <a:cubicBezTo>
                        <a:pt x="13282" y="6598"/>
                        <a:pt x="13399" y="6590"/>
                        <a:pt x="13520" y="6571"/>
                      </a:cubicBezTo>
                      <a:cubicBezTo>
                        <a:pt x="14310" y="6447"/>
                        <a:pt x="14886" y="6042"/>
                        <a:pt x="15147" y="5302"/>
                      </a:cubicBezTo>
                      <a:cubicBezTo>
                        <a:pt x="15345" y="4711"/>
                        <a:pt x="15442" y="4069"/>
                        <a:pt x="15528" y="3442"/>
                      </a:cubicBezTo>
                      <a:cubicBezTo>
                        <a:pt x="15566" y="3182"/>
                        <a:pt x="15614" y="2998"/>
                        <a:pt x="15847" y="2850"/>
                      </a:cubicBezTo>
                      <a:cubicBezTo>
                        <a:pt x="16761" y="2306"/>
                        <a:pt x="17660" y="1753"/>
                        <a:pt x="18571" y="1197"/>
                      </a:cubicBezTo>
                      <a:cubicBezTo>
                        <a:pt x="18583" y="1185"/>
                        <a:pt x="18610" y="1174"/>
                        <a:pt x="18634" y="1162"/>
                      </a:cubicBezTo>
                      <a:cubicBezTo>
                        <a:pt x="18915" y="1018"/>
                        <a:pt x="19137" y="943"/>
                        <a:pt x="19323" y="943"/>
                      </a:cubicBezTo>
                      <a:close/>
                      <a:moveTo>
                        <a:pt x="19436" y="1"/>
                      </a:moveTo>
                      <a:cubicBezTo>
                        <a:pt x="19175" y="1"/>
                        <a:pt x="18900" y="71"/>
                        <a:pt x="18622" y="212"/>
                      </a:cubicBezTo>
                      <a:cubicBezTo>
                        <a:pt x="17489" y="792"/>
                        <a:pt x="16392" y="1446"/>
                        <a:pt x="15283" y="2073"/>
                      </a:cubicBezTo>
                      <a:cubicBezTo>
                        <a:pt x="14777" y="2357"/>
                        <a:pt x="14579" y="2812"/>
                        <a:pt x="14555" y="3392"/>
                      </a:cubicBezTo>
                      <a:cubicBezTo>
                        <a:pt x="14543" y="3859"/>
                        <a:pt x="14457" y="4353"/>
                        <a:pt x="14310" y="4797"/>
                      </a:cubicBezTo>
                      <a:cubicBezTo>
                        <a:pt x="14130" y="5330"/>
                        <a:pt x="13700" y="5625"/>
                        <a:pt x="13217" y="5625"/>
                      </a:cubicBezTo>
                      <a:cubicBezTo>
                        <a:pt x="12999" y="5625"/>
                        <a:pt x="12769" y="5565"/>
                        <a:pt x="12547" y="5438"/>
                      </a:cubicBezTo>
                      <a:cubicBezTo>
                        <a:pt x="12337" y="5326"/>
                        <a:pt x="12150" y="5166"/>
                        <a:pt x="11967" y="5018"/>
                      </a:cubicBezTo>
                      <a:cubicBezTo>
                        <a:pt x="11656" y="4741"/>
                        <a:pt x="11482" y="4609"/>
                        <a:pt x="11281" y="4609"/>
                      </a:cubicBezTo>
                      <a:cubicBezTo>
                        <a:pt x="11115" y="4609"/>
                        <a:pt x="10931" y="4698"/>
                        <a:pt x="10636" y="4871"/>
                      </a:cubicBezTo>
                      <a:cubicBezTo>
                        <a:pt x="7655" y="6607"/>
                        <a:pt x="4683" y="8346"/>
                        <a:pt x="1701" y="10070"/>
                      </a:cubicBezTo>
                      <a:cubicBezTo>
                        <a:pt x="1429" y="10244"/>
                        <a:pt x="1148" y="10392"/>
                        <a:pt x="853" y="10540"/>
                      </a:cubicBezTo>
                      <a:cubicBezTo>
                        <a:pt x="1" y="11043"/>
                        <a:pt x="530" y="12093"/>
                        <a:pt x="690" y="12350"/>
                      </a:cubicBezTo>
                      <a:cubicBezTo>
                        <a:pt x="1148" y="13140"/>
                        <a:pt x="1616" y="13927"/>
                        <a:pt x="2183" y="14642"/>
                      </a:cubicBezTo>
                      <a:cubicBezTo>
                        <a:pt x="3304" y="16012"/>
                        <a:pt x="4904" y="16577"/>
                        <a:pt x="6803" y="17121"/>
                      </a:cubicBezTo>
                      <a:cubicBezTo>
                        <a:pt x="7075" y="17168"/>
                        <a:pt x="7617" y="17304"/>
                        <a:pt x="8173" y="17366"/>
                      </a:cubicBezTo>
                      <a:cubicBezTo>
                        <a:pt x="8590" y="17418"/>
                        <a:pt x="9005" y="17442"/>
                        <a:pt x="9418" y="17442"/>
                      </a:cubicBezTo>
                      <a:cubicBezTo>
                        <a:pt x="10951" y="17442"/>
                        <a:pt x="12450" y="17113"/>
                        <a:pt x="13925" y="16677"/>
                      </a:cubicBezTo>
                      <a:cubicBezTo>
                        <a:pt x="14679" y="16441"/>
                        <a:pt x="15404" y="16086"/>
                        <a:pt x="16084" y="15677"/>
                      </a:cubicBezTo>
                      <a:cubicBezTo>
                        <a:pt x="18178" y="14409"/>
                        <a:pt x="19707" y="12584"/>
                        <a:pt x="20840" y="10451"/>
                      </a:cubicBezTo>
                      <a:cubicBezTo>
                        <a:pt x="21221" y="9727"/>
                        <a:pt x="21505" y="8925"/>
                        <a:pt x="21665" y="8124"/>
                      </a:cubicBezTo>
                      <a:cubicBezTo>
                        <a:pt x="22011" y="6485"/>
                        <a:pt x="21911" y="4820"/>
                        <a:pt x="21615" y="3205"/>
                      </a:cubicBezTo>
                      <a:cubicBezTo>
                        <a:pt x="21467" y="2407"/>
                        <a:pt x="21124" y="1605"/>
                        <a:pt x="20754" y="878"/>
                      </a:cubicBezTo>
                      <a:cubicBezTo>
                        <a:pt x="20448" y="297"/>
                        <a:pt x="19973" y="1"/>
                        <a:pt x="194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39"/>
                <p:cNvSpPr/>
                <p:nvPr/>
              </p:nvSpPr>
              <p:spPr>
                <a:xfrm>
                  <a:off x="10360691" y="6590795"/>
                  <a:ext cx="165997" cy="79628"/>
                </a:xfrm>
                <a:custGeom>
                  <a:rect b="b" l="l" r="r" t="t"/>
                  <a:pathLst>
                    <a:path extrusionOk="0" h="5894" w="12287">
                      <a:moveTo>
                        <a:pt x="12031" y="1"/>
                      </a:moveTo>
                      <a:cubicBezTo>
                        <a:pt x="11873" y="1"/>
                        <a:pt x="11648" y="187"/>
                        <a:pt x="11496" y="269"/>
                      </a:cubicBezTo>
                      <a:cubicBezTo>
                        <a:pt x="11227" y="402"/>
                        <a:pt x="10967" y="600"/>
                        <a:pt x="10733" y="799"/>
                      </a:cubicBezTo>
                      <a:cubicBezTo>
                        <a:pt x="10378" y="1077"/>
                        <a:pt x="9998" y="1217"/>
                        <a:pt x="9596" y="1217"/>
                      </a:cubicBezTo>
                      <a:cubicBezTo>
                        <a:pt x="9413" y="1217"/>
                        <a:pt x="9225" y="1188"/>
                        <a:pt x="9033" y="1130"/>
                      </a:cubicBezTo>
                      <a:cubicBezTo>
                        <a:pt x="8687" y="1020"/>
                        <a:pt x="8317" y="908"/>
                        <a:pt x="8048" y="698"/>
                      </a:cubicBezTo>
                      <a:cubicBezTo>
                        <a:pt x="7760" y="486"/>
                        <a:pt x="7489" y="389"/>
                        <a:pt x="7223" y="389"/>
                      </a:cubicBezTo>
                      <a:cubicBezTo>
                        <a:pt x="6918" y="389"/>
                        <a:pt x="6619" y="517"/>
                        <a:pt x="6309" y="748"/>
                      </a:cubicBezTo>
                      <a:cubicBezTo>
                        <a:pt x="4437" y="2141"/>
                        <a:pt x="2538" y="3522"/>
                        <a:pt x="666" y="4913"/>
                      </a:cubicBezTo>
                      <a:cubicBezTo>
                        <a:pt x="444" y="5075"/>
                        <a:pt x="258" y="5282"/>
                        <a:pt x="74" y="5492"/>
                      </a:cubicBezTo>
                      <a:cubicBezTo>
                        <a:pt x="24" y="5554"/>
                        <a:pt x="0" y="5726"/>
                        <a:pt x="48" y="5776"/>
                      </a:cubicBezTo>
                      <a:cubicBezTo>
                        <a:pt x="90" y="5839"/>
                        <a:pt x="213" y="5894"/>
                        <a:pt x="301" y="5894"/>
                      </a:cubicBezTo>
                      <a:cubicBezTo>
                        <a:pt x="316" y="5894"/>
                        <a:pt x="331" y="5892"/>
                        <a:pt x="343" y="5889"/>
                      </a:cubicBezTo>
                      <a:cubicBezTo>
                        <a:pt x="530" y="5838"/>
                        <a:pt x="713" y="5764"/>
                        <a:pt x="876" y="5667"/>
                      </a:cubicBezTo>
                      <a:cubicBezTo>
                        <a:pt x="1565" y="5235"/>
                        <a:pt x="2281" y="4815"/>
                        <a:pt x="2946" y="4336"/>
                      </a:cubicBezTo>
                      <a:cubicBezTo>
                        <a:pt x="4250" y="3410"/>
                        <a:pt x="5534" y="2461"/>
                        <a:pt x="6826" y="1499"/>
                      </a:cubicBezTo>
                      <a:cubicBezTo>
                        <a:pt x="6953" y="1405"/>
                        <a:pt x="7064" y="1356"/>
                        <a:pt x="7177" y="1356"/>
                      </a:cubicBezTo>
                      <a:cubicBezTo>
                        <a:pt x="7283" y="1356"/>
                        <a:pt x="7391" y="1399"/>
                        <a:pt x="7515" y="1488"/>
                      </a:cubicBezTo>
                      <a:cubicBezTo>
                        <a:pt x="8071" y="1869"/>
                        <a:pt x="8698" y="2091"/>
                        <a:pt x="9379" y="2141"/>
                      </a:cubicBezTo>
                      <a:cubicBezTo>
                        <a:pt x="9428" y="2145"/>
                        <a:pt x="9478" y="2147"/>
                        <a:pt x="9528" y="2147"/>
                      </a:cubicBezTo>
                      <a:cubicBezTo>
                        <a:pt x="10517" y="2147"/>
                        <a:pt x="11654" y="1467"/>
                        <a:pt x="12088" y="600"/>
                      </a:cubicBezTo>
                      <a:cubicBezTo>
                        <a:pt x="12150" y="476"/>
                        <a:pt x="12286" y="157"/>
                        <a:pt x="12126" y="33"/>
                      </a:cubicBezTo>
                      <a:cubicBezTo>
                        <a:pt x="12099" y="10"/>
                        <a:pt x="12067" y="1"/>
                        <a:pt x="120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39"/>
                <p:cNvSpPr/>
                <p:nvPr/>
              </p:nvSpPr>
              <p:spPr>
                <a:xfrm>
                  <a:off x="10478408" y="6679721"/>
                  <a:ext cx="13996" cy="12037"/>
                </a:xfrm>
                <a:custGeom>
                  <a:rect b="b" l="l" r="r" t="t"/>
                  <a:pathLst>
                    <a:path extrusionOk="0" h="891" w="1036">
                      <a:moveTo>
                        <a:pt x="477" y="1"/>
                      </a:moveTo>
                      <a:cubicBezTo>
                        <a:pt x="311" y="1"/>
                        <a:pt x="162" y="66"/>
                        <a:pt x="86" y="280"/>
                      </a:cubicBezTo>
                      <a:cubicBezTo>
                        <a:pt x="0" y="537"/>
                        <a:pt x="148" y="797"/>
                        <a:pt x="405" y="871"/>
                      </a:cubicBezTo>
                      <a:cubicBezTo>
                        <a:pt x="448" y="884"/>
                        <a:pt x="492" y="890"/>
                        <a:pt x="535" y="890"/>
                      </a:cubicBezTo>
                      <a:cubicBezTo>
                        <a:pt x="739" y="890"/>
                        <a:pt x="932" y="752"/>
                        <a:pt x="973" y="537"/>
                      </a:cubicBezTo>
                      <a:cubicBezTo>
                        <a:pt x="1035" y="303"/>
                        <a:pt x="973" y="93"/>
                        <a:pt x="701" y="31"/>
                      </a:cubicBezTo>
                      <a:cubicBezTo>
                        <a:pt x="626" y="13"/>
                        <a:pt x="550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39"/>
                <p:cNvSpPr/>
                <p:nvPr/>
              </p:nvSpPr>
              <p:spPr>
                <a:xfrm>
                  <a:off x="10499026" y="6673006"/>
                  <a:ext cx="10362" cy="8822"/>
                </a:xfrm>
                <a:custGeom>
                  <a:rect b="b" l="l" r="r" t="t"/>
                  <a:pathLst>
                    <a:path extrusionOk="0" h="653" w="767">
                      <a:moveTo>
                        <a:pt x="429" y="1"/>
                      </a:moveTo>
                      <a:cubicBezTo>
                        <a:pt x="387" y="1"/>
                        <a:pt x="343" y="12"/>
                        <a:pt x="296" y="37"/>
                      </a:cubicBezTo>
                      <a:cubicBezTo>
                        <a:pt x="136" y="123"/>
                        <a:pt x="0" y="247"/>
                        <a:pt x="86" y="454"/>
                      </a:cubicBezTo>
                      <a:cubicBezTo>
                        <a:pt x="139" y="579"/>
                        <a:pt x="256" y="653"/>
                        <a:pt x="377" y="653"/>
                      </a:cubicBezTo>
                      <a:cubicBezTo>
                        <a:pt x="424" y="653"/>
                        <a:pt x="473" y="641"/>
                        <a:pt x="518" y="617"/>
                      </a:cubicBezTo>
                      <a:cubicBezTo>
                        <a:pt x="692" y="543"/>
                        <a:pt x="766" y="345"/>
                        <a:pt x="666" y="173"/>
                      </a:cubicBezTo>
                      <a:cubicBezTo>
                        <a:pt x="613" y="68"/>
                        <a:pt x="530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39"/>
                <p:cNvSpPr/>
                <p:nvPr/>
              </p:nvSpPr>
              <p:spPr>
                <a:xfrm>
                  <a:off x="10482880" y="6656996"/>
                  <a:ext cx="13834" cy="11956"/>
                </a:xfrm>
                <a:custGeom>
                  <a:rect b="b" l="l" r="r" t="t"/>
                  <a:pathLst>
                    <a:path extrusionOk="0" h="885" w="1024">
                      <a:moveTo>
                        <a:pt x="480" y="0"/>
                      </a:moveTo>
                      <a:cubicBezTo>
                        <a:pt x="313" y="0"/>
                        <a:pt x="165" y="62"/>
                        <a:pt x="86" y="285"/>
                      </a:cubicBezTo>
                      <a:cubicBezTo>
                        <a:pt x="1" y="530"/>
                        <a:pt x="137" y="790"/>
                        <a:pt x="394" y="864"/>
                      </a:cubicBezTo>
                      <a:cubicBezTo>
                        <a:pt x="441" y="878"/>
                        <a:pt x="488" y="884"/>
                        <a:pt x="534" y="884"/>
                      </a:cubicBezTo>
                      <a:cubicBezTo>
                        <a:pt x="741" y="884"/>
                        <a:pt x="923" y="753"/>
                        <a:pt x="974" y="530"/>
                      </a:cubicBezTo>
                      <a:cubicBezTo>
                        <a:pt x="1024" y="296"/>
                        <a:pt x="962" y="86"/>
                        <a:pt x="704" y="27"/>
                      </a:cubicBezTo>
                      <a:cubicBezTo>
                        <a:pt x="629" y="12"/>
                        <a:pt x="553" y="0"/>
                        <a:pt x="4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7" name="Google Shape;877;p39"/>
              <p:cNvGrpSpPr/>
              <p:nvPr/>
            </p:nvGrpSpPr>
            <p:grpSpPr>
              <a:xfrm>
                <a:off x="7163502" y="3270811"/>
                <a:ext cx="244219" cy="317187"/>
                <a:chOff x="10772177" y="6433690"/>
                <a:chExt cx="244219" cy="317187"/>
              </a:xfrm>
            </p:grpSpPr>
            <p:sp>
              <p:nvSpPr>
                <p:cNvPr id="878" name="Google Shape;878;p39"/>
                <p:cNvSpPr/>
                <p:nvPr/>
              </p:nvSpPr>
              <p:spPr>
                <a:xfrm>
                  <a:off x="10908632" y="6552302"/>
                  <a:ext cx="95926" cy="106782"/>
                </a:xfrm>
                <a:custGeom>
                  <a:rect b="b" l="l" r="r" t="t"/>
                  <a:pathLst>
                    <a:path extrusionOk="0" h="2400" w="2156">
                      <a:moveTo>
                        <a:pt x="1497" y="0"/>
                      </a:moveTo>
                      <a:cubicBezTo>
                        <a:pt x="1410" y="0"/>
                        <a:pt x="1322" y="28"/>
                        <a:pt x="1249" y="74"/>
                      </a:cubicBezTo>
                      <a:cubicBezTo>
                        <a:pt x="1133" y="144"/>
                        <a:pt x="1046" y="257"/>
                        <a:pt x="980" y="377"/>
                      </a:cubicBezTo>
                      <a:cubicBezTo>
                        <a:pt x="843" y="630"/>
                        <a:pt x="786" y="923"/>
                        <a:pt x="820" y="1210"/>
                      </a:cubicBezTo>
                      <a:cubicBezTo>
                        <a:pt x="760" y="1073"/>
                        <a:pt x="680" y="943"/>
                        <a:pt x="583" y="830"/>
                      </a:cubicBezTo>
                      <a:cubicBezTo>
                        <a:pt x="506" y="737"/>
                        <a:pt x="400" y="645"/>
                        <a:pt x="281" y="645"/>
                      </a:cubicBezTo>
                      <a:cubicBezTo>
                        <a:pt x="272" y="645"/>
                        <a:pt x="263" y="645"/>
                        <a:pt x="254" y="646"/>
                      </a:cubicBezTo>
                      <a:cubicBezTo>
                        <a:pt x="150" y="663"/>
                        <a:pt x="67" y="753"/>
                        <a:pt x="34" y="853"/>
                      </a:cubicBezTo>
                      <a:cubicBezTo>
                        <a:pt x="1" y="953"/>
                        <a:pt x="10" y="1063"/>
                        <a:pt x="30" y="1166"/>
                      </a:cubicBezTo>
                      <a:cubicBezTo>
                        <a:pt x="70" y="1370"/>
                        <a:pt x="144" y="1565"/>
                        <a:pt x="250" y="1745"/>
                      </a:cubicBezTo>
                      <a:cubicBezTo>
                        <a:pt x="410" y="2015"/>
                        <a:pt x="614" y="2242"/>
                        <a:pt x="920" y="2332"/>
                      </a:cubicBezTo>
                      <a:cubicBezTo>
                        <a:pt x="1063" y="2374"/>
                        <a:pt x="1209" y="2399"/>
                        <a:pt x="1352" y="2399"/>
                      </a:cubicBezTo>
                      <a:cubicBezTo>
                        <a:pt x="1556" y="2399"/>
                        <a:pt x="1756" y="2348"/>
                        <a:pt x="1942" y="2225"/>
                      </a:cubicBezTo>
                      <a:cubicBezTo>
                        <a:pt x="2008" y="2182"/>
                        <a:pt x="2068" y="2132"/>
                        <a:pt x="2105" y="2062"/>
                      </a:cubicBezTo>
                      <a:cubicBezTo>
                        <a:pt x="2152" y="1975"/>
                        <a:pt x="2155" y="1872"/>
                        <a:pt x="2142" y="1772"/>
                      </a:cubicBezTo>
                      <a:cubicBezTo>
                        <a:pt x="2125" y="1665"/>
                        <a:pt x="2092" y="1556"/>
                        <a:pt x="2015" y="1479"/>
                      </a:cubicBezTo>
                      <a:cubicBezTo>
                        <a:pt x="1949" y="1412"/>
                        <a:pt x="1855" y="1376"/>
                        <a:pt x="1761" y="1376"/>
                      </a:cubicBezTo>
                      <a:cubicBezTo>
                        <a:pt x="1702" y="1376"/>
                        <a:pt x="1644" y="1390"/>
                        <a:pt x="1593" y="1419"/>
                      </a:cubicBezTo>
                      <a:cubicBezTo>
                        <a:pt x="1632" y="1333"/>
                        <a:pt x="1672" y="1246"/>
                        <a:pt x="1716" y="1156"/>
                      </a:cubicBezTo>
                      <a:cubicBezTo>
                        <a:pt x="1782" y="1016"/>
                        <a:pt x="1848" y="873"/>
                        <a:pt x="1885" y="717"/>
                      </a:cubicBezTo>
                      <a:cubicBezTo>
                        <a:pt x="1922" y="563"/>
                        <a:pt x="1922" y="397"/>
                        <a:pt x="1859" y="254"/>
                      </a:cubicBezTo>
                      <a:cubicBezTo>
                        <a:pt x="1816" y="157"/>
                        <a:pt x="1742" y="74"/>
                        <a:pt x="1645" y="31"/>
                      </a:cubicBezTo>
                      <a:cubicBezTo>
                        <a:pt x="1598" y="10"/>
                        <a:pt x="1548" y="0"/>
                        <a:pt x="14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39"/>
                <p:cNvSpPr/>
                <p:nvPr/>
              </p:nvSpPr>
              <p:spPr>
                <a:xfrm>
                  <a:off x="10777694" y="6441654"/>
                  <a:ext cx="111276" cy="120219"/>
                </a:xfrm>
                <a:custGeom>
                  <a:rect b="b" l="l" r="r" t="t"/>
                  <a:pathLst>
                    <a:path extrusionOk="0" h="2702" w="2501">
                      <a:moveTo>
                        <a:pt x="1291" y="1"/>
                      </a:moveTo>
                      <a:cubicBezTo>
                        <a:pt x="1267" y="1"/>
                        <a:pt x="1243" y="3"/>
                        <a:pt x="1219" y="7"/>
                      </a:cubicBezTo>
                      <a:cubicBezTo>
                        <a:pt x="1019" y="47"/>
                        <a:pt x="875" y="233"/>
                        <a:pt x="826" y="430"/>
                      </a:cubicBezTo>
                      <a:cubicBezTo>
                        <a:pt x="772" y="626"/>
                        <a:pt x="799" y="833"/>
                        <a:pt x="826" y="1032"/>
                      </a:cubicBezTo>
                      <a:cubicBezTo>
                        <a:pt x="746" y="912"/>
                        <a:pt x="659" y="793"/>
                        <a:pt x="540" y="713"/>
                      </a:cubicBezTo>
                      <a:cubicBezTo>
                        <a:pt x="471" y="665"/>
                        <a:pt x="387" y="638"/>
                        <a:pt x="305" y="638"/>
                      </a:cubicBezTo>
                      <a:cubicBezTo>
                        <a:pt x="243" y="638"/>
                        <a:pt x="183" y="654"/>
                        <a:pt x="133" y="689"/>
                      </a:cubicBezTo>
                      <a:cubicBezTo>
                        <a:pt x="53" y="746"/>
                        <a:pt x="10" y="849"/>
                        <a:pt x="7" y="946"/>
                      </a:cubicBezTo>
                      <a:cubicBezTo>
                        <a:pt x="0" y="1046"/>
                        <a:pt x="26" y="1146"/>
                        <a:pt x="66" y="1235"/>
                      </a:cubicBezTo>
                      <a:cubicBezTo>
                        <a:pt x="153" y="1449"/>
                        <a:pt x="289" y="1639"/>
                        <a:pt x="440" y="1812"/>
                      </a:cubicBezTo>
                      <a:cubicBezTo>
                        <a:pt x="739" y="2162"/>
                        <a:pt x="1125" y="2451"/>
                        <a:pt x="1511" y="2701"/>
                      </a:cubicBezTo>
                      <a:cubicBezTo>
                        <a:pt x="1954" y="2508"/>
                        <a:pt x="2304" y="2108"/>
                        <a:pt x="2438" y="1639"/>
                      </a:cubicBezTo>
                      <a:cubicBezTo>
                        <a:pt x="2481" y="1479"/>
                        <a:pt x="2501" y="1302"/>
                        <a:pt x="2430" y="1149"/>
                      </a:cubicBezTo>
                      <a:cubicBezTo>
                        <a:pt x="2375" y="1022"/>
                        <a:pt x="2244" y="922"/>
                        <a:pt x="2110" y="922"/>
                      </a:cubicBezTo>
                      <a:cubicBezTo>
                        <a:pt x="2083" y="922"/>
                        <a:pt x="2055" y="927"/>
                        <a:pt x="2028" y="936"/>
                      </a:cubicBezTo>
                      <a:cubicBezTo>
                        <a:pt x="1914" y="972"/>
                        <a:pt x="1838" y="1079"/>
                        <a:pt x="1738" y="1146"/>
                      </a:cubicBezTo>
                      <a:cubicBezTo>
                        <a:pt x="1785" y="983"/>
                        <a:pt x="1828" y="836"/>
                        <a:pt x="1828" y="666"/>
                      </a:cubicBezTo>
                      <a:cubicBezTo>
                        <a:pt x="1825" y="496"/>
                        <a:pt x="1778" y="320"/>
                        <a:pt x="1671" y="190"/>
                      </a:cubicBezTo>
                      <a:cubicBezTo>
                        <a:pt x="1577" y="76"/>
                        <a:pt x="1434" y="1"/>
                        <a:pt x="12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9"/>
                <p:cNvSpPr/>
                <p:nvPr/>
              </p:nvSpPr>
              <p:spPr>
                <a:xfrm>
                  <a:off x="10795579" y="6587849"/>
                  <a:ext cx="95614" cy="97617"/>
                </a:xfrm>
                <a:custGeom>
                  <a:rect b="b" l="l" r="r" t="t"/>
                  <a:pathLst>
                    <a:path extrusionOk="0" h="2194" w="2149">
                      <a:moveTo>
                        <a:pt x="949" y="0"/>
                      </a:moveTo>
                      <a:cubicBezTo>
                        <a:pt x="835" y="0"/>
                        <a:pt x="721" y="18"/>
                        <a:pt x="613" y="54"/>
                      </a:cubicBezTo>
                      <a:cubicBezTo>
                        <a:pt x="504" y="91"/>
                        <a:pt x="387" y="157"/>
                        <a:pt x="357" y="271"/>
                      </a:cubicBezTo>
                      <a:cubicBezTo>
                        <a:pt x="330" y="377"/>
                        <a:pt x="387" y="487"/>
                        <a:pt x="467" y="560"/>
                      </a:cubicBezTo>
                      <a:cubicBezTo>
                        <a:pt x="550" y="640"/>
                        <a:pt x="660" y="694"/>
                        <a:pt x="773" y="711"/>
                      </a:cubicBezTo>
                      <a:cubicBezTo>
                        <a:pt x="513" y="783"/>
                        <a:pt x="310" y="960"/>
                        <a:pt x="170" y="1193"/>
                      </a:cubicBezTo>
                      <a:cubicBezTo>
                        <a:pt x="50" y="1393"/>
                        <a:pt x="1" y="1646"/>
                        <a:pt x="84" y="1862"/>
                      </a:cubicBezTo>
                      <a:cubicBezTo>
                        <a:pt x="156" y="2049"/>
                        <a:pt x="348" y="2193"/>
                        <a:pt x="546" y="2193"/>
                      </a:cubicBezTo>
                      <a:cubicBezTo>
                        <a:pt x="577" y="2193"/>
                        <a:pt x="609" y="2190"/>
                        <a:pt x="640" y="2182"/>
                      </a:cubicBezTo>
                      <a:cubicBezTo>
                        <a:pt x="713" y="2162"/>
                        <a:pt x="783" y="2122"/>
                        <a:pt x="846" y="2079"/>
                      </a:cubicBezTo>
                      <a:cubicBezTo>
                        <a:pt x="1037" y="1956"/>
                        <a:pt x="1216" y="1802"/>
                        <a:pt x="1306" y="1599"/>
                      </a:cubicBezTo>
                      <a:cubicBezTo>
                        <a:pt x="1326" y="1722"/>
                        <a:pt x="1363" y="1876"/>
                        <a:pt x="1459" y="1956"/>
                      </a:cubicBezTo>
                      <a:cubicBezTo>
                        <a:pt x="1512" y="2003"/>
                        <a:pt x="1580" y="2024"/>
                        <a:pt x="1650" y="2024"/>
                      </a:cubicBezTo>
                      <a:cubicBezTo>
                        <a:pt x="1742" y="2024"/>
                        <a:pt x="1838" y="1987"/>
                        <a:pt x="1909" y="1922"/>
                      </a:cubicBezTo>
                      <a:cubicBezTo>
                        <a:pt x="2032" y="1813"/>
                        <a:pt x="2085" y="1646"/>
                        <a:pt x="2105" y="1479"/>
                      </a:cubicBezTo>
                      <a:cubicBezTo>
                        <a:pt x="2148" y="1126"/>
                        <a:pt x="2056" y="714"/>
                        <a:pt x="1839" y="431"/>
                      </a:cubicBezTo>
                      <a:cubicBezTo>
                        <a:pt x="1632" y="158"/>
                        <a:pt x="1289" y="0"/>
                        <a:pt x="9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9"/>
                <p:cNvSpPr/>
                <p:nvPr/>
              </p:nvSpPr>
              <p:spPr>
                <a:xfrm>
                  <a:off x="10772177" y="6433690"/>
                  <a:ext cx="244219" cy="317187"/>
                </a:xfrm>
                <a:custGeom>
                  <a:rect b="b" l="l" r="r" t="t"/>
                  <a:pathLst>
                    <a:path extrusionOk="0" h="7129" w="5489">
                      <a:moveTo>
                        <a:pt x="1420" y="280"/>
                      </a:moveTo>
                      <a:cubicBezTo>
                        <a:pt x="1520" y="280"/>
                        <a:pt x="1618" y="347"/>
                        <a:pt x="1686" y="479"/>
                      </a:cubicBezTo>
                      <a:cubicBezTo>
                        <a:pt x="1818" y="735"/>
                        <a:pt x="1792" y="1005"/>
                        <a:pt x="1752" y="1278"/>
                      </a:cubicBezTo>
                      <a:cubicBezTo>
                        <a:pt x="1746" y="1325"/>
                        <a:pt x="1722" y="1371"/>
                        <a:pt x="1729" y="1414"/>
                      </a:cubicBezTo>
                      <a:cubicBezTo>
                        <a:pt x="1738" y="1461"/>
                        <a:pt x="1766" y="1528"/>
                        <a:pt x="1802" y="1538"/>
                      </a:cubicBezTo>
                      <a:cubicBezTo>
                        <a:pt x="1812" y="1541"/>
                        <a:pt x="1823" y="1542"/>
                        <a:pt x="1834" y="1542"/>
                      </a:cubicBezTo>
                      <a:cubicBezTo>
                        <a:pt x="1876" y="1542"/>
                        <a:pt x="1924" y="1525"/>
                        <a:pt x="1958" y="1505"/>
                      </a:cubicBezTo>
                      <a:cubicBezTo>
                        <a:pt x="1995" y="1481"/>
                        <a:pt x="2012" y="1428"/>
                        <a:pt x="2042" y="1394"/>
                      </a:cubicBezTo>
                      <a:cubicBezTo>
                        <a:pt x="2093" y="1339"/>
                        <a:pt x="2157" y="1317"/>
                        <a:pt x="2226" y="1317"/>
                      </a:cubicBezTo>
                      <a:cubicBezTo>
                        <a:pt x="2250" y="1317"/>
                        <a:pt x="2276" y="1319"/>
                        <a:pt x="2302" y="1325"/>
                      </a:cubicBezTo>
                      <a:cubicBezTo>
                        <a:pt x="2391" y="1345"/>
                        <a:pt x="2431" y="1418"/>
                        <a:pt x="2435" y="1501"/>
                      </a:cubicBezTo>
                      <a:cubicBezTo>
                        <a:pt x="2442" y="1611"/>
                        <a:pt x="2455" y="1734"/>
                        <a:pt x="2418" y="1834"/>
                      </a:cubicBezTo>
                      <a:cubicBezTo>
                        <a:pt x="2305" y="2138"/>
                        <a:pt x="2112" y="2390"/>
                        <a:pt x="1858" y="2593"/>
                      </a:cubicBezTo>
                      <a:cubicBezTo>
                        <a:pt x="1802" y="2637"/>
                        <a:pt x="1732" y="2660"/>
                        <a:pt x="1666" y="2693"/>
                      </a:cubicBezTo>
                      <a:cubicBezTo>
                        <a:pt x="1396" y="2313"/>
                        <a:pt x="1432" y="1858"/>
                        <a:pt x="1296" y="1422"/>
                      </a:cubicBezTo>
                      <a:cubicBezTo>
                        <a:pt x="1139" y="1568"/>
                        <a:pt x="1139" y="1731"/>
                        <a:pt x="1139" y="1881"/>
                      </a:cubicBezTo>
                      <a:cubicBezTo>
                        <a:pt x="1143" y="2038"/>
                        <a:pt x="1169" y="2190"/>
                        <a:pt x="1189" y="2381"/>
                      </a:cubicBezTo>
                      <a:cubicBezTo>
                        <a:pt x="799" y="2090"/>
                        <a:pt x="477" y="1788"/>
                        <a:pt x="317" y="1345"/>
                      </a:cubicBezTo>
                      <a:cubicBezTo>
                        <a:pt x="290" y="1265"/>
                        <a:pt x="277" y="1185"/>
                        <a:pt x="307" y="1105"/>
                      </a:cubicBezTo>
                      <a:cubicBezTo>
                        <a:pt x="326" y="1057"/>
                        <a:pt x="373" y="1030"/>
                        <a:pt x="422" y="1030"/>
                      </a:cubicBezTo>
                      <a:cubicBezTo>
                        <a:pt x="440" y="1030"/>
                        <a:pt x="459" y="1034"/>
                        <a:pt x="477" y="1042"/>
                      </a:cubicBezTo>
                      <a:cubicBezTo>
                        <a:pt x="513" y="1062"/>
                        <a:pt x="550" y="1082"/>
                        <a:pt x="584" y="1105"/>
                      </a:cubicBezTo>
                      <a:cubicBezTo>
                        <a:pt x="684" y="1175"/>
                        <a:pt x="776" y="1254"/>
                        <a:pt x="879" y="1322"/>
                      </a:cubicBezTo>
                      <a:cubicBezTo>
                        <a:pt x="907" y="1340"/>
                        <a:pt x="939" y="1349"/>
                        <a:pt x="970" y="1349"/>
                      </a:cubicBezTo>
                      <a:cubicBezTo>
                        <a:pt x="1018" y="1349"/>
                        <a:pt x="1066" y="1327"/>
                        <a:pt x="1096" y="1285"/>
                      </a:cubicBezTo>
                      <a:cubicBezTo>
                        <a:pt x="1149" y="1215"/>
                        <a:pt x="1099" y="1145"/>
                        <a:pt x="1096" y="1075"/>
                      </a:cubicBezTo>
                      <a:cubicBezTo>
                        <a:pt x="1090" y="939"/>
                        <a:pt x="1076" y="799"/>
                        <a:pt x="1086" y="659"/>
                      </a:cubicBezTo>
                      <a:cubicBezTo>
                        <a:pt x="1090" y="592"/>
                        <a:pt x="1119" y="515"/>
                        <a:pt x="1159" y="455"/>
                      </a:cubicBezTo>
                      <a:cubicBezTo>
                        <a:pt x="1232" y="338"/>
                        <a:pt x="1327" y="280"/>
                        <a:pt x="1420" y="280"/>
                      </a:cubicBezTo>
                      <a:close/>
                      <a:moveTo>
                        <a:pt x="4572" y="2762"/>
                      </a:moveTo>
                      <a:cubicBezTo>
                        <a:pt x="4672" y="2762"/>
                        <a:pt x="4747" y="2828"/>
                        <a:pt x="4786" y="2957"/>
                      </a:cubicBezTo>
                      <a:cubicBezTo>
                        <a:pt x="4869" y="3223"/>
                        <a:pt x="4859" y="3483"/>
                        <a:pt x="4699" y="3722"/>
                      </a:cubicBezTo>
                      <a:cubicBezTo>
                        <a:pt x="4626" y="3832"/>
                        <a:pt x="4546" y="3936"/>
                        <a:pt x="4466" y="4042"/>
                      </a:cubicBezTo>
                      <a:cubicBezTo>
                        <a:pt x="4423" y="4099"/>
                        <a:pt x="4396" y="4159"/>
                        <a:pt x="4433" y="4225"/>
                      </a:cubicBezTo>
                      <a:cubicBezTo>
                        <a:pt x="4463" y="4278"/>
                        <a:pt x="4509" y="4291"/>
                        <a:pt x="4559" y="4291"/>
                      </a:cubicBezTo>
                      <a:cubicBezTo>
                        <a:pt x="4576" y="4291"/>
                        <a:pt x="4592" y="4290"/>
                        <a:pt x="4609" y="4288"/>
                      </a:cubicBezTo>
                      <a:cubicBezTo>
                        <a:pt x="4674" y="4280"/>
                        <a:pt x="4741" y="4267"/>
                        <a:pt x="4809" y="4267"/>
                      </a:cubicBezTo>
                      <a:cubicBezTo>
                        <a:pt x="4821" y="4267"/>
                        <a:pt x="4833" y="4267"/>
                        <a:pt x="4846" y="4268"/>
                      </a:cubicBezTo>
                      <a:cubicBezTo>
                        <a:pt x="5062" y="4288"/>
                        <a:pt x="5162" y="4488"/>
                        <a:pt x="5042" y="4675"/>
                      </a:cubicBezTo>
                      <a:cubicBezTo>
                        <a:pt x="4935" y="4835"/>
                        <a:pt x="4783" y="4951"/>
                        <a:pt x="4586" y="4961"/>
                      </a:cubicBezTo>
                      <a:cubicBezTo>
                        <a:pt x="4561" y="4962"/>
                        <a:pt x="4536" y="4963"/>
                        <a:pt x="4510" y="4963"/>
                      </a:cubicBezTo>
                      <a:cubicBezTo>
                        <a:pt x="4348" y="4963"/>
                        <a:pt x="4181" y="4939"/>
                        <a:pt x="3996" y="4928"/>
                      </a:cubicBezTo>
                      <a:cubicBezTo>
                        <a:pt x="4073" y="4768"/>
                        <a:pt x="4133" y="4635"/>
                        <a:pt x="4196" y="4505"/>
                      </a:cubicBezTo>
                      <a:cubicBezTo>
                        <a:pt x="4233" y="4428"/>
                        <a:pt x="4250" y="4345"/>
                        <a:pt x="4160" y="4295"/>
                      </a:cubicBezTo>
                      <a:cubicBezTo>
                        <a:pt x="4138" y="4284"/>
                        <a:pt x="4117" y="4279"/>
                        <a:pt x="4098" y="4279"/>
                      </a:cubicBezTo>
                      <a:cubicBezTo>
                        <a:pt x="4041" y="4279"/>
                        <a:pt x="3992" y="4321"/>
                        <a:pt x="3960" y="4375"/>
                      </a:cubicBezTo>
                      <a:cubicBezTo>
                        <a:pt x="3890" y="4495"/>
                        <a:pt x="3830" y="4618"/>
                        <a:pt x="3764" y="4741"/>
                      </a:cubicBezTo>
                      <a:cubicBezTo>
                        <a:pt x="3481" y="4578"/>
                        <a:pt x="3167" y="3752"/>
                        <a:pt x="3267" y="3439"/>
                      </a:cubicBezTo>
                      <a:cubicBezTo>
                        <a:pt x="3283" y="3436"/>
                        <a:pt x="3298" y="3434"/>
                        <a:pt x="3312" y="3434"/>
                      </a:cubicBezTo>
                      <a:cubicBezTo>
                        <a:pt x="3403" y="3434"/>
                        <a:pt x="3461" y="3503"/>
                        <a:pt x="3507" y="3572"/>
                      </a:cubicBezTo>
                      <a:cubicBezTo>
                        <a:pt x="3581" y="3672"/>
                        <a:pt x="3637" y="3786"/>
                        <a:pt x="3700" y="3896"/>
                      </a:cubicBezTo>
                      <a:cubicBezTo>
                        <a:pt x="3724" y="3936"/>
                        <a:pt x="3733" y="3989"/>
                        <a:pt x="3764" y="4019"/>
                      </a:cubicBezTo>
                      <a:cubicBezTo>
                        <a:pt x="3797" y="4049"/>
                        <a:pt x="3847" y="4080"/>
                        <a:pt x="3886" y="4080"/>
                      </a:cubicBezTo>
                      <a:cubicBezTo>
                        <a:pt x="3890" y="4080"/>
                        <a:pt x="3893" y="4079"/>
                        <a:pt x="3896" y="4079"/>
                      </a:cubicBezTo>
                      <a:cubicBezTo>
                        <a:pt x="3940" y="4072"/>
                        <a:pt x="3987" y="4019"/>
                        <a:pt x="4003" y="3979"/>
                      </a:cubicBezTo>
                      <a:cubicBezTo>
                        <a:pt x="4027" y="3916"/>
                        <a:pt x="4016" y="3845"/>
                        <a:pt x="4027" y="3782"/>
                      </a:cubicBezTo>
                      <a:cubicBezTo>
                        <a:pt x="4060" y="3572"/>
                        <a:pt x="4090" y="3360"/>
                        <a:pt x="4140" y="3157"/>
                      </a:cubicBezTo>
                      <a:cubicBezTo>
                        <a:pt x="4176" y="3003"/>
                        <a:pt x="4273" y="2880"/>
                        <a:pt x="4416" y="2807"/>
                      </a:cubicBezTo>
                      <a:cubicBezTo>
                        <a:pt x="4473" y="2776"/>
                        <a:pt x="4525" y="2762"/>
                        <a:pt x="4572" y="2762"/>
                      </a:cubicBezTo>
                      <a:close/>
                      <a:moveTo>
                        <a:pt x="1382" y="3592"/>
                      </a:moveTo>
                      <a:cubicBezTo>
                        <a:pt x="1385" y="3592"/>
                        <a:pt x="1389" y="3592"/>
                        <a:pt x="1392" y="3592"/>
                      </a:cubicBezTo>
                      <a:cubicBezTo>
                        <a:pt x="1715" y="3606"/>
                        <a:pt x="1969" y="3766"/>
                        <a:pt x="2215" y="3992"/>
                      </a:cubicBezTo>
                      <a:cubicBezTo>
                        <a:pt x="2109" y="4102"/>
                        <a:pt x="2025" y="4188"/>
                        <a:pt x="1942" y="4271"/>
                      </a:cubicBezTo>
                      <a:cubicBezTo>
                        <a:pt x="1909" y="4305"/>
                        <a:pt x="1875" y="4339"/>
                        <a:pt x="1849" y="4375"/>
                      </a:cubicBezTo>
                      <a:cubicBezTo>
                        <a:pt x="1809" y="4431"/>
                        <a:pt x="1775" y="4505"/>
                        <a:pt x="1838" y="4551"/>
                      </a:cubicBezTo>
                      <a:cubicBezTo>
                        <a:pt x="1854" y="4563"/>
                        <a:pt x="1877" y="4567"/>
                        <a:pt x="1903" y="4567"/>
                      </a:cubicBezTo>
                      <a:cubicBezTo>
                        <a:pt x="1938" y="4567"/>
                        <a:pt x="1977" y="4558"/>
                        <a:pt x="2002" y="4545"/>
                      </a:cubicBezTo>
                      <a:cubicBezTo>
                        <a:pt x="2085" y="4495"/>
                        <a:pt x="2155" y="4422"/>
                        <a:pt x="2235" y="4359"/>
                      </a:cubicBezTo>
                      <a:cubicBezTo>
                        <a:pt x="2275" y="4325"/>
                        <a:pt x="2311" y="4295"/>
                        <a:pt x="2362" y="4255"/>
                      </a:cubicBezTo>
                      <a:cubicBezTo>
                        <a:pt x="2478" y="4528"/>
                        <a:pt x="2498" y="4795"/>
                        <a:pt x="2431" y="5067"/>
                      </a:cubicBezTo>
                      <a:cubicBezTo>
                        <a:pt x="2405" y="5175"/>
                        <a:pt x="2371" y="5301"/>
                        <a:pt x="2232" y="5310"/>
                      </a:cubicBezTo>
                      <a:cubicBezTo>
                        <a:pt x="2227" y="5311"/>
                        <a:pt x="2223" y="5311"/>
                        <a:pt x="2219" y="5311"/>
                      </a:cubicBezTo>
                      <a:cubicBezTo>
                        <a:pt x="2089" y="5311"/>
                        <a:pt x="2047" y="5198"/>
                        <a:pt x="2005" y="5095"/>
                      </a:cubicBezTo>
                      <a:cubicBezTo>
                        <a:pt x="1995" y="5067"/>
                        <a:pt x="1985" y="5044"/>
                        <a:pt x="1982" y="5018"/>
                      </a:cubicBezTo>
                      <a:cubicBezTo>
                        <a:pt x="1967" y="4942"/>
                        <a:pt x="1909" y="4904"/>
                        <a:pt x="1847" y="4904"/>
                      </a:cubicBezTo>
                      <a:cubicBezTo>
                        <a:pt x="1796" y="4904"/>
                        <a:pt x="1743" y="4929"/>
                        <a:pt x="1706" y="4978"/>
                      </a:cubicBezTo>
                      <a:cubicBezTo>
                        <a:pt x="1609" y="5111"/>
                        <a:pt x="1496" y="5234"/>
                        <a:pt x="1376" y="5347"/>
                      </a:cubicBezTo>
                      <a:cubicBezTo>
                        <a:pt x="1297" y="5422"/>
                        <a:pt x="1201" y="5454"/>
                        <a:pt x="1098" y="5454"/>
                      </a:cubicBezTo>
                      <a:cubicBezTo>
                        <a:pt x="1054" y="5454"/>
                        <a:pt x="1009" y="5448"/>
                        <a:pt x="963" y="5437"/>
                      </a:cubicBezTo>
                      <a:cubicBezTo>
                        <a:pt x="813" y="5401"/>
                        <a:pt x="747" y="5327"/>
                        <a:pt x="739" y="5175"/>
                      </a:cubicBezTo>
                      <a:cubicBezTo>
                        <a:pt x="730" y="4915"/>
                        <a:pt x="833" y="4708"/>
                        <a:pt x="1039" y="4555"/>
                      </a:cubicBezTo>
                      <a:cubicBezTo>
                        <a:pt x="1129" y="4488"/>
                        <a:pt x="1233" y="4442"/>
                        <a:pt x="1336" y="4395"/>
                      </a:cubicBezTo>
                      <a:cubicBezTo>
                        <a:pt x="1419" y="4355"/>
                        <a:pt x="1526" y="4342"/>
                        <a:pt x="1539" y="4228"/>
                      </a:cubicBezTo>
                      <a:cubicBezTo>
                        <a:pt x="1552" y="4099"/>
                        <a:pt x="1432" y="4079"/>
                        <a:pt x="1352" y="4025"/>
                      </a:cubicBezTo>
                      <a:cubicBezTo>
                        <a:pt x="1279" y="3982"/>
                        <a:pt x="1199" y="3942"/>
                        <a:pt x="1133" y="3885"/>
                      </a:cubicBezTo>
                      <a:cubicBezTo>
                        <a:pt x="1043" y="3809"/>
                        <a:pt x="1046" y="3719"/>
                        <a:pt x="1149" y="3662"/>
                      </a:cubicBezTo>
                      <a:cubicBezTo>
                        <a:pt x="1220" y="3624"/>
                        <a:pt x="1305" y="3592"/>
                        <a:pt x="1382" y="3592"/>
                      </a:cubicBezTo>
                      <a:close/>
                      <a:moveTo>
                        <a:pt x="1427" y="1"/>
                      </a:moveTo>
                      <a:cubicBezTo>
                        <a:pt x="1302" y="1"/>
                        <a:pt x="1174" y="49"/>
                        <a:pt x="1059" y="146"/>
                      </a:cubicBezTo>
                      <a:cubicBezTo>
                        <a:pt x="899" y="286"/>
                        <a:pt x="823" y="462"/>
                        <a:pt x="799" y="669"/>
                      </a:cubicBezTo>
                      <a:cubicBezTo>
                        <a:pt x="790" y="739"/>
                        <a:pt x="783" y="805"/>
                        <a:pt x="773" y="888"/>
                      </a:cubicBezTo>
                      <a:cubicBezTo>
                        <a:pt x="696" y="845"/>
                        <a:pt x="644" y="812"/>
                        <a:pt x="584" y="782"/>
                      </a:cubicBezTo>
                      <a:cubicBezTo>
                        <a:pt x="516" y="750"/>
                        <a:pt x="449" y="734"/>
                        <a:pt x="387" y="734"/>
                      </a:cubicBezTo>
                      <a:cubicBezTo>
                        <a:pt x="232" y="734"/>
                        <a:pt x="104" y="833"/>
                        <a:pt x="44" y="1012"/>
                      </a:cubicBezTo>
                      <a:cubicBezTo>
                        <a:pt x="0" y="1151"/>
                        <a:pt x="7" y="1288"/>
                        <a:pt x="51" y="1425"/>
                      </a:cubicBezTo>
                      <a:cubicBezTo>
                        <a:pt x="187" y="1831"/>
                        <a:pt x="447" y="2144"/>
                        <a:pt x="770" y="2410"/>
                      </a:cubicBezTo>
                      <a:cubicBezTo>
                        <a:pt x="956" y="2560"/>
                        <a:pt x="1153" y="2700"/>
                        <a:pt x="1343" y="2843"/>
                      </a:cubicBezTo>
                      <a:cubicBezTo>
                        <a:pt x="1506" y="2963"/>
                        <a:pt x="1566" y="3153"/>
                        <a:pt x="1709" y="3336"/>
                      </a:cubicBezTo>
                      <a:cubicBezTo>
                        <a:pt x="1612" y="3323"/>
                        <a:pt x="1569" y="3316"/>
                        <a:pt x="1526" y="3312"/>
                      </a:cubicBezTo>
                      <a:cubicBezTo>
                        <a:pt x="1483" y="3307"/>
                        <a:pt x="1440" y="3303"/>
                        <a:pt x="1399" y="3303"/>
                      </a:cubicBezTo>
                      <a:cubicBezTo>
                        <a:pt x="1253" y="3303"/>
                        <a:pt x="1117" y="3341"/>
                        <a:pt x="993" y="3426"/>
                      </a:cubicBezTo>
                      <a:cubicBezTo>
                        <a:pt x="743" y="3603"/>
                        <a:pt x="724" y="3882"/>
                        <a:pt x="946" y="4088"/>
                      </a:cubicBezTo>
                      <a:cubicBezTo>
                        <a:pt x="983" y="4122"/>
                        <a:pt x="1019" y="4152"/>
                        <a:pt x="1066" y="4192"/>
                      </a:cubicBezTo>
                      <a:cubicBezTo>
                        <a:pt x="999" y="4239"/>
                        <a:pt x="950" y="4268"/>
                        <a:pt x="903" y="4305"/>
                      </a:cubicBezTo>
                      <a:cubicBezTo>
                        <a:pt x="630" y="4508"/>
                        <a:pt x="487" y="4781"/>
                        <a:pt x="467" y="5121"/>
                      </a:cubicBezTo>
                      <a:cubicBezTo>
                        <a:pt x="450" y="5427"/>
                        <a:pt x="620" y="5644"/>
                        <a:pt x="923" y="5707"/>
                      </a:cubicBezTo>
                      <a:cubicBezTo>
                        <a:pt x="985" y="5720"/>
                        <a:pt x="1045" y="5727"/>
                        <a:pt x="1104" y="5727"/>
                      </a:cubicBezTo>
                      <a:cubicBezTo>
                        <a:pt x="1255" y="5727"/>
                        <a:pt x="1396" y="5681"/>
                        <a:pt x="1526" y="5581"/>
                      </a:cubicBezTo>
                      <a:cubicBezTo>
                        <a:pt x="1619" y="5507"/>
                        <a:pt x="1709" y="5424"/>
                        <a:pt x="1806" y="5344"/>
                      </a:cubicBezTo>
                      <a:cubicBezTo>
                        <a:pt x="1822" y="5361"/>
                        <a:pt x="1842" y="5381"/>
                        <a:pt x="1858" y="5397"/>
                      </a:cubicBezTo>
                      <a:cubicBezTo>
                        <a:pt x="1978" y="5529"/>
                        <a:pt x="2110" y="5593"/>
                        <a:pt x="2237" y="5593"/>
                      </a:cubicBezTo>
                      <a:cubicBezTo>
                        <a:pt x="2396" y="5593"/>
                        <a:pt x="2545" y="5491"/>
                        <a:pt x="2645" y="5290"/>
                      </a:cubicBezTo>
                      <a:cubicBezTo>
                        <a:pt x="2731" y="5121"/>
                        <a:pt x="2751" y="4935"/>
                        <a:pt x="2741" y="4748"/>
                      </a:cubicBezTo>
                      <a:cubicBezTo>
                        <a:pt x="2731" y="4618"/>
                        <a:pt x="2714" y="4491"/>
                        <a:pt x="2698" y="4348"/>
                      </a:cubicBezTo>
                      <a:lnTo>
                        <a:pt x="2698" y="4348"/>
                      </a:lnTo>
                      <a:cubicBezTo>
                        <a:pt x="3094" y="4641"/>
                        <a:pt x="3484" y="4904"/>
                        <a:pt x="3847" y="5204"/>
                      </a:cubicBezTo>
                      <a:cubicBezTo>
                        <a:pt x="4333" y="5604"/>
                        <a:pt x="4583" y="6134"/>
                        <a:pt x="4623" y="6763"/>
                      </a:cubicBezTo>
                      <a:cubicBezTo>
                        <a:pt x="4629" y="6856"/>
                        <a:pt x="4626" y="6949"/>
                        <a:pt x="4643" y="7039"/>
                      </a:cubicBezTo>
                      <a:cubicBezTo>
                        <a:pt x="4649" y="7076"/>
                        <a:pt x="4692" y="7129"/>
                        <a:pt x="4723" y="7129"/>
                      </a:cubicBezTo>
                      <a:cubicBezTo>
                        <a:pt x="4724" y="7129"/>
                        <a:pt x="4726" y="7129"/>
                        <a:pt x="4727" y="7129"/>
                      </a:cubicBezTo>
                      <a:cubicBezTo>
                        <a:pt x="4760" y="7129"/>
                        <a:pt x="4810" y="7087"/>
                        <a:pt x="4823" y="7056"/>
                      </a:cubicBezTo>
                      <a:cubicBezTo>
                        <a:pt x="4846" y="6982"/>
                        <a:pt x="4859" y="6899"/>
                        <a:pt x="4863" y="6822"/>
                      </a:cubicBezTo>
                      <a:cubicBezTo>
                        <a:pt x="4895" y="6300"/>
                        <a:pt x="4719" y="5843"/>
                        <a:pt x="4436" y="5417"/>
                      </a:cubicBezTo>
                      <a:cubicBezTo>
                        <a:pt x="4403" y="5367"/>
                        <a:pt x="4369" y="5314"/>
                        <a:pt x="4326" y="5244"/>
                      </a:cubicBezTo>
                      <a:cubicBezTo>
                        <a:pt x="4406" y="5241"/>
                        <a:pt x="4456" y="5238"/>
                        <a:pt x="4509" y="5238"/>
                      </a:cubicBezTo>
                      <a:cubicBezTo>
                        <a:pt x="4521" y="5238"/>
                        <a:pt x="4533" y="5238"/>
                        <a:pt x="4544" y="5238"/>
                      </a:cubicBezTo>
                      <a:cubicBezTo>
                        <a:pt x="4843" y="5238"/>
                        <a:pt x="5062" y="5082"/>
                        <a:pt x="5245" y="4864"/>
                      </a:cubicBezTo>
                      <a:cubicBezTo>
                        <a:pt x="5488" y="4571"/>
                        <a:pt x="5348" y="4052"/>
                        <a:pt x="4952" y="3999"/>
                      </a:cubicBezTo>
                      <a:cubicBezTo>
                        <a:pt x="4929" y="3996"/>
                        <a:pt x="4902" y="3985"/>
                        <a:pt x="4866" y="3976"/>
                      </a:cubicBezTo>
                      <a:cubicBezTo>
                        <a:pt x="4895" y="3922"/>
                        <a:pt x="4915" y="3876"/>
                        <a:pt x="4946" y="3832"/>
                      </a:cubicBezTo>
                      <a:cubicBezTo>
                        <a:pt x="5139" y="3523"/>
                        <a:pt x="5149" y="3189"/>
                        <a:pt x="5046" y="2853"/>
                      </a:cubicBezTo>
                      <a:cubicBezTo>
                        <a:pt x="4970" y="2615"/>
                        <a:pt x="4794" y="2487"/>
                        <a:pt x="4583" y="2487"/>
                      </a:cubicBezTo>
                      <a:cubicBezTo>
                        <a:pt x="4508" y="2487"/>
                        <a:pt x="4428" y="2504"/>
                        <a:pt x="4346" y="2537"/>
                      </a:cubicBezTo>
                      <a:cubicBezTo>
                        <a:pt x="4170" y="2610"/>
                        <a:pt x="4040" y="2730"/>
                        <a:pt x="3960" y="2897"/>
                      </a:cubicBezTo>
                      <a:cubicBezTo>
                        <a:pt x="3896" y="3026"/>
                        <a:pt x="3860" y="3169"/>
                        <a:pt x="3810" y="3306"/>
                      </a:cubicBezTo>
                      <a:cubicBezTo>
                        <a:pt x="3796" y="3352"/>
                        <a:pt x="3784" y="3400"/>
                        <a:pt x="3767" y="3449"/>
                      </a:cubicBezTo>
                      <a:cubicBezTo>
                        <a:pt x="3677" y="3369"/>
                        <a:pt x="3604" y="3286"/>
                        <a:pt x="3513" y="3232"/>
                      </a:cubicBezTo>
                      <a:cubicBezTo>
                        <a:pt x="3439" y="3186"/>
                        <a:pt x="3364" y="3164"/>
                        <a:pt x="3294" y="3164"/>
                      </a:cubicBezTo>
                      <a:cubicBezTo>
                        <a:pt x="3132" y="3164"/>
                        <a:pt x="2999" y="3284"/>
                        <a:pt x="2971" y="3489"/>
                      </a:cubicBezTo>
                      <a:cubicBezTo>
                        <a:pt x="2948" y="3676"/>
                        <a:pt x="2977" y="3859"/>
                        <a:pt x="3044" y="4036"/>
                      </a:cubicBezTo>
                      <a:cubicBezTo>
                        <a:pt x="3057" y="4076"/>
                        <a:pt x="3074" y="4112"/>
                        <a:pt x="3088" y="4148"/>
                      </a:cubicBezTo>
                      <a:cubicBezTo>
                        <a:pt x="3101" y="4185"/>
                        <a:pt x="3111" y="4222"/>
                        <a:pt x="3134" y="4295"/>
                      </a:cubicBezTo>
                      <a:cubicBezTo>
                        <a:pt x="2608" y="3892"/>
                        <a:pt x="2158" y="3476"/>
                        <a:pt x="1795" y="2953"/>
                      </a:cubicBezTo>
                      <a:cubicBezTo>
                        <a:pt x="2215" y="2663"/>
                        <a:pt x="2395" y="2473"/>
                        <a:pt x="2598" y="2118"/>
                      </a:cubicBezTo>
                      <a:cubicBezTo>
                        <a:pt x="2728" y="1887"/>
                        <a:pt x="2768" y="1644"/>
                        <a:pt x="2702" y="1388"/>
                      </a:cubicBezTo>
                      <a:cubicBezTo>
                        <a:pt x="2642" y="1165"/>
                        <a:pt x="2482" y="1042"/>
                        <a:pt x="2255" y="1031"/>
                      </a:cubicBezTo>
                      <a:cubicBezTo>
                        <a:pt x="2195" y="1031"/>
                        <a:pt x="2135" y="1035"/>
                        <a:pt x="2065" y="1035"/>
                      </a:cubicBezTo>
                      <a:cubicBezTo>
                        <a:pt x="2062" y="948"/>
                        <a:pt x="2058" y="872"/>
                        <a:pt x="2055" y="795"/>
                      </a:cubicBezTo>
                      <a:cubicBezTo>
                        <a:pt x="2045" y="582"/>
                        <a:pt x="1978" y="389"/>
                        <a:pt x="1849" y="223"/>
                      </a:cubicBezTo>
                      <a:cubicBezTo>
                        <a:pt x="1732" y="75"/>
                        <a:pt x="1582" y="1"/>
                        <a:pt x="14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2" name="Google Shape;882;p39"/>
              <p:cNvGrpSpPr/>
              <p:nvPr/>
            </p:nvGrpSpPr>
            <p:grpSpPr>
              <a:xfrm flipH="1" rot="566094">
                <a:off x="7945153" y="3205064"/>
                <a:ext cx="265586" cy="210459"/>
                <a:chOff x="10314052" y="6500976"/>
                <a:chExt cx="297382" cy="235655"/>
              </a:xfrm>
            </p:grpSpPr>
            <p:sp>
              <p:nvSpPr>
                <p:cNvPr id="883" name="Google Shape;883;p39"/>
                <p:cNvSpPr/>
                <p:nvPr/>
              </p:nvSpPr>
              <p:spPr>
                <a:xfrm>
                  <a:off x="10327036" y="6507191"/>
                  <a:ext cx="283035" cy="224901"/>
                </a:xfrm>
                <a:custGeom>
                  <a:rect b="b" l="l" r="r" t="t"/>
                  <a:pathLst>
                    <a:path extrusionOk="0" h="16647" w="20950">
                      <a:moveTo>
                        <a:pt x="18538" y="0"/>
                      </a:moveTo>
                      <a:cubicBezTo>
                        <a:pt x="18329" y="0"/>
                        <a:pt x="18120" y="88"/>
                        <a:pt x="17918" y="184"/>
                      </a:cubicBezTo>
                      <a:cubicBezTo>
                        <a:pt x="17007" y="628"/>
                        <a:pt x="16120" y="1134"/>
                        <a:pt x="15271" y="1698"/>
                      </a:cubicBezTo>
                      <a:cubicBezTo>
                        <a:pt x="15011" y="1885"/>
                        <a:pt x="14739" y="2068"/>
                        <a:pt x="14543" y="2328"/>
                      </a:cubicBezTo>
                      <a:cubicBezTo>
                        <a:pt x="13851" y="3227"/>
                        <a:pt x="14186" y="4730"/>
                        <a:pt x="13286" y="5407"/>
                      </a:cubicBezTo>
                      <a:cubicBezTo>
                        <a:pt x="13026" y="5602"/>
                        <a:pt x="12723" y="5682"/>
                        <a:pt x="12408" y="5682"/>
                      </a:cubicBezTo>
                      <a:cubicBezTo>
                        <a:pt x="11904" y="5682"/>
                        <a:pt x="11368" y="5478"/>
                        <a:pt x="10920" y="5212"/>
                      </a:cubicBezTo>
                      <a:cubicBezTo>
                        <a:pt x="10699" y="5076"/>
                        <a:pt x="10477" y="4928"/>
                        <a:pt x="10216" y="4890"/>
                      </a:cubicBezTo>
                      <a:cubicBezTo>
                        <a:pt x="10177" y="4884"/>
                        <a:pt x="10138" y="4881"/>
                        <a:pt x="10098" y="4881"/>
                      </a:cubicBezTo>
                      <a:cubicBezTo>
                        <a:pt x="9889" y="4881"/>
                        <a:pt x="9674" y="4954"/>
                        <a:pt x="9477" y="5026"/>
                      </a:cubicBezTo>
                      <a:cubicBezTo>
                        <a:pt x="8924" y="5248"/>
                        <a:pt x="8406" y="5543"/>
                        <a:pt x="7889" y="5851"/>
                      </a:cubicBezTo>
                      <a:cubicBezTo>
                        <a:pt x="6076" y="6901"/>
                        <a:pt x="4278" y="7983"/>
                        <a:pt x="2503" y="9092"/>
                      </a:cubicBezTo>
                      <a:cubicBezTo>
                        <a:pt x="1861" y="9489"/>
                        <a:pt x="519" y="10006"/>
                        <a:pt x="125" y="10645"/>
                      </a:cubicBezTo>
                      <a:cubicBezTo>
                        <a:pt x="1" y="10855"/>
                        <a:pt x="1" y="11139"/>
                        <a:pt x="87" y="11447"/>
                      </a:cubicBezTo>
                      <a:cubicBezTo>
                        <a:pt x="211" y="11976"/>
                        <a:pt x="530" y="12567"/>
                        <a:pt x="717" y="12890"/>
                      </a:cubicBezTo>
                      <a:cubicBezTo>
                        <a:pt x="1234" y="13777"/>
                        <a:pt x="2036" y="14466"/>
                        <a:pt x="2908" y="15007"/>
                      </a:cubicBezTo>
                      <a:cubicBezTo>
                        <a:pt x="4655" y="16105"/>
                        <a:pt x="6721" y="16647"/>
                        <a:pt x="8789" y="16647"/>
                      </a:cubicBezTo>
                      <a:cubicBezTo>
                        <a:pt x="9507" y="16647"/>
                        <a:pt x="10226" y="16581"/>
                        <a:pt x="10932" y="16451"/>
                      </a:cubicBezTo>
                      <a:cubicBezTo>
                        <a:pt x="14357" y="15833"/>
                        <a:pt x="17513" y="13677"/>
                        <a:pt x="19175" y="10621"/>
                      </a:cubicBezTo>
                      <a:cubicBezTo>
                        <a:pt x="20852" y="7578"/>
                        <a:pt x="20950" y="3683"/>
                        <a:pt x="19299" y="628"/>
                      </a:cubicBezTo>
                      <a:cubicBezTo>
                        <a:pt x="19287" y="601"/>
                        <a:pt x="19276" y="577"/>
                        <a:pt x="19264" y="554"/>
                      </a:cubicBezTo>
                      <a:cubicBezTo>
                        <a:pt x="19128" y="320"/>
                        <a:pt x="18968" y="98"/>
                        <a:pt x="18719" y="24"/>
                      </a:cubicBezTo>
                      <a:cubicBezTo>
                        <a:pt x="18659" y="8"/>
                        <a:pt x="18598" y="0"/>
                        <a:pt x="185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9"/>
                <p:cNvSpPr/>
                <p:nvPr/>
              </p:nvSpPr>
              <p:spPr>
                <a:xfrm>
                  <a:off x="10328198" y="6514662"/>
                  <a:ext cx="281873" cy="217430"/>
                </a:xfrm>
                <a:custGeom>
                  <a:rect b="b" l="l" r="r" t="t"/>
                  <a:pathLst>
                    <a:path extrusionOk="0" h="16094" w="20864">
                      <a:moveTo>
                        <a:pt x="19178" y="1"/>
                      </a:moveTo>
                      <a:cubicBezTo>
                        <a:pt x="19163" y="702"/>
                        <a:pt x="19139" y="1406"/>
                        <a:pt x="19077" y="2107"/>
                      </a:cubicBezTo>
                      <a:cubicBezTo>
                        <a:pt x="18719" y="6138"/>
                        <a:pt x="16477" y="10166"/>
                        <a:pt x="12780" y="11831"/>
                      </a:cubicBezTo>
                      <a:cubicBezTo>
                        <a:pt x="11648" y="12337"/>
                        <a:pt x="10414" y="12618"/>
                        <a:pt x="9196" y="12854"/>
                      </a:cubicBezTo>
                      <a:cubicBezTo>
                        <a:pt x="8101" y="13072"/>
                        <a:pt x="6990" y="13255"/>
                        <a:pt x="5876" y="13255"/>
                      </a:cubicBezTo>
                      <a:cubicBezTo>
                        <a:pt x="5671" y="13255"/>
                        <a:pt x="5467" y="13249"/>
                        <a:pt x="5262" y="13236"/>
                      </a:cubicBezTo>
                      <a:cubicBezTo>
                        <a:pt x="4437" y="13186"/>
                        <a:pt x="3612" y="13002"/>
                        <a:pt x="2837" y="12692"/>
                      </a:cubicBezTo>
                      <a:cubicBezTo>
                        <a:pt x="1763" y="12287"/>
                        <a:pt x="814" y="11671"/>
                        <a:pt x="1" y="10894"/>
                      </a:cubicBezTo>
                      <a:lnTo>
                        <a:pt x="1" y="10894"/>
                      </a:lnTo>
                      <a:cubicBezTo>
                        <a:pt x="125" y="11423"/>
                        <a:pt x="444" y="12014"/>
                        <a:pt x="631" y="12337"/>
                      </a:cubicBezTo>
                      <a:cubicBezTo>
                        <a:pt x="1148" y="13224"/>
                        <a:pt x="1950" y="13913"/>
                        <a:pt x="2822" y="14454"/>
                      </a:cubicBezTo>
                      <a:cubicBezTo>
                        <a:pt x="4569" y="15552"/>
                        <a:pt x="6635" y="16094"/>
                        <a:pt x="8703" y="16094"/>
                      </a:cubicBezTo>
                      <a:cubicBezTo>
                        <a:pt x="9421" y="16094"/>
                        <a:pt x="10140" y="16028"/>
                        <a:pt x="10846" y="15898"/>
                      </a:cubicBezTo>
                      <a:cubicBezTo>
                        <a:pt x="14271" y="15280"/>
                        <a:pt x="17427" y="13124"/>
                        <a:pt x="19089" y="10068"/>
                      </a:cubicBezTo>
                      <a:cubicBezTo>
                        <a:pt x="20766" y="7025"/>
                        <a:pt x="20864" y="3130"/>
                        <a:pt x="19213" y="75"/>
                      </a:cubicBezTo>
                      <a:cubicBezTo>
                        <a:pt x="19201" y="48"/>
                        <a:pt x="19190" y="24"/>
                        <a:pt x="191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39"/>
                <p:cNvSpPr/>
                <p:nvPr/>
              </p:nvSpPr>
              <p:spPr>
                <a:xfrm>
                  <a:off x="10314052" y="6500976"/>
                  <a:ext cx="297382" cy="235655"/>
                </a:xfrm>
                <a:custGeom>
                  <a:rect b="b" l="l" r="r" t="t"/>
                  <a:pathLst>
                    <a:path extrusionOk="0" h="17443" w="22012">
                      <a:moveTo>
                        <a:pt x="19323" y="943"/>
                      </a:moveTo>
                      <a:cubicBezTo>
                        <a:pt x="19649" y="943"/>
                        <a:pt x="19865" y="1176"/>
                        <a:pt x="20100" y="1679"/>
                      </a:cubicBezTo>
                      <a:cubicBezTo>
                        <a:pt x="20840" y="3279"/>
                        <a:pt x="20864" y="4968"/>
                        <a:pt x="20864" y="6669"/>
                      </a:cubicBezTo>
                      <a:cubicBezTo>
                        <a:pt x="20852" y="8777"/>
                        <a:pt x="19879" y="10466"/>
                        <a:pt x="18657" y="12043"/>
                      </a:cubicBezTo>
                      <a:cubicBezTo>
                        <a:pt x="16983" y="14187"/>
                        <a:pt x="14874" y="15654"/>
                        <a:pt x="12139" y="16109"/>
                      </a:cubicBezTo>
                      <a:cubicBezTo>
                        <a:pt x="11090" y="16289"/>
                        <a:pt x="10045" y="16443"/>
                        <a:pt x="9072" y="16443"/>
                      </a:cubicBezTo>
                      <a:cubicBezTo>
                        <a:pt x="8377" y="16443"/>
                        <a:pt x="7719" y="16364"/>
                        <a:pt x="7123" y="16160"/>
                      </a:cubicBezTo>
                      <a:cubicBezTo>
                        <a:pt x="5301" y="15654"/>
                        <a:pt x="3857" y="15172"/>
                        <a:pt x="2849" y="13927"/>
                      </a:cubicBezTo>
                      <a:cubicBezTo>
                        <a:pt x="2305" y="13249"/>
                        <a:pt x="1837" y="12510"/>
                        <a:pt x="1394" y="11782"/>
                      </a:cubicBezTo>
                      <a:cubicBezTo>
                        <a:pt x="1110" y="11315"/>
                        <a:pt x="1184" y="11229"/>
                        <a:pt x="1666" y="11007"/>
                      </a:cubicBezTo>
                      <a:cubicBezTo>
                        <a:pt x="2109" y="10809"/>
                        <a:pt x="2538" y="10587"/>
                        <a:pt x="2958" y="10342"/>
                      </a:cubicBezTo>
                      <a:cubicBezTo>
                        <a:pt x="5608" y="8840"/>
                        <a:pt x="8270" y="7322"/>
                        <a:pt x="10932" y="5793"/>
                      </a:cubicBezTo>
                      <a:cubicBezTo>
                        <a:pt x="11028" y="5739"/>
                        <a:pt x="11106" y="5712"/>
                        <a:pt x="11176" y="5712"/>
                      </a:cubicBezTo>
                      <a:cubicBezTo>
                        <a:pt x="11278" y="5712"/>
                        <a:pt x="11365" y="5766"/>
                        <a:pt x="11473" y="5867"/>
                      </a:cubicBezTo>
                      <a:cubicBezTo>
                        <a:pt x="11967" y="6308"/>
                        <a:pt x="12514" y="6598"/>
                        <a:pt x="13167" y="6598"/>
                      </a:cubicBezTo>
                      <a:cubicBezTo>
                        <a:pt x="13282" y="6598"/>
                        <a:pt x="13399" y="6590"/>
                        <a:pt x="13520" y="6571"/>
                      </a:cubicBezTo>
                      <a:cubicBezTo>
                        <a:pt x="14310" y="6447"/>
                        <a:pt x="14886" y="6042"/>
                        <a:pt x="15147" y="5302"/>
                      </a:cubicBezTo>
                      <a:cubicBezTo>
                        <a:pt x="15345" y="4711"/>
                        <a:pt x="15442" y="4069"/>
                        <a:pt x="15528" y="3442"/>
                      </a:cubicBezTo>
                      <a:cubicBezTo>
                        <a:pt x="15566" y="3182"/>
                        <a:pt x="15614" y="2998"/>
                        <a:pt x="15847" y="2850"/>
                      </a:cubicBezTo>
                      <a:cubicBezTo>
                        <a:pt x="16761" y="2306"/>
                        <a:pt x="17660" y="1753"/>
                        <a:pt x="18571" y="1197"/>
                      </a:cubicBezTo>
                      <a:cubicBezTo>
                        <a:pt x="18583" y="1185"/>
                        <a:pt x="18610" y="1174"/>
                        <a:pt x="18634" y="1162"/>
                      </a:cubicBezTo>
                      <a:cubicBezTo>
                        <a:pt x="18915" y="1018"/>
                        <a:pt x="19137" y="943"/>
                        <a:pt x="19323" y="943"/>
                      </a:cubicBezTo>
                      <a:close/>
                      <a:moveTo>
                        <a:pt x="19436" y="1"/>
                      </a:moveTo>
                      <a:cubicBezTo>
                        <a:pt x="19175" y="1"/>
                        <a:pt x="18900" y="71"/>
                        <a:pt x="18622" y="212"/>
                      </a:cubicBezTo>
                      <a:cubicBezTo>
                        <a:pt x="17489" y="792"/>
                        <a:pt x="16392" y="1446"/>
                        <a:pt x="15283" y="2073"/>
                      </a:cubicBezTo>
                      <a:cubicBezTo>
                        <a:pt x="14777" y="2357"/>
                        <a:pt x="14579" y="2812"/>
                        <a:pt x="14555" y="3392"/>
                      </a:cubicBezTo>
                      <a:cubicBezTo>
                        <a:pt x="14543" y="3859"/>
                        <a:pt x="14457" y="4353"/>
                        <a:pt x="14310" y="4797"/>
                      </a:cubicBezTo>
                      <a:cubicBezTo>
                        <a:pt x="14130" y="5330"/>
                        <a:pt x="13700" y="5625"/>
                        <a:pt x="13217" y="5625"/>
                      </a:cubicBezTo>
                      <a:cubicBezTo>
                        <a:pt x="12999" y="5625"/>
                        <a:pt x="12769" y="5565"/>
                        <a:pt x="12547" y="5438"/>
                      </a:cubicBezTo>
                      <a:cubicBezTo>
                        <a:pt x="12337" y="5326"/>
                        <a:pt x="12150" y="5166"/>
                        <a:pt x="11967" y="5018"/>
                      </a:cubicBezTo>
                      <a:cubicBezTo>
                        <a:pt x="11656" y="4741"/>
                        <a:pt x="11482" y="4609"/>
                        <a:pt x="11281" y="4609"/>
                      </a:cubicBezTo>
                      <a:cubicBezTo>
                        <a:pt x="11115" y="4609"/>
                        <a:pt x="10931" y="4698"/>
                        <a:pt x="10636" y="4871"/>
                      </a:cubicBezTo>
                      <a:cubicBezTo>
                        <a:pt x="7655" y="6607"/>
                        <a:pt x="4683" y="8346"/>
                        <a:pt x="1701" y="10070"/>
                      </a:cubicBezTo>
                      <a:cubicBezTo>
                        <a:pt x="1429" y="10244"/>
                        <a:pt x="1148" y="10392"/>
                        <a:pt x="853" y="10540"/>
                      </a:cubicBezTo>
                      <a:cubicBezTo>
                        <a:pt x="1" y="11043"/>
                        <a:pt x="530" y="12093"/>
                        <a:pt x="690" y="12350"/>
                      </a:cubicBezTo>
                      <a:cubicBezTo>
                        <a:pt x="1148" y="13140"/>
                        <a:pt x="1616" y="13927"/>
                        <a:pt x="2183" y="14642"/>
                      </a:cubicBezTo>
                      <a:cubicBezTo>
                        <a:pt x="3304" y="16012"/>
                        <a:pt x="4904" y="16577"/>
                        <a:pt x="6803" y="17121"/>
                      </a:cubicBezTo>
                      <a:cubicBezTo>
                        <a:pt x="7075" y="17168"/>
                        <a:pt x="7617" y="17304"/>
                        <a:pt x="8173" y="17366"/>
                      </a:cubicBezTo>
                      <a:cubicBezTo>
                        <a:pt x="8590" y="17418"/>
                        <a:pt x="9005" y="17442"/>
                        <a:pt x="9418" y="17442"/>
                      </a:cubicBezTo>
                      <a:cubicBezTo>
                        <a:pt x="10951" y="17442"/>
                        <a:pt x="12450" y="17113"/>
                        <a:pt x="13925" y="16677"/>
                      </a:cubicBezTo>
                      <a:cubicBezTo>
                        <a:pt x="14679" y="16441"/>
                        <a:pt x="15404" y="16086"/>
                        <a:pt x="16084" y="15677"/>
                      </a:cubicBezTo>
                      <a:cubicBezTo>
                        <a:pt x="18178" y="14409"/>
                        <a:pt x="19707" y="12584"/>
                        <a:pt x="20840" y="10451"/>
                      </a:cubicBezTo>
                      <a:cubicBezTo>
                        <a:pt x="21221" y="9727"/>
                        <a:pt x="21505" y="8925"/>
                        <a:pt x="21665" y="8124"/>
                      </a:cubicBezTo>
                      <a:cubicBezTo>
                        <a:pt x="22011" y="6485"/>
                        <a:pt x="21911" y="4820"/>
                        <a:pt x="21615" y="3205"/>
                      </a:cubicBezTo>
                      <a:cubicBezTo>
                        <a:pt x="21467" y="2407"/>
                        <a:pt x="21124" y="1605"/>
                        <a:pt x="20754" y="878"/>
                      </a:cubicBezTo>
                      <a:cubicBezTo>
                        <a:pt x="20448" y="297"/>
                        <a:pt x="19973" y="1"/>
                        <a:pt x="1943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9"/>
                <p:cNvSpPr/>
                <p:nvPr/>
              </p:nvSpPr>
              <p:spPr>
                <a:xfrm>
                  <a:off x="10360691" y="6590795"/>
                  <a:ext cx="165997" cy="79628"/>
                </a:xfrm>
                <a:custGeom>
                  <a:rect b="b" l="l" r="r" t="t"/>
                  <a:pathLst>
                    <a:path extrusionOk="0" h="5894" w="12287">
                      <a:moveTo>
                        <a:pt x="12031" y="1"/>
                      </a:moveTo>
                      <a:cubicBezTo>
                        <a:pt x="11873" y="1"/>
                        <a:pt x="11648" y="187"/>
                        <a:pt x="11496" y="269"/>
                      </a:cubicBezTo>
                      <a:cubicBezTo>
                        <a:pt x="11227" y="402"/>
                        <a:pt x="10967" y="600"/>
                        <a:pt x="10733" y="799"/>
                      </a:cubicBezTo>
                      <a:cubicBezTo>
                        <a:pt x="10378" y="1077"/>
                        <a:pt x="9998" y="1217"/>
                        <a:pt x="9596" y="1217"/>
                      </a:cubicBezTo>
                      <a:cubicBezTo>
                        <a:pt x="9413" y="1217"/>
                        <a:pt x="9225" y="1188"/>
                        <a:pt x="9033" y="1130"/>
                      </a:cubicBezTo>
                      <a:cubicBezTo>
                        <a:pt x="8687" y="1020"/>
                        <a:pt x="8317" y="908"/>
                        <a:pt x="8048" y="698"/>
                      </a:cubicBezTo>
                      <a:cubicBezTo>
                        <a:pt x="7760" y="486"/>
                        <a:pt x="7489" y="389"/>
                        <a:pt x="7223" y="389"/>
                      </a:cubicBezTo>
                      <a:cubicBezTo>
                        <a:pt x="6918" y="389"/>
                        <a:pt x="6619" y="517"/>
                        <a:pt x="6309" y="748"/>
                      </a:cubicBezTo>
                      <a:cubicBezTo>
                        <a:pt x="4437" y="2141"/>
                        <a:pt x="2538" y="3522"/>
                        <a:pt x="666" y="4913"/>
                      </a:cubicBezTo>
                      <a:cubicBezTo>
                        <a:pt x="444" y="5075"/>
                        <a:pt x="258" y="5282"/>
                        <a:pt x="74" y="5492"/>
                      </a:cubicBezTo>
                      <a:cubicBezTo>
                        <a:pt x="24" y="5554"/>
                        <a:pt x="0" y="5726"/>
                        <a:pt x="48" y="5776"/>
                      </a:cubicBezTo>
                      <a:cubicBezTo>
                        <a:pt x="90" y="5839"/>
                        <a:pt x="213" y="5894"/>
                        <a:pt x="301" y="5894"/>
                      </a:cubicBezTo>
                      <a:cubicBezTo>
                        <a:pt x="316" y="5894"/>
                        <a:pt x="331" y="5892"/>
                        <a:pt x="343" y="5889"/>
                      </a:cubicBezTo>
                      <a:cubicBezTo>
                        <a:pt x="530" y="5838"/>
                        <a:pt x="713" y="5764"/>
                        <a:pt x="876" y="5667"/>
                      </a:cubicBezTo>
                      <a:cubicBezTo>
                        <a:pt x="1565" y="5235"/>
                        <a:pt x="2281" y="4815"/>
                        <a:pt x="2946" y="4336"/>
                      </a:cubicBezTo>
                      <a:cubicBezTo>
                        <a:pt x="4250" y="3410"/>
                        <a:pt x="5534" y="2461"/>
                        <a:pt x="6826" y="1499"/>
                      </a:cubicBezTo>
                      <a:cubicBezTo>
                        <a:pt x="6953" y="1405"/>
                        <a:pt x="7064" y="1356"/>
                        <a:pt x="7177" y="1356"/>
                      </a:cubicBezTo>
                      <a:cubicBezTo>
                        <a:pt x="7283" y="1356"/>
                        <a:pt x="7391" y="1399"/>
                        <a:pt x="7515" y="1488"/>
                      </a:cubicBezTo>
                      <a:cubicBezTo>
                        <a:pt x="8071" y="1869"/>
                        <a:pt x="8698" y="2091"/>
                        <a:pt x="9379" y="2141"/>
                      </a:cubicBezTo>
                      <a:cubicBezTo>
                        <a:pt x="9428" y="2145"/>
                        <a:pt x="9478" y="2147"/>
                        <a:pt x="9528" y="2147"/>
                      </a:cubicBezTo>
                      <a:cubicBezTo>
                        <a:pt x="10517" y="2147"/>
                        <a:pt x="11654" y="1467"/>
                        <a:pt x="12088" y="600"/>
                      </a:cubicBezTo>
                      <a:cubicBezTo>
                        <a:pt x="12150" y="476"/>
                        <a:pt x="12286" y="157"/>
                        <a:pt x="12126" y="33"/>
                      </a:cubicBezTo>
                      <a:cubicBezTo>
                        <a:pt x="12099" y="10"/>
                        <a:pt x="12067" y="1"/>
                        <a:pt x="120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9"/>
                <p:cNvSpPr/>
                <p:nvPr/>
              </p:nvSpPr>
              <p:spPr>
                <a:xfrm>
                  <a:off x="10478408" y="6679721"/>
                  <a:ext cx="13996" cy="12037"/>
                </a:xfrm>
                <a:custGeom>
                  <a:rect b="b" l="l" r="r" t="t"/>
                  <a:pathLst>
                    <a:path extrusionOk="0" h="891" w="1036">
                      <a:moveTo>
                        <a:pt x="477" y="1"/>
                      </a:moveTo>
                      <a:cubicBezTo>
                        <a:pt x="311" y="1"/>
                        <a:pt x="162" y="66"/>
                        <a:pt x="86" y="280"/>
                      </a:cubicBezTo>
                      <a:cubicBezTo>
                        <a:pt x="0" y="537"/>
                        <a:pt x="148" y="797"/>
                        <a:pt x="405" y="871"/>
                      </a:cubicBezTo>
                      <a:cubicBezTo>
                        <a:pt x="448" y="884"/>
                        <a:pt x="492" y="890"/>
                        <a:pt x="535" y="890"/>
                      </a:cubicBezTo>
                      <a:cubicBezTo>
                        <a:pt x="739" y="890"/>
                        <a:pt x="932" y="752"/>
                        <a:pt x="973" y="537"/>
                      </a:cubicBezTo>
                      <a:cubicBezTo>
                        <a:pt x="1035" y="303"/>
                        <a:pt x="973" y="93"/>
                        <a:pt x="701" y="31"/>
                      </a:cubicBezTo>
                      <a:cubicBezTo>
                        <a:pt x="626" y="13"/>
                        <a:pt x="550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39"/>
                <p:cNvSpPr/>
                <p:nvPr/>
              </p:nvSpPr>
              <p:spPr>
                <a:xfrm>
                  <a:off x="10499026" y="6673006"/>
                  <a:ext cx="10362" cy="8822"/>
                </a:xfrm>
                <a:custGeom>
                  <a:rect b="b" l="l" r="r" t="t"/>
                  <a:pathLst>
                    <a:path extrusionOk="0" h="653" w="767">
                      <a:moveTo>
                        <a:pt x="429" y="1"/>
                      </a:moveTo>
                      <a:cubicBezTo>
                        <a:pt x="387" y="1"/>
                        <a:pt x="343" y="12"/>
                        <a:pt x="296" y="37"/>
                      </a:cubicBezTo>
                      <a:cubicBezTo>
                        <a:pt x="136" y="123"/>
                        <a:pt x="0" y="247"/>
                        <a:pt x="86" y="454"/>
                      </a:cubicBezTo>
                      <a:cubicBezTo>
                        <a:pt x="139" y="579"/>
                        <a:pt x="256" y="653"/>
                        <a:pt x="377" y="653"/>
                      </a:cubicBezTo>
                      <a:cubicBezTo>
                        <a:pt x="424" y="653"/>
                        <a:pt x="473" y="641"/>
                        <a:pt x="518" y="617"/>
                      </a:cubicBezTo>
                      <a:cubicBezTo>
                        <a:pt x="692" y="543"/>
                        <a:pt x="766" y="345"/>
                        <a:pt x="666" y="173"/>
                      </a:cubicBezTo>
                      <a:cubicBezTo>
                        <a:pt x="613" y="68"/>
                        <a:pt x="530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39"/>
                <p:cNvSpPr/>
                <p:nvPr/>
              </p:nvSpPr>
              <p:spPr>
                <a:xfrm>
                  <a:off x="10482880" y="6656996"/>
                  <a:ext cx="13834" cy="11956"/>
                </a:xfrm>
                <a:custGeom>
                  <a:rect b="b" l="l" r="r" t="t"/>
                  <a:pathLst>
                    <a:path extrusionOk="0" h="885" w="1024">
                      <a:moveTo>
                        <a:pt x="480" y="0"/>
                      </a:moveTo>
                      <a:cubicBezTo>
                        <a:pt x="313" y="0"/>
                        <a:pt x="165" y="62"/>
                        <a:pt x="86" y="285"/>
                      </a:cubicBezTo>
                      <a:cubicBezTo>
                        <a:pt x="1" y="530"/>
                        <a:pt x="137" y="790"/>
                        <a:pt x="394" y="864"/>
                      </a:cubicBezTo>
                      <a:cubicBezTo>
                        <a:pt x="441" y="878"/>
                        <a:pt x="488" y="884"/>
                        <a:pt x="534" y="884"/>
                      </a:cubicBezTo>
                      <a:cubicBezTo>
                        <a:pt x="741" y="884"/>
                        <a:pt x="923" y="753"/>
                        <a:pt x="974" y="530"/>
                      </a:cubicBezTo>
                      <a:cubicBezTo>
                        <a:pt x="1024" y="296"/>
                        <a:pt x="962" y="86"/>
                        <a:pt x="704" y="27"/>
                      </a:cubicBezTo>
                      <a:cubicBezTo>
                        <a:pt x="629" y="12"/>
                        <a:pt x="553" y="0"/>
                        <a:pt x="4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0" name="Google Shape;890;p39"/>
            <p:cNvGrpSpPr/>
            <p:nvPr/>
          </p:nvGrpSpPr>
          <p:grpSpPr>
            <a:xfrm>
              <a:off x="3826734" y="1403171"/>
              <a:ext cx="458468" cy="389961"/>
              <a:chOff x="9581784" y="2400138"/>
              <a:chExt cx="546380" cy="464737"/>
            </a:xfrm>
          </p:grpSpPr>
          <p:sp>
            <p:nvSpPr>
              <p:cNvPr id="891" name="Google Shape;891;p39"/>
              <p:cNvSpPr/>
              <p:nvPr/>
            </p:nvSpPr>
            <p:spPr>
              <a:xfrm>
                <a:off x="9588026" y="2417271"/>
                <a:ext cx="534826" cy="441228"/>
              </a:xfrm>
              <a:custGeom>
                <a:rect b="b" l="l" r="r" t="t"/>
                <a:pathLst>
                  <a:path extrusionOk="0" h="3322" w="4027">
                    <a:moveTo>
                      <a:pt x="2024" y="0"/>
                    </a:moveTo>
                    <a:cubicBezTo>
                      <a:pt x="1913" y="0"/>
                      <a:pt x="1797" y="4"/>
                      <a:pt x="1675" y="11"/>
                    </a:cubicBezTo>
                    <a:cubicBezTo>
                      <a:pt x="870" y="65"/>
                      <a:pt x="300" y="308"/>
                      <a:pt x="130" y="904"/>
                    </a:cubicBezTo>
                    <a:cubicBezTo>
                      <a:pt x="110" y="970"/>
                      <a:pt x="97" y="1041"/>
                      <a:pt x="86" y="1117"/>
                    </a:cubicBezTo>
                    <a:cubicBezTo>
                      <a:pt x="0" y="1870"/>
                      <a:pt x="203" y="3305"/>
                      <a:pt x="1981" y="3322"/>
                    </a:cubicBezTo>
                    <a:cubicBezTo>
                      <a:pt x="1989" y="3322"/>
                      <a:pt x="1997" y="3322"/>
                      <a:pt x="2004" y="3322"/>
                    </a:cubicBezTo>
                    <a:cubicBezTo>
                      <a:pt x="3765" y="3322"/>
                      <a:pt x="4026" y="1388"/>
                      <a:pt x="3950" y="958"/>
                    </a:cubicBezTo>
                    <a:cubicBezTo>
                      <a:pt x="3947" y="947"/>
                      <a:pt x="3943" y="938"/>
                      <a:pt x="3943" y="927"/>
                    </a:cubicBezTo>
                    <a:cubicBezTo>
                      <a:pt x="3850" y="531"/>
                      <a:pt x="3358" y="0"/>
                      <a:pt x="20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9605291" y="2417271"/>
                <a:ext cx="506405" cy="218223"/>
              </a:xfrm>
              <a:custGeom>
                <a:rect b="b" l="l" r="r" t="t"/>
                <a:pathLst>
                  <a:path extrusionOk="0" h="1643" w="3813">
                    <a:moveTo>
                      <a:pt x="1894" y="0"/>
                    </a:moveTo>
                    <a:cubicBezTo>
                      <a:pt x="1783" y="0"/>
                      <a:pt x="1667" y="4"/>
                      <a:pt x="1545" y="11"/>
                    </a:cubicBezTo>
                    <a:cubicBezTo>
                      <a:pt x="740" y="65"/>
                      <a:pt x="170" y="308"/>
                      <a:pt x="0" y="904"/>
                    </a:cubicBezTo>
                    <a:cubicBezTo>
                      <a:pt x="4" y="904"/>
                      <a:pt x="4" y="907"/>
                      <a:pt x="4" y="907"/>
                    </a:cubicBezTo>
                    <a:cubicBezTo>
                      <a:pt x="44" y="961"/>
                      <a:pt x="84" y="1010"/>
                      <a:pt x="123" y="1061"/>
                    </a:cubicBezTo>
                    <a:cubicBezTo>
                      <a:pt x="187" y="1137"/>
                      <a:pt x="256" y="1210"/>
                      <a:pt x="343" y="1270"/>
                    </a:cubicBezTo>
                    <a:cubicBezTo>
                      <a:pt x="443" y="1340"/>
                      <a:pt x="553" y="1387"/>
                      <a:pt x="663" y="1430"/>
                    </a:cubicBezTo>
                    <a:cubicBezTo>
                      <a:pt x="1035" y="1572"/>
                      <a:pt x="1433" y="1643"/>
                      <a:pt x="1832" y="1643"/>
                    </a:cubicBezTo>
                    <a:cubicBezTo>
                      <a:pt x="2357" y="1643"/>
                      <a:pt x="2882" y="1521"/>
                      <a:pt x="3350" y="1281"/>
                    </a:cubicBezTo>
                    <a:cubicBezTo>
                      <a:pt x="3423" y="1244"/>
                      <a:pt x="3497" y="1201"/>
                      <a:pt x="3566" y="1153"/>
                    </a:cubicBezTo>
                    <a:cubicBezTo>
                      <a:pt x="3590" y="1137"/>
                      <a:pt x="3613" y="1117"/>
                      <a:pt x="3637" y="1101"/>
                    </a:cubicBezTo>
                    <a:cubicBezTo>
                      <a:pt x="3703" y="1050"/>
                      <a:pt x="3760" y="994"/>
                      <a:pt x="3813" y="927"/>
                    </a:cubicBezTo>
                    <a:cubicBezTo>
                      <a:pt x="3720" y="531"/>
                      <a:pt x="3228" y="0"/>
                      <a:pt x="1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9581784" y="2400138"/>
                <a:ext cx="546380" cy="464737"/>
              </a:xfrm>
              <a:custGeom>
                <a:rect b="b" l="l" r="r" t="t"/>
                <a:pathLst>
                  <a:path extrusionOk="0" h="3499" w="4114">
                    <a:moveTo>
                      <a:pt x="2096" y="214"/>
                    </a:moveTo>
                    <a:cubicBezTo>
                      <a:pt x="2285" y="214"/>
                      <a:pt x="2474" y="226"/>
                      <a:pt x="2665" y="247"/>
                    </a:cubicBezTo>
                    <a:cubicBezTo>
                      <a:pt x="2921" y="303"/>
                      <a:pt x="3187" y="340"/>
                      <a:pt x="3410" y="497"/>
                    </a:cubicBezTo>
                    <a:cubicBezTo>
                      <a:pt x="3510" y="570"/>
                      <a:pt x="3604" y="660"/>
                      <a:pt x="3683" y="757"/>
                    </a:cubicBezTo>
                    <a:cubicBezTo>
                      <a:pt x="3783" y="873"/>
                      <a:pt x="3774" y="980"/>
                      <a:pt x="3670" y="1096"/>
                    </a:cubicBezTo>
                    <a:cubicBezTo>
                      <a:pt x="3560" y="1226"/>
                      <a:pt x="3421" y="1306"/>
                      <a:pt x="3267" y="1366"/>
                    </a:cubicBezTo>
                    <a:cubicBezTo>
                      <a:pt x="2861" y="1519"/>
                      <a:pt x="2442" y="1582"/>
                      <a:pt x="2012" y="1593"/>
                    </a:cubicBezTo>
                    <a:cubicBezTo>
                      <a:pt x="1966" y="1594"/>
                      <a:pt x="1921" y="1595"/>
                      <a:pt x="1876" y="1595"/>
                    </a:cubicBezTo>
                    <a:cubicBezTo>
                      <a:pt x="1521" y="1595"/>
                      <a:pt x="1174" y="1545"/>
                      <a:pt x="843" y="1410"/>
                    </a:cubicBezTo>
                    <a:cubicBezTo>
                      <a:pt x="667" y="1339"/>
                      <a:pt x="517" y="1236"/>
                      <a:pt x="417" y="1073"/>
                    </a:cubicBezTo>
                    <a:cubicBezTo>
                      <a:pt x="317" y="903"/>
                      <a:pt x="337" y="763"/>
                      <a:pt x="487" y="637"/>
                    </a:cubicBezTo>
                    <a:cubicBezTo>
                      <a:pt x="667" y="490"/>
                      <a:pt x="870" y="394"/>
                      <a:pt x="1092" y="337"/>
                    </a:cubicBezTo>
                    <a:cubicBezTo>
                      <a:pt x="1425" y="251"/>
                      <a:pt x="1760" y="214"/>
                      <a:pt x="2096" y="214"/>
                    </a:cubicBezTo>
                    <a:close/>
                    <a:moveTo>
                      <a:pt x="3850" y="1273"/>
                    </a:moveTo>
                    <a:cubicBezTo>
                      <a:pt x="3854" y="1302"/>
                      <a:pt x="3860" y="1319"/>
                      <a:pt x="3860" y="1336"/>
                    </a:cubicBezTo>
                    <a:cubicBezTo>
                      <a:pt x="3803" y="2015"/>
                      <a:pt x="3530" y="2581"/>
                      <a:pt x="2971" y="2981"/>
                    </a:cubicBezTo>
                    <a:cubicBezTo>
                      <a:pt x="2696" y="3176"/>
                      <a:pt x="2384" y="3242"/>
                      <a:pt x="2059" y="3242"/>
                    </a:cubicBezTo>
                    <a:cubicBezTo>
                      <a:pt x="2006" y="3242"/>
                      <a:pt x="1952" y="3241"/>
                      <a:pt x="1899" y="3237"/>
                    </a:cubicBezTo>
                    <a:cubicBezTo>
                      <a:pt x="1559" y="3214"/>
                      <a:pt x="1229" y="3137"/>
                      <a:pt x="933" y="2965"/>
                    </a:cubicBezTo>
                    <a:cubicBezTo>
                      <a:pt x="613" y="2775"/>
                      <a:pt x="397" y="2498"/>
                      <a:pt x="330" y="2129"/>
                    </a:cubicBezTo>
                    <a:cubicBezTo>
                      <a:pt x="277" y="1862"/>
                      <a:pt x="264" y="1589"/>
                      <a:pt x="230" y="1319"/>
                    </a:cubicBezTo>
                    <a:cubicBezTo>
                      <a:pt x="244" y="1316"/>
                      <a:pt x="253" y="1313"/>
                      <a:pt x="267" y="1313"/>
                    </a:cubicBezTo>
                    <a:cubicBezTo>
                      <a:pt x="706" y="1759"/>
                      <a:pt x="1280" y="1832"/>
                      <a:pt x="1862" y="1846"/>
                    </a:cubicBezTo>
                    <a:cubicBezTo>
                      <a:pt x="1895" y="1847"/>
                      <a:pt x="1928" y="1847"/>
                      <a:pt x="1960" y="1847"/>
                    </a:cubicBezTo>
                    <a:cubicBezTo>
                      <a:pt x="2283" y="1847"/>
                      <a:pt x="2603" y="1805"/>
                      <a:pt x="2915" y="1729"/>
                    </a:cubicBezTo>
                    <a:cubicBezTo>
                      <a:pt x="3258" y="1649"/>
                      <a:pt x="3587" y="1546"/>
                      <a:pt x="3850" y="1273"/>
                    </a:cubicBezTo>
                    <a:close/>
                    <a:moveTo>
                      <a:pt x="1948" y="1"/>
                    </a:moveTo>
                    <a:cubicBezTo>
                      <a:pt x="1496" y="1"/>
                      <a:pt x="1053" y="64"/>
                      <a:pt x="633" y="260"/>
                    </a:cubicBezTo>
                    <a:cubicBezTo>
                      <a:pt x="257" y="437"/>
                      <a:pt x="74" y="733"/>
                      <a:pt x="34" y="1139"/>
                    </a:cubicBezTo>
                    <a:cubicBezTo>
                      <a:pt x="1" y="1476"/>
                      <a:pt x="7" y="1812"/>
                      <a:pt x="70" y="2146"/>
                    </a:cubicBezTo>
                    <a:cubicBezTo>
                      <a:pt x="157" y="2608"/>
                      <a:pt x="407" y="2968"/>
                      <a:pt x="820" y="3194"/>
                    </a:cubicBezTo>
                    <a:cubicBezTo>
                      <a:pt x="1191" y="3401"/>
                      <a:pt x="1583" y="3498"/>
                      <a:pt x="1989" y="3498"/>
                    </a:cubicBezTo>
                    <a:cubicBezTo>
                      <a:pt x="2137" y="3498"/>
                      <a:pt x="2287" y="3485"/>
                      <a:pt x="2438" y="3460"/>
                    </a:cubicBezTo>
                    <a:cubicBezTo>
                      <a:pt x="2744" y="3411"/>
                      <a:pt x="3021" y="3288"/>
                      <a:pt x="3258" y="3081"/>
                    </a:cubicBezTo>
                    <a:cubicBezTo>
                      <a:pt x="3797" y="2611"/>
                      <a:pt x="4086" y="2018"/>
                      <a:pt x="4109" y="1302"/>
                    </a:cubicBezTo>
                    <a:cubicBezTo>
                      <a:pt x="4113" y="1139"/>
                      <a:pt x="4080" y="956"/>
                      <a:pt x="4006" y="810"/>
                    </a:cubicBezTo>
                    <a:cubicBezTo>
                      <a:pt x="3900" y="590"/>
                      <a:pt x="3727" y="414"/>
                      <a:pt x="3510" y="283"/>
                    </a:cubicBezTo>
                    <a:cubicBezTo>
                      <a:pt x="3281" y="144"/>
                      <a:pt x="3021" y="97"/>
                      <a:pt x="2758" y="48"/>
                    </a:cubicBezTo>
                    <a:cubicBezTo>
                      <a:pt x="2488" y="31"/>
                      <a:pt x="2219" y="1"/>
                      <a:pt x="1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9690551" y="2656465"/>
                <a:ext cx="35593" cy="101209"/>
              </a:xfrm>
              <a:custGeom>
                <a:rect b="b" l="l" r="r" t="t"/>
                <a:pathLst>
                  <a:path extrusionOk="0" h="762" w="268">
                    <a:moveTo>
                      <a:pt x="115" y="1"/>
                    </a:moveTo>
                    <a:cubicBezTo>
                      <a:pt x="109" y="1"/>
                      <a:pt x="104" y="1"/>
                      <a:pt x="98" y="2"/>
                    </a:cubicBezTo>
                    <a:cubicBezTo>
                      <a:pt x="14" y="9"/>
                      <a:pt x="1" y="76"/>
                      <a:pt x="7" y="142"/>
                    </a:cubicBezTo>
                    <a:cubicBezTo>
                      <a:pt x="24" y="288"/>
                      <a:pt x="38" y="435"/>
                      <a:pt x="71" y="575"/>
                    </a:cubicBezTo>
                    <a:cubicBezTo>
                      <a:pt x="87" y="642"/>
                      <a:pt x="124" y="762"/>
                      <a:pt x="196" y="762"/>
                    </a:cubicBezTo>
                    <a:cubicBezTo>
                      <a:pt x="198" y="762"/>
                      <a:pt x="201" y="762"/>
                      <a:pt x="204" y="761"/>
                    </a:cubicBezTo>
                    <a:cubicBezTo>
                      <a:pt x="267" y="755"/>
                      <a:pt x="267" y="662"/>
                      <a:pt x="264" y="618"/>
                    </a:cubicBezTo>
                    <a:cubicBezTo>
                      <a:pt x="254" y="448"/>
                      <a:pt x="238" y="279"/>
                      <a:pt x="218" y="112"/>
                    </a:cubicBezTo>
                    <a:cubicBezTo>
                      <a:pt x="208" y="54"/>
                      <a:pt x="176" y="1"/>
                      <a:pt x="1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9804231" y="2678247"/>
                <a:ext cx="28820" cy="93107"/>
              </a:xfrm>
              <a:custGeom>
                <a:rect b="b" l="l" r="r" t="t"/>
                <a:pathLst>
                  <a:path extrusionOk="0" h="701" w="217">
                    <a:moveTo>
                      <a:pt x="95" y="1"/>
                    </a:moveTo>
                    <a:cubicBezTo>
                      <a:pt x="92" y="1"/>
                      <a:pt x="88" y="1"/>
                      <a:pt x="84" y="1"/>
                    </a:cubicBezTo>
                    <a:cubicBezTo>
                      <a:pt x="14" y="12"/>
                      <a:pt x="1" y="72"/>
                      <a:pt x="1" y="131"/>
                    </a:cubicBezTo>
                    <a:cubicBezTo>
                      <a:pt x="1" y="271"/>
                      <a:pt x="7" y="407"/>
                      <a:pt x="11" y="547"/>
                    </a:cubicBezTo>
                    <a:cubicBezTo>
                      <a:pt x="14" y="577"/>
                      <a:pt x="17" y="614"/>
                      <a:pt x="34" y="634"/>
                    </a:cubicBezTo>
                    <a:cubicBezTo>
                      <a:pt x="54" y="664"/>
                      <a:pt x="87" y="697"/>
                      <a:pt x="121" y="701"/>
                    </a:cubicBezTo>
                    <a:cubicBezTo>
                      <a:pt x="121" y="701"/>
                      <a:pt x="122" y="701"/>
                      <a:pt x="123" y="701"/>
                    </a:cubicBezTo>
                    <a:cubicBezTo>
                      <a:pt x="143" y="701"/>
                      <a:pt x="174" y="656"/>
                      <a:pt x="187" y="627"/>
                    </a:cubicBezTo>
                    <a:cubicBezTo>
                      <a:pt x="204" y="594"/>
                      <a:pt x="217" y="244"/>
                      <a:pt x="201" y="115"/>
                    </a:cubicBezTo>
                    <a:cubicBezTo>
                      <a:pt x="194" y="58"/>
                      <a:pt x="16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9906756" y="2682762"/>
                <a:ext cx="29749" cy="77168"/>
              </a:xfrm>
              <a:custGeom>
                <a:rect b="b" l="l" r="r" t="t"/>
                <a:pathLst>
                  <a:path extrusionOk="0" h="581" w="224">
                    <a:moveTo>
                      <a:pt x="130" y="1"/>
                    </a:moveTo>
                    <a:cubicBezTo>
                      <a:pt x="103" y="1"/>
                      <a:pt x="61" y="25"/>
                      <a:pt x="58" y="44"/>
                    </a:cubicBezTo>
                    <a:cubicBezTo>
                      <a:pt x="34" y="197"/>
                      <a:pt x="15" y="353"/>
                      <a:pt x="4" y="507"/>
                    </a:cubicBezTo>
                    <a:cubicBezTo>
                      <a:pt x="1" y="530"/>
                      <a:pt x="44" y="577"/>
                      <a:pt x="71" y="580"/>
                    </a:cubicBezTo>
                    <a:cubicBezTo>
                      <a:pt x="101" y="580"/>
                      <a:pt x="148" y="553"/>
                      <a:pt x="161" y="527"/>
                    </a:cubicBezTo>
                    <a:cubicBezTo>
                      <a:pt x="171" y="507"/>
                      <a:pt x="178" y="487"/>
                      <a:pt x="184" y="467"/>
                    </a:cubicBezTo>
                    <a:cubicBezTo>
                      <a:pt x="214" y="377"/>
                      <a:pt x="224" y="280"/>
                      <a:pt x="218" y="184"/>
                    </a:cubicBezTo>
                    <a:cubicBezTo>
                      <a:pt x="214" y="144"/>
                      <a:pt x="208" y="101"/>
                      <a:pt x="201" y="61"/>
                    </a:cubicBezTo>
                    <a:cubicBezTo>
                      <a:pt x="198" y="34"/>
                      <a:pt x="158" y="4"/>
                      <a:pt x="134" y="1"/>
                    </a:cubicBezTo>
                    <a:cubicBezTo>
                      <a:pt x="133" y="1"/>
                      <a:pt x="131" y="1"/>
                      <a:pt x="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9845002" y="2517279"/>
                <a:ext cx="27359" cy="29220"/>
              </a:xfrm>
              <a:custGeom>
                <a:rect b="b" l="l" r="r" t="t"/>
                <a:pathLst>
                  <a:path extrusionOk="0" h="220" w="206">
                    <a:moveTo>
                      <a:pt x="112" y="0"/>
                    </a:moveTo>
                    <a:cubicBezTo>
                      <a:pt x="54" y="0"/>
                      <a:pt x="26" y="66"/>
                      <a:pt x="17" y="88"/>
                    </a:cubicBezTo>
                    <a:cubicBezTo>
                      <a:pt x="3" y="134"/>
                      <a:pt x="0" y="201"/>
                      <a:pt x="97" y="217"/>
                    </a:cubicBezTo>
                    <a:cubicBezTo>
                      <a:pt x="104" y="219"/>
                      <a:pt x="111" y="219"/>
                      <a:pt x="117" y="219"/>
                    </a:cubicBezTo>
                    <a:cubicBezTo>
                      <a:pt x="195" y="219"/>
                      <a:pt x="206" y="129"/>
                      <a:pt x="203" y="105"/>
                    </a:cubicBezTo>
                    <a:cubicBezTo>
                      <a:pt x="197" y="68"/>
                      <a:pt x="180" y="11"/>
                      <a:pt x="120" y="1"/>
                    </a:cubicBezTo>
                    <a:cubicBezTo>
                      <a:pt x="117" y="1"/>
                      <a:pt x="114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9792279" y="2485138"/>
                <a:ext cx="33335" cy="28556"/>
              </a:xfrm>
              <a:custGeom>
                <a:rect b="b" l="l" r="r" t="t"/>
                <a:pathLst>
                  <a:path extrusionOk="0" h="215" w="251">
                    <a:moveTo>
                      <a:pt x="99" y="0"/>
                    </a:moveTo>
                    <a:cubicBezTo>
                      <a:pt x="86" y="0"/>
                      <a:pt x="72" y="3"/>
                      <a:pt x="57" y="10"/>
                    </a:cubicBezTo>
                    <a:cubicBezTo>
                      <a:pt x="1" y="40"/>
                      <a:pt x="14" y="113"/>
                      <a:pt x="24" y="137"/>
                    </a:cubicBezTo>
                    <a:cubicBezTo>
                      <a:pt x="34" y="172"/>
                      <a:pt x="56" y="215"/>
                      <a:pt x="105" y="215"/>
                    </a:cubicBezTo>
                    <a:cubicBezTo>
                      <a:pt x="120" y="215"/>
                      <a:pt x="139" y="210"/>
                      <a:pt x="160" y="200"/>
                    </a:cubicBezTo>
                    <a:cubicBezTo>
                      <a:pt x="251" y="157"/>
                      <a:pt x="200" y="67"/>
                      <a:pt x="184" y="47"/>
                    </a:cubicBezTo>
                    <a:cubicBezTo>
                      <a:pt x="164" y="25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9720697" y="2498021"/>
                <a:ext cx="32804" cy="28556"/>
              </a:xfrm>
              <a:custGeom>
                <a:rect b="b" l="l" r="r" t="t"/>
                <a:pathLst>
                  <a:path extrusionOk="0" h="215" w="247">
                    <a:moveTo>
                      <a:pt x="95" y="0"/>
                    </a:moveTo>
                    <a:cubicBezTo>
                      <a:pt x="83" y="0"/>
                      <a:pt x="70" y="3"/>
                      <a:pt x="57" y="10"/>
                    </a:cubicBezTo>
                    <a:cubicBezTo>
                      <a:pt x="0" y="40"/>
                      <a:pt x="14" y="113"/>
                      <a:pt x="20" y="139"/>
                    </a:cubicBezTo>
                    <a:cubicBezTo>
                      <a:pt x="30" y="172"/>
                      <a:pt x="54" y="214"/>
                      <a:pt x="102" y="214"/>
                    </a:cubicBezTo>
                    <a:cubicBezTo>
                      <a:pt x="118" y="214"/>
                      <a:pt x="136" y="210"/>
                      <a:pt x="157" y="199"/>
                    </a:cubicBezTo>
                    <a:cubicBezTo>
                      <a:pt x="246" y="159"/>
                      <a:pt x="200" y="66"/>
                      <a:pt x="180" y="46"/>
                    </a:cubicBezTo>
                    <a:cubicBezTo>
                      <a:pt x="163" y="26"/>
                      <a:pt x="132" y="0"/>
                      <a:pt x="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9770233" y="2533349"/>
                <a:ext cx="33202" cy="28955"/>
              </a:xfrm>
              <a:custGeom>
                <a:rect b="b" l="l" r="r" t="t"/>
                <a:pathLst>
                  <a:path extrusionOk="0" h="218" w="250">
                    <a:moveTo>
                      <a:pt x="96" y="1"/>
                    </a:moveTo>
                    <a:cubicBezTo>
                      <a:pt x="84" y="1"/>
                      <a:pt x="71" y="4"/>
                      <a:pt x="57" y="10"/>
                    </a:cubicBezTo>
                    <a:cubicBezTo>
                      <a:pt x="0" y="44"/>
                      <a:pt x="13" y="116"/>
                      <a:pt x="24" y="140"/>
                    </a:cubicBezTo>
                    <a:cubicBezTo>
                      <a:pt x="34" y="173"/>
                      <a:pt x="56" y="218"/>
                      <a:pt x="105" y="218"/>
                    </a:cubicBezTo>
                    <a:cubicBezTo>
                      <a:pt x="121" y="218"/>
                      <a:pt x="139" y="214"/>
                      <a:pt x="160" y="204"/>
                    </a:cubicBezTo>
                    <a:cubicBezTo>
                      <a:pt x="250" y="160"/>
                      <a:pt x="200" y="70"/>
                      <a:pt x="183" y="50"/>
                    </a:cubicBezTo>
                    <a:cubicBezTo>
                      <a:pt x="163" y="27"/>
                      <a:pt x="133" y="1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4566551" y="1127800"/>
              <a:ext cx="643440" cy="516212"/>
              <a:chOff x="9923975" y="6193274"/>
              <a:chExt cx="384121" cy="308168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9930879" y="6198699"/>
                <a:ext cx="363817" cy="294934"/>
              </a:xfrm>
              <a:custGeom>
                <a:rect b="b" l="l" r="r" t="t"/>
                <a:pathLst>
                  <a:path extrusionOk="0" h="3588" w="4426">
                    <a:moveTo>
                      <a:pt x="2211" y="1"/>
                    </a:moveTo>
                    <a:cubicBezTo>
                      <a:pt x="1332" y="1"/>
                      <a:pt x="330" y="187"/>
                      <a:pt x="73" y="860"/>
                    </a:cubicBezTo>
                    <a:cubicBezTo>
                      <a:pt x="50" y="926"/>
                      <a:pt x="30" y="1003"/>
                      <a:pt x="20" y="1090"/>
                    </a:cubicBezTo>
                    <a:cubicBezTo>
                      <a:pt x="0" y="1253"/>
                      <a:pt x="7" y="1449"/>
                      <a:pt x="36" y="1659"/>
                    </a:cubicBezTo>
                    <a:lnTo>
                      <a:pt x="40" y="1659"/>
                    </a:lnTo>
                    <a:cubicBezTo>
                      <a:pt x="170" y="2508"/>
                      <a:pt x="756" y="3587"/>
                      <a:pt x="2008" y="3587"/>
                    </a:cubicBezTo>
                    <a:cubicBezTo>
                      <a:pt x="3526" y="3587"/>
                      <a:pt x="4243" y="2448"/>
                      <a:pt x="4392" y="1762"/>
                    </a:cubicBezTo>
                    <a:cubicBezTo>
                      <a:pt x="4412" y="1669"/>
                      <a:pt x="4422" y="1585"/>
                      <a:pt x="4422" y="1513"/>
                    </a:cubicBezTo>
                    <a:cubicBezTo>
                      <a:pt x="4422" y="1393"/>
                      <a:pt x="4426" y="1266"/>
                      <a:pt x="4419" y="1136"/>
                    </a:cubicBezTo>
                    <a:cubicBezTo>
                      <a:pt x="4386" y="590"/>
                      <a:pt x="4116" y="1"/>
                      <a:pt x="2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9932523" y="6198699"/>
                <a:ext cx="361680" cy="145165"/>
              </a:xfrm>
              <a:custGeom>
                <a:rect b="b" l="l" r="r" t="t"/>
                <a:pathLst>
                  <a:path extrusionOk="0" h="1766" w="4400">
                    <a:moveTo>
                      <a:pt x="2191" y="1"/>
                    </a:moveTo>
                    <a:cubicBezTo>
                      <a:pt x="1312" y="1"/>
                      <a:pt x="310" y="187"/>
                      <a:pt x="53" y="860"/>
                    </a:cubicBezTo>
                    <a:cubicBezTo>
                      <a:pt x="30" y="926"/>
                      <a:pt x="10" y="1003"/>
                      <a:pt x="0" y="1090"/>
                    </a:cubicBezTo>
                    <a:cubicBezTo>
                      <a:pt x="76" y="1166"/>
                      <a:pt x="167" y="1250"/>
                      <a:pt x="287" y="1326"/>
                    </a:cubicBezTo>
                    <a:cubicBezTo>
                      <a:pt x="640" y="1562"/>
                      <a:pt x="1212" y="1765"/>
                      <a:pt x="2145" y="1765"/>
                    </a:cubicBezTo>
                    <a:cubicBezTo>
                      <a:pt x="3213" y="1765"/>
                      <a:pt x="3820" y="1549"/>
                      <a:pt x="4166" y="1322"/>
                    </a:cubicBezTo>
                    <a:cubicBezTo>
                      <a:pt x="4263" y="1259"/>
                      <a:pt x="4339" y="1196"/>
                      <a:pt x="4399" y="1136"/>
                    </a:cubicBezTo>
                    <a:cubicBezTo>
                      <a:pt x="4366" y="590"/>
                      <a:pt x="4096" y="1"/>
                      <a:pt x="2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9923975" y="6193274"/>
                <a:ext cx="384121" cy="308168"/>
              </a:xfrm>
              <a:custGeom>
                <a:rect b="b" l="l" r="r" t="t"/>
                <a:pathLst>
                  <a:path extrusionOk="0" h="3749" w="4673">
                    <a:moveTo>
                      <a:pt x="2312" y="140"/>
                    </a:moveTo>
                    <a:cubicBezTo>
                      <a:pt x="2751" y="163"/>
                      <a:pt x="3204" y="203"/>
                      <a:pt x="3624" y="360"/>
                    </a:cubicBezTo>
                    <a:cubicBezTo>
                      <a:pt x="3887" y="457"/>
                      <a:pt x="4430" y="652"/>
                      <a:pt x="4380" y="1019"/>
                    </a:cubicBezTo>
                    <a:cubicBezTo>
                      <a:pt x="4333" y="1372"/>
                      <a:pt x="3757" y="1555"/>
                      <a:pt x="3471" y="1625"/>
                    </a:cubicBezTo>
                    <a:cubicBezTo>
                      <a:pt x="3103" y="1721"/>
                      <a:pt x="2717" y="1759"/>
                      <a:pt x="2338" y="1759"/>
                    </a:cubicBezTo>
                    <a:cubicBezTo>
                      <a:pt x="2323" y="1759"/>
                      <a:pt x="2307" y="1759"/>
                      <a:pt x="2292" y="1758"/>
                    </a:cubicBezTo>
                    <a:cubicBezTo>
                      <a:pt x="1869" y="1755"/>
                      <a:pt x="1439" y="1699"/>
                      <a:pt x="1036" y="1565"/>
                    </a:cubicBezTo>
                    <a:cubicBezTo>
                      <a:pt x="784" y="1482"/>
                      <a:pt x="251" y="1289"/>
                      <a:pt x="251" y="946"/>
                    </a:cubicBezTo>
                    <a:cubicBezTo>
                      <a:pt x="251" y="612"/>
                      <a:pt x="790" y="403"/>
                      <a:pt x="1050" y="326"/>
                    </a:cubicBezTo>
                    <a:cubicBezTo>
                      <a:pt x="1456" y="203"/>
                      <a:pt x="1792" y="140"/>
                      <a:pt x="2312" y="140"/>
                    </a:cubicBezTo>
                    <a:close/>
                    <a:moveTo>
                      <a:pt x="204" y="1292"/>
                    </a:moveTo>
                    <a:lnTo>
                      <a:pt x="204" y="1292"/>
                    </a:lnTo>
                    <a:cubicBezTo>
                      <a:pt x="780" y="1802"/>
                      <a:pt x="1583" y="1931"/>
                      <a:pt x="2332" y="1931"/>
                    </a:cubicBezTo>
                    <a:cubicBezTo>
                      <a:pt x="2718" y="1931"/>
                      <a:pt x="3108" y="1898"/>
                      <a:pt x="3484" y="1802"/>
                    </a:cubicBezTo>
                    <a:cubicBezTo>
                      <a:pt x="3647" y="1758"/>
                      <a:pt x="3810" y="1708"/>
                      <a:pt x="3964" y="1639"/>
                    </a:cubicBezTo>
                    <a:cubicBezTo>
                      <a:pt x="4113" y="1571"/>
                      <a:pt x="4236" y="1448"/>
                      <a:pt x="4386" y="1388"/>
                    </a:cubicBezTo>
                    <a:lnTo>
                      <a:pt x="4386" y="1388"/>
                    </a:lnTo>
                    <a:cubicBezTo>
                      <a:pt x="4416" y="1628"/>
                      <a:pt x="4363" y="1782"/>
                      <a:pt x="4153" y="1885"/>
                    </a:cubicBezTo>
                    <a:cubicBezTo>
                      <a:pt x="3947" y="1988"/>
                      <a:pt x="3734" y="2075"/>
                      <a:pt x="3514" y="2138"/>
                    </a:cubicBezTo>
                    <a:cubicBezTo>
                      <a:pt x="3135" y="2254"/>
                      <a:pt x="2735" y="2310"/>
                      <a:pt x="2338" y="2310"/>
                    </a:cubicBezTo>
                    <a:cubicBezTo>
                      <a:pt x="2267" y="2310"/>
                      <a:pt x="2196" y="2308"/>
                      <a:pt x="2126" y="2304"/>
                    </a:cubicBezTo>
                    <a:cubicBezTo>
                      <a:pt x="1666" y="2281"/>
                      <a:pt x="1199" y="2178"/>
                      <a:pt x="784" y="1978"/>
                    </a:cubicBezTo>
                    <a:cubicBezTo>
                      <a:pt x="627" y="1902"/>
                      <a:pt x="374" y="1805"/>
                      <a:pt x="254" y="1685"/>
                    </a:cubicBezTo>
                    <a:cubicBezTo>
                      <a:pt x="184" y="1611"/>
                      <a:pt x="104" y="1336"/>
                      <a:pt x="204" y="1292"/>
                    </a:cubicBezTo>
                    <a:close/>
                    <a:moveTo>
                      <a:pt x="220" y="1875"/>
                    </a:moveTo>
                    <a:lnTo>
                      <a:pt x="220" y="1875"/>
                    </a:lnTo>
                    <a:cubicBezTo>
                      <a:pt x="895" y="2266"/>
                      <a:pt x="1614" y="2454"/>
                      <a:pt x="2338" y="2454"/>
                    </a:cubicBezTo>
                    <a:cubicBezTo>
                      <a:pt x="2990" y="2454"/>
                      <a:pt x="3645" y="2301"/>
                      <a:pt x="4276" y="2008"/>
                    </a:cubicBezTo>
                    <a:lnTo>
                      <a:pt x="4276" y="2008"/>
                    </a:lnTo>
                    <a:cubicBezTo>
                      <a:pt x="4086" y="2921"/>
                      <a:pt x="3098" y="3570"/>
                      <a:pt x="2206" y="3570"/>
                    </a:cubicBezTo>
                    <a:cubicBezTo>
                      <a:pt x="2197" y="3570"/>
                      <a:pt x="2188" y="3570"/>
                      <a:pt x="2178" y="3569"/>
                    </a:cubicBezTo>
                    <a:cubicBezTo>
                      <a:pt x="1163" y="3553"/>
                      <a:pt x="460" y="2807"/>
                      <a:pt x="220" y="1875"/>
                    </a:cubicBezTo>
                    <a:close/>
                    <a:moveTo>
                      <a:pt x="2229" y="0"/>
                    </a:moveTo>
                    <a:cubicBezTo>
                      <a:pt x="1683" y="30"/>
                      <a:pt x="1119" y="63"/>
                      <a:pt x="627" y="320"/>
                    </a:cubicBezTo>
                    <a:cubicBezTo>
                      <a:pt x="417" y="429"/>
                      <a:pt x="197" y="563"/>
                      <a:pt x="111" y="789"/>
                    </a:cubicBezTo>
                    <a:cubicBezTo>
                      <a:pt x="17" y="1039"/>
                      <a:pt x="1" y="1336"/>
                      <a:pt x="14" y="1599"/>
                    </a:cubicBezTo>
                    <a:cubicBezTo>
                      <a:pt x="48" y="2438"/>
                      <a:pt x="567" y="3210"/>
                      <a:pt x="1333" y="3560"/>
                    </a:cubicBezTo>
                    <a:cubicBezTo>
                      <a:pt x="1614" y="3688"/>
                      <a:pt x="1910" y="3749"/>
                      <a:pt x="2205" y="3749"/>
                    </a:cubicBezTo>
                    <a:cubicBezTo>
                      <a:pt x="2744" y="3749"/>
                      <a:pt x="3277" y="3546"/>
                      <a:pt x="3701" y="3187"/>
                    </a:cubicBezTo>
                    <a:cubicBezTo>
                      <a:pt x="4313" y="2664"/>
                      <a:pt x="4673" y="1825"/>
                      <a:pt x="4566" y="1012"/>
                    </a:cubicBezTo>
                    <a:cubicBezTo>
                      <a:pt x="4440" y="80"/>
                      <a:pt x="2931" y="17"/>
                      <a:pt x="22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10041762" y="6257058"/>
                <a:ext cx="23180" cy="17837"/>
              </a:xfrm>
              <a:custGeom>
                <a:rect b="b" l="l" r="r" t="t"/>
                <a:pathLst>
                  <a:path extrusionOk="0" h="217" w="282">
                    <a:moveTo>
                      <a:pt x="139" y="0"/>
                    </a:moveTo>
                    <a:cubicBezTo>
                      <a:pt x="10" y="0"/>
                      <a:pt x="1" y="213"/>
                      <a:pt x="133" y="216"/>
                    </a:cubicBezTo>
                    <a:cubicBezTo>
                      <a:pt x="134" y="216"/>
                      <a:pt x="135" y="216"/>
                      <a:pt x="137" y="216"/>
                    </a:cubicBezTo>
                    <a:cubicBezTo>
                      <a:pt x="263" y="216"/>
                      <a:pt x="281" y="3"/>
                      <a:pt x="143" y="0"/>
                    </a:cubicBezTo>
                    <a:cubicBezTo>
                      <a:pt x="142" y="0"/>
                      <a:pt x="140" y="0"/>
                      <a:pt x="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10165138" y="6270949"/>
                <a:ext cx="23180" cy="15782"/>
              </a:xfrm>
              <a:custGeom>
                <a:rect b="b" l="l" r="r" t="t"/>
                <a:pathLst>
                  <a:path extrusionOk="0" h="192" w="282">
                    <a:moveTo>
                      <a:pt x="140" y="0"/>
                    </a:moveTo>
                    <a:cubicBezTo>
                      <a:pt x="29" y="0"/>
                      <a:pt x="0" y="148"/>
                      <a:pt x="103" y="184"/>
                    </a:cubicBezTo>
                    <a:cubicBezTo>
                      <a:pt x="119" y="189"/>
                      <a:pt x="133" y="192"/>
                      <a:pt x="146" y="192"/>
                    </a:cubicBezTo>
                    <a:cubicBezTo>
                      <a:pt x="258" y="192"/>
                      <a:pt x="282" y="6"/>
                      <a:pt x="151" y="1"/>
                    </a:cubicBezTo>
                    <a:cubicBezTo>
                      <a:pt x="147" y="0"/>
                      <a:pt x="144" y="0"/>
                      <a:pt x="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10193413" y="6261578"/>
                <a:ext cx="22687" cy="15782"/>
              </a:xfrm>
              <a:custGeom>
                <a:rect b="b" l="l" r="r" t="t"/>
                <a:pathLst>
                  <a:path extrusionOk="0" h="192" w="276">
                    <a:moveTo>
                      <a:pt x="143" y="0"/>
                    </a:moveTo>
                    <a:cubicBezTo>
                      <a:pt x="33" y="0"/>
                      <a:pt x="1" y="191"/>
                      <a:pt x="129" y="191"/>
                    </a:cubicBezTo>
                    <a:cubicBezTo>
                      <a:pt x="266" y="188"/>
                      <a:pt x="276" y="21"/>
                      <a:pt x="156" y="1"/>
                    </a:cubicBezTo>
                    <a:cubicBezTo>
                      <a:pt x="151" y="1"/>
                      <a:pt x="147" y="0"/>
                      <a:pt x="1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10013158" y="6261496"/>
                <a:ext cx="14796" cy="14467"/>
              </a:xfrm>
              <a:custGeom>
                <a:rect b="b" l="l" r="r" t="t"/>
                <a:pathLst>
                  <a:path extrusionOk="0" h="176" w="180">
                    <a:moveTo>
                      <a:pt x="96" y="0"/>
                    </a:moveTo>
                    <a:cubicBezTo>
                      <a:pt x="51" y="0"/>
                      <a:pt x="3" y="31"/>
                      <a:pt x="2" y="86"/>
                    </a:cubicBezTo>
                    <a:cubicBezTo>
                      <a:pt x="0" y="146"/>
                      <a:pt x="43" y="175"/>
                      <a:pt x="87" y="175"/>
                    </a:cubicBezTo>
                    <a:cubicBezTo>
                      <a:pt x="133" y="175"/>
                      <a:pt x="180" y="143"/>
                      <a:pt x="178" y="82"/>
                    </a:cubicBezTo>
                    <a:cubicBezTo>
                      <a:pt x="178" y="26"/>
                      <a:pt x="138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10170398" y="6240536"/>
                <a:ext cx="25400" cy="14632"/>
              </a:xfrm>
              <a:custGeom>
                <a:rect b="b" l="l" r="r" t="t"/>
                <a:pathLst>
                  <a:path extrusionOk="0" h="178" w="309">
                    <a:moveTo>
                      <a:pt x="167" y="1"/>
                    </a:moveTo>
                    <a:cubicBezTo>
                      <a:pt x="46" y="1"/>
                      <a:pt x="1" y="142"/>
                      <a:pt x="133" y="174"/>
                    </a:cubicBezTo>
                    <a:cubicBezTo>
                      <a:pt x="143" y="176"/>
                      <a:pt x="153" y="177"/>
                      <a:pt x="162" y="177"/>
                    </a:cubicBezTo>
                    <a:cubicBezTo>
                      <a:pt x="276" y="177"/>
                      <a:pt x="309" y="13"/>
                      <a:pt x="179" y="1"/>
                    </a:cubicBezTo>
                    <a:cubicBezTo>
                      <a:pt x="175" y="1"/>
                      <a:pt x="171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10029926" y="6284840"/>
                <a:ext cx="15454" cy="15125"/>
              </a:xfrm>
              <a:custGeom>
                <a:rect b="b" l="l" r="r" t="t"/>
                <a:pathLst>
                  <a:path extrusionOk="0" h="184" w="188">
                    <a:moveTo>
                      <a:pt x="84" y="0"/>
                    </a:moveTo>
                    <a:cubicBezTo>
                      <a:pt x="42" y="0"/>
                      <a:pt x="1" y="33"/>
                      <a:pt x="1" y="105"/>
                    </a:cubicBezTo>
                    <a:cubicBezTo>
                      <a:pt x="1" y="161"/>
                      <a:pt x="35" y="184"/>
                      <a:pt x="74" y="184"/>
                    </a:cubicBezTo>
                    <a:cubicBezTo>
                      <a:pt x="127" y="184"/>
                      <a:pt x="187" y="140"/>
                      <a:pt x="174" y="78"/>
                    </a:cubicBezTo>
                    <a:cubicBezTo>
                      <a:pt x="163" y="27"/>
                      <a:pt x="123" y="0"/>
                      <a:pt x="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1" name="Google Shape;911;p39"/>
          <p:cNvSpPr/>
          <p:nvPr/>
        </p:nvSpPr>
        <p:spPr>
          <a:xfrm>
            <a:off x="5271675" y="812675"/>
            <a:ext cx="1761300" cy="1046100"/>
          </a:xfrm>
          <a:prstGeom prst="wedgeEllipseCallout">
            <a:avLst>
              <a:gd fmla="val -57277" name="adj1"/>
              <a:gd fmla="val -39607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FINALLY</a:t>
            </a:r>
            <a:endParaRPr sz="300"/>
          </a:p>
        </p:txBody>
      </p:sp>
      <p:sp>
        <p:nvSpPr>
          <p:cNvPr id="912" name="Google Shape;912;p39"/>
          <p:cNvSpPr txBox="1"/>
          <p:nvPr>
            <p:ph idx="4294967295" type="title"/>
          </p:nvPr>
        </p:nvSpPr>
        <p:spPr>
          <a:xfrm>
            <a:off x="511025" y="2622750"/>
            <a:ext cx="14916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04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40"/>
          <p:cNvPicPr preferRelativeResize="0"/>
          <p:nvPr/>
        </p:nvPicPr>
        <p:blipFill rotWithShape="1">
          <a:blip r:embed="rId3">
            <a:alphaModFix/>
          </a:blip>
          <a:srcRect b="66841" l="28564" r="35116" t="12860"/>
          <a:stretch/>
        </p:blipFill>
        <p:spPr>
          <a:xfrm flipH="1">
            <a:off x="6129100" y="1453175"/>
            <a:ext cx="2324100" cy="1731925"/>
          </a:xfrm>
          <a:prstGeom prst="flowChartManualInpu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8" name="Google Shape;918;p40"/>
          <p:cNvPicPr preferRelativeResize="0"/>
          <p:nvPr/>
        </p:nvPicPr>
        <p:blipFill rotWithShape="1">
          <a:blip r:embed="rId4">
            <a:alphaModFix/>
          </a:blip>
          <a:srcRect b="28281" l="0" r="0" t="569"/>
          <a:stretch/>
        </p:blipFill>
        <p:spPr>
          <a:xfrm>
            <a:off x="718900" y="1499175"/>
            <a:ext cx="2324100" cy="1653600"/>
          </a:xfrm>
          <a:prstGeom prst="flowChartManualInpu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40"/>
          <p:cNvSpPr txBox="1"/>
          <p:nvPr>
            <p:ph idx="1" type="subTitle"/>
          </p:nvPr>
        </p:nvSpPr>
        <p:spPr>
          <a:xfrm>
            <a:off x="718900" y="3650375"/>
            <a:ext cx="232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TRINH VU</a:t>
            </a:r>
            <a:endParaRPr/>
          </a:p>
        </p:txBody>
      </p:sp>
      <p:sp>
        <p:nvSpPr>
          <p:cNvPr id="920" name="Google Shape;920;p40"/>
          <p:cNvSpPr txBox="1"/>
          <p:nvPr>
            <p:ph idx="2" type="subTitle"/>
          </p:nvPr>
        </p:nvSpPr>
        <p:spPr>
          <a:xfrm>
            <a:off x="6129088" y="3650375"/>
            <a:ext cx="232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CHINH</a:t>
            </a:r>
            <a:endParaRPr/>
          </a:p>
        </p:txBody>
      </p:sp>
      <p:sp>
        <p:nvSpPr>
          <p:cNvPr id="921" name="Google Shape;921;p40"/>
          <p:cNvSpPr txBox="1"/>
          <p:nvPr>
            <p:ph idx="3" type="subTitle"/>
          </p:nvPr>
        </p:nvSpPr>
        <p:spPr>
          <a:xfrm>
            <a:off x="718900" y="4035800"/>
            <a:ext cx="23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922" name="Google Shape;922;p40"/>
          <p:cNvSpPr txBox="1"/>
          <p:nvPr>
            <p:ph idx="4" type="subTitle"/>
          </p:nvPr>
        </p:nvSpPr>
        <p:spPr>
          <a:xfrm>
            <a:off x="6129093" y="4035800"/>
            <a:ext cx="23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progress, Responsive</a:t>
            </a:r>
            <a:endParaRPr/>
          </a:p>
        </p:txBody>
      </p:sp>
      <p:sp>
        <p:nvSpPr>
          <p:cNvPr id="923" name="Google Shape;92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MEMBERS</a:t>
            </a:r>
            <a:endParaRPr/>
          </a:p>
        </p:txBody>
      </p:sp>
      <p:pic>
        <p:nvPicPr>
          <p:cNvPr id="924" name="Google Shape;924;p40"/>
          <p:cNvPicPr preferRelativeResize="0"/>
          <p:nvPr/>
        </p:nvPicPr>
        <p:blipFill rotWithShape="1">
          <a:blip r:embed="rId5">
            <a:alphaModFix/>
          </a:blip>
          <a:srcRect b="47192" l="46593" r="17587" t="48579"/>
          <a:stretch/>
        </p:blipFill>
        <p:spPr>
          <a:xfrm>
            <a:off x="718900" y="3267075"/>
            <a:ext cx="2324099" cy="217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5" name="Google Shape;925;p40"/>
          <p:cNvPicPr preferRelativeResize="0"/>
          <p:nvPr/>
        </p:nvPicPr>
        <p:blipFill rotWithShape="1">
          <a:blip r:embed="rId5">
            <a:alphaModFix/>
          </a:blip>
          <a:srcRect b="47192" l="46593" r="17587" t="48579"/>
          <a:stretch/>
        </p:blipFill>
        <p:spPr>
          <a:xfrm flipH="1">
            <a:off x="6129101" y="3267075"/>
            <a:ext cx="2324099" cy="217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6" name="Google Shape;926;p40"/>
          <p:cNvPicPr preferRelativeResize="0"/>
          <p:nvPr/>
        </p:nvPicPr>
        <p:blipFill rotWithShape="1">
          <a:blip r:embed="rId6">
            <a:alphaModFix/>
          </a:blip>
          <a:srcRect b="36000" l="0" r="0" t="23977"/>
          <a:stretch/>
        </p:blipFill>
        <p:spPr>
          <a:xfrm>
            <a:off x="3424000" y="1470700"/>
            <a:ext cx="2324101" cy="16901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7" name="Google Shape;927;p40"/>
          <p:cNvSpPr txBox="1"/>
          <p:nvPr>
            <p:ph idx="1" type="subTitle"/>
          </p:nvPr>
        </p:nvSpPr>
        <p:spPr>
          <a:xfrm>
            <a:off x="3424000" y="3650375"/>
            <a:ext cx="2324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 DAT</a:t>
            </a:r>
            <a:endParaRPr/>
          </a:p>
        </p:txBody>
      </p:sp>
      <p:sp>
        <p:nvSpPr>
          <p:cNvPr id="928" name="Google Shape;928;p40"/>
          <p:cNvSpPr txBox="1"/>
          <p:nvPr>
            <p:ph idx="3" type="subTitle"/>
          </p:nvPr>
        </p:nvSpPr>
        <p:spPr>
          <a:xfrm>
            <a:off x="3424000" y="4035800"/>
            <a:ext cx="232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menu,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history</a:t>
            </a:r>
            <a:endParaRPr/>
          </a:p>
        </p:txBody>
      </p:sp>
      <p:pic>
        <p:nvPicPr>
          <p:cNvPr id="929" name="Google Shape;929;p40"/>
          <p:cNvPicPr preferRelativeResize="0"/>
          <p:nvPr/>
        </p:nvPicPr>
        <p:blipFill rotWithShape="1">
          <a:blip r:embed="rId5">
            <a:alphaModFix/>
          </a:blip>
          <a:srcRect b="47192" l="46593" r="17587" t="48579"/>
          <a:stretch/>
        </p:blipFill>
        <p:spPr>
          <a:xfrm>
            <a:off x="3424000" y="3267075"/>
            <a:ext cx="2324099" cy="2174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0" name="Google Shape;930;p40"/>
          <p:cNvSpPr/>
          <p:nvPr/>
        </p:nvSpPr>
        <p:spPr>
          <a:xfrm flipH="1">
            <a:off x="2879550" y="2955213"/>
            <a:ext cx="1304700" cy="841200"/>
          </a:xfrm>
          <a:prstGeom prst="wedgeEllipseCallout">
            <a:avLst>
              <a:gd fmla="val -41178" name="adj1"/>
              <a:gd fmla="val -60845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LEADER</a:t>
            </a:r>
            <a:endParaRPr sz="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"/>
          <p:cNvSpPr txBox="1"/>
          <p:nvPr>
            <p:ph idx="4294967295" type="title"/>
          </p:nvPr>
        </p:nvSpPr>
        <p:spPr>
          <a:xfrm>
            <a:off x="1514400" y="916299"/>
            <a:ext cx="6115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</a:t>
            </a:r>
            <a:endParaRPr/>
          </a:p>
        </p:txBody>
      </p:sp>
      <p:sp>
        <p:nvSpPr>
          <p:cNvPr id="936" name="Google Shape;936;p41"/>
          <p:cNvSpPr txBox="1"/>
          <p:nvPr>
            <p:ph idx="4294967295" type="subTitle"/>
          </p:nvPr>
        </p:nvSpPr>
        <p:spPr>
          <a:xfrm>
            <a:off x="1514400" y="1626375"/>
            <a:ext cx="61152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Successfully build a complete app with all functions work.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Everyone helps each other and contributes work in both front-end and back-end.</a:t>
            </a:r>
            <a:endParaRPr/>
          </a:p>
        </p:txBody>
      </p:sp>
      <p:sp>
        <p:nvSpPr>
          <p:cNvPr id="937" name="Google Shape;937;p41"/>
          <p:cNvSpPr txBox="1"/>
          <p:nvPr>
            <p:ph idx="4294967295" type="title"/>
          </p:nvPr>
        </p:nvSpPr>
        <p:spPr>
          <a:xfrm>
            <a:off x="1514400" y="2837299"/>
            <a:ext cx="6115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</a:t>
            </a:r>
            <a:endParaRPr/>
          </a:p>
        </p:txBody>
      </p:sp>
      <p:sp>
        <p:nvSpPr>
          <p:cNvPr id="938" name="Google Shape;938;p41"/>
          <p:cNvSpPr txBox="1"/>
          <p:nvPr>
            <p:ph idx="4294967295" type="subTitle"/>
          </p:nvPr>
        </p:nvSpPr>
        <p:spPr>
          <a:xfrm>
            <a:off x="1514400" y="3547375"/>
            <a:ext cx="61152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product is still simple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improve and upgrade more features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2"/>
          <p:cNvSpPr/>
          <p:nvPr/>
        </p:nvSpPr>
        <p:spPr>
          <a:xfrm flipH="1">
            <a:off x="713150" y="1577775"/>
            <a:ext cx="3103869" cy="3035600"/>
          </a:xfrm>
          <a:custGeom>
            <a:rect b="b" l="l" r="r" t="t"/>
            <a:pathLst>
              <a:path extrusionOk="0" h="121424" w="153733">
                <a:moveTo>
                  <a:pt x="0" y="121424"/>
                </a:moveTo>
                <a:lnTo>
                  <a:pt x="0" y="126"/>
                </a:lnTo>
                <a:lnTo>
                  <a:pt x="137410" y="0"/>
                </a:lnTo>
                <a:lnTo>
                  <a:pt x="153733" y="121285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4" name="Google Shape;944;p42"/>
          <p:cNvSpPr/>
          <p:nvPr/>
        </p:nvSpPr>
        <p:spPr>
          <a:xfrm flipH="1">
            <a:off x="3991569" y="536450"/>
            <a:ext cx="4446300" cy="4072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5" name="Google Shape;945;p42"/>
          <p:cNvPicPr preferRelativeResize="0"/>
          <p:nvPr/>
        </p:nvPicPr>
        <p:blipFill rotWithShape="1">
          <a:blip r:embed="rId3">
            <a:alphaModFix/>
          </a:blip>
          <a:srcRect b="67933" l="54237" r="3255" t="15438"/>
          <a:stretch/>
        </p:blipFill>
        <p:spPr>
          <a:xfrm flipH="1">
            <a:off x="1059043" y="535000"/>
            <a:ext cx="2757975" cy="855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6" name="Google Shape;946;p42"/>
          <p:cNvSpPr txBox="1"/>
          <p:nvPr>
            <p:ph type="ctrTitle"/>
          </p:nvPr>
        </p:nvSpPr>
        <p:spPr>
          <a:xfrm>
            <a:off x="4072725" y="1634225"/>
            <a:ext cx="42840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THANKS!</a:t>
            </a:r>
            <a:endParaRPr sz="5600"/>
          </a:p>
        </p:txBody>
      </p:sp>
      <p:sp>
        <p:nvSpPr>
          <p:cNvPr id="947" name="Google Shape;947;p42"/>
          <p:cNvSpPr/>
          <p:nvPr/>
        </p:nvSpPr>
        <p:spPr>
          <a:xfrm>
            <a:off x="1871225" y="857700"/>
            <a:ext cx="1761300" cy="1046100"/>
          </a:xfrm>
          <a:prstGeom prst="wedgeEllipseCallout">
            <a:avLst>
              <a:gd fmla="val -33339" name="adj1"/>
              <a:gd fmla="val 63555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TASTY</a:t>
            </a:r>
            <a:endParaRPr sz="300"/>
          </a:p>
        </p:txBody>
      </p:sp>
      <p:grpSp>
        <p:nvGrpSpPr>
          <p:cNvPr id="948" name="Google Shape;948;p42"/>
          <p:cNvGrpSpPr/>
          <p:nvPr/>
        </p:nvGrpSpPr>
        <p:grpSpPr>
          <a:xfrm>
            <a:off x="1059058" y="2066614"/>
            <a:ext cx="2630552" cy="2383300"/>
            <a:chOff x="1059058" y="2066614"/>
            <a:chExt cx="2630552" cy="2383300"/>
          </a:xfrm>
        </p:grpSpPr>
        <p:grpSp>
          <p:nvGrpSpPr>
            <p:cNvPr id="949" name="Google Shape;949;p42"/>
            <p:cNvGrpSpPr/>
            <p:nvPr/>
          </p:nvGrpSpPr>
          <p:grpSpPr>
            <a:xfrm flipH="1">
              <a:off x="1059058" y="2318092"/>
              <a:ext cx="2584446" cy="1458032"/>
              <a:chOff x="-2343155" y="1797492"/>
              <a:chExt cx="2584446" cy="1458032"/>
            </a:xfrm>
          </p:grpSpPr>
          <p:sp>
            <p:nvSpPr>
              <p:cNvPr id="950" name="Google Shape;950;p42"/>
              <p:cNvSpPr/>
              <p:nvPr/>
            </p:nvSpPr>
            <p:spPr>
              <a:xfrm>
                <a:off x="-2329124" y="1959670"/>
                <a:ext cx="2515195" cy="1281511"/>
              </a:xfrm>
              <a:custGeom>
                <a:rect b="b" l="l" r="r" t="t"/>
                <a:pathLst>
                  <a:path extrusionOk="0" h="8494" w="16671">
                    <a:moveTo>
                      <a:pt x="6697" y="0"/>
                    </a:moveTo>
                    <a:cubicBezTo>
                      <a:pt x="6461" y="0"/>
                      <a:pt x="6218" y="6"/>
                      <a:pt x="5968" y="19"/>
                    </a:cubicBezTo>
                    <a:cubicBezTo>
                      <a:pt x="5065" y="66"/>
                      <a:pt x="4366" y="226"/>
                      <a:pt x="3843" y="432"/>
                    </a:cubicBezTo>
                    <a:cubicBezTo>
                      <a:pt x="3077" y="735"/>
                      <a:pt x="2685" y="1137"/>
                      <a:pt x="2581" y="1417"/>
                    </a:cubicBezTo>
                    <a:cubicBezTo>
                      <a:pt x="2468" y="1740"/>
                      <a:pt x="2345" y="2210"/>
                      <a:pt x="2402" y="2683"/>
                    </a:cubicBezTo>
                    <a:cubicBezTo>
                      <a:pt x="2428" y="2906"/>
                      <a:pt x="2494" y="3132"/>
                      <a:pt x="2625" y="3342"/>
                    </a:cubicBezTo>
                    <a:cubicBezTo>
                      <a:pt x="2991" y="3955"/>
                      <a:pt x="3364" y="4118"/>
                      <a:pt x="3407" y="4134"/>
                    </a:cubicBezTo>
                    <a:lnTo>
                      <a:pt x="3410" y="4138"/>
                    </a:lnTo>
                    <a:lnTo>
                      <a:pt x="3373" y="4138"/>
                    </a:lnTo>
                    <a:cubicBezTo>
                      <a:pt x="3157" y="4151"/>
                      <a:pt x="2122" y="4208"/>
                      <a:pt x="1592" y="4258"/>
                    </a:cubicBezTo>
                    <a:cubicBezTo>
                      <a:pt x="1512" y="4265"/>
                      <a:pt x="1446" y="4271"/>
                      <a:pt x="1392" y="4277"/>
                    </a:cubicBezTo>
                    <a:cubicBezTo>
                      <a:pt x="943" y="4337"/>
                      <a:pt x="347" y="4661"/>
                      <a:pt x="147" y="5543"/>
                    </a:cubicBezTo>
                    <a:cubicBezTo>
                      <a:pt x="0" y="6186"/>
                      <a:pt x="87" y="6955"/>
                      <a:pt x="387" y="7534"/>
                    </a:cubicBezTo>
                    <a:cubicBezTo>
                      <a:pt x="496" y="7751"/>
                      <a:pt x="633" y="7941"/>
                      <a:pt x="803" y="8090"/>
                    </a:cubicBezTo>
                    <a:cubicBezTo>
                      <a:pt x="1173" y="8421"/>
                      <a:pt x="1702" y="8493"/>
                      <a:pt x="2203" y="8493"/>
                    </a:cubicBezTo>
                    <a:cubicBezTo>
                      <a:pt x="2217" y="8493"/>
                      <a:pt x="2231" y="8493"/>
                      <a:pt x="2245" y="8493"/>
                    </a:cubicBezTo>
                    <a:cubicBezTo>
                      <a:pt x="2565" y="8490"/>
                      <a:pt x="2874" y="8460"/>
                      <a:pt x="3121" y="8450"/>
                    </a:cubicBezTo>
                    <a:cubicBezTo>
                      <a:pt x="3450" y="8437"/>
                      <a:pt x="4892" y="8407"/>
                      <a:pt x="6354" y="8387"/>
                    </a:cubicBezTo>
                    <a:cubicBezTo>
                      <a:pt x="7457" y="8368"/>
                      <a:pt x="8573" y="8355"/>
                      <a:pt x="9233" y="8355"/>
                    </a:cubicBezTo>
                    <a:cubicBezTo>
                      <a:pt x="9380" y="8355"/>
                      <a:pt x="9504" y="8356"/>
                      <a:pt x="9601" y="8357"/>
                    </a:cubicBezTo>
                    <a:lnTo>
                      <a:pt x="9621" y="8357"/>
                    </a:lnTo>
                    <a:cubicBezTo>
                      <a:pt x="9658" y="8358"/>
                      <a:pt x="9697" y="8358"/>
                      <a:pt x="9737" y="8358"/>
                    </a:cubicBezTo>
                    <a:cubicBezTo>
                      <a:pt x="10768" y="8358"/>
                      <a:pt x="12947" y="8222"/>
                      <a:pt x="13865" y="8222"/>
                    </a:cubicBezTo>
                    <a:cubicBezTo>
                      <a:pt x="13963" y="8222"/>
                      <a:pt x="14047" y="8224"/>
                      <a:pt x="14113" y="8227"/>
                    </a:cubicBezTo>
                    <a:cubicBezTo>
                      <a:pt x="14377" y="8242"/>
                      <a:pt x="14701" y="8264"/>
                      <a:pt x="15024" y="8264"/>
                    </a:cubicBezTo>
                    <a:cubicBezTo>
                      <a:pt x="15573" y="8264"/>
                      <a:pt x="16117" y="8200"/>
                      <a:pt x="16348" y="7927"/>
                    </a:cubicBezTo>
                    <a:cubicBezTo>
                      <a:pt x="16443" y="7814"/>
                      <a:pt x="16511" y="7698"/>
                      <a:pt x="16554" y="7588"/>
                    </a:cubicBezTo>
                    <a:cubicBezTo>
                      <a:pt x="16670" y="7278"/>
                      <a:pt x="16587" y="6992"/>
                      <a:pt x="16387" y="6805"/>
                    </a:cubicBezTo>
                    <a:cubicBezTo>
                      <a:pt x="16288" y="6712"/>
                      <a:pt x="16151" y="6615"/>
                      <a:pt x="16017" y="6526"/>
                    </a:cubicBezTo>
                    <a:cubicBezTo>
                      <a:pt x="15791" y="6379"/>
                      <a:pt x="15578" y="6263"/>
                      <a:pt x="15578" y="6263"/>
                    </a:cubicBezTo>
                    <a:cubicBezTo>
                      <a:pt x="15578" y="6263"/>
                      <a:pt x="15615" y="6243"/>
                      <a:pt x="15668" y="6206"/>
                    </a:cubicBezTo>
                    <a:lnTo>
                      <a:pt x="15671" y="6206"/>
                    </a:lnTo>
                    <a:cubicBezTo>
                      <a:pt x="15868" y="6069"/>
                      <a:pt x="16320" y="5723"/>
                      <a:pt x="16340" y="5360"/>
                    </a:cubicBezTo>
                    <a:cubicBezTo>
                      <a:pt x="16368" y="4890"/>
                      <a:pt x="15538" y="4504"/>
                      <a:pt x="14669" y="4321"/>
                    </a:cubicBezTo>
                    <a:cubicBezTo>
                      <a:pt x="14045" y="4187"/>
                      <a:pt x="13540" y="4168"/>
                      <a:pt x="13304" y="4168"/>
                    </a:cubicBezTo>
                    <a:cubicBezTo>
                      <a:pt x="13211" y="4168"/>
                      <a:pt x="13160" y="4171"/>
                      <a:pt x="13160" y="4171"/>
                    </a:cubicBezTo>
                    <a:cubicBezTo>
                      <a:pt x="13160" y="4171"/>
                      <a:pt x="13194" y="4148"/>
                      <a:pt x="13237" y="4108"/>
                    </a:cubicBezTo>
                    <a:cubicBezTo>
                      <a:pt x="13317" y="4035"/>
                      <a:pt x="13434" y="3905"/>
                      <a:pt x="13434" y="3758"/>
                    </a:cubicBezTo>
                    <a:cubicBezTo>
                      <a:pt x="13434" y="3645"/>
                      <a:pt x="13374" y="3485"/>
                      <a:pt x="13314" y="3349"/>
                    </a:cubicBezTo>
                    <a:cubicBezTo>
                      <a:pt x="13251" y="3209"/>
                      <a:pt x="13187" y="3095"/>
                      <a:pt x="13187" y="3095"/>
                    </a:cubicBezTo>
                    <a:cubicBezTo>
                      <a:pt x="13187" y="3095"/>
                      <a:pt x="13666" y="2979"/>
                      <a:pt x="13733" y="2749"/>
                    </a:cubicBezTo>
                    <a:cubicBezTo>
                      <a:pt x="13803" y="2503"/>
                      <a:pt x="13271" y="1374"/>
                      <a:pt x="11505" y="835"/>
                    </a:cubicBezTo>
                    <a:cubicBezTo>
                      <a:pt x="10480" y="521"/>
                      <a:pt x="9524" y="258"/>
                      <a:pt x="8468" y="118"/>
                    </a:cubicBezTo>
                    <a:cubicBezTo>
                      <a:pt x="7915" y="43"/>
                      <a:pt x="7331" y="0"/>
                      <a:pt x="6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-1966897" y="2364438"/>
                <a:ext cx="1664576" cy="219369"/>
              </a:xfrm>
              <a:custGeom>
                <a:rect b="b" l="l" r="r" t="t"/>
                <a:pathLst>
                  <a:path extrusionOk="0" h="1454" w="11033">
                    <a:moveTo>
                      <a:pt x="1" y="0"/>
                    </a:moveTo>
                    <a:cubicBezTo>
                      <a:pt x="27" y="223"/>
                      <a:pt x="93" y="449"/>
                      <a:pt x="224" y="659"/>
                    </a:cubicBezTo>
                    <a:cubicBezTo>
                      <a:pt x="590" y="1272"/>
                      <a:pt x="963" y="1435"/>
                      <a:pt x="1006" y="1451"/>
                    </a:cubicBezTo>
                    <a:cubicBezTo>
                      <a:pt x="1119" y="1452"/>
                      <a:pt x="1232" y="1453"/>
                      <a:pt x="1345" y="1453"/>
                    </a:cubicBezTo>
                    <a:cubicBezTo>
                      <a:pt x="1596" y="1453"/>
                      <a:pt x="1847" y="1450"/>
                      <a:pt x="2098" y="1439"/>
                    </a:cubicBezTo>
                    <a:cubicBezTo>
                      <a:pt x="2213" y="1434"/>
                      <a:pt x="2432" y="1432"/>
                      <a:pt x="2710" y="1432"/>
                    </a:cubicBezTo>
                    <a:cubicBezTo>
                      <a:pt x="3348" y="1432"/>
                      <a:pt x="4295" y="1441"/>
                      <a:pt x="4998" y="1441"/>
                    </a:cubicBezTo>
                    <a:cubicBezTo>
                      <a:pt x="5304" y="1441"/>
                      <a:pt x="5563" y="1439"/>
                      <a:pt x="5731" y="1435"/>
                    </a:cubicBezTo>
                    <a:cubicBezTo>
                      <a:pt x="5785" y="1433"/>
                      <a:pt x="5865" y="1433"/>
                      <a:pt x="5967" y="1433"/>
                    </a:cubicBezTo>
                    <a:cubicBezTo>
                      <a:pt x="6538" y="1433"/>
                      <a:pt x="7791" y="1450"/>
                      <a:pt x="8974" y="1450"/>
                    </a:cubicBezTo>
                    <a:cubicBezTo>
                      <a:pt x="9671" y="1450"/>
                      <a:pt x="10343" y="1444"/>
                      <a:pt x="10836" y="1425"/>
                    </a:cubicBezTo>
                    <a:cubicBezTo>
                      <a:pt x="10916" y="1352"/>
                      <a:pt x="11033" y="1222"/>
                      <a:pt x="11033" y="1075"/>
                    </a:cubicBezTo>
                    <a:cubicBezTo>
                      <a:pt x="11033" y="962"/>
                      <a:pt x="10973" y="802"/>
                      <a:pt x="10913" y="666"/>
                    </a:cubicBezTo>
                    <a:cubicBezTo>
                      <a:pt x="10658" y="613"/>
                      <a:pt x="10397" y="601"/>
                      <a:pt x="10134" y="601"/>
                    </a:cubicBezTo>
                    <a:cubicBezTo>
                      <a:pt x="9918" y="601"/>
                      <a:pt x="9700" y="609"/>
                      <a:pt x="9481" y="609"/>
                    </a:cubicBezTo>
                    <a:cubicBezTo>
                      <a:pt x="9412" y="609"/>
                      <a:pt x="9343" y="608"/>
                      <a:pt x="9274" y="606"/>
                    </a:cubicBezTo>
                    <a:cubicBezTo>
                      <a:pt x="8013" y="569"/>
                      <a:pt x="6750" y="526"/>
                      <a:pt x="5488" y="523"/>
                    </a:cubicBezTo>
                    <a:cubicBezTo>
                      <a:pt x="4466" y="516"/>
                      <a:pt x="3477" y="432"/>
                      <a:pt x="2468" y="333"/>
                    </a:cubicBezTo>
                    <a:cubicBezTo>
                      <a:pt x="1728" y="263"/>
                      <a:pt x="940" y="326"/>
                      <a:pt x="227" y="90"/>
                    </a:cubicBezTo>
                    <a:cubicBezTo>
                      <a:pt x="147" y="63"/>
                      <a:pt x="73" y="3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-2270890" y="3096279"/>
                <a:ext cx="2439307" cy="144838"/>
              </a:xfrm>
              <a:custGeom>
                <a:rect b="b" l="l" r="r" t="t"/>
                <a:pathLst>
                  <a:path extrusionOk="0" h="960" w="16168">
                    <a:moveTo>
                      <a:pt x="1" y="0"/>
                    </a:moveTo>
                    <a:cubicBezTo>
                      <a:pt x="110" y="217"/>
                      <a:pt x="247" y="407"/>
                      <a:pt x="417" y="556"/>
                    </a:cubicBezTo>
                    <a:cubicBezTo>
                      <a:pt x="787" y="887"/>
                      <a:pt x="1316" y="959"/>
                      <a:pt x="1817" y="959"/>
                    </a:cubicBezTo>
                    <a:cubicBezTo>
                      <a:pt x="1831" y="959"/>
                      <a:pt x="1845" y="959"/>
                      <a:pt x="1859" y="959"/>
                    </a:cubicBezTo>
                    <a:cubicBezTo>
                      <a:pt x="2179" y="956"/>
                      <a:pt x="2488" y="926"/>
                      <a:pt x="2735" y="916"/>
                    </a:cubicBezTo>
                    <a:cubicBezTo>
                      <a:pt x="3064" y="903"/>
                      <a:pt x="4506" y="873"/>
                      <a:pt x="5968" y="853"/>
                    </a:cubicBezTo>
                    <a:cubicBezTo>
                      <a:pt x="7071" y="834"/>
                      <a:pt x="8187" y="821"/>
                      <a:pt x="8847" y="821"/>
                    </a:cubicBezTo>
                    <a:cubicBezTo>
                      <a:pt x="8994" y="821"/>
                      <a:pt x="9118" y="822"/>
                      <a:pt x="9215" y="823"/>
                    </a:cubicBezTo>
                    <a:lnTo>
                      <a:pt x="9235" y="823"/>
                    </a:lnTo>
                    <a:cubicBezTo>
                      <a:pt x="9272" y="824"/>
                      <a:pt x="9311" y="824"/>
                      <a:pt x="9351" y="824"/>
                    </a:cubicBezTo>
                    <a:cubicBezTo>
                      <a:pt x="10382" y="824"/>
                      <a:pt x="12561" y="688"/>
                      <a:pt x="13479" y="688"/>
                    </a:cubicBezTo>
                    <a:cubicBezTo>
                      <a:pt x="13577" y="688"/>
                      <a:pt x="13661" y="690"/>
                      <a:pt x="13727" y="693"/>
                    </a:cubicBezTo>
                    <a:cubicBezTo>
                      <a:pt x="13991" y="708"/>
                      <a:pt x="14315" y="730"/>
                      <a:pt x="14638" y="730"/>
                    </a:cubicBezTo>
                    <a:cubicBezTo>
                      <a:pt x="15187" y="730"/>
                      <a:pt x="15731" y="666"/>
                      <a:pt x="15962" y="393"/>
                    </a:cubicBezTo>
                    <a:cubicBezTo>
                      <a:pt x="16057" y="280"/>
                      <a:pt x="16125" y="164"/>
                      <a:pt x="16168" y="54"/>
                    </a:cubicBezTo>
                    <a:lnTo>
                      <a:pt x="16168" y="54"/>
                    </a:lnTo>
                    <a:cubicBezTo>
                      <a:pt x="15862" y="120"/>
                      <a:pt x="15548" y="160"/>
                      <a:pt x="15242" y="197"/>
                    </a:cubicBezTo>
                    <a:cubicBezTo>
                      <a:pt x="14742" y="262"/>
                      <a:pt x="14242" y="280"/>
                      <a:pt x="13743" y="280"/>
                    </a:cubicBezTo>
                    <a:cubicBezTo>
                      <a:pt x="13170" y="280"/>
                      <a:pt x="12596" y="257"/>
                      <a:pt x="12020" y="257"/>
                    </a:cubicBezTo>
                    <a:cubicBezTo>
                      <a:pt x="11770" y="257"/>
                      <a:pt x="11520" y="261"/>
                      <a:pt x="11269" y="274"/>
                    </a:cubicBezTo>
                    <a:cubicBezTo>
                      <a:pt x="11043" y="285"/>
                      <a:pt x="10816" y="290"/>
                      <a:pt x="10590" y="290"/>
                    </a:cubicBezTo>
                    <a:cubicBezTo>
                      <a:pt x="9878" y="290"/>
                      <a:pt x="9169" y="245"/>
                      <a:pt x="8456" y="245"/>
                    </a:cubicBezTo>
                    <a:cubicBezTo>
                      <a:pt x="8322" y="245"/>
                      <a:pt x="8187" y="247"/>
                      <a:pt x="8053" y="250"/>
                    </a:cubicBezTo>
                    <a:cubicBezTo>
                      <a:pt x="7999" y="252"/>
                      <a:pt x="7945" y="252"/>
                      <a:pt x="7891" y="252"/>
                    </a:cubicBezTo>
                    <a:cubicBezTo>
                      <a:pt x="7248" y="252"/>
                      <a:pt x="6617" y="166"/>
                      <a:pt x="5972" y="154"/>
                    </a:cubicBezTo>
                    <a:cubicBezTo>
                      <a:pt x="5938" y="153"/>
                      <a:pt x="5905" y="153"/>
                      <a:pt x="5871" y="153"/>
                    </a:cubicBezTo>
                    <a:cubicBezTo>
                      <a:pt x="5223" y="153"/>
                      <a:pt x="4580" y="261"/>
                      <a:pt x="3932" y="261"/>
                    </a:cubicBezTo>
                    <a:cubicBezTo>
                      <a:pt x="3862" y="261"/>
                      <a:pt x="3791" y="260"/>
                      <a:pt x="3720" y="257"/>
                    </a:cubicBezTo>
                    <a:cubicBezTo>
                      <a:pt x="3490" y="247"/>
                      <a:pt x="3262" y="243"/>
                      <a:pt x="3035" y="243"/>
                    </a:cubicBezTo>
                    <a:cubicBezTo>
                      <a:pt x="2672" y="243"/>
                      <a:pt x="2311" y="252"/>
                      <a:pt x="1945" y="254"/>
                    </a:cubicBezTo>
                    <a:cubicBezTo>
                      <a:pt x="1896" y="254"/>
                      <a:pt x="1848" y="254"/>
                      <a:pt x="1799" y="254"/>
                    </a:cubicBezTo>
                    <a:cubicBezTo>
                      <a:pt x="1171" y="254"/>
                      <a:pt x="573" y="2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-24204" y="2895781"/>
                <a:ext cx="111646" cy="106214"/>
              </a:xfrm>
              <a:custGeom>
                <a:rect b="b" l="l" r="r" t="t"/>
                <a:pathLst>
                  <a:path extrusionOk="0" h="704" w="74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274" y="41"/>
                      <a:pt x="186" y="190"/>
                      <a:pt x="130" y="277"/>
                    </a:cubicBezTo>
                    <a:cubicBezTo>
                      <a:pt x="97" y="330"/>
                      <a:pt x="77" y="387"/>
                      <a:pt x="57" y="444"/>
                    </a:cubicBezTo>
                    <a:cubicBezTo>
                      <a:pt x="40" y="497"/>
                      <a:pt x="0" y="584"/>
                      <a:pt x="23" y="640"/>
                    </a:cubicBezTo>
                    <a:cubicBezTo>
                      <a:pt x="46" y="699"/>
                      <a:pt x="128" y="704"/>
                      <a:pt x="191" y="704"/>
                    </a:cubicBezTo>
                    <a:cubicBezTo>
                      <a:pt x="202" y="704"/>
                      <a:pt x="213" y="703"/>
                      <a:pt x="223" y="703"/>
                    </a:cubicBezTo>
                    <a:cubicBezTo>
                      <a:pt x="227" y="704"/>
                      <a:pt x="230" y="704"/>
                      <a:pt x="233" y="704"/>
                    </a:cubicBezTo>
                    <a:cubicBezTo>
                      <a:pt x="360" y="704"/>
                      <a:pt x="479" y="645"/>
                      <a:pt x="573" y="564"/>
                    </a:cubicBezTo>
                    <a:cubicBezTo>
                      <a:pt x="646" y="500"/>
                      <a:pt x="716" y="417"/>
                      <a:pt x="739" y="321"/>
                    </a:cubicBezTo>
                    <a:cubicBezTo>
                      <a:pt x="513" y="174"/>
                      <a:pt x="300" y="58"/>
                      <a:pt x="300" y="58"/>
                    </a:cubicBezTo>
                    <a:cubicBezTo>
                      <a:pt x="300" y="58"/>
                      <a:pt x="337" y="38"/>
                      <a:pt x="390" y="1"/>
                    </a:cubicBezTo>
                    <a:close/>
                  </a:path>
                </a:pathLst>
              </a:custGeom>
              <a:solidFill>
                <a:srgbClr val="E7C0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-994872" y="2570669"/>
                <a:ext cx="394079" cy="641812"/>
              </a:xfrm>
              <a:custGeom>
                <a:rect b="b" l="l" r="r" t="t"/>
                <a:pathLst>
                  <a:path extrusionOk="0" h="4254" w="2612">
                    <a:moveTo>
                      <a:pt x="1311" y="1"/>
                    </a:moveTo>
                    <a:cubicBezTo>
                      <a:pt x="1150" y="1"/>
                      <a:pt x="990" y="30"/>
                      <a:pt x="880" y="88"/>
                    </a:cubicBezTo>
                    <a:cubicBezTo>
                      <a:pt x="427" y="324"/>
                      <a:pt x="184" y="967"/>
                      <a:pt x="74" y="1430"/>
                    </a:cubicBezTo>
                    <a:cubicBezTo>
                      <a:pt x="27" y="1636"/>
                      <a:pt x="27" y="1843"/>
                      <a:pt x="27" y="2053"/>
                    </a:cubicBezTo>
                    <a:cubicBezTo>
                      <a:pt x="27" y="2222"/>
                      <a:pt x="1" y="2396"/>
                      <a:pt x="34" y="2569"/>
                    </a:cubicBezTo>
                    <a:cubicBezTo>
                      <a:pt x="97" y="2878"/>
                      <a:pt x="184" y="3208"/>
                      <a:pt x="311" y="3501"/>
                    </a:cubicBezTo>
                    <a:cubicBezTo>
                      <a:pt x="414" y="3731"/>
                      <a:pt x="554" y="4068"/>
                      <a:pt x="803" y="4174"/>
                    </a:cubicBezTo>
                    <a:cubicBezTo>
                      <a:pt x="928" y="4228"/>
                      <a:pt x="1060" y="4253"/>
                      <a:pt x="1193" y="4253"/>
                    </a:cubicBezTo>
                    <a:cubicBezTo>
                      <a:pt x="1420" y="4253"/>
                      <a:pt x="1648" y="4177"/>
                      <a:pt x="1836" y="4040"/>
                    </a:cubicBezTo>
                    <a:cubicBezTo>
                      <a:pt x="1962" y="3948"/>
                      <a:pt x="2055" y="3794"/>
                      <a:pt x="2145" y="3668"/>
                    </a:cubicBezTo>
                    <a:cubicBezTo>
                      <a:pt x="2238" y="3531"/>
                      <a:pt x="2322" y="3401"/>
                      <a:pt x="2395" y="3248"/>
                    </a:cubicBezTo>
                    <a:cubicBezTo>
                      <a:pt x="2555" y="2905"/>
                      <a:pt x="2552" y="2502"/>
                      <a:pt x="2578" y="2126"/>
                    </a:cubicBezTo>
                    <a:cubicBezTo>
                      <a:pt x="2612" y="1730"/>
                      <a:pt x="2538" y="607"/>
                      <a:pt x="1749" y="88"/>
                    </a:cubicBezTo>
                    <a:cubicBezTo>
                      <a:pt x="1634" y="30"/>
                      <a:pt x="1472" y="1"/>
                      <a:pt x="1311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-1641933" y="2570066"/>
                <a:ext cx="437832" cy="651166"/>
              </a:xfrm>
              <a:custGeom>
                <a:rect b="b" l="l" r="r" t="t"/>
                <a:pathLst>
                  <a:path extrusionOk="0" h="4316" w="2902">
                    <a:moveTo>
                      <a:pt x="1314" y="1"/>
                    </a:moveTo>
                    <a:cubicBezTo>
                      <a:pt x="1105" y="1"/>
                      <a:pt x="877" y="65"/>
                      <a:pt x="660" y="251"/>
                    </a:cubicBezTo>
                    <a:cubicBezTo>
                      <a:pt x="570" y="331"/>
                      <a:pt x="514" y="465"/>
                      <a:pt x="450" y="571"/>
                    </a:cubicBezTo>
                    <a:cubicBezTo>
                      <a:pt x="360" y="718"/>
                      <a:pt x="291" y="871"/>
                      <a:pt x="231" y="1035"/>
                    </a:cubicBezTo>
                    <a:cubicBezTo>
                      <a:pt x="88" y="1434"/>
                      <a:pt x="0" y="1883"/>
                      <a:pt x="0" y="2309"/>
                    </a:cubicBezTo>
                    <a:cubicBezTo>
                      <a:pt x="4" y="3005"/>
                      <a:pt x="220" y="3888"/>
                      <a:pt x="907" y="4218"/>
                    </a:cubicBezTo>
                    <a:cubicBezTo>
                      <a:pt x="1044" y="4283"/>
                      <a:pt x="1200" y="4316"/>
                      <a:pt x="1356" y="4316"/>
                    </a:cubicBezTo>
                    <a:cubicBezTo>
                      <a:pt x="1607" y="4316"/>
                      <a:pt x="1859" y="4232"/>
                      <a:pt x="2035" y="4061"/>
                    </a:cubicBezTo>
                    <a:cubicBezTo>
                      <a:pt x="2212" y="3895"/>
                      <a:pt x="2365" y="3692"/>
                      <a:pt x="2465" y="3472"/>
                    </a:cubicBezTo>
                    <a:cubicBezTo>
                      <a:pt x="2575" y="3232"/>
                      <a:pt x="2731" y="2993"/>
                      <a:pt x="2778" y="2726"/>
                    </a:cubicBezTo>
                    <a:cubicBezTo>
                      <a:pt x="2874" y="2154"/>
                      <a:pt x="2902" y="1470"/>
                      <a:pt x="2595" y="951"/>
                    </a:cubicBezTo>
                    <a:cubicBezTo>
                      <a:pt x="2452" y="711"/>
                      <a:pt x="2295" y="475"/>
                      <a:pt x="2095" y="285"/>
                    </a:cubicBezTo>
                    <a:cubicBezTo>
                      <a:pt x="2037" y="229"/>
                      <a:pt x="1709" y="1"/>
                      <a:pt x="1314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-1335978" y="1980037"/>
                <a:ext cx="427724" cy="599115"/>
              </a:xfrm>
              <a:custGeom>
                <a:rect b="b" l="l" r="r" t="t"/>
                <a:pathLst>
                  <a:path extrusionOk="0" h="3971" w="2835">
                    <a:moveTo>
                      <a:pt x="1421" y="0"/>
                    </a:moveTo>
                    <a:cubicBezTo>
                      <a:pt x="1298" y="0"/>
                      <a:pt x="1100" y="97"/>
                      <a:pt x="1009" y="134"/>
                    </a:cubicBezTo>
                    <a:cubicBezTo>
                      <a:pt x="846" y="200"/>
                      <a:pt x="723" y="300"/>
                      <a:pt x="607" y="426"/>
                    </a:cubicBezTo>
                    <a:cubicBezTo>
                      <a:pt x="254" y="813"/>
                      <a:pt x="38" y="1302"/>
                      <a:pt x="21" y="1832"/>
                    </a:cubicBezTo>
                    <a:cubicBezTo>
                      <a:pt x="1" y="2515"/>
                      <a:pt x="224" y="3383"/>
                      <a:pt x="850" y="3743"/>
                    </a:cubicBezTo>
                    <a:cubicBezTo>
                      <a:pt x="1046" y="3857"/>
                      <a:pt x="1253" y="3970"/>
                      <a:pt x="1480" y="3970"/>
                    </a:cubicBezTo>
                    <a:cubicBezTo>
                      <a:pt x="1519" y="3970"/>
                      <a:pt x="1559" y="3967"/>
                      <a:pt x="1599" y="3959"/>
                    </a:cubicBezTo>
                    <a:cubicBezTo>
                      <a:pt x="1899" y="3907"/>
                      <a:pt x="2219" y="3767"/>
                      <a:pt x="2392" y="3500"/>
                    </a:cubicBezTo>
                    <a:cubicBezTo>
                      <a:pt x="2718" y="2997"/>
                      <a:pt x="2801" y="2395"/>
                      <a:pt x="2818" y="1809"/>
                    </a:cubicBezTo>
                    <a:cubicBezTo>
                      <a:pt x="2835" y="1359"/>
                      <a:pt x="2541" y="910"/>
                      <a:pt x="2292" y="550"/>
                    </a:cubicBezTo>
                    <a:cubicBezTo>
                      <a:pt x="2180" y="388"/>
                      <a:pt x="1861" y="5"/>
                      <a:pt x="1545" y="5"/>
                    </a:cubicBezTo>
                    <a:cubicBezTo>
                      <a:pt x="1523" y="5"/>
                      <a:pt x="1501" y="7"/>
                      <a:pt x="1479" y="11"/>
                    </a:cubicBezTo>
                    <a:cubicBezTo>
                      <a:pt x="1463" y="3"/>
                      <a:pt x="1443" y="0"/>
                      <a:pt x="1421" y="0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-1992996" y="2024693"/>
                <a:ext cx="455333" cy="565621"/>
              </a:xfrm>
              <a:custGeom>
                <a:rect b="b" l="l" r="r" t="t"/>
                <a:pathLst>
                  <a:path extrusionOk="0" h="3749" w="3018">
                    <a:moveTo>
                      <a:pt x="1615" y="1"/>
                    </a:moveTo>
                    <a:cubicBezTo>
                      <a:pt x="849" y="304"/>
                      <a:pt x="457" y="706"/>
                      <a:pt x="353" y="986"/>
                    </a:cubicBezTo>
                    <a:cubicBezTo>
                      <a:pt x="183" y="1463"/>
                      <a:pt x="0" y="2258"/>
                      <a:pt x="397" y="2911"/>
                    </a:cubicBezTo>
                    <a:cubicBezTo>
                      <a:pt x="789" y="3564"/>
                      <a:pt x="1182" y="3707"/>
                      <a:pt x="1182" y="3707"/>
                    </a:cubicBezTo>
                    <a:lnTo>
                      <a:pt x="1145" y="3707"/>
                    </a:lnTo>
                    <a:cubicBezTo>
                      <a:pt x="1266" y="3732"/>
                      <a:pt x="1390" y="3748"/>
                      <a:pt x="1508" y="3748"/>
                    </a:cubicBezTo>
                    <a:cubicBezTo>
                      <a:pt x="1530" y="3748"/>
                      <a:pt x="1551" y="3748"/>
                      <a:pt x="1572" y="3747"/>
                    </a:cubicBezTo>
                    <a:cubicBezTo>
                      <a:pt x="1788" y="3734"/>
                      <a:pt x="2008" y="3714"/>
                      <a:pt x="2221" y="3677"/>
                    </a:cubicBezTo>
                    <a:cubicBezTo>
                      <a:pt x="2900" y="3557"/>
                      <a:pt x="3017" y="2832"/>
                      <a:pt x="2957" y="2262"/>
                    </a:cubicBezTo>
                    <a:cubicBezTo>
                      <a:pt x="2931" y="2002"/>
                      <a:pt x="2924" y="1733"/>
                      <a:pt x="2857" y="1479"/>
                    </a:cubicBezTo>
                    <a:cubicBezTo>
                      <a:pt x="2801" y="1276"/>
                      <a:pt x="2701" y="1080"/>
                      <a:pt x="2591" y="903"/>
                    </a:cubicBezTo>
                    <a:cubicBezTo>
                      <a:pt x="2538" y="817"/>
                      <a:pt x="2474" y="743"/>
                      <a:pt x="2411" y="663"/>
                    </a:cubicBezTo>
                    <a:cubicBezTo>
                      <a:pt x="2347" y="587"/>
                      <a:pt x="2295" y="503"/>
                      <a:pt x="2224" y="434"/>
                    </a:cubicBezTo>
                    <a:cubicBezTo>
                      <a:pt x="2118" y="330"/>
                      <a:pt x="2005" y="227"/>
                      <a:pt x="1878" y="150"/>
                    </a:cubicBezTo>
                    <a:cubicBezTo>
                      <a:pt x="1795" y="97"/>
                      <a:pt x="1705" y="47"/>
                      <a:pt x="1615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-2337120" y="2601898"/>
                <a:ext cx="468761" cy="639247"/>
              </a:xfrm>
              <a:custGeom>
                <a:rect b="b" l="l" r="r" t="t"/>
                <a:pathLst>
                  <a:path extrusionOk="0" h="4237" w="3107">
                    <a:moveTo>
                      <a:pt x="1645" y="1"/>
                    </a:moveTo>
                    <a:cubicBezTo>
                      <a:pt x="1565" y="8"/>
                      <a:pt x="1499" y="14"/>
                      <a:pt x="1445" y="20"/>
                    </a:cubicBezTo>
                    <a:cubicBezTo>
                      <a:pt x="996" y="80"/>
                      <a:pt x="400" y="404"/>
                      <a:pt x="200" y="1286"/>
                    </a:cubicBezTo>
                    <a:cubicBezTo>
                      <a:pt x="0" y="2169"/>
                      <a:pt x="237" y="3284"/>
                      <a:pt x="856" y="3833"/>
                    </a:cubicBezTo>
                    <a:cubicBezTo>
                      <a:pt x="1226" y="4164"/>
                      <a:pt x="1755" y="4236"/>
                      <a:pt x="2256" y="4236"/>
                    </a:cubicBezTo>
                    <a:cubicBezTo>
                      <a:pt x="2270" y="4236"/>
                      <a:pt x="2284" y="4236"/>
                      <a:pt x="2298" y="4236"/>
                    </a:cubicBezTo>
                    <a:cubicBezTo>
                      <a:pt x="2441" y="4147"/>
                      <a:pt x="2567" y="4030"/>
                      <a:pt x="2654" y="3893"/>
                    </a:cubicBezTo>
                    <a:cubicBezTo>
                      <a:pt x="2741" y="3757"/>
                      <a:pt x="2810" y="3604"/>
                      <a:pt x="2870" y="3451"/>
                    </a:cubicBezTo>
                    <a:cubicBezTo>
                      <a:pt x="2987" y="3161"/>
                      <a:pt x="3100" y="2862"/>
                      <a:pt x="3094" y="2542"/>
                    </a:cubicBezTo>
                    <a:cubicBezTo>
                      <a:pt x="3087" y="2289"/>
                      <a:pt x="3107" y="2018"/>
                      <a:pt x="3040" y="1772"/>
                    </a:cubicBezTo>
                    <a:cubicBezTo>
                      <a:pt x="2924" y="1343"/>
                      <a:pt x="2764" y="930"/>
                      <a:pt x="2464" y="597"/>
                    </a:cubicBezTo>
                    <a:cubicBezTo>
                      <a:pt x="2284" y="397"/>
                      <a:pt x="2058" y="171"/>
                      <a:pt x="1808" y="57"/>
                    </a:cubicBezTo>
                    <a:cubicBezTo>
                      <a:pt x="1755" y="34"/>
                      <a:pt x="1702" y="14"/>
                      <a:pt x="1645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-1051597" y="1977472"/>
                <a:ext cx="804905" cy="613900"/>
              </a:xfrm>
              <a:custGeom>
                <a:rect b="b" l="l" r="r" t="t"/>
                <a:pathLst>
                  <a:path extrusionOk="0" h="4069" w="5335">
                    <a:moveTo>
                      <a:pt x="0" y="0"/>
                    </a:moveTo>
                    <a:lnTo>
                      <a:pt x="0" y="0"/>
                    </a:lnTo>
                    <a:cubicBezTo>
                      <a:pt x="154" y="128"/>
                      <a:pt x="310" y="291"/>
                      <a:pt x="420" y="454"/>
                    </a:cubicBezTo>
                    <a:cubicBezTo>
                      <a:pt x="756" y="953"/>
                      <a:pt x="916" y="1493"/>
                      <a:pt x="876" y="2089"/>
                    </a:cubicBezTo>
                    <a:cubicBezTo>
                      <a:pt x="856" y="2378"/>
                      <a:pt x="803" y="2685"/>
                      <a:pt x="703" y="2961"/>
                    </a:cubicBezTo>
                    <a:cubicBezTo>
                      <a:pt x="616" y="3194"/>
                      <a:pt x="487" y="3387"/>
                      <a:pt x="343" y="3590"/>
                    </a:cubicBezTo>
                    <a:cubicBezTo>
                      <a:pt x="294" y="3667"/>
                      <a:pt x="210" y="3734"/>
                      <a:pt x="167" y="3813"/>
                    </a:cubicBezTo>
                    <a:cubicBezTo>
                      <a:pt x="94" y="3947"/>
                      <a:pt x="1969" y="4036"/>
                      <a:pt x="2292" y="4036"/>
                    </a:cubicBezTo>
                    <a:cubicBezTo>
                      <a:pt x="2757" y="4036"/>
                      <a:pt x="3494" y="4069"/>
                      <a:pt x="4103" y="4069"/>
                    </a:cubicBezTo>
                    <a:cubicBezTo>
                      <a:pt x="4322" y="4069"/>
                      <a:pt x="4525" y="4065"/>
                      <a:pt x="4692" y="4053"/>
                    </a:cubicBezTo>
                    <a:cubicBezTo>
                      <a:pt x="4692" y="4053"/>
                      <a:pt x="4966" y="3867"/>
                      <a:pt x="4966" y="3640"/>
                    </a:cubicBezTo>
                    <a:cubicBezTo>
                      <a:pt x="4966" y="3414"/>
                      <a:pt x="4719" y="2977"/>
                      <a:pt x="4719" y="2977"/>
                    </a:cubicBezTo>
                    <a:cubicBezTo>
                      <a:pt x="4719" y="2977"/>
                      <a:pt x="5198" y="2861"/>
                      <a:pt x="5265" y="2631"/>
                    </a:cubicBezTo>
                    <a:cubicBezTo>
                      <a:pt x="5335" y="2385"/>
                      <a:pt x="4803" y="1256"/>
                      <a:pt x="3037" y="717"/>
                    </a:cubicBezTo>
                    <a:cubicBezTo>
                      <a:pt x="2012" y="403"/>
                      <a:pt x="1056" y="14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-1371130" y="2570820"/>
                <a:ext cx="492599" cy="654183"/>
              </a:xfrm>
              <a:custGeom>
                <a:rect b="b" l="l" r="r" t="t"/>
                <a:pathLst>
                  <a:path extrusionOk="0" h="4336" w="3265">
                    <a:moveTo>
                      <a:pt x="0" y="0"/>
                    </a:moveTo>
                    <a:cubicBezTo>
                      <a:pt x="231" y="140"/>
                      <a:pt x="403" y="383"/>
                      <a:pt x="580" y="600"/>
                    </a:cubicBezTo>
                    <a:cubicBezTo>
                      <a:pt x="803" y="873"/>
                      <a:pt x="963" y="1166"/>
                      <a:pt x="1036" y="1522"/>
                    </a:cubicBezTo>
                    <a:cubicBezTo>
                      <a:pt x="1150" y="2085"/>
                      <a:pt x="1047" y="2654"/>
                      <a:pt x="830" y="3177"/>
                    </a:cubicBezTo>
                    <a:cubicBezTo>
                      <a:pt x="743" y="3380"/>
                      <a:pt x="617" y="3554"/>
                      <a:pt x="490" y="3733"/>
                    </a:cubicBezTo>
                    <a:cubicBezTo>
                      <a:pt x="403" y="3853"/>
                      <a:pt x="327" y="3973"/>
                      <a:pt x="231" y="4083"/>
                    </a:cubicBezTo>
                    <a:cubicBezTo>
                      <a:pt x="154" y="4163"/>
                      <a:pt x="71" y="4242"/>
                      <a:pt x="4" y="4336"/>
                    </a:cubicBezTo>
                    <a:cubicBezTo>
                      <a:pt x="1107" y="4317"/>
                      <a:pt x="2223" y="4304"/>
                      <a:pt x="2883" y="4304"/>
                    </a:cubicBezTo>
                    <a:cubicBezTo>
                      <a:pt x="3030" y="4304"/>
                      <a:pt x="3154" y="4305"/>
                      <a:pt x="3251" y="4306"/>
                    </a:cubicBezTo>
                    <a:cubicBezTo>
                      <a:pt x="3104" y="4143"/>
                      <a:pt x="2985" y="3960"/>
                      <a:pt x="2885" y="3760"/>
                    </a:cubicBezTo>
                    <a:cubicBezTo>
                      <a:pt x="2498" y="2981"/>
                      <a:pt x="2348" y="1978"/>
                      <a:pt x="2625" y="1139"/>
                    </a:cubicBezTo>
                    <a:cubicBezTo>
                      <a:pt x="2708" y="883"/>
                      <a:pt x="2838" y="646"/>
                      <a:pt x="2994" y="430"/>
                    </a:cubicBezTo>
                    <a:cubicBezTo>
                      <a:pt x="3068" y="326"/>
                      <a:pt x="3217" y="200"/>
                      <a:pt x="3264" y="71"/>
                    </a:cubicBezTo>
                    <a:cubicBezTo>
                      <a:pt x="3248" y="71"/>
                      <a:pt x="3228" y="67"/>
                      <a:pt x="3214" y="67"/>
                    </a:cubicBezTo>
                    <a:lnTo>
                      <a:pt x="2861" y="67"/>
                    </a:lnTo>
                    <a:cubicBezTo>
                      <a:pt x="2295" y="67"/>
                      <a:pt x="167" y="1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-684843" y="1809712"/>
                <a:ext cx="481434" cy="498030"/>
              </a:xfrm>
              <a:custGeom>
                <a:rect b="b" l="l" r="r" t="t"/>
                <a:pathLst>
                  <a:path extrusionOk="0" h="3301" w="3191">
                    <a:moveTo>
                      <a:pt x="2599" y="1"/>
                    </a:moveTo>
                    <a:cubicBezTo>
                      <a:pt x="2360" y="1"/>
                      <a:pt x="2086" y="121"/>
                      <a:pt x="1932" y="253"/>
                    </a:cubicBezTo>
                    <a:cubicBezTo>
                      <a:pt x="1513" y="613"/>
                      <a:pt x="1456" y="1160"/>
                      <a:pt x="1299" y="1655"/>
                    </a:cubicBezTo>
                    <a:cubicBezTo>
                      <a:pt x="1268" y="1755"/>
                      <a:pt x="1196" y="1931"/>
                      <a:pt x="1071" y="1931"/>
                    </a:cubicBezTo>
                    <a:cubicBezTo>
                      <a:pt x="1063" y="1931"/>
                      <a:pt x="1055" y="1930"/>
                      <a:pt x="1046" y="1928"/>
                    </a:cubicBezTo>
                    <a:cubicBezTo>
                      <a:pt x="929" y="1908"/>
                      <a:pt x="906" y="1775"/>
                      <a:pt x="886" y="1675"/>
                    </a:cubicBezTo>
                    <a:cubicBezTo>
                      <a:pt x="853" y="1479"/>
                      <a:pt x="896" y="1209"/>
                      <a:pt x="753" y="1053"/>
                    </a:cubicBezTo>
                    <a:cubicBezTo>
                      <a:pt x="699" y="994"/>
                      <a:pt x="639" y="970"/>
                      <a:pt x="579" y="970"/>
                    </a:cubicBezTo>
                    <a:cubicBezTo>
                      <a:pt x="477" y="970"/>
                      <a:pt x="373" y="1040"/>
                      <a:pt x="294" y="1126"/>
                    </a:cubicBezTo>
                    <a:cubicBezTo>
                      <a:pt x="137" y="1300"/>
                      <a:pt x="74" y="1529"/>
                      <a:pt x="34" y="1752"/>
                    </a:cubicBezTo>
                    <a:cubicBezTo>
                      <a:pt x="0" y="1948"/>
                      <a:pt x="7" y="2188"/>
                      <a:pt x="17" y="2391"/>
                    </a:cubicBezTo>
                    <a:cubicBezTo>
                      <a:pt x="27" y="2574"/>
                      <a:pt x="44" y="2778"/>
                      <a:pt x="97" y="2954"/>
                    </a:cubicBezTo>
                    <a:cubicBezTo>
                      <a:pt x="60" y="3101"/>
                      <a:pt x="526" y="3147"/>
                      <a:pt x="633" y="3167"/>
                    </a:cubicBezTo>
                    <a:cubicBezTo>
                      <a:pt x="1132" y="3266"/>
                      <a:pt x="1540" y="3300"/>
                      <a:pt x="1860" y="3300"/>
                    </a:cubicBezTo>
                    <a:cubicBezTo>
                      <a:pt x="2371" y="3300"/>
                      <a:pt x="2659" y="3213"/>
                      <a:pt x="2734" y="3164"/>
                    </a:cubicBezTo>
                    <a:cubicBezTo>
                      <a:pt x="2924" y="3041"/>
                      <a:pt x="3004" y="2874"/>
                      <a:pt x="2907" y="2661"/>
                    </a:cubicBezTo>
                    <a:cubicBezTo>
                      <a:pt x="2855" y="2543"/>
                      <a:pt x="2791" y="2497"/>
                      <a:pt x="2688" y="2497"/>
                    </a:cubicBezTo>
                    <a:cubicBezTo>
                      <a:pt x="2655" y="2497"/>
                      <a:pt x="2617" y="2502"/>
                      <a:pt x="2575" y="2511"/>
                    </a:cubicBezTo>
                    <a:cubicBezTo>
                      <a:pt x="2505" y="2526"/>
                      <a:pt x="2396" y="2603"/>
                      <a:pt x="2317" y="2603"/>
                    </a:cubicBezTo>
                    <a:cubicBezTo>
                      <a:pt x="2288" y="2603"/>
                      <a:pt x="2262" y="2592"/>
                      <a:pt x="2245" y="2561"/>
                    </a:cubicBezTo>
                    <a:cubicBezTo>
                      <a:pt x="2258" y="2501"/>
                      <a:pt x="2198" y="2451"/>
                      <a:pt x="2212" y="2382"/>
                    </a:cubicBezTo>
                    <a:cubicBezTo>
                      <a:pt x="2241" y="2219"/>
                      <a:pt x="2444" y="2105"/>
                      <a:pt x="2555" y="1999"/>
                    </a:cubicBezTo>
                    <a:cubicBezTo>
                      <a:pt x="2767" y="1799"/>
                      <a:pt x="2947" y="1539"/>
                      <a:pt x="3057" y="1266"/>
                    </a:cubicBezTo>
                    <a:cubicBezTo>
                      <a:pt x="3191" y="929"/>
                      <a:pt x="3131" y="633"/>
                      <a:pt x="3031" y="297"/>
                    </a:cubicBezTo>
                    <a:cubicBezTo>
                      <a:pt x="2965" y="80"/>
                      <a:pt x="2794" y="1"/>
                      <a:pt x="2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-2343155" y="1797492"/>
                <a:ext cx="2584446" cy="1458032"/>
              </a:xfrm>
              <a:custGeom>
                <a:rect b="b" l="l" r="r" t="t"/>
                <a:pathLst>
                  <a:path extrusionOk="0" h="9664" w="17130">
                    <a:moveTo>
                      <a:pt x="13493" y="176"/>
                    </a:moveTo>
                    <a:cubicBezTo>
                      <a:pt x="13687" y="176"/>
                      <a:pt x="13863" y="270"/>
                      <a:pt x="13956" y="497"/>
                    </a:cubicBezTo>
                    <a:cubicBezTo>
                      <a:pt x="14129" y="911"/>
                      <a:pt x="13983" y="1407"/>
                      <a:pt x="13716" y="1747"/>
                    </a:cubicBezTo>
                    <a:cubicBezTo>
                      <a:pt x="13576" y="1930"/>
                      <a:pt x="12871" y="2369"/>
                      <a:pt x="13173" y="2646"/>
                    </a:cubicBezTo>
                    <a:cubicBezTo>
                      <a:pt x="13223" y="2692"/>
                      <a:pt x="13275" y="2707"/>
                      <a:pt x="13328" y="2707"/>
                    </a:cubicBezTo>
                    <a:cubicBezTo>
                      <a:pt x="13425" y="2707"/>
                      <a:pt x="13526" y="2657"/>
                      <a:pt x="13624" y="2657"/>
                    </a:cubicBezTo>
                    <a:cubicBezTo>
                      <a:pt x="13641" y="2657"/>
                      <a:pt x="13659" y="2659"/>
                      <a:pt x="13676" y="2662"/>
                    </a:cubicBezTo>
                    <a:cubicBezTo>
                      <a:pt x="13833" y="2699"/>
                      <a:pt x="13899" y="2879"/>
                      <a:pt x="13816" y="3008"/>
                    </a:cubicBezTo>
                    <a:cubicBezTo>
                      <a:pt x="13677" y="3230"/>
                      <a:pt x="13317" y="3287"/>
                      <a:pt x="12992" y="3287"/>
                    </a:cubicBezTo>
                    <a:cubicBezTo>
                      <a:pt x="12819" y="3287"/>
                      <a:pt x="12655" y="3271"/>
                      <a:pt x="12540" y="3255"/>
                    </a:cubicBezTo>
                    <a:cubicBezTo>
                      <a:pt x="12088" y="3199"/>
                      <a:pt x="11641" y="3102"/>
                      <a:pt x="11192" y="3032"/>
                    </a:cubicBezTo>
                    <a:cubicBezTo>
                      <a:pt x="11235" y="2919"/>
                      <a:pt x="11478" y="2875"/>
                      <a:pt x="11575" y="2835"/>
                    </a:cubicBezTo>
                    <a:cubicBezTo>
                      <a:pt x="11718" y="2782"/>
                      <a:pt x="11858" y="2726"/>
                      <a:pt x="11995" y="2662"/>
                    </a:cubicBezTo>
                    <a:cubicBezTo>
                      <a:pt x="12298" y="2523"/>
                      <a:pt x="12594" y="2360"/>
                      <a:pt x="12851" y="2143"/>
                    </a:cubicBezTo>
                    <a:cubicBezTo>
                      <a:pt x="13645" y="1468"/>
                      <a:pt x="13656" y="441"/>
                      <a:pt x="13574" y="441"/>
                    </a:cubicBezTo>
                    <a:cubicBezTo>
                      <a:pt x="13573" y="441"/>
                      <a:pt x="13573" y="441"/>
                      <a:pt x="13573" y="441"/>
                    </a:cubicBezTo>
                    <a:cubicBezTo>
                      <a:pt x="13487" y="445"/>
                      <a:pt x="13424" y="1004"/>
                      <a:pt x="13293" y="1273"/>
                    </a:cubicBezTo>
                    <a:cubicBezTo>
                      <a:pt x="13167" y="1536"/>
                      <a:pt x="13014" y="1773"/>
                      <a:pt x="12791" y="1966"/>
                    </a:cubicBezTo>
                    <a:cubicBezTo>
                      <a:pt x="12314" y="2376"/>
                      <a:pt x="11692" y="2592"/>
                      <a:pt x="11122" y="2839"/>
                    </a:cubicBezTo>
                    <a:cubicBezTo>
                      <a:pt x="11122" y="2363"/>
                      <a:pt x="10986" y="1683"/>
                      <a:pt x="11332" y="1301"/>
                    </a:cubicBezTo>
                    <a:cubicBezTo>
                      <a:pt x="11409" y="1216"/>
                      <a:pt x="11495" y="1162"/>
                      <a:pt x="11570" y="1162"/>
                    </a:cubicBezTo>
                    <a:cubicBezTo>
                      <a:pt x="11646" y="1162"/>
                      <a:pt x="11712" y="1217"/>
                      <a:pt x="11745" y="1350"/>
                    </a:cubicBezTo>
                    <a:cubicBezTo>
                      <a:pt x="11795" y="1564"/>
                      <a:pt x="11681" y="1840"/>
                      <a:pt x="11852" y="2020"/>
                    </a:cubicBezTo>
                    <a:cubicBezTo>
                      <a:pt x="11910" y="2083"/>
                      <a:pt x="11967" y="2109"/>
                      <a:pt x="12020" y="2109"/>
                    </a:cubicBezTo>
                    <a:cubicBezTo>
                      <a:pt x="12264" y="2109"/>
                      <a:pt x="12446" y="1559"/>
                      <a:pt x="12488" y="1387"/>
                    </a:cubicBezTo>
                    <a:cubicBezTo>
                      <a:pt x="12577" y="1004"/>
                      <a:pt x="12688" y="565"/>
                      <a:pt x="13034" y="331"/>
                    </a:cubicBezTo>
                    <a:cubicBezTo>
                      <a:pt x="13177" y="234"/>
                      <a:pt x="13341" y="176"/>
                      <a:pt x="13493" y="176"/>
                    </a:cubicBezTo>
                    <a:close/>
                    <a:moveTo>
                      <a:pt x="8107" y="1333"/>
                    </a:moveTo>
                    <a:cubicBezTo>
                      <a:pt x="8118" y="1333"/>
                      <a:pt x="8130" y="1333"/>
                      <a:pt x="8142" y="1333"/>
                    </a:cubicBezTo>
                    <a:cubicBezTo>
                      <a:pt x="8681" y="1357"/>
                      <a:pt x="8964" y="1760"/>
                      <a:pt x="9161" y="2209"/>
                    </a:cubicBezTo>
                    <a:cubicBezTo>
                      <a:pt x="9404" y="2775"/>
                      <a:pt x="9437" y="3359"/>
                      <a:pt x="9301" y="3958"/>
                    </a:cubicBezTo>
                    <a:cubicBezTo>
                      <a:pt x="9234" y="4254"/>
                      <a:pt x="9098" y="4547"/>
                      <a:pt x="8895" y="4777"/>
                    </a:cubicBezTo>
                    <a:cubicBezTo>
                      <a:pt x="8772" y="4917"/>
                      <a:pt x="8664" y="4980"/>
                      <a:pt x="8539" y="4980"/>
                    </a:cubicBezTo>
                    <a:cubicBezTo>
                      <a:pt x="8450" y="4980"/>
                      <a:pt x="8352" y="4948"/>
                      <a:pt x="8235" y="4887"/>
                    </a:cubicBezTo>
                    <a:cubicBezTo>
                      <a:pt x="7769" y="4644"/>
                      <a:pt x="7382" y="4084"/>
                      <a:pt x="7330" y="3558"/>
                    </a:cubicBezTo>
                    <a:cubicBezTo>
                      <a:pt x="7286" y="3145"/>
                      <a:pt x="7402" y="2209"/>
                      <a:pt x="7959" y="2176"/>
                    </a:cubicBezTo>
                    <a:cubicBezTo>
                      <a:pt x="7970" y="2175"/>
                      <a:pt x="7980" y="2175"/>
                      <a:pt x="7991" y="2175"/>
                    </a:cubicBezTo>
                    <a:cubicBezTo>
                      <a:pt x="8486" y="2175"/>
                      <a:pt x="8660" y="2907"/>
                      <a:pt x="8588" y="3291"/>
                    </a:cubicBezTo>
                    <a:cubicBezTo>
                      <a:pt x="8550" y="3490"/>
                      <a:pt x="8442" y="3635"/>
                      <a:pt x="8299" y="3635"/>
                    </a:cubicBezTo>
                    <a:cubicBezTo>
                      <a:pt x="8228" y="3635"/>
                      <a:pt x="8149" y="3600"/>
                      <a:pt x="8065" y="3518"/>
                    </a:cubicBezTo>
                    <a:cubicBezTo>
                      <a:pt x="7889" y="3348"/>
                      <a:pt x="8079" y="2959"/>
                      <a:pt x="7929" y="2925"/>
                    </a:cubicBezTo>
                    <a:cubicBezTo>
                      <a:pt x="7925" y="2925"/>
                      <a:pt x="7921" y="2924"/>
                      <a:pt x="7916" y="2924"/>
                    </a:cubicBezTo>
                    <a:cubicBezTo>
                      <a:pt x="7769" y="2924"/>
                      <a:pt x="7659" y="3432"/>
                      <a:pt x="7999" y="3691"/>
                    </a:cubicBezTo>
                    <a:cubicBezTo>
                      <a:pt x="8103" y="3770"/>
                      <a:pt x="8214" y="3811"/>
                      <a:pt x="8318" y="3811"/>
                    </a:cubicBezTo>
                    <a:cubicBezTo>
                      <a:pt x="8463" y="3811"/>
                      <a:pt x="8596" y="3731"/>
                      <a:pt x="8681" y="3565"/>
                    </a:cubicBezTo>
                    <a:cubicBezTo>
                      <a:pt x="8931" y="3072"/>
                      <a:pt x="8715" y="2100"/>
                      <a:pt x="8089" y="2009"/>
                    </a:cubicBezTo>
                    <a:cubicBezTo>
                      <a:pt x="8053" y="2004"/>
                      <a:pt x="8019" y="2002"/>
                      <a:pt x="7985" y="2002"/>
                    </a:cubicBezTo>
                    <a:cubicBezTo>
                      <a:pt x="7338" y="2002"/>
                      <a:pt x="7140" y="2948"/>
                      <a:pt x="7156" y="3454"/>
                    </a:cubicBezTo>
                    <a:cubicBezTo>
                      <a:pt x="7176" y="4170"/>
                      <a:pt x="7636" y="4617"/>
                      <a:pt x="8139" y="5046"/>
                    </a:cubicBezTo>
                    <a:cubicBezTo>
                      <a:pt x="8110" y="5050"/>
                      <a:pt x="8082" y="5051"/>
                      <a:pt x="8054" y="5051"/>
                    </a:cubicBezTo>
                    <a:cubicBezTo>
                      <a:pt x="7536" y="5051"/>
                      <a:pt x="7121" y="4490"/>
                      <a:pt x="6953" y="4051"/>
                    </a:cubicBezTo>
                    <a:cubicBezTo>
                      <a:pt x="6730" y="3478"/>
                      <a:pt x="6706" y="2752"/>
                      <a:pt x="6966" y="2189"/>
                    </a:cubicBezTo>
                    <a:cubicBezTo>
                      <a:pt x="7168" y="1753"/>
                      <a:pt x="7599" y="1333"/>
                      <a:pt x="8107" y="1333"/>
                    </a:cubicBezTo>
                    <a:close/>
                    <a:moveTo>
                      <a:pt x="7226" y="1182"/>
                    </a:moveTo>
                    <a:cubicBezTo>
                      <a:pt x="7379" y="1182"/>
                      <a:pt x="7538" y="1190"/>
                      <a:pt x="7673" y="1241"/>
                    </a:cubicBezTo>
                    <a:cubicBezTo>
                      <a:pt x="7406" y="1456"/>
                      <a:pt x="7140" y="1573"/>
                      <a:pt x="6946" y="1880"/>
                    </a:cubicBezTo>
                    <a:cubicBezTo>
                      <a:pt x="6740" y="2200"/>
                      <a:pt x="6646" y="2589"/>
                      <a:pt x="6620" y="2965"/>
                    </a:cubicBezTo>
                    <a:cubicBezTo>
                      <a:pt x="6586" y="3402"/>
                      <a:pt x="6666" y="3844"/>
                      <a:pt x="6850" y="4244"/>
                    </a:cubicBezTo>
                    <a:cubicBezTo>
                      <a:pt x="6920" y="4401"/>
                      <a:pt x="7006" y="4547"/>
                      <a:pt x="7113" y="4680"/>
                    </a:cubicBezTo>
                    <a:cubicBezTo>
                      <a:pt x="7190" y="4773"/>
                      <a:pt x="7442" y="4930"/>
                      <a:pt x="7473" y="5037"/>
                    </a:cubicBezTo>
                    <a:cubicBezTo>
                      <a:pt x="7303" y="5074"/>
                      <a:pt x="7118" y="5084"/>
                      <a:pt x="6931" y="5084"/>
                    </a:cubicBezTo>
                    <a:cubicBezTo>
                      <a:pt x="6704" y="5084"/>
                      <a:pt x="6473" y="5069"/>
                      <a:pt x="6259" y="5069"/>
                    </a:cubicBezTo>
                    <a:cubicBezTo>
                      <a:pt x="6237" y="5069"/>
                      <a:pt x="6215" y="5069"/>
                      <a:pt x="6194" y="5070"/>
                    </a:cubicBezTo>
                    <a:cubicBezTo>
                      <a:pt x="5907" y="5075"/>
                      <a:pt x="5617" y="5089"/>
                      <a:pt x="5327" y="5089"/>
                    </a:cubicBezTo>
                    <a:cubicBezTo>
                      <a:pt x="5206" y="5089"/>
                      <a:pt x="5085" y="5087"/>
                      <a:pt x="4965" y="5080"/>
                    </a:cubicBezTo>
                    <a:cubicBezTo>
                      <a:pt x="5401" y="4473"/>
                      <a:pt x="5398" y="3728"/>
                      <a:pt x="5228" y="3025"/>
                    </a:cubicBezTo>
                    <a:cubicBezTo>
                      <a:pt x="5072" y="2379"/>
                      <a:pt x="4748" y="1920"/>
                      <a:pt x="4199" y="1560"/>
                    </a:cubicBezTo>
                    <a:cubicBezTo>
                      <a:pt x="4725" y="1313"/>
                      <a:pt x="5412" y="1290"/>
                      <a:pt x="5981" y="1241"/>
                    </a:cubicBezTo>
                    <a:cubicBezTo>
                      <a:pt x="6327" y="1207"/>
                      <a:pt x="6677" y="1184"/>
                      <a:pt x="7023" y="1184"/>
                    </a:cubicBezTo>
                    <a:cubicBezTo>
                      <a:pt x="7088" y="1184"/>
                      <a:pt x="7156" y="1182"/>
                      <a:pt x="7226" y="1182"/>
                    </a:cubicBezTo>
                    <a:close/>
                    <a:moveTo>
                      <a:pt x="3891" y="1717"/>
                    </a:moveTo>
                    <a:cubicBezTo>
                      <a:pt x="4358" y="1717"/>
                      <a:pt x="4711" y="2177"/>
                      <a:pt x="4895" y="2572"/>
                    </a:cubicBezTo>
                    <a:cubicBezTo>
                      <a:pt x="5122" y="3059"/>
                      <a:pt x="5218" y="3671"/>
                      <a:pt x="5142" y="4198"/>
                    </a:cubicBezTo>
                    <a:cubicBezTo>
                      <a:pt x="5086" y="4558"/>
                      <a:pt x="4929" y="5052"/>
                      <a:pt x="4525" y="5052"/>
                    </a:cubicBezTo>
                    <a:cubicBezTo>
                      <a:pt x="4467" y="5052"/>
                      <a:pt x="4404" y="5042"/>
                      <a:pt x="4336" y="5020"/>
                    </a:cubicBezTo>
                    <a:cubicBezTo>
                      <a:pt x="3906" y="4880"/>
                      <a:pt x="3580" y="4341"/>
                      <a:pt x="3477" y="3928"/>
                    </a:cubicBezTo>
                    <a:cubicBezTo>
                      <a:pt x="3397" y="3612"/>
                      <a:pt x="3255" y="2529"/>
                      <a:pt x="3832" y="2529"/>
                    </a:cubicBezTo>
                    <a:cubicBezTo>
                      <a:pt x="3835" y="2529"/>
                      <a:pt x="3837" y="2529"/>
                      <a:pt x="3840" y="2529"/>
                    </a:cubicBezTo>
                    <a:cubicBezTo>
                      <a:pt x="4262" y="2535"/>
                      <a:pt x="4565" y="3342"/>
                      <a:pt x="4539" y="3681"/>
                    </a:cubicBezTo>
                    <a:cubicBezTo>
                      <a:pt x="4527" y="3833"/>
                      <a:pt x="4441" y="3979"/>
                      <a:pt x="4316" y="3979"/>
                    </a:cubicBezTo>
                    <a:cubicBezTo>
                      <a:pt x="4270" y="3979"/>
                      <a:pt x="4220" y="3959"/>
                      <a:pt x="4166" y="3914"/>
                    </a:cubicBezTo>
                    <a:cubicBezTo>
                      <a:pt x="3981" y="3755"/>
                      <a:pt x="4055" y="3167"/>
                      <a:pt x="3933" y="3167"/>
                    </a:cubicBezTo>
                    <a:cubicBezTo>
                      <a:pt x="3930" y="3167"/>
                      <a:pt x="3926" y="3167"/>
                      <a:pt x="3923" y="3168"/>
                    </a:cubicBezTo>
                    <a:cubicBezTo>
                      <a:pt x="3766" y="3206"/>
                      <a:pt x="3855" y="4204"/>
                      <a:pt x="4291" y="4204"/>
                    </a:cubicBezTo>
                    <a:cubicBezTo>
                      <a:pt x="4392" y="4204"/>
                      <a:pt x="4512" y="4150"/>
                      <a:pt x="4652" y="4018"/>
                    </a:cubicBezTo>
                    <a:cubicBezTo>
                      <a:pt x="4962" y="3725"/>
                      <a:pt x="4493" y="2619"/>
                      <a:pt x="4043" y="2406"/>
                    </a:cubicBezTo>
                    <a:cubicBezTo>
                      <a:pt x="3950" y="2362"/>
                      <a:pt x="3867" y="2343"/>
                      <a:pt x="3794" y="2343"/>
                    </a:cubicBezTo>
                    <a:cubicBezTo>
                      <a:pt x="3282" y="2343"/>
                      <a:pt x="3204" y="3286"/>
                      <a:pt x="3254" y="3661"/>
                    </a:cubicBezTo>
                    <a:cubicBezTo>
                      <a:pt x="3294" y="3984"/>
                      <a:pt x="3383" y="4250"/>
                      <a:pt x="3560" y="4527"/>
                    </a:cubicBezTo>
                    <a:cubicBezTo>
                      <a:pt x="3709" y="4760"/>
                      <a:pt x="3913" y="4910"/>
                      <a:pt x="4089" y="5113"/>
                    </a:cubicBezTo>
                    <a:cubicBezTo>
                      <a:pt x="4052" y="5114"/>
                      <a:pt x="4015" y="5115"/>
                      <a:pt x="3980" y="5115"/>
                    </a:cubicBezTo>
                    <a:cubicBezTo>
                      <a:pt x="3711" y="5115"/>
                      <a:pt x="3488" y="5074"/>
                      <a:pt x="3250" y="4900"/>
                    </a:cubicBezTo>
                    <a:cubicBezTo>
                      <a:pt x="3027" y="4740"/>
                      <a:pt x="2854" y="4517"/>
                      <a:pt x="2741" y="4267"/>
                    </a:cubicBezTo>
                    <a:cubicBezTo>
                      <a:pt x="2507" y="3761"/>
                      <a:pt x="2471" y="3162"/>
                      <a:pt x="2714" y="2652"/>
                    </a:cubicBezTo>
                    <a:cubicBezTo>
                      <a:pt x="2917" y="2220"/>
                      <a:pt x="3290" y="1786"/>
                      <a:pt x="3793" y="1723"/>
                    </a:cubicBezTo>
                    <a:cubicBezTo>
                      <a:pt x="3827" y="1719"/>
                      <a:pt x="3859" y="1717"/>
                      <a:pt x="3891" y="1717"/>
                    </a:cubicBezTo>
                    <a:close/>
                    <a:moveTo>
                      <a:pt x="8778" y="1333"/>
                    </a:moveTo>
                    <a:cubicBezTo>
                      <a:pt x="9174" y="1413"/>
                      <a:pt x="9571" y="1480"/>
                      <a:pt x="9967" y="1560"/>
                    </a:cubicBezTo>
                    <a:cubicBezTo>
                      <a:pt x="10160" y="1596"/>
                      <a:pt x="10350" y="1636"/>
                      <a:pt x="10536" y="1683"/>
                    </a:cubicBezTo>
                    <a:cubicBezTo>
                      <a:pt x="10626" y="1707"/>
                      <a:pt x="10766" y="1723"/>
                      <a:pt x="10846" y="1767"/>
                    </a:cubicBezTo>
                    <a:cubicBezTo>
                      <a:pt x="10956" y="1820"/>
                      <a:pt x="10926" y="1776"/>
                      <a:pt x="10949" y="1900"/>
                    </a:cubicBezTo>
                    <a:cubicBezTo>
                      <a:pt x="10979" y="2069"/>
                      <a:pt x="10966" y="2276"/>
                      <a:pt x="10966" y="2449"/>
                    </a:cubicBezTo>
                    <a:cubicBezTo>
                      <a:pt x="10969" y="2602"/>
                      <a:pt x="11036" y="2842"/>
                      <a:pt x="10929" y="2955"/>
                    </a:cubicBezTo>
                    <a:cubicBezTo>
                      <a:pt x="10637" y="3270"/>
                      <a:pt x="10468" y="3688"/>
                      <a:pt x="10634" y="3688"/>
                    </a:cubicBezTo>
                    <a:cubicBezTo>
                      <a:pt x="10635" y="3688"/>
                      <a:pt x="10635" y="3688"/>
                      <a:pt x="10636" y="3688"/>
                    </a:cubicBezTo>
                    <a:cubicBezTo>
                      <a:pt x="10790" y="3682"/>
                      <a:pt x="10812" y="3235"/>
                      <a:pt x="11300" y="3235"/>
                    </a:cubicBezTo>
                    <a:cubicBezTo>
                      <a:pt x="11351" y="3235"/>
                      <a:pt x="11409" y="3240"/>
                      <a:pt x="11472" y="3251"/>
                    </a:cubicBezTo>
                    <a:cubicBezTo>
                      <a:pt x="11941" y="3335"/>
                      <a:pt x="12405" y="3451"/>
                      <a:pt x="12884" y="3451"/>
                    </a:cubicBezTo>
                    <a:cubicBezTo>
                      <a:pt x="12903" y="3452"/>
                      <a:pt x="12923" y="3452"/>
                      <a:pt x="12942" y="3452"/>
                    </a:cubicBezTo>
                    <a:cubicBezTo>
                      <a:pt x="13040" y="3452"/>
                      <a:pt x="13139" y="3445"/>
                      <a:pt x="13237" y="3431"/>
                    </a:cubicBezTo>
                    <a:cubicBezTo>
                      <a:pt x="13296" y="3423"/>
                      <a:pt x="13428" y="3369"/>
                      <a:pt x="13507" y="3369"/>
                    </a:cubicBezTo>
                    <a:cubicBezTo>
                      <a:pt x="13521" y="3369"/>
                      <a:pt x="13533" y="3371"/>
                      <a:pt x="13543" y="3374"/>
                    </a:cubicBezTo>
                    <a:cubicBezTo>
                      <a:pt x="13650" y="3418"/>
                      <a:pt x="13766" y="3641"/>
                      <a:pt x="13756" y="3754"/>
                    </a:cubicBezTo>
                    <a:cubicBezTo>
                      <a:pt x="13723" y="4141"/>
                      <a:pt x="13007" y="3984"/>
                      <a:pt x="12860" y="4290"/>
                    </a:cubicBezTo>
                    <a:cubicBezTo>
                      <a:pt x="12873" y="4293"/>
                      <a:pt x="12887" y="4295"/>
                      <a:pt x="12901" y="4295"/>
                    </a:cubicBezTo>
                    <a:cubicBezTo>
                      <a:pt x="12989" y="4295"/>
                      <a:pt x="13091" y="4241"/>
                      <a:pt x="13171" y="4241"/>
                    </a:cubicBezTo>
                    <a:cubicBezTo>
                      <a:pt x="13188" y="4241"/>
                      <a:pt x="13205" y="4244"/>
                      <a:pt x="13220" y="4250"/>
                    </a:cubicBezTo>
                    <a:cubicBezTo>
                      <a:pt x="13297" y="4281"/>
                      <a:pt x="13370" y="4450"/>
                      <a:pt x="13396" y="4521"/>
                    </a:cubicBezTo>
                    <a:cubicBezTo>
                      <a:pt x="13464" y="4693"/>
                      <a:pt x="13460" y="4880"/>
                      <a:pt x="13336" y="5026"/>
                    </a:cubicBezTo>
                    <a:cubicBezTo>
                      <a:pt x="13258" y="5124"/>
                      <a:pt x="13149" y="5146"/>
                      <a:pt x="13033" y="5146"/>
                    </a:cubicBezTo>
                    <a:cubicBezTo>
                      <a:pt x="12948" y="5146"/>
                      <a:pt x="12859" y="5134"/>
                      <a:pt x="12774" y="5133"/>
                    </a:cubicBezTo>
                    <a:cubicBezTo>
                      <a:pt x="12505" y="5126"/>
                      <a:pt x="12234" y="5120"/>
                      <a:pt x="11965" y="5113"/>
                    </a:cubicBezTo>
                    <a:cubicBezTo>
                      <a:pt x="11633" y="5106"/>
                      <a:pt x="11299" y="5106"/>
                      <a:pt x="10966" y="5106"/>
                    </a:cubicBezTo>
                    <a:cubicBezTo>
                      <a:pt x="10900" y="5106"/>
                      <a:pt x="10834" y="5106"/>
                      <a:pt x="10768" y="5106"/>
                    </a:cubicBezTo>
                    <a:cubicBezTo>
                      <a:pt x="10135" y="5106"/>
                      <a:pt x="9502" y="5104"/>
                      <a:pt x="8871" y="5063"/>
                    </a:cubicBezTo>
                    <a:cubicBezTo>
                      <a:pt x="9064" y="4813"/>
                      <a:pt x="9261" y="4600"/>
                      <a:pt x="9374" y="4298"/>
                    </a:cubicBezTo>
                    <a:cubicBezTo>
                      <a:pt x="9497" y="3971"/>
                      <a:pt x="9551" y="3608"/>
                      <a:pt x="9557" y="3259"/>
                    </a:cubicBezTo>
                    <a:cubicBezTo>
                      <a:pt x="9563" y="2859"/>
                      <a:pt x="9488" y="2483"/>
                      <a:pt x="9324" y="2120"/>
                    </a:cubicBezTo>
                    <a:cubicBezTo>
                      <a:pt x="9197" y="1850"/>
                      <a:pt x="9044" y="1496"/>
                      <a:pt x="8748" y="1377"/>
                    </a:cubicBezTo>
                    <a:cubicBezTo>
                      <a:pt x="8758" y="1364"/>
                      <a:pt x="8768" y="1347"/>
                      <a:pt x="8778" y="1333"/>
                    </a:cubicBezTo>
                    <a:close/>
                    <a:moveTo>
                      <a:pt x="9968" y="5245"/>
                    </a:moveTo>
                    <a:cubicBezTo>
                      <a:pt x="10063" y="5245"/>
                      <a:pt x="10164" y="5257"/>
                      <a:pt x="10236" y="5257"/>
                    </a:cubicBezTo>
                    <a:cubicBezTo>
                      <a:pt x="9660" y="5612"/>
                      <a:pt x="9440" y="6442"/>
                      <a:pt x="9417" y="7081"/>
                    </a:cubicBezTo>
                    <a:cubicBezTo>
                      <a:pt x="9398" y="7565"/>
                      <a:pt x="9524" y="8565"/>
                      <a:pt x="10177" y="8565"/>
                    </a:cubicBezTo>
                    <a:cubicBezTo>
                      <a:pt x="10217" y="8565"/>
                      <a:pt x="10259" y="8561"/>
                      <a:pt x="10303" y="8553"/>
                    </a:cubicBezTo>
                    <a:cubicBezTo>
                      <a:pt x="10972" y="8437"/>
                      <a:pt x="11052" y="7284"/>
                      <a:pt x="10842" y="6795"/>
                    </a:cubicBezTo>
                    <a:cubicBezTo>
                      <a:pt x="10737" y="6554"/>
                      <a:pt x="10619" y="6459"/>
                      <a:pt x="10507" y="6459"/>
                    </a:cubicBezTo>
                    <a:cubicBezTo>
                      <a:pt x="10122" y="6459"/>
                      <a:pt x="9797" y="7564"/>
                      <a:pt x="10230" y="7624"/>
                    </a:cubicBezTo>
                    <a:cubicBezTo>
                      <a:pt x="10210" y="7347"/>
                      <a:pt x="10143" y="6968"/>
                      <a:pt x="10353" y="6741"/>
                    </a:cubicBezTo>
                    <a:cubicBezTo>
                      <a:pt x="10404" y="6687"/>
                      <a:pt x="10450" y="6664"/>
                      <a:pt x="10492" y="6664"/>
                    </a:cubicBezTo>
                    <a:cubicBezTo>
                      <a:pt x="10677" y="6664"/>
                      <a:pt x="10773" y="7119"/>
                      <a:pt x="10776" y="7275"/>
                    </a:cubicBezTo>
                    <a:cubicBezTo>
                      <a:pt x="10781" y="7606"/>
                      <a:pt x="10606" y="8397"/>
                      <a:pt x="10211" y="8397"/>
                    </a:cubicBezTo>
                    <a:cubicBezTo>
                      <a:pt x="10125" y="8397"/>
                      <a:pt x="10030" y="8360"/>
                      <a:pt x="9923" y="8274"/>
                    </a:cubicBezTo>
                    <a:cubicBezTo>
                      <a:pt x="9488" y="7923"/>
                      <a:pt x="9543" y="7124"/>
                      <a:pt x="9647" y="6642"/>
                    </a:cubicBezTo>
                    <a:cubicBezTo>
                      <a:pt x="9750" y="6148"/>
                      <a:pt x="9957" y="5416"/>
                      <a:pt x="10566" y="5366"/>
                    </a:cubicBezTo>
                    <a:cubicBezTo>
                      <a:pt x="10576" y="5365"/>
                      <a:pt x="10585" y="5365"/>
                      <a:pt x="10595" y="5365"/>
                    </a:cubicBezTo>
                    <a:cubicBezTo>
                      <a:pt x="10852" y="5365"/>
                      <a:pt x="11037" y="5667"/>
                      <a:pt x="11159" y="5869"/>
                    </a:cubicBezTo>
                    <a:cubicBezTo>
                      <a:pt x="11299" y="6102"/>
                      <a:pt x="11355" y="6348"/>
                      <a:pt x="11386" y="6618"/>
                    </a:cubicBezTo>
                    <a:cubicBezTo>
                      <a:pt x="11455" y="7204"/>
                      <a:pt x="11452" y="7860"/>
                      <a:pt x="11209" y="8409"/>
                    </a:cubicBezTo>
                    <a:cubicBezTo>
                      <a:pt x="11015" y="8846"/>
                      <a:pt x="10590" y="9304"/>
                      <a:pt x="10079" y="9304"/>
                    </a:cubicBezTo>
                    <a:cubicBezTo>
                      <a:pt x="10063" y="9304"/>
                      <a:pt x="10047" y="9303"/>
                      <a:pt x="10030" y="9302"/>
                    </a:cubicBezTo>
                    <a:cubicBezTo>
                      <a:pt x="9457" y="9269"/>
                      <a:pt x="9251" y="8526"/>
                      <a:pt x="9134" y="8074"/>
                    </a:cubicBezTo>
                    <a:cubicBezTo>
                      <a:pt x="8984" y="7487"/>
                      <a:pt x="8978" y="6865"/>
                      <a:pt x="9161" y="6285"/>
                    </a:cubicBezTo>
                    <a:cubicBezTo>
                      <a:pt x="9251" y="5999"/>
                      <a:pt x="9374" y="5716"/>
                      <a:pt x="9571" y="5486"/>
                    </a:cubicBezTo>
                    <a:cubicBezTo>
                      <a:pt x="9627" y="5423"/>
                      <a:pt x="9700" y="5306"/>
                      <a:pt x="9780" y="5273"/>
                    </a:cubicBezTo>
                    <a:cubicBezTo>
                      <a:pt x="9831" y="5252"/>
                      <a:pt x="9898" y="5245"/>
                      <a:pt x="9968" y="5245"/>
                    </a:cubicBezTo>
                    <a:close/>
                    <a:moveTo>
                      <a:pt x="10916" y="5280"/>
                    </a:moveTo>
                    <a:cubicBezTo>
                      <a:pt x="11678" y="5280"/>
                      <a:pt x="12445" y="5286"/>
                      <a:pt x="13207" y="5323"/>
                    </a:cubicBezTo>
                    <a:cubicBezTo>
                      <a:pt x="13883" y="5352"/>
                      <a:pt x="14502" y="5386"/>
                      <a:pt x="15155" y="5596"/>
                    </a:cubicBezTo>
                    <a:cubicBezTo>
                      <a:pt x="15528" y="5716"/>
                      <a:pt x="16590" y="6022"/>
                      <a:pt x="16293" y="6618"/>
                    </a:cubicBezTo>
                    <a:cubicBezTo>
                      <a:pt x="16167" y="6871"/>
                      <a:pt x="15837" y="7011"/>
                      <a:pt x="15654" y="7221"/>
                    </a:cubicBezTo>
                    <a:cubicBezTo>
                      <a:pt x="15521" y="7367"/>
                      <a:pt x="15205" y="7824"/>
                      <a:pt x="15378" y="8014"/>
                    </a:cubicBezTo>
                    <a:cubicBezTo>
                      <a:pt x="15534" y="7857"/>
                      <a:pt x="15545" y="7610"/>
                      <a:pt x="15701" y="7450"/>
                    </a:cubicBezTo>
                    <a:cubicBezTo>
                      <a:pt x="16184" y="7644"/>
                      <a:pt x="16986" y="8237"/>
                      <a:pt x="16490" y="8813"/>
                    </a:cubicBezTo>
                    <a:cubicBezTo>
                      <a:pt x="16176" y="9181"/>
                      <a:pt x="15664" y="9243"/>
                      <a:pt x="15187" y="9243"/>
                    </a:cubicBezTo>
                    <a:cubicBezTo>
                      <a:pt x="15042" y="9243"/>
                      <a:pt x="14900" y="9237"/>
                      <a:pt x="14769" y="9233"/>
                    </a:cubicBezTo>
                    <a:cubicBezTo>
                      <a:pt x="14596" y="9226"/>
                      <a:pt x="14423" y="9224"/>
                      <a:pt x="14250" y="9224"/>
                    </a:cubicBezTo>
                    <a:cubicBezTo>
                      <a:pt x="13732" y="9224"/>
                      <a:pt x="13215" y="9246"/>
                      <a:pt x="12698" y="9246"/>
                    </a:cubicBezTo>
                    <a:cubicBezTo>
                      <a:pt x="12672" y="9246"/>
                      <a:pt x="12646" y="9245"/>
                      <a:pt x="12620" y="9245"/>
                    </a:cubicBezTo>
                    <a:cubicBezTo>
                      <a:pt x="12115" y="9245"/>
                      <a:pt x="11598" y="9314"/>
                      <a:pt x="11090" y="9314"/>
                    </a:cubicBezTo>
                    <a:cubicBezTo>
                      <a:pt x="10952" y="9314"/>
                      <a:pt x="10815" y="9309"/>
                      <a:pt x="10679" y="9296"/>
                    </a:cubicBezTo>
                    <a:cubicBezTo>
                      <a:pt x="10916" y="9056"/>
                      <a:pt x="11155" y="8896"/>
                      <a:pt x="11312" y="8580"/>
                    </a:cubicBezTo>
                    <a:cubicBezTo>
                      <a:pt x="11482" y="8240"/>
                      <a:pt x="11558" y="7857"/>
                      <a:pt x="11585" y="7481"/>
                    </a:cubicBezTo>
                    <a:cubicBezTo>
                      <a:pt x="11615" y="7058"/>
                      <a:pt x="11575" y="6642"/>
                      <a:pt x="11486" y="6228"/>
                    </a:cubicBezTo>
                    <a:cubicBezTo>
                      <a:pt x="11398" y="5839"/>
                      <a:pt x="11166" y="5579"/>
                      <a:pt x="10916" y="5280"/>
                    </a:cubicBezTo>
                    <a:close/>
                    <a:moveTo>
                      <a:pt x="5834" y="5253"/>
                    </a:moveTo>
                    <a:lnTo>
                      <a:pt x="5834" y="5253"/>
                    </a:lnTo>
                    <a:cubicBezTo>
                      <a:pt x="5761" y="5412"/>
                      <a:pt x="5587" y="5546"/>
                      <a:pt x="5495" y="5699"/>
                    </a:cubicBezTo>
                    <a:cubicBezTo>
                      <a:pt x="5404" y="5839"/>
                      <a:pt x="5335" y="5985"/>
                      <a:pt x="5278" y="6142"/>
                    </a:cubicBezTo>
                    <a:cubicBezTo>
                      <a:pt x="5155" y="6488"/>
                      <a:pt x="5102" y="6868"/>
                      <a:pt x="5112" y="7235"/>
                    </a:cubicBezTo>
                    <a:cubicBezTo>
                      <a:pt x="5121" y="7747"/>
                      <a:pt x="5360" y="8696"/>
                      <a:pt x="5986" y="8696"/>
                    </a:cubicBezTo>
                    <a:cubicBezTo>
                      <a:pt x="6055" y="8696"/>
                      <a:pt x="6129" y="8684"/>
                      <a:pt x="6207" y="8660"/>
                    </a:cubicBezTo>
                    <a:cubicBezTo>
                      <a:pt x="6920" y="8440"/>
                      <a:pt x="7023" y="7218"/>
                      <a:pt x="6737" y="6651"/>
                    </a:cubicBezTo>
                    <a:cubicBezTo>
                      <a:pt x="6653" y="6483"/>
                      <a:pt x="6506" y="6394"/>
                      <a:pt x="6352" y="6394"/>
                    </a:cubicBezTo>
                    <a:cubicBezTo>
                      <a:pt x="6238" y="6394"/>
                      <a:pt x="6120" y="6443"/>
                      <a:pt x="6021" y="6545"/>
                    </a:cubicBezTo>
                    <a:cubicBezTo>
                      <a:pt x="5854" y="6718"/>
                      <a:pt x="5799" y="7424"/>
                      <a:pt x="5963" y="7424"/>
                    </a:cubicBezTo>
                    <a:cubicBezTo>
                      <a:pt x="5970" y="7424"/>
                      <a:pt x="5977" y="7423"/>
                      <a:pt x="5984" y="7421"/>
                    </a:cubicBezTo>
                    <a:cubicBezTo>
                      <a:pt x="6174" y="7361"/>
                      <a:pt x="5934" y="6638"/>
                      <a:pt x="6300" y="6562"/>
                    </a:cubicBezTo>
                    <a:cubicBezTo>
                      <a:pt x="6320" y="6558"/>
                      <a:pt x="6338" y="6556"/>
                      <a:pt x="6355" y="6556"/>
                    </a:cubicBezTo>
                    <a:cubicBezTo>
                      <a:pt x="6622" y="6556"/>
                      <a:pt x="6681" y="7008"/>
                      <a:pt x="6697" y="7204"/>
                    </a:cubicBezTo>
                    <a:cubicBezTo>
                      <a:pt x="6726" y="7580"/>
                      <a:pt x="6554" y="8532"/>
                      <a:pt x="6045" y="8532"/>
                    </a:cubicBezTo>
                    <a:cubicBezTo>
                      <a:pt x="5977" y="8532"/>
                      <a:pt x="5902" y="8515"/>
                      <a:pt x="5821" y="8477"/>
                    </a:cubicBezTo>
                    <a:cubicBezTo>
                      <a:pt x="5295" y="8226"/>
                      <a:pt x="5248" y="7378"/>
                      <a:pt x="5285" y="6888"/>
                    </a:cubicBezTo>
                    <a:cubicBezTo>
                      <a:pt x="5325" y="6348"/>
                      <a:pt x="5535" y="5666"/>
                      <a:pt x="6014" y="5356"/>
                    </a:cubicBezTo>
                    <a:cubicBezTo>
                      <a:pt x="6101" y="5301"/>
                      <a:pt x="6188" y="5276"/>
                      <a:pt x="6274" y="5276"/>
                    </a:cubicBezTo>
                    <a:cubicBezTo>
                      <a:pt x="6681" y="5276"/>
                      <a:pt x="7058" y="5821"/>
                      <a:pt x="7190" y="6148"/>
                    </a:cubicBezTo>
                    <a:cubicBezTo>
                      <a:pt x="7426" y="6718"/>
                      <a:pt x="7473" y="7478"/>
                      <a:pt x="7303" y="8074"/>
                    </a:cubicBezTo>
                    <a:cubicBezTo>
                      <a:pt x="7166" y="8560"/>
                      <a:pt x="6703" y="9199"/>
                      <a:pt x="6180" y="9305"/>
                    </a:cubicBezTo>
                    <a:cubicBezTo>
                      <a:pt x="6112" y="9319"/>
                      <a:pt x="6045" y="9325"/>
                      <a:pt x="5980" y="9325"/>
                    </a:cubicBezTo>
                    <a:cubicBezTo>
                      <a:pt x="5497" y="9325"/>
                      <a:pt x="5114" y="8971"/>
                      <a:pt x="4959" y="8509"/>
                    </a:cubicBezTo>
                    <a:cubicBezTo>
                      <a:pt x="4752" y="7904"/>
                      <a:pt x="4725" y="7191"/>
                      <a:pt x="4855" y="6568"/>
                    </a:cubicBezTo>
                    <a:cubicBezTo>
                      <a:pt x="4919" y="6268"/>
                      <a:pt x="5015" y="5976"/>
                      <a:pt x="5188" y="5723"/>
                    </a:cubicBezTo>
                    <a:cubicBezTo>
                      <a:pt x="5281" y="5589"/>
                      <a:pt x="5395" y="5463"/>
                      <a:pt x="5518" y="5356"/>
                    </a:cubicBezTo>
                    <a:cubicBezTo>
                      <a:pt x="5641" y="5246"/>
                      <a:pt x="5671" y="5257"/>
                      <a:pt x="5834" y="5253"/>
                    </a:cubicBezTo>
                    <a:close/>
                    <a:moveTo>
                      <a:pt x="6694" y="5213"/>
                    </a:moveTo>
                    <a:lnTo>
                      <a:pt x="6694" y="5213"/>
                    </a:lnTo>
                    <a:cubicBezTo>
                      <a:pt x="7642" y="5223"/>
                      <a:pt x="8595" y="5237"/>
                      <a:pt x="9543" y="5249"/>
                    </a:cubicBezTo>
                    <a:cubicBezTo>
                      <a:pt x="9121" y="5866"/>
                      <a:pt x="8841" y="6479"/>
                      <a:pt x="8851" y="7244"/>
                    </a:cubicBezTo>
                    <a:cubicBezTo>
                      <a:pt x="8861" y="7994"/>
                      <a:pt x="9074" y="8769"/>
                      <a:pt x="9577" y="9332"/>
                    </a:cubicBezTo>
                    <a:cubicBezTo>
                      <a:pt x="9381" y="9369"/>
                      <a:pt x="9173" y="9379"/>
                      <a:pt x="8962" y="9379"/>
                    </a:cubicBezTo>
                    <a:cubicBezTo>
                      <a:pt x="8669" y="9379"/>
                      <a:pt x="8371" y="9359"/>
                      <a:pt x="8092" y="9359"/>
                    </a:cubicBezTo>
                    <a:cubicBezTo>
                      <a:pt x="7837" y="9360"/>
                      <a:pt x="7582" y="9364"/>
                      <a:pt x="7328" y="9364"/>
                    </a:cubicBezTo>
                    <a:cubicBezTo>
                      <a:pt x="7074" y="9364"/>
                      <a:pt x="6820" y="9360"/>
                      <a:pt x="6567" y="9348"/>
                    </a:cubicBezTo>
                    <a:cubicBezTo>
                      <a:pt x="6860" y="9093"/>
                      <a:pt x="7136" y="8813"/>
                      <a:pt x="7319" y="8463"/>
                    </a:cubicBezTo>
                    <a:cubicBezTo>
                      <a:pt x="7516" y="8100"/>
                      <a:pt x="7546" y="7674"/>
                      <a:pt x="7546" y="7264"/>
                    </a:cubicBezTo>
                    <a:cubicBezTo>
                      <a:pt x="7546" y="6838"/>
                      <a:pt x="7486" y="6399"/>
                      <a:pt x="7310" y="6005"/>
                    </a:cubicBezTo>
                    <a:cubicBezTo>
                      <a:pt x="7239" y="5856"/>
                      <a:pt x="7156" y="5712"/>
                      <a:pt x="7050" y="5586"/>
                    </a:cubicBezTo>
                    <a:cubicBezTo>
                      <a:pt x="6996" y="5520"/>
                      <a:pt x="6674" y="5277"/>
                      <a:pt x="6694" y="5213"/>
                    </a:cubicBezTo>
                    <a:close/>
                    <a:moveTo>
                      <a:pt x="1443" y="5499"/>
                    </a:moveTo>
                    <a:cubicBezTo>
                      <a:pt x="2056" y="5499"/>
                      <a:pt x="2661" y="6104"/>
                      <a:pt x="2861" y="6682"/>
                    </a:cubicBezTo>
                    <a:cubicBezTo>
                      <a:pt x="3044" y="7204"/>
                      <a:pt x="3074" y="7774"/>
                      <a:pt x="2987" y="8320"/>
                    </a:cubicBezTo>
                    <a:cubicBezTo>
                      <a:pt x="2921" y="8736"/>
                      <a:pt x="2781" y="9173"/>
                      <a:pt x="2368" y="9356"/>
                    </a:cubicBezTo>
                    <a:cubicBezTo>
                      <a:pt x="2211" y="9425"/>
                      <a:pt x="2035" y="9459"/>
                      <a:pt x="1859" y="9459"/>
                    </a:cubicBezTo>
                    <a:cubicBezTo>
                      <a:pt x="1630" y="9459"/>
                      <a:pt x="1399" y="9401"/>
                      <a:pt x="1209" y="9289"/>
                    </a:cubicBezTo>
                    <a:cubicBezTo>
                      <a:pt x="1072" y="9205"/>
                      <a:pt x="303" y="8409"/>
                      <a:pt x="486" y="8270"/>
                    </a:cubicBezTo>
                    <a:lnTo>
                      <a:pt x="486" y="8270"/>
                    </a:lnTo>
                    <a:cubicBezTo>
                      <a:pt x="712" y="8554"/>
                      <a:pt x="1099" y="8700"/>
                      <a:pt x="1472" y="8700"/>
                    </a:cubicBezTo>
                    <a:cubicBezTo>
                      <a:pt x="1632" y="8700"/>
                      <a:pt x="1790" y="8673"/>
                      <a:pt x="1931" y="8620"/>
                    </a:cubicBezTo>
                    <a:cubicBezTo>
                      <a:pt x="2487" y="8409"/>
                      <a:pt x="2587" y="7804"/>
                      <a:pt x="2504" y="7267"/>
                    </a:cubicBezTo>
                    <a:cubicBezTo>
                      <a:pt x="2431" y="6791"/>
                      <a:pt x="2195" y="6165"/>
                      <a:pt x="1655" y="6076"/>
                    </a:cubicBezTo>
                    <a:cubicBezTo>
                      <a:pt x="1615" y="6069"/>
                      <a:pt x="1574" y="6066"/>
                      <a:pt x="1535" y="6066"/>
                    </a:cubicBezTo>
                    <a:cubicBezTo>
                      <a:pt x="1112" y="6066"/>
                      <a:pt x="753" y="6423"/>
                      <a:pt x="683" y="6831"/>
                    </a:cubicBezTo>
                    <a:cubicBezTo>
                      <a:pt x="617" y="7204"/>
                      <a:pt x="772" y="7670"/>
                      <a:pt x="1142" y="7820"/>
                    </a:cubicBezTo>
                    <a:cubicBezTo>
                      <a:pt x="1214" y="7849"/>
                      <a:pt x="1313" y="7871"/>
                      <a:pt x="1409" y="7871"/>
                    </a:cubicBezTo>
                    <a:cubicBezTo>
                      <a:pt x="1523" y="7871"/>
                      <a:pt x="1634" y="7841"/>
                      <a:pt x="1695" y="7754"/>
                    </a:cubicBezTo>
                    <a:cubicBezTo>
                      <a:pt x="1788" y="7617"/>
                      <a:pt x="1722" y="7298"/>
                      <a:pt x="1659" y="7158"/>
                    </a:cubicBezTo>
                    <a:cubicBezTo>
                      <a:pt x="1638" y="7111"/>
                      <a:pt x="1583" y="6998"/>
                      <a:pt x="1518" y="6998"/>
                    </a:cubicBezTo>
                    <a:cubicBezTo>
                      <a:pt x="1509" y="6998"/>
                      <a:pt x="1501" y="7000"/>
                      <a:pt x="1492" y="7004"/>
                    </a:cubicBezTo>
                    <a:cubicBezTo>
                      <a:pt x="1422" y="7038"/>
                      <a:pt x="1505" y="7201"/>
                      <a:pt x="1519" y="7251"/>
                    </a:cubicBezTo>
                    <a:cubicBezTo>
                      <a:pt x="1567" y="7449"/>
                      <a:pt x="1657" y="7691"/>
                      <a:pt x="1394" y="7691"/>
                    </a:cubicBezTo>
                    <a:cubicBezTo>
                      <a:pt x="1387" y="7691"/>
                      <a:pt x="1379" y="7690"/>
                      <a:pt x="1372" y="7690"/>
                    </a:cubicBezTo>
                    <a:cubicBezTo>
                      <a:pt x="936" y="7674"/>
                      <a:pt x="763" y="7131"/>
                      <a:pt x="869" y="6771"/>
                    </a:cubicBezTo>
                    <a:cubicBezTo>
                      <a:pt x="954" y="6484"/>
                      <a:pt x="1242" y="6239"/>
                      <a:pt x="1543" y="6239"/>
                    </a:cubicBezTo>
                    <a:cubicBezTo>
                      <a:pt x="1608" y="6239"/>
                      <a:pt x="1674" y="6251"/>
                      <a:pt x="1739" y="6276"/>
                    </a:cubicBezTo>
                    <a:cubicBezTo>
                      <a:pt x="2158" y="6435"/>
                      <a:pt x="2328" y="7044"/>
                      <a:pt x="2355" y="7444"/>
                    </a:cubicBezTo>
                    <a:cubicBezTo>
                      <a:pt x="2375" y="7797"/>
                      <a:pt x="2331" y="8234"/>
                      <a:pt x="1982" y="8409"/>
                    </a:cubicBezTo>
                    <a:cubicBezTo>
                      <a:pt x="1833" y="8487"/>
                      <a:pt x="1657" y="8524"/>
                      <a:pt x="1478" y="8524"/>
                    </a:cubicBezTo>
                    <a:cubicBezTo>
                      <a:pt x="1217" y="8524"/>
                      <a:pt x="951" y="8444"/>
                      <a:pt x="760" y="8290"/>
                    </a:cubicBezTo>
                    <a:cubicBezTo>
                      <a:pt x="0" y="7687"/>
                      <a:pt x="130" y="6391"/>
                      <a:pt x="783" y="5776"/>
                    </a:cubicBezTo>
                    <a:cubicBezTo>
                      <a:pt x="991" y="5581"/>
                      <a:pt x="1217" y="5499"/>
                      <a:pt x="1443" y="5499"/>
                    </a:cubicBezTo>
                    <a:close/>
                    <a:moveTo>
                      <a:pt x="5384" y="5243"/>
                    </a:moveTo>
                    <a:lnTo>
                      <a:pt x="5384" y="5243"/>
                    </a:lnTo>
                    <a:cubicBezTo>
                      <a:pt x="5288" y="5392"/>
                      <a:pt x="5142" y="5500"/>
                      <a:pt x="5045" y="5652"/>
                    </a:cubicBezTo>
                    <a:cubicBezTo>
                      <a:pt x="4948" y="5799"/>
                      <a:pt x="4875" y="5962"/>
                      <a:pt x="4815" y="6129"/>
                    </a:cubicBezTo>
                    <a:cubicBezTo>
                      <a:pt x="4676" y="6515"/>
                      <a:pt x="4612" y="6928"/>
                      <a:pt x="4616" y="7338"/>
                    </a:cubicBezTo>
                    <a:cubicBezTo>
                      <a:pt x="4619" y="7747"/>
                      <a:pt x="4676" y="8186"/>
                      <a:pt x="4802" y="8576"/>
                    </a:cubicBezTo>
                    <a:cubicBezTo>
                      <a:pt x="4919" y="8929"/>
                      <a:pt x="5135" y="9145"/>
                      <a:pt x="5421" y="9368"/>
                    </a:cubicBezTo>
                    <a:cubicBezTo>
                      <a:pt x="4456" y="9388"/>
                      <a:pt x="3486" y="9382"/>
                      <a:pt x="2524" y="9492"/>
                    </a:cubicBezTo>
                    <a:cubicBezTo>
                      <a:pt x="2827" y="9249"/>
                      <a:pt x="3034" y="8993"/>
                      <a:pt x="3114" y="8600"/>
                    </a:cubicBezTo>
                    <a:cubicBezTo>
                      <a:pt x="3197" y="8183"/>
                      <a:pt x="3237" y="7734"/>
                      <a:pt x="3190" y="7311"/>
                    </a:cubicBezTo>
                    <a:cubicBezTo>
                      <a:pt x="3144" y="6905"/>
                      <a:pt x="3017" y="6479"/>
                      <a:pt x="2794" y="6132"/>
                    </a:cubicBezTo>
                    <a:cubicBezTo>
                      <a:pt x="2587" y="5812"/>
                      <a:pt x="2291" y="5676"/>
                      <a:pt x="2015" y="5440"/>
                    </a:cubicBezTo>
                    <a:cubicBezTo>
                      <a:pt x="3130" y="5283"/>
                      <a:pt x="4259" y="5297"/>
                      <a:pt x="5384" y="5243"/>
                    </a:cubicBezTo>
                    <a:close/>
                    <a:moveTo>
                      <a:pt x="13514" y="1"/>
                    </a:moveTo>
                    <a:cubicBezTo>
                      <a:pt x="13346" y="1"/>
                      <a:pt x="13171" y="54"/>
                      <a:pt x="13030" y="131"/>
                    </a:cubicBezTo>
                    <a:cubicBezTo>
                      <a:pt x="12717" y="305"/>
                      <a:pt x="12548" y="617"/>
                      <a:pt x="12434" y="944"/>
                    </a:cubicBezTo>
                    <a:cubicBezTo>
                      <a:pt x="12387" y="1081"/>
                      <a:pt x="12268" y="1894"/>
                      <a:pt x="12031" y="1894"/>
                    </a:cubicBezTo>
                    <a:cubicBezTo>
                      <a:pt x="12021" y="1894"/>
                      <a:pt x="12011" y="1893"/>
                      <a:pt x="12001" y="1890"/>
                    </a:cubicBezTo>
                    <a:cubicBezTo>
                      <a:pt x="11861" y="1850"/>
                      <a:pt x="11925" y="1504"/>
                      <a:pt x="11912" y="1396"/>
                    </a:cubicBezTo>
                    <a:cubicBezTo>
                      <a:pt x="11898" y="1257"/>
                      <a:pt x="11858" y="1107"/>
                      <a:pt x="11728" y="1030"/>
                    </a:cubicBezTo>
                    <a:cubicBezTo>
                      <a:pt x="11673" y="997"/>
                      <a:pt x="11619" y="983"/>
                      <a:pt x="11566" y="983"/>
                    </a:cubicBezTo>
                    <a:cubicBezTo>
                      <a:pt x="11325" y="983"/>
                      <a:pt x="11126" y="1292"/>
                      <a:pt x="11036" y="1487"/>
                    </a:cubicBezTo>
                    <a:cubicBezTo>
                      <a:pt x="10992" y="1575"/>
                      <a:pt x="10966" y="1602"/>
                      <a:pt x="10922" y="1602"/>
                    </a:cubicBezTo>
                    <a:cubicBezTo>
                      <a:pt x="10888" y="1602"/>
                      <a:pt x="10844" y="1586"/>
                      <a:pt x="10773" y="1570"/>
                    </a:cubicBezTo>
                    <a:cubicBezTo>
                      <a:pt x="10666" y="1547"/>
                      <a:pt x="10562" y="1524"/>
                      <a:pt x="10459" y="1504"/>
                    </a:cubicBezTo>
                    <a:cubicBezTo>
                      <a:pt x="10250" y="1456"/>
                      <a:pt x="10040" y="1413"/>
                      <a:pt x="9830" y="1370"/>
                    </a:cubicBezTo>
                    <a:cubicBezTo>
                      <a:pt x="9384" y="1277"/>
                      <a:pt x="8938" y="1181"/>
                      <a:pt x="8485" y="1121"/>
                    </a:cubicBezTo>
                    <a:cubicBezTo>
                      <a:pt x="8007" y="1055"/>
                      <a:pt x="7522" y="1030"/>
                      <a:pt x="7037" y="1030"/>
                    </a:cubicBezTo>
                    <a:cubicBezTo>
                      <a:pt x="6632" y="1030"/>
                      <a:pt x="6227" y="1048"/>
                      <a:pt x="5827" y="1074"/>
                    </a:cubicBezTo>
                    <a:cubicBezTo>
                      <a:pt x="5398" y="1104"/>
                      <a:pt x="4972" y="1167"/>
                      <a:pt x="4556" y="1277"/>
                    </a:cubicBezTo>
                    <a:cubicBezTo>
                      <a:pt x="4173" y="1381"/>
                      <a:pt x="3726" y="1490"/>
                      <a:pt x="3374" y="1670"/>
                    </a:cubicBezTo>
                    <a:cubicBezTo>
                      <a:pt x="2767" y="1986"/>
                      <a:pt x="2375" y="2732"/>
                      <a:pt x="2378" y="3402"/>
                    </a:cubicBezTo>
                    <a:cubicBezTo>
                      <a:pt x="2378" y="3738"/>
                      <a:pt x="2461" y="4084"/>
                      <a:pt x="2607" y="4387"/>
                    </a:cubicBezTo>
                    <a:cubicBezTo>
                      <a:pt x="2767" y="4713"/>
                      <a:pt x="3004" y="4907"/>
                      <a:pt x="3274" y="5137"/>
                    </a:cubicBezTo>
                    <a:cubicBezTo>
                      <a:pt x="3064" y="5209"/>
                      <a:pt x="2798" y="5197"/>
                      <a:pt x="2578" y="5217"/>
                    </a:cubicBezTo>
                    <a:cubicBezTo>
                      <a:pt x="2328" y="5237"/>
                      <a:pt x="2081" y="5260"/>
                      <a:pt x="1831" y="5283"/>
                    </a:cubicBezTo>
                    <a:cubicBezTo>
                      <a:pt x="1365" y="5323"/>
                      <a:pt x="966" y="5333"/>
                      <a:pt x="623" y="5689"/>
                    </a:cubicBezTo>
                    <a:cubicBezTo>
                      <a:pt x="7" y="6332"/>
                      <a:pt x="0" y="7151"/>
                      <a:pt x="193" y="7974"/>
                    </a:cubicBezTo>
                    <a:cubicBezTo>
                      <a:pt x="343" y="8620"/>
                      <a:pt x="740" y="9408"/>
                      <a:pt x="1448" y="9579"/>
                    </a:cubicBezTo>
                    <a:cubicBezTo>
                      <a:pt x="1715" y="9642"/>
                      <a:pt x="1991" y="9664"/>
                      <a:pt x="2271" y="9664"/>
                    </a:cubicBezTo>
                    <a:cubicBezTo>
                      <a:pt x="2797" y="9664"/>
                      <a:pt x="3335" y="9587"/>
                      <a:pt x="3846" y="9572"/>
                    </a:cubicBezTo>
                    <a:cubicBezTo>
                      <a:pt x="4772" y="9543"/>
                      <a:pt x="5698" y="9541"/>
                      <a:pt x="6624" y="9541"/>
                    </a:cubicBezTo>
                    <a:cubicBezTo>
                      <a:pt x="6778" y="9541"/>
                      <a:pt x="6932" y="9541"/>
                      <a:pt x="7086" y="9541"/>
                    </a:cubicBezTo>
                    <a:cubicBezTo>
                      <a:pt x="7818" y="9541"/>
                      <a:pt x="8549" y="9540"/>
                      <a:pt x="9281" y="9525"/>
                    </a:cubicBezTo>
                    <a:cubicBezTo>
                      <a:pt x="10766" y="9494"/>
                      <a:pt x="12259" y="9395"/>
                      <a:pt x="13746" y="9395"/>
                    </a:cubicBezTo>
                    <a:cubicBezTo>
                      <a:pt x="14006" y="9395"/>
                      <a:pt x="14266" y="9398"/>
                      <a:pt x="14526" y="9405"/>
                    </a:cubicBezTo>
                    <a:cubicBezTo>
                      <a:pt x="14717" y="9411"/>
                      <a:pt x="14935" y="9423"/>
                      <a:pt x="15159" y="9423"/>
                    </a:cubicBezTo>
                    <a:cubicBezTo>
                      <a:pt x="15751" y="9423"/>
                      <a:pt x="16386" y="9338"/>
                      <a:pt x="16700" y="8826"/>
                    </a:cubicBezTo>
                    <a:cubicBezTo>
                      <a:pt x="17129" y="8134"/>
                      <a:pt x="16337" y="7557"/>
                      <a:pt x="15797" y="7307"/>
                    </a:cubicBezTo>
                    <a:cubicBezTo>
                      <a:pt x="16054" y="7091"/>
                      <a:pt x="16453" y="6865"/>
                      <a:pt x="16496" y="6502"/>
                    </a:cubicBezTo>
                    <a:cubicBezTo>
                      <a:pt x="16540" y="6129"/>
                      <a:pt x="16241" y="5896"/>
                      <a:pt x="15951" y="5732"/>
                    </a:cubicBezTo>
                    <a:cubicBezTo>
                      <a:pt x="15188" y="5303"/>
                      <a:pt x="14323" y="5233"/>
                      <a:pt x="13476" y="5133"/>
                    </a:cubicBezTo>
                    <a:cubicBezTo>
                      <a:pt x="13699" y="4823"/>
                      <a:pt x="13616" y="4497"/>
                      <a:pt x="13407" y="4207"/>
                    </a:cubicBezTo>
                    <a:cubicBezTo>
                      <a:pt x="13783" y="4098"/>
                      <a:pt x="14053" y="3868"/>
                      <a:pt x="13833" y="3462"/>
                    </a:cubicBezTo>
                    <a:cubicBezTo>
                      <a:pt x="13759" y="3328"/>
                      <a:pt x="13726" y="3348"/>
                      <a:pt x="13819" y="3242"/>
                    </a:cubicBezTo>
                    <a:cubicBezTo>
                      <a:pt x="13873" y="3179"/>
                      <a:pt x="13946" y="3145"/>
                      <a:pt x="13986" y="3065"/>
                    </a:cubicBezTo>
                    <a:cubicBezTo>
                      <a:pt x="14063" y="2915"/>
                      <a:pt x="14029" y="2709"/>
                      <a:pt x="13906" y="2592"/>
                    </a:cubicBezTo>
                    <a:cubicBezTo>
                      <a:pt x="13832" y="2523"/>
                      <a:pt x="13764" y="2504"/>
                      <a:pt x="13694" y="2504"/>
                    </a:cubicBezTo>
                    <a:cubicBezTo>
                      <a:pt x="13608" y="2504"/>
                      <a:pt x="13521" y="2532"/>
                      <a:pt x="13419" y="2532"/>
                    </a:cubicBezTo>
                    <a:cubicBezTo>
                      <a:pt x="13416" y="2532"/>
                      <a:pt x="13413" y="2532"/>
                      <a:pt x="13410" y="2532"/>
                    </a:cubicBezTo>
                    <a:cubicBezTo>
                      <a:pt x="13140" y="2529"/>
                      <a:pt x="13367" y="2303"/>
                      <a:pt x="13476" y="2206"/>
                    </a:cubicBezTo>
                    <a:cubicBezTo>
                      <a:pt x="13786" y="1926"/>
                      <a:pt x="14029" y="1663"/>
                      <a:pt x="14143" y="1250"/>
                    </a:cubicBezTo>
                    <a:cubicBezTo>
                      <a:pt x="14246" y="887"/>
                      <a:pt x="14219" y="391"/>
                      <a:pt x="13906" y="131"/>
                    </a:cubicBezTo>
                    <a:cubicBezTo>
                      <a:pt x="13795" y="38"/>
                      <a:pt x="13657" y="1"/>
                      <a:pt x="135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-412079" y="2700412"/>
                <a:ext cx="31834" cy="23838"/>
              </a:xfrm>
              <a:custGeom>
                <a:rect b="b" l="l" r="r" t="t"/>
                <a:pathLst>
                  <a:path extrusionOk="0" h="158" w="211">
                    <a:moveTo>
                      <a:pt x="126" y="0"/>
                    </a:moveTo>
                    <a:cubicBezTo>
                      <a:pt x="66" y="0"/>
                      <a:pt x="1" y="47"/>
                      <a:pt x="40" y="114"/>
                    </a:cubicBezTo>
                    <a:cubicBezTo>
                      <a:pt x="58" y="143"/>
                      <a:pt x="89" y="157"/>
                      <a:pt x="119" y="157"/>
                    </a:cubicBezTo>
                    <a:cubicBezTo>
                      <a:pt x="164" y="157"/>
                      <a:pt x="208" y="127"/>
                      <a:pt x="210" y="74"/>
                    </a:cubicBezTo>
                    <a:cubicBezTo>
                      <a:pt x="208" y="22"/>
                      <a:pt x="168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-368479" y="2953109"/>
                <a:ext cx="44507" cy="29420"/>
              </a:xfrm>
              <a:custGeom>
                <a:rect b="b" l="l" r="r" t="t"/>
                <a:pathLst>
                  <a:path extrusionOk="0" h="195" w="295">
                    <a:moveTo>
                      <a:pt x="151" y="1"/>
                    </a:moveTo>
                    <a:cubicBezTo>
                      <a:pt x="45" y="1"/>
                      <a:pt x="1" y="195"/>
                      <a:pt x="147" y="195"/>
                    </a:cubicBezTo>
                    <a:cubicBezTo>
                      <a:pt x="152" y="195"/>
                      <a:pt x="156" y="194"/>
                      <a:pt x="161" y="194"/>
                    </a:cubicBezTo>
                    <a:cubicBezTo>
                      <a:pt x="295" y="187"/>
                      <a:pt x="261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-595229" y="2426745"/>
                <a:ext cx="29722" cy="25497"/>
              </a:xfrm>
              <a:custGeom>
                <a:rect b="b" l="l" r="r" t="t"/>
                <a:pathLst>
                  <a:path extrusionOk="0" h="169" w="197">
                    <a:moveTo>
                      <a:pt x="82" y="1"/>
                    </a:moveTo>
                    <a:cubicBezTo>
                      <a:pt x="49" y="1"/>
                      <a:pt x="20" y="21"/>
                      <a:pt x="12" y="70"/>
                    </a:cubicBezTo>
                    <a:cubicBezTo>
                      <a:pt x="0" y="144"/>
                      <a:pt x="31" y="169"/>
                      <a:pt x="72" y="169"/>
                    </a:cubicBezTo>
                    <a:cubicBezTo>
                      <a:pt x="111" y="169"/>
                      <a:pt x="161" y="146"/>
                      <a:pt x="192" y="123"/>
                    </a:cubicBezTo>
                    <a:cubicBezTo>
                      <a:pt x="196" y="53"/>
                      <a:pt x="135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-785470" y="2206635"/>
                <a:ext cx="29873" cy="30325"/>
              </a:xfrm>
              <a:custGeom>
                <a:rect b="b" l="l" r="r" t="t"/>
                <a:pathLst>
                  <a:path extrusionOk="0" h="201" w="198">
                    <a:moveTo>
                      <a:pt x="92" y="1"/>
                    </a:moveTo>
                    <a:cubicBezTo>
                      <a:pt x="49" y="1"/>
                      <a:pt x="8" y="28"/>
                      <a:pt x="5" y="97"/>
                    </a:cubicBezTo>
                    <a:cubicBezTo>
                      <a:pt x="1" y="172"/>
                      <a:pt x="34" y="200"/>
                      <a:pt x="74" y="200"/>
                    </a:cubicBezTo>
                    <a:cubicBezTo>
                      <a:pt x="129" y="200"/>
                      <a:pt x="198" y="146"/>
                      <a:pt x="198" y="90"/>
                    </a:cubicBezTo>
                    <a:cubicBezTo>
                      <a:pt x="198" y="38"/>
                      <a:pt x="143" y="1"/>
                      <a:pt x="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-848381" y="2150815"/>
                <a:ext cx="41037" cy="34399"/>
              </a:xfrm>
              <a:custGeom>
                <a:rect b="b" l="l" r="r" t="t"/>
                <a:pathLst>
                  <a:path extrusionOk="0" h="228" w="272">
                    <a:moveTo>
                      <a:pt x="129" y="1"/>
                    </a:moveTo>
                    <a:cubicBezTo>
                      <a:pt x="1" y="1"/>
                      <a:pt x="3" y="227"/>
                      <a:pt x="120" y="227"/>
                    </a:cubicBezTo>
                    <a:cubicBezTo>
                      <a:pt x="133" y="227"/>
                      <a:pt x="149" y="224"/>
                      <a:pt x="165" y="217"/>
                    </a:cubicBezTo>
                    <a:cubicBezTo>
                      <a:pt x="268" y="173"/>
                      <a:pt x="272" y="1"/>
                      <a:pt x="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-1795514" y="3000028"/>
                <a:ext cx="39529" cy="27308"/>
              </a:xfrm>
              <a:custGeom>
                <a:rect b="b" l="l" r="r" t="t"/>
                <a:pathLst>
                  <a:path extrusionOk="0" h="181" w="262">
                    <a:moveTo>
                      <a:pt x="129" y="0"/>
                    </a:moveTo>
                    <a:cubicBezTo>
                      <a:pt x="122" y="0"/>
                      <a:pt x="114" y="1"/>
                      <a:pt x="107" y="3"/>
                    </a:cubicBezTo>
                    <a:cubicBezTo>
                      <a:pt x="1" y="21"/>
                      <a:pt x="32" y="181"/>
                      <a:pt x="123" y="181"/>
                    </a:cubicBezTo>
                    <a:cubicBezTo>
                      <a:pt x="132" y="181"/>
                      <a:pt x="142" y="179"/>
                      <a:pt x="153" y="175"/>
                    </a:cubicBezTo>
                    <a:cubicBezTo>
                      <a:pt x="262" y="141"/>
                      <a:pt x="225" y="0"/>
                      <a:pt x="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-1779371" y="2834379"/>
                <a:ext cx="25950" cy="24441"/>
              </a:xfrm>
              <a:custGeom>
                <a:rect b="b" l="l" r="r" t="t"/>
                <a:pathLst>
                  <a:path extrusionOk="0" h="162" w="172">
                    <a:moveTo>
                      <a:pt x="77" y="1"/>
                    </a:moveTo>
                    <a:cubicBezTo>
                      <a:pt x="42" y="1"/>
                      <a:pt x="9" y="20"/>
                      <a:pt x="6" y="62"/>
                    </a:cubicBezTo>
                    <a:cubicBezTo>
                      <a:pt x="0" y="124"/>
                      <a:pt x="40" y="161"/>
                      <a:pt x="81" y="161"/>
                    </a:cubicBezTo>
                    <a:cubicBezTo>
                      <a:pt x="112" y="161"/>
                      <a:pt x="143" y="141"/>
                      <a:pt x="156" y="95"/>
                    </a:cubicBezTo>
                    <a:cubicBezTo>
                      <a:pt x="171" y="34"/>
                      <a:pt x="123" y="1"/>
                      <a:pt x="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-1122504" y="2852634"/>
                <a:ext cx="30929" cy="26554"/>
              </a:xfrm>
              <a:custGeom>
                <a:rect b="b" l="l" r="r" t="t"/>
                <a:pathLst>
                  <a:path extrusionOk="0" h="176" w="205">
                    <a:moveTo>
                      <a:pt x="92" y="1"/>
                    </a:moveTo>
                    <a:cubicBezTo>
                      <a:pt x="64" y="1"/>
                      <a:pt x="37" y="19"/>
                      <a:pt x="24" y="64"/>
                    </a:cubicBezTo>
                    <a:cubicBezTo>
                      <a:pt x="0" y="147"/>
                      <a:pt x="34" y="175"/>
                      <a:pt x="80" y="175"/>
                    </a:cubicBezTo>
                    <a:cubicBezTo>
                      <a:pt x="122" y="175"/>
                      <a:pt x="175" y="151"/>
                      <a:pt x="204" y="124"/>
                    </a:cubicBezTo>
                    <a:cubicBezTo>
                      <a:pt x="202" y="60"/>
                      <a:pt x="143" y="1"/>
                      <a:pt x="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-1152828" y="2736016"/>
                <a:ext cx="40886" cy="25648"/>
              </a:xfrm>
              <a:custGeom>
                <a:rect b="b" l="l" r="r" t="t"/>
                <a:pathLst>
                  <a:path extrusionOk="0" h="170" w="271">
                    <a:moveTo>
                      <a:pt x="140" y="1"/>
                    </a:moveTo>
                    <a:cubicBezTo>
                      <a:pt x="43" y="1"/>
                      <a:pt x="1" y="133"/>
                      <a:pt x="95" y="164"/>
                    </a:cubicBezTo>
                    <a:cubicBezTo>
                      <a:pt x="105" y="168"/>
                      <a:pt x="116" y="169"/>
                      <a:pt x="126" y="169"/>
                    </a:cubicBezTo>
                    <a:cubicBezTo>
                      <a:pt x="214" y="169"/>
                      <a:pt x="271" y="34"/>
                      <a:pt x="169" y="4"/>
                    </a:cubicBezTo>
                    <a:cubicBezTo>
                      <a:pt x="159" y="2"/>
                      <a:pt x="149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-1545681" y="2092581"/>
                <a:ext cx="33343" cy="34550"/>
              </a:xfrm>
              <a:custGeom>
                <a:rect b="b" l="l" r="r" t="t"/>
                <a:pathLst>
                  <a:path extrusionOk="0" h="229" w="221">
                    <a:moveTo>
                      <a:pt x="107" y="0"/>
                    </a:moveTo>
                    <a:cubicBezTo>
                      <a:pt x="55" y="0"/>
                      <a:pt x="4" y="36"/>
                      <a:pt x="2" y="110"/>
                    </a:cubicBezTo>
                    <a:cubicBezTo>
                      <a:pt x="0" y="189"/>
                      <a:pt x="57" y="229"/>
                      <a:pt x="113" y="229"/>
                    </a:cubicBezTo>
                    <a:cubicBezTo>
                      <a:pt x="166" y="229"/>
                      <a:pt x="218" y="193"/>
                      <a:pt x="218" y="120"/>
                    </a:cubicBezTo>
                    <a:cubicBezTo>
                      <a:pt x="220" y="41"/>
                      <a:pt x="163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-1529236" y="2201958"/>
                <a:ext cx="32890" cy="27006"/>
              </a:xfrm>
              <a:custGeom>
                <a:rect b="b" l="l" r="r" t="t"/>
                <a:pathLst>
                  <a:path extrusionOk="0" h="179" w="218">
                    <a:moveTo>
                      <a:pt x="112" y="1"/>
                    </a:moveTo>
                    <a:cubicBezTo>
                      <a:pt x="46" y="1"/>
                      <a:pt x="1" y="128"/>
                      <a:pt x="80" y="164"/>
                    </a:cubicBezTo>
                    <a:cubicBezTo>
                      <a:pt x="100" y="174"/>
                      <a:pt x="117" y="178"/>
                      <a:pt x="132" y="178"/>
                    </a:cubicBezTo>
                    <a:cubicBezTo>
                      <a:pt x="218" y="178"/>
                      <a:pt x="198" y="30"/>
                      <a:pt x="133" y="5"/>
                    </a:cubicBezTo>
                    <a:cubicBezTo>
                      <a:pt x="126" y="2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-1595025" y="1969259"/>
                <a:ext cx="172275" cy="356125"/>
              </a:xfrm>
              <a:custGeom>
                <a:rect b="b" l="l" r="r" t="t"/>
                <a:pathLst>
                  <a:path extrusionOk="0" h="14245" w="6891">
                    <a:moveTo>
                      <a:pt x="0" y="769"/>
                    </a:moveTo>
                    <a:cubicBezTo>
                      <a:pt x="1668" y="-130"/>
                      <a:pt x="5890" y="-546"/>
                      <a:pt x="5655" y="1334"/>
                    </a:cubicBezTo>
                    <a:cubicBezTo>
                      <a:pt x="5369" y="3617"/>
                      <a:pt x="-19" y="6035"/>
                      <a:pt x="1979" y="7177"/>
                    </a:cubicBezTo>
                    <a:cubicBezTo>
                      <a:pt x="3429" y="8006"/>
                      <a:pt x="6964" y="6546"/>
                      <a:pt x="6880" y="8214"/>
                    </a:cubicBezTo>
                    <a:cubicBezTo>
                      <a:pt x="6774" y="10308"/>
                      <a:pt x="3855" y="12549"/>
                      <a:pt x="5089" y="14245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5" name="Google Shape;975;p42"/>
              <p:cNvSpPr/>
              <p:nvPr/>
            </p:nvSpPr>
            <p:spPr>
              <a:xfrm>
                <a:off x="-949475" y="2009675"/>
                <a:ext cx="157225" cy="381675"/>
              </a:xfrm>
              <a:custGeom>
                <a:rect b="b" l="l" r="r" t="t"/>
                <a:pathLst>
                  <a:path extrusionOk="0" h="15267" w="6289">
                    <a:moveTo>
                      <a:pt x="0" y="0"/>
                    </a:moveTo>
                    <a:cubicBezTo>
                      <a:pt x="2241" y="628"/>
                      <a:pt x="7180" y="1707"/>
                      <a:pt x="5937" y="3675"/>
                    </a:cubicBezTo>
                    <a:cubicBezTo>
                      <a:pt x="5129" y="4954"/>
                      <a:pt x="3147" y="5572"/>
                      <a:pt x="2922" y="7068"/>
                    </a:cubicBezTo>
                    <a:cubicBezTo>
                      <a:pt x="2713" y="8460"/>
                      <a:pt x="5857" y="8347"/>
                      <a:pt x="6220" y="9707"/>
                    </a:cubicBezTo>
                    <a:cubicBezTo>
                      <a:pt x="6713" y="11555"/>
                      <a:pt x="3711" y="13700"/>
                      <a:pt x="4806" y="15267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6" name="Google Shape;976;p42"/>
              <p:cNvSpPr/>
              <p:nvPr/>
            </p:nvSpPr>
            <p:spPr>
              <a:xfrm>
                <a:off x="-2002600" y="2592481"/>
                <a:ext cx="244900" cy="430275"/>
              </a:xfrm>
              <a:custGeom>
                <a:rect b="b" l="l" r="r" t="t"/>
                <a:pathLst>
                  <a:path extrusionOk="0" h="17211" w="9796">
                    <a:moveTo>
                      <a:pt x="0" y="437"/>
                    </a:moveTo>
                    <a:cubicBezTo>
                      <a:pt x="2674" y="-633"/>
                      <a:pt x="8486" y="303"/>
                      <a:pt x="8199" y="3169"/>
                    </a:cubicBezTo>
                    <a:cubicBezTo>
                      <a:pt x="7999" y="5170"/>
                      <a:pt x="4561" y="6568"/>
                      <a:pt x="5277" y="8447"/>
                    </a:cubicBezTo>
                    <a:cubicBezTo>
                      <a:pt x="5913" y="10116"/>
                      <a:pt x="9142" y="9768"/>
                      <a:pt x="9707" y="11463"/>
                    </a:cubicBezTo>
                    <a:cubicBezTo>
                      <a:pt x="10326" y="13322"/>
                      <a:pt x="6729" y="16335"/>
                      <a:pt x="8481" y="17211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7" name="Google Shape;977;p42"/>
              <p:cNvSpPr/>
              <p:nvPr/>
            </p:nvSpPr>
            <p:spPr>
              <a:xfrm>
                <a:off x="-1781150" y="2592945"/>
                <a:ext cx="114225" cy="227200"/>
              </a:xfrm>
              <a:custGeom>
                <a:rect b="b" l="l" r="r" t="t"/>
                <a:pathLst>
                  <a:path extrusionOk="0" h="9088" w="4569">
                    <a:moveTo>
                      <a:pt x="0" y="41"/>
                    </a:moveTo>
                    <a:cubicBezTo>
                      <a:pt x="1636" y="-124"/>
                      <a:pt x="3819" y="682"/>
                      <a:pt x="4430" y="2208"/>
                    </a:cubicBezTo>
                    <a:cubicBezTo>
                      <a:pt x="5300" y="4382"/>
                      <a:pt x="1144" y="7682"/>
                      <a:pt x="3016" y="9088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8" name="Google Shape;978;p42"/>
              <p:cNvSpPr/>
              <p:nvPr/>
            </p:nvSpPr>
            <p:spPr>
              <a:xfrm>
                <a:off x="-1284025" y="2582175"/>
                <a:ext cx="189950" cy="532475"/>
              </a:xfrm>
              <a:custGeom>
                <a:rect b="b" l="l" r="r" t="t"/>
                <a:pathLst>
                  <a:path extrusionOk="0" h="21299" w="7598">
                    <a:moveTo>
                      <a:pt x="0" y="0"/>
                    </a:moveTo>
                    <a:cubicBezTo>
                      <a:pt x="2491" y="228"/>
                      <a:pt x="6314" y="1552"/>
                      <a:pt x="6314" y="4053"/>
                    </a:cubicBezTo>
                    <a:cubicBezTo>
                      <a:pt x="6314" y="6005"/>
                      <a:pt x="2238" y="7207"/>
                      <a:pt x="3110" y="8953"/>
                    </a:cubicBezTo>
                    <a:cubicBezTo>
                      <a:pt x="4014" y="10762"/>
                      <a:pt x="8013" y="11134"/>
                      <a:pt x="7539" y="13100"/>
                    </a:cubicBezTo>
                    <a:cubicBezTo>
                      <a:pt x="6840" y="15999"/>
                      <a:pt x="3235" y="18406"/>
                      <a:pt x="3958" y="21299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9" name="Google Shape;979;p42"/>
              <p:cNvSpPr/>
              <p:nvPr/>
            </p:nvSpPr>
            <p:spPr>
              <a:xfrm>
                <a:off x="-624350" y="2584891"/>
                <a:ext cx="210150" cy="513250"/>
              </a:xfrm>
              <a:custGeom>
                <a:rect b="b" l="l" r="r" t="t"/>
                <a:pathLst>
                  <a:path extrusionOk="0" h="20530" w="8406">
                    <a:moveTo>
                      <a:pt x="0" y="80"/>
                    </a:moveTo>
                    <a:cubicBezTo>
                      <a:pt x="2084" y="-384"/>
                      <a:pt x="5208" y="1438"/>
                      <a:pt x="5372" y="3567"/>
                    </a:cubicBezTo>
                    <a:cubicBezTo>
                      <a:pt x="5534" y="5661"/>
                      <a:pt x="2684" y="7336"/>
                      <a:pt x="3016" y="9410"/>
                    </a:cubicBezTo>
                    <a:cubicBezTo>
                      <a:pt x="3434" y="12022"/>
                      <a:pt x="8169" y="12616"/>
                      <a:pt x="8388" y="15253"/>
                    </a:cubicBezTo>
                    <a:cubicBezTo>
                      <a:pt x="8535" y="17016"/>
                      <a:pt x="6479" y="19379"/>
                      <a:pt x="7822" y="20530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0" name="Google Shape;980;p42"/>
              <p:cNvSpPr/>
              <p:nvPr/>
            </p:nvSpPr>
            <p:spPr>
              <a:xfrm>
                <a:off x="-501825" y="2587531"/>
                <a:ext cx="245025" cy="272675"/>
              </a:xfrm>
              <a:custGeom>
                <a:rect b="b" l="l" r="r" t="t"/>
                <a:pathLst>
                  <a:path extrusionOk="0" h="10907" w="9801">
                    <a:moveTo>
                      <a:pt x="0" y="163"/>
                    </a:moveTo>
                    <a:cubicBezTo>
                      <a:pt x="2456" y="-402"/>
                      <a:pt x="7088" y="567"/>
                      <a:pt x="6974" y="3085"/>
                    </a:cubicBezTo>
                    <a:cubicBezTo>
                      <a:pt x="6882" y="5106"/>
                      <a:pt x="2946" y="7080"/>
                      <a:pt x="4335" y="8551"/>
                    </a:cubicBezTo>
                    <a:cubicBezTo>
                      <a:pt x="5697" y="9993"/>
                      <a:pt x="8150" y="9806"/>
                      <a:pt x="9801" y="10907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1" name="Google Shape;981;p42"/>
              <p:cNvSpPr/>
              <p:nvPr/>
            </p:nvSpPr>
            <p:spPr>
              <a:xfrm>
                <a:off x="-320425" y="2591056"/>
                <a:ext cx="175675" cy="445850"/>
              </a:xfrm>
              <a:custGeom>
                <a:rect b="b" l="l" r="r" t="t"/>
                <a:pathLst>
                  <a:path extrusionOk="0" h="17834" w="7027">
                    <a:moveTo>
                      <a:pt x="0" y="117"/>
                    </a:moveTo>
                    <a:cubicBezTo>
                      <a:pt x="3167" y="-677"/>
                      <a:pt x="7397" y="3758"/>
                      <a:pt x="6974" y="6996"/>
                    </a:cubicBezTo>
                    <a:cubicBezTo>
                      <a:pt x="6741" y="8780"/>
                      <a:pt x="2923" y="9083"/>
                      <a:pt x="3204" y="10860"/>
                    </a:cubicBezTo>
                    <a:cubicBezTo>
                      <a:pt x="3434" y="12314"/>
                      <a:pt x="6094" y="13130"/>
                      <a:pt x="5655" y="14535"/>
                    </a:cubicBezTo>
                    <a:cubicBezTo>
                      <a:pt x="5004" y="16618"/>
                      <a:pt x="1259" y="16051"/>
                      <a:pt x="0" y="17834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2" name="Google Shape;982;p42"/>
              <p:cNvSpPr/>
              <p:nvPr/>
            </p:nvSpPr>
            <p:spPr>
              <a:xfrm>
                <a:off x="-160200" y="2617525"/>
                <a:ext cx="146725" cy="254450"/>
              </a:xfrm>
              <a:custGeom>
                <a:rect b="b" l="l" r="r" t="t"/>
                <a:pathLst>
                  <a:path extrusionOk="0" h="10178" w="5869">
                    <a:moveTo>
                      <a:pt x="0" y="0"/>
                    </a:moveTo>
                    <a:cubicBezTo>
                      <a:pt x="2363" y="762"/>
                      <a:pt x="6049" y="2144"/>
                      <a:pt x="5843" y="4618"/>
                    </a:cubicBezTo>
                    <a:cubicBezTo>
                      <a:pt x="5671" y="6690"/>
                      <a:pt x="2444" y="8179"/>
                      <a:pt x="3015" y="10178"/>
                    </a:cubicBezTo>
                  </a:path>
                </a:pathLst>
              </a:custGeom>
              <a:noFill/>
              <a:ln cap="rnd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983" name="Google Shape;983;p42"/>
            <p:cNvGrpSpPr/>
            <p:nvPr/>
          </p:nvGrpSpPr>
          <p:grpSpPr>
            <a:xfrm>
              <a:off x="1379965" y="3590683"/>
              <a:ext cx="838323" cy="859231"/>
              <a:chOff x="4538114" y="8151246"/>
              <a:chExt cx="411164" cy="421439"/>
            </a:xfrm>
          </p:grpSpPr>
          <p:sp>
            <p:nvSpPr>
              <p:cNvPr id="984" name="Google Shape;984;p42"/>
              <p:cNvSpPr/>
              <p:nvPr/>
            </p:nvSpPr>
            <p:spPr>
              <a:xfrm>
                <a:off x="4538114" y="8218235"/>
                <a:ext cx="405410" cy="349268"/>
              </a:xfrm>
              <a:custGeom>
                <a:rect b="b" l="l" r="r" t="t"/>
                <a:pathLst>
                  <a:path extrusionOk="0" h="4249" w="4932">
                    <a:moveTo>
                      <a:pt x="2524" y="1"/>
                    </a:moveTo>
                    <a:cubicBezTo>
                      <a:pt x="923" y="1"/>
                      <a:pt x="176" y="360"/>
                      <a:pt x="176" y="1076"/>
                    </a:cubicBezTo>
                    <a:cubicBezTo>
                      <a:pt x="176" y="1792"/>
                      <a:pt x="1" y="3125"/>
                      <a:pt x="1472" y="3964"/>
                    </a:cubicBezTo>
                    <a:cubicBezTo>
                      <a:pt x="1822" y="4164"/>
                      <a:pt x="2164" y="4249"/>
                      <a:pt x="2486" y="4249"/>
                    </a:cubicBezTo>
                    <a:cubicBezTo>
                      <a:pt x="3515" y="4249"/>
                      <a:pt x="4340" y="3384"/>
                      <a:pt x="4596" y="2691"/>
                    </a:cubicBezTo>
                    <a:cubicBezTo>
                      <a:pt x="4932" y="1779"/>
                      <a:pt x="4902" y="1056"/>
                      <a:pt x="4902" y="550"/>
                    </a:cubicBezTo>
                    <a:cubicBezTo>
                      <a:pt x="4902" y="44"/>
                      <a:pt x="3597" y="1"/>
                      <a:pt x="2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4541073" y="8158397"/>
                <a:ext cx="405246" cy="202294"/>
              </a:xfrm>
              <a:custGeom>
                <a:rect b="b" l="l" r="r" t="t"/>
                <a:pathLst>
                  <a:path extrusionOk="0" h="2461" w="4930">
                    <a:moveTo>
                      <a:pt x="1984" y="1"/>
                    </a:moveTo>
                    <a:cubicBezTo>
                      <a:pt x="1941" y="1"/>
                      <a:pt x="1894" y="7"/>
                      <a:pt x="1843" y="20"/>
                    </a:cubicBezTo>
                    <a:cubicBezTo>
                      <a:pt x="1406" y="129"/>
                      <a:pt x="1393" y="462"/>
                      <a:pt x="1393" y="462"/>
                    </a:cubicBezTo>
                    <a:cubicBezTo>
                      <a:pt x="1393" y="462"/>
                      <a:pt x="1266" y="399"/>
                      <a:pt x="1114" y="399"/>
                    </a:cubicBezTo>
                    <a:cubicBezTo>
                      <a:pt x="1035" y="399"/>
                      <a:pt x="949" y="416"/>
                      <a:pt x="870" y="469"/>
                    </a:cubicBezTo>
                    <a:cubicBezTo>
                      <a:pt x="637" y="625"/>
                      <a:pt x="627" y="845"/>
                      <a:pt x="627" y="845"/>
                    </a:cubicBezTo>
                    <a:cubicBezTo>
                      <a:pt x="627" y="845"/>
                      <a:pt x="357" y="872"/>
                      <a:pt x="184" y="1045"/>
                    </a:cubicBezTo>
                    <a:cubicBezTo>
                      <a:pt x="14" y="1215"/>
                      <a:pt x="1" y="1671"/>
                      <a:pt x="260" y="1871"/>
                    </a:cubicBezTo>
                    <a:cubicBezTo>
                      <a:pt x="517" y="2067"/>
                      <a:pt x="880" y="2460"/>
                      <a:pt x="2442" y="2460"/>
                    </a:cubicBezTo>
                    <a:cubicBezTo>
                      <a:pt x="2465" y="2460"/>
                      <a:pt x="2492" y="2460"/>
                      <a:pt x="2518" y="2457"/>
                    </a:cubicBezTo>
                    <a:cubicBezTo>
                      <a:pt x="3168" y="2447"/>
                      <a:pt x="4383" y="2281"/>
                      <a:pt x="4693" y="1944"/>
                    </a:cubicBezTo>
                    <a:cubicBezTo>
                      <a:pt x="4809" y="1815"/>
                      <a:pt x="4872" y="1648"/>
                      <a:pt x="4892" y="1478"/>
                    </a:cubicBezTo>
                    <a:cubicBezTo>
                      <a:pt x="4929" y="1185"/>
                      <a:pt x="4832" y="885"/>
                      <a:pt x="4660" y="765"/>
                    </a:cubicBezTo>
                    <a:cubicBezTo>
                      <a:pt x="4533" y="681"/>
                      <a:pt x="4416" y="658"/>
                      <a:pt x="4326" y="658"/>
                    </a:cubicBezTo>
                    <a:cubicBezTo>
                      <a:pt x="4217" y="658"/>
                      <a:pt x="4147" y="692"/>
                      <a:pt x="4147" y="692"/>
                    </a:cubicBezTo>
                    <a:cubicBezTo>
                      <a:pt x="4147" y="692"/>
                      <a:pt x="4107" y="336"/>
                      <a:pt x="3804" y="279"/>
                    </a:cubicBezTo>
                    <a:cubicBezTo>
                      <a:pt x="3757" y="271"/>
                      <a:pt x="3712" y="267"/>
                      <a:pt x="3670" y="267"/>
                    </a:cubicBezTo>
                    <a:cubicBezTo>
                      <a:pt x="3438" y="267"/>
                      <a:pt x="3288" y="379"/>
                      <a:pt x="3288" y="379"/>
                    </a:cubicBezTo>
                    <a:cubicBezTo>
                      <a:pt x="3288" y="379"/>
                      <a:pt x="3224" y="103"/>
                      <a:pt x="2948" y="72"/>
                    </a:cubicBezTo>
                    <a:cubicBezTo>
                      <a:pt x="2934" y="71"/>
                      <a:pt x="2921" y="70"/>
                      <a:pt x="2907" y="70"/>
                    </a:cubicBezTo>
                    <a:cubicBezTo>
                      <a:pt x="2650" y="70"/>
                      <a:pt x="2425" y="323"/>
                      <a:pt x="2425" y="323"/>
                    </a:cubicBezTo>
                    <a:cubicBezTo>
                      <a:pt x="2425" y="323"/>
                      <a:pt x="2308" y="1"/>
                      <a:pt x="1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4538936" y="8151246"/>
                <a:ext cx="410342" cy="421439"/>
              </a:xfrm>
              <a:custGeom>
                <a:rect b="b" l="l" r="r" t="t"/>
                <a:pathLst>
                  <a:path extrusionOk="0" h="5127" w="4992">
                    <a:moveTo>
                      <a:pt x="2002" y="158"/>
                    </a:moveTo>
                    <a:cubicBezTo>
                      <a:pt x="2040" y="158"/>
                      <a:pt x="2078" y="165"/>
                      <a:pt x="2115" y="179"/>
                    </a:cubicBezTo>
                    <a:cubicBezTo>
                      <a:pt x="2258" y="236"/>
                      <a:pt x="2328" y="419"/>
                      <a:pt x="2398" y="543"/>
                    </a:cubicBezTo>
                    <a:cubicBezTo>
                      <a:pt x="2533" y="401"/>
                      <a:pt x="2696" y="226"/>
                      <a:pt x="2909" y="226"/>
                    </a:cubicBezTo>
                    <a:cubicBezTo>
                      <a:pt x="2927" y="226"/>
                      <a:pt x="2945" y="227"/>
                      <a:pt x="2964" y="230"/>
                    </a:cubicBezTo>
                    <a:cubicBezTo>
                      <a:pt x="3179" y="258"/>
                      <a:pt x="3150" y="544"/>
                      <a:pt x="3323" y="544"/>
                    </a:cubicBezTo>
                    <a:cubicBezTo>
                      <a:pt x="3329" y="544"/>
                      <a:pt x="3336" y="544"/>
                      <a:pt x="3343" y="543"/>
                    </a:cubicBezTo>
                    <a:cubicBezTo>
                      <a:pt x="3477" y="527"/>
                      <a:pt x="3601" y="441"/>
                      <a:pt x="3729" y="441"/>
                    </a:cubicBezTo>
                    <a:cubicBezTo>
                      <a:pt x="3789" y="441"/>
                      <a:pt x="3849" y="460"/>
                      <a:pt x="3913" y="513"/>
                    </a:cubicBezTo>
                    <a:cubicBezTo>
                      <a:pt x="4036" y="616"/>
                      <a:pt x="3987" y="826"/>
                      <a:pt x="4166" y="843"/>
                    </a:cubicBezTo>
                    <a:cubicBezTo>
                      <a:pt x="4187" y="845"/>
                      <a:pt x="4207" y="846"/>
                      <a:pt x="4227" y="846"/>
                    </a:cubicBezTo>
                    <a:cubicBezTo>
                      <a:pt x="4295" y="846"/>
                      <a:pt x="4353" y="835"/>
                      <a:pt x="4409" y="835"/>
                    </a:cubicBezTo>
                    <a:cubicBezTo>
                      <a:pt x="4483" y="835"/>
                      <a:pt x="4554" y="854"/>
                      <a:pt x="4639" y="943"/>
                    </a:cubicBezTo>
                    <a:cubicBezTo>
                      <a:pt x="4786" y="1095"/>
                      <a:pt x="4838" y="1335"/>
                      <a:pt x="4812" y="1538"/>
                    </a:cubicBezTo>
                    <a:cubicBezTo>
                      <a:pt x="4749" y="2011"/>
                      <a:pt x="4356" y="2177"/>
                      <a:pt x="3939" y="2284"/>
                    </a:cubicBezTo>
                    <a:cubicBezTo>
                      <a:pt x="3502" y="2396"/>
                      <a:pt x="3017" y="2458"/>
                      <a:pt x="2531" y="2458"/>
                    </a:cubicBezTo>
                    <a:cubicBezTo>
                      <a:pt x="1972" y="2458"/>
                      <a:pt x="1412" y="2376"/>
                      <a:pt x="922" y="2191"/>
                    </a:cubicBezTo>
                    <a:cubicBezTo>
                      <a:pt x="590" y="2061"/>
                      <a:pt x="100" y="1848"/>
                      <a:pt x="174" y="1402"/>
                    </a:cubicBezTo>
                    <a:cubicBezTo>
                      <a:pt x="210" y="1178"/>
                      <a:pt x="370" y="1089"/>
                      <a:pt x="560" y="1019"/>
                    </a:cubicBezTo>
                    <a:cubicBezTo>
                      <a:pt x="736" y="952"/>
                      <a:pt x="733" y="806"/>
                      <a:pt x="856" y="676"/>
                    </a:cubicBezTo>
                    <a:cubicBezTo>
                      <a:pt x="931" y="601"/>
                      <a:pt x="1012" y="555"/>
                      <a:pt x="1115" y="555"/>
                    </a:cubicBezTo>
                    <a:cubicBezTo>
                      <a:pt x="1122" y="555"/>
                      <a:pt x="1129" y="555"/>
                      <a:pt x="1136" y="556"/>
                    </a:cubicBezTo>
                    <a:cubicBezTo>
                      <a:pt x="1222" y="559"/>
                      <a:pt x="1279" y="626"/>
                      <a:pt x="1352" y="636"/>
                    </a:cubicBezTo>
                    <a:cubicBezTo>
                      <a:pt x="1364" y="637"/>
                      <a:pt x="1375" y="638"/>
                      <a:pt x="1385" y="638"/>
                    </a:cubicBezTo>
                    <a:cubicBezTo>
                      <a:pt x="1517" y="638"/>
                      <a:pt x="1512" y="500"/>
                      <a:pt x="1609" y="379"/>
                    </a:cubicBezTo>
                    <a:cubicBezTo>
                      <a:pt x="1697" y="264"/>
                      <a:pt x="1849" y="158"/>
                      <a:pt x="2002" y="158"/>
                    </a:cubicBezTo>
                    <a:close/>
                    <a:moveTo>
                      <a:pt x="197" y="1958"/>
                    </a:moveTo>
                    <a:cubicBezTo>
                      <a:pt x="746" y="2479"/>
                      <a:pt x="1633" y="2627"/>
                      <a:pt x="2441" y="2627"/>
                    </a:cubicBezTo>
                    <a:cubicBezTo>
                      <a:pt x="2717" y="2627"/>
                      <a:pt x="2983" y="2610"/>
                      <a:pt x="3223" y="2584"/>
                    </a:cubicBezTo>
                    <a:cubicBezTo>
                      <a:pt x="3670" y="2537"/>
                      <a:pt x="4153" y="2457"/>
                      <a:pt x="4549" y="2231"/>
                    </a:cubicBezTo>
                    <a:cubicBezTo>
                      <a:pt x="4614" y="2193"/>
                      <a:pt x="4686" y="2115"/>
                      <a:pt x="4743" y="2115"/>
                    </a:cubicBezTo>
                    <a:cubicBezTo>
                      <a:pt x="4756" y="2115"/>
                      <a:pt x="4768" y="2119"/>
                      <a:pt x="4779" y="2128"/>
                    </a:cubicBezTo>
                    <a:cubicBezTo>
                      <a:pt x="4822" y="2161"/>
                      <a:pt x="4779" y="2368"/>
                      <a:pt x="4772" y="2417"/>
                    </a:cubicBezTo>
                    <a:cubicBezTo>
                      <a:pt x="4759" y="2611"/>
                      <a:pt x="4726" y="2804"/>
                      <a:pt x="4679" y="2993"/>
                    </a:cubicBezTo>
                    <a:cubicBezTo>
                      <a:pt x="4479" y="3753"/>
                      <a:pt x="3950" y="4485"/>
                      <a:pt x="3211" y="4795"/>
                    </a:cubicBezTo>
                    <a:cubicBezTo>
                      <a:pt x="2967" y="4897"/>
                      <a:pt x="2715" y="4945"/>
                      <a:pt x="2466" y="4945"/>
                    </a:cubicBezTo>
                    <a:cubicBezTo>
                      <a:pt x="1911" y="4945"/>
                      <a:pt x="1370" y="4705"/>
                      <a:pt x="970" y="4289"/>
                    </a:cubicBezTo>
                    <a:cubicBezTo>
                      <a:pt x="380" y="3676"/>
                      <a:pt x="143" y="2794"/>
                      <a:pt x="197" y="1958"/>
                    </a:cubicBezTo>
                    <a:close/>
                    <a:moveTo>
                      <a:pt x="2018" y="0"/>
                    </a:moveTo>
                    <a:cubicBezTo>
                      <a:pt x="1972" y="0"/>
                      <a:pt x="1925" y="6"/>
                      <a:pt x="1878" y="16"/>
                    </a:cubicBezTo>
                    <a:cubicBezTo>
                      <a:pt x="1695" y="56"/>
                      <a:pt x="1582" y="163"/>
                      <a:pt x="1475" y="310"/>
                    </a:cubicBezTo>
                    <a:cubicBezTo>
                      <a:pt x="1459" y="336"/>
                      <a:pt x="1445" y="359"/>
                      <a:pt x="1429" y="383"/>
                    </a:cubicBezTo>
                    <a:cubicBezTo>
                      <a:pt x="1385" y="436"/>
                      <a:pt x="1339" y="473"/>
                      <a:pt x="1339" y="473"/>
                    </a:cubicBezTo>
                    <a:cubicBezTo>
                      <a:pt x="1339" y="473"/>
                      <a:pt x="1165" y="403"/>
                      <a:pt x="1085" y="403"/>
                    </a:cubicBezTo>
                    <a:cubicBezTo>
                      <a:pt x="1083" y="403"/>
                      <a:pt x="1081" y="403"/>
                      <a:pt x="1079" y="403"/>
                    </a:cubicBezTo>
                    <a:cubicBezTo>
                      <a:pt x="816" y="423"/>
                      <a:pt x="673" y="636"/>
                      <a:pt x="600" y="869"/>
                    </a:cubicBezTo>
                    <a:cubicBezTo>
                      <a:pt x="397" y="892"/>
                      <a:pt x="254" y="959"/>
                      <a:pt x="143" y="1138"/>
                    </a:cubicBezTo>
                    <a:cubicBezTo>
                      <a:pt x="0" y="1362"/>
                      <a:pt x="74" y="1528"/>
                      <a:pt x="97" y="1762"/>
                    </a:cubicBezTo>
                    <a:cubicBezTo>
                      <a:pt x="126" y="2018"/>
                      <a:pt x="31" y="2294"/>
                      <a:pt x="51" y="2561"/>
                    </a:cubicBezTo>
                    <a:cubicBezTo>
                      <a:pt x="70" y="2827"/>
                      <a:pt x="130" y="3090"/>
                      <a:pt x="214" y="3347"/>
                    </a:cubicBezTo>
                    <a:cubicBezTo>
                      <a:pt x="483" y="4159"/>
                      <a:pt x="1113" y="4865"/>
                      <a:pt x="1969" y="5071"/>
                    </a:cubicBezTo>
                    <a:cubicBezTo>
                      <a:pt x="2124" y="5109"/>
                      <a:pt x="2279" y="5127"/>
                      <a:pt x="2433" y="5127"/>
                    </a:cubicBezTo>
                    <a:cubicBezTo>
                      <a:pt x="3206" y="5127"/>
                      <a:pt x="3930" y="4676"/>
                      <a:pt x="4373" y="4039"/>
                    </a:cubicBezTo>
                    <a:cubicBezTo>
                      <a:pt x="4629" y="3673"/>
                      <a:pt x="4802" y="3256"/>
                      <a:pt x="4889" y="2821"/>
                    </a:cubicBezTo>
                    <a:cubicBezTo>
                      <a:pt x="4975" y="2371"/>
                      <a:pt x="4949" y="1911"/>
                      <a:pt x="4978" y="1462"/>
                    </a:cubicBezTo>
                    <a:cubicBezTo>
                      <a:pt x="4992" y="1252"/>
                      <a:pt x="4912" y="1035"/>
                      <a:pt x="4792" y="859"/>
                    </a:cubicBezTo>
                    <a:cubicBezTo>
                      <a:pt x="4671" y="686"/>
                      <a:pt x="4480" y="649"/>
                      <a:pt x="4341" y="649"/>
                    </a:cubicBezTo>
                    <a:cubicBezTo>
                      <a:pt x="4238" y="649"/>
                      <a:pt x="4162" y="669"/>
                      <a:pt x="4162" y="669"/>
                    </a:cubicBezTo>
                    <a:cubicBezTo>
                      <a:pt x="4162" y="669"/>
                      <a:pt x="4136" y="526"/>
                      <a:pt x="4113" y="493"/>
                    </a:cubicBezTo>
                    <a:cubicBezTo>
                      <a:pt x="4073" y="430"/>
                      <a:pt x="4022" y="379"/>
                      <a:pt x="3956" y="343"/>
                    </a:cubicBezTo>
                    <a:cubicBezTo>
                      <a:pt x="3878" y="302"/>
                      <a:pt x="3791" y="283"/>
                      <a:pt x="3703" y="283"/>
                    </a:cubicBezTo>
                    <a:cubicBezTo>
                      <a:pt x="3578" y="283"/>
                      <a:pt x="3451" y="321"/>
                      <a:pt x="3347" y="386"/>
                    </a:cubicBezTo>
                    <a:cubicBezTo>
                      <a:pt x="3270" y="168"/>
                      <a:pt x="3120" y="75"/>
                      <a:pt x="2945" y="75"/>
                    </a:cubicBezTo>
                    <a:cubicBezTo>
                      <a:pt x="2848" y="75"/>
                      <a:pt x="2742" y="104"/>
                      <a:pt x="2637" y="156"/>
                    </a:cubicBezTo>
                    <a:cubicBezTo>
                      <a:pt x="2565" y="194"/>
                      <a:pt x="2509" y="241"/>
                      <a:pt x="2450" y="241"/>
                    </a:cubicBezTo>
                    <a:cubicBezTo>
                      <a:pt x="2436" y="241"/>
                      <a:pt x="2422" y="239"/>
                      <a:pt x="2408" y="233"/>
                    </a:cubicBezTo>
                    <a:cubicBezTo>
                      <a:pt x="2361" y="216"/>
                      <a:pt x="2315" y="110"/>
                      <a:pt x="2264" y="76"/>
                    </a:cubicBezTo>
                    <a:cubicBezTo>
                      <a:pt x="2188" y="22"/>
                      <a:pt x="2105" y="0"/>
                      <a:pt x="20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4708588" y="8233277"/>
                <a:ext cx="180100" cy="91571"/>
              </a:xfrm>
              <a:custGeom>
                <a:rect b="b" l="l" r="r" t="t"/>
                <a:pathLst>
                  <a:path extrusionOk="0" h="1114" w="2191">
                    <a:moveTo>
                      <a:pt x="1621" y="0"/>
                    </a:moveTo>
                    <a:cubicBezTo>
                      <a:pt x="1601" y="0"/>
                      <a:pt x="1581" y="2"/>
                      <a:pt x="1563" y="5"/>
                    </a:cubicBezTo>
                    <a:cubicBezTo>
                      <a:pt x="1236" y="54"/>
                      <a:pt x="1076" y="274"/>
                      <a:pt x="979" y="567"/>
                    </a:cubicBezTo>
                    <a:cubicBezTo>
                      <a:pt x="864" y="531"/>
                      <a:pt x="749" y="499"/>
                      <a:pt x="637" y="499"/>
                    </a:cubicBezTo>
                    <a:cubicBezTo>
                      <a:pt x="543" y="499"/>
                      <a:pt x="451" y="521"/>
                      <a:pt x="360" y="580"/>
                    </a:cubicBezTo>
                    <a:cubicBezTo>
                      <a:pt x="224" y="667"/>
                      <a:pt x="0" y="980"/>
                      <a:pt x="194" y="1113"/>
                    </a:cubicBezTo>
                    <a:cubicBezTo>
                      <a:pt x="267" y="904"/>
                      <a:pt x="357" y="684"/>
                      <a:pt x="607" y="657"/>
                    </a:cubicBezTo>
                    <a:cubicBezTo>
                      <a:pt x="623" y="655"/>
                      <a:pt x="638" y="654"/>
                      <a:pt x="653" y="654"/>
                    </a:cubicBezTo>
                    <a:cubicBezTo>
                      <a:pt x="746" y="654"/>
                      <a:pt x="827" y="686"/>
                      <a:pt x="913" y="727"/>
                    </a:cubicBezTo>
                    <a:cubicBezTo>
                      <a:pt x="974" y="755"/>
                      <a:pt x="1012" y="777"/>
                      <a:pt x="1040" y="777"/>
                    </a:cubicBezTo>
                    <a:cubicBezTo>
                      <a:pt x="1072" y="777"/>
                      <a:pt x="1091" y="749"/>
                      <a:pt x="1119" y="670"/>
                    </a:cubicBezTo>
                    <a:cubicBezTo>
                      <a:pt x="1196" y="460"/>
                      <a:pt x="1236" y="287"/>
                      <a:pt x="1469" y="197"/>
                    </a:cubicBezTo>
                    <a:cubicBezTo>
                      <a:pt x="1532" y="173"/>
                      <a:pt x="1587" y="163"/>
                      <a:pt x="1637" y="163"/>
                    </a:cubicBezTo>
                    <a:cubicBezTo>
                      <a:pt x="1796" y="163"/>
                      <a:pt x="1901" y="273"/>
                      <a:pt x="2022" y="417"/>
                    </a:cubicBezTo>
                    <a:cubicBezTo>
                      <a:pt x="2190" y="167"/>
                      <a:pt x="1849" y="0"/>
                      <a:pt x="1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4617762" y="8247744"/>
                <a:ext cx="126013" cy="31565"/>
              </a:xfrm>
              <a:custGeom>
                <a:rect b="b" l="l" r="r" t="t"/>
                <a:pathLst>
                  <a:path extrusionOk="0" h="384" w="1533">
                    <a:moveTo>
                      <a:pt x="377" y="0"/>
                    </a:moveTo>
                    <a:cubicBezTo>
                      <a:pt x="354" y="0"/>
                      <a:pt x="330" y="3"/>
                      <a:pt x="303" y="8"/>
                    </a:cubicBezTo>
                    <a:cubicBezTo>
                      <a:pt x="160" y="35"/>
                      <a:pt x="0" y="135"/>
                      <a:pt x="37" y="298"/>
                    </a:cubicBezTo>
                    <a:cubicBezTo>
                      <a:pt x="140" y="224"/>
                      <a:pt x="245" y="152"/>
                      <a:pt x="372" y="152"/>
                    </a:cubicBezTo>
                    <a:cubicBezTo>
                      <a:pt x="393" y="152"/>
                      <a:pt x="414" y="154"/>
                      <a:pt x="437" y="158"/>
                    </a:cubicBezTo>
                    <a:cubicBezTo>
                      <a:pt x="573" y="181"/>
                      <a:pt x="680" y="381"/>
                      <a:pt x="796" y="384"/>
                    </a:cubicBezTo>
                    <a:cubicBezTo>
                      <a:pt x="873" y="384"/>
                      <a:pt x="999" y="204"/>
                      <a:pt x="1113" y="188"/>
                    </a:cubicBezTo>
                    <a:cubicBezTo>
                      <a:pt x="1137" y="184"/>
                      <a:pt x="1162" y="182"/>
                      <a:pt x="1186" y="182"/>
                    </a:cubicBezTo>
                    <a:cubicBezTo>
                      <a:pt x="1276" y="182"/>
                      <a:pt x="1363" y="205"/>
                      <a:pt x="1453" y="205"/>
                    </a:cubicBezTo>
                    <a:cubicBezTo>
                      <a:pt x="1479" y="205"/>
                      <a:pt x="1505" y="203"/>
                      <a:pt x="1532" y="198"/>
                    </a:cubicBezTo>
                    <a:cubicBezTo>
                      <a:pt x="1472" y="70"/>
                      <a:pt x="1309" y="31"/>
                      <a:pt x="1175" y="31"/>
                    </a:cubicBezTo>
                    <a:cubicBezTo>
                      <a:pt x="1170" y="31"/>
                      <a:pt x="1164" y="31"/>
                      <a:pt x="1159" y="32"/>
                    </a:cubicBezTo>
                    <a:cubicBezTo>
                      <a:pt x="1029" y="35"/>
                      <a:pt x="881" y="150"/>
                      <a:pt x="784" y="150"/>
                    </a:cubicBezTo>
                    <a:cubicBezTo>
                      <a:pt x="776" y="150"/>
                      <a:pt x="769" y="150"/>
                      <a:pt x="763" y="148"/>
                    </a:cubicBezTo>
                    <a:cubicBezTo>
                      <a:pt x="612" y="113"/>
                      <a:pt x="529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4837554" y="8284156"/>
                <a:ext cx="16769" cy="10522"/>
              </a:xfrm>
              <a:custGeom>
                <a:rect b="b" l="l" r="r" t="t"/>
                <a:pathLst>
                  <a:path extrusionOk="0" h="128" w="204">
                    <a:moveTo>
                      <a:pt x="110" y="1"/>
                    </a:moveTo>
                    <a:cubicBezTo>
                      <a:pt x="50" y="1"/>
                      <a:pt x="0" y="128"/>
                      <a:pt x="100" y="128"/>
                    </a:cubicBezTo>
                    <a:cubicBezTo>
                      <a:pt x="203" y="128"/>
                      <a:pt x="174" y="1"/>
                      <a:pt x="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4618748" y="8290321"/>
                <a:ext cx="9371" cy="7562"/>
              </a:xfrm>
              <a:custGeom>
                <a:rect b="b" l="l" r="r" t="t"/>
                <a:pathLst>
                  <a:path extrusionOk="0" h="92" w="114">
                    <a:moveTo>
                      <a:pt x="41" y="0"/>
                    </a:moveTo>
                    <a:cubicBezTo>
                      <a:pt x="19" y="0"/>
                      <a:pt x="0" y="13"/>
                      <a:pt x="5" y="46"/>
                    </a:cubicBezTo>
                    <a:cubicBezTo>
                      <a:pt x="9" y="80"/>
                      <a:pt x="29" y="92"/>
                      <a:pt x="51" y="92"/>
                    </a:cubicBezTo>
                    <a:cubicBezTo>
                      <a:pt x="81" y="92"/>
                      <a:pt x="113" y="69"/>
                      <a:pt x="111" y="46"/>
                    </a:cubicBezTo>
                    <a:cubicBezTo>
                      <a:pt x="108" y="21"/>
                      <a:pt x="71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4783304" y="8210016"/>
                <a:ext cx="9124" cy="9289"/>
              </a:xfrm>
              <a:custGeom>
                <a:rect b="b" l="l" r="r" t="t"/>
                <a:pathLst>
                  <a:path extrusionOk="0" h="113" w="111">
                    <a:moveTo>
                      <a:pt x="54" y="1"/>
                    </a:moveTo>
                    <a:cubicBezTo>
                      <a:pt x="27" y="1"/>
                      <a:pt x="1" y="18"/>
                      <a:pt x="1" y="61"/>
                    </a:cubicBezTo>
                    <a:cubicBezTo>
                      <a:pt x="1" y="98"/>
                      <a:pt x="21" y="112"/>
                      <a:pt x="43" y="112"/>
                    </a:cubicBezTo>
                    <a:cubicBezTo>
                      <a:pt x="74" y="112"/>
                      <a:pt x="110" y="85"/>
                      <a:pt x="110" y="51"/>
                    </a:cubicBezTo>
                    <a:cubicBezTo>
                      <a:pt x="110" y="20"/>
                      <a:pt x="82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2" name="Google Shape;992;p42"/>
            <p:cNvGrpSpPr/>
            <p:nvPr/>
          </p:nvGrpSpPr>
          <p:grpSpPr>
            <a:xfrm rot="-5639198">
              <a:off x="2882573" y="3533831"/>
              <a:ext cx="598522" cy="521033"/>
              <a:chOff x="-625234" y="3790238"/>
              <a:chExt cx="447917" cy="389927"/>
            </a:xfrm>
          </p:grpSpPr>
          <p:sp>
            <p:nvSpPr>
              <p:cNvPr id="993" name="Google Shape;993;p42"/>
              <p:cNvSpPr/>
              <p:nvPr/>
            </p:nvSpPr>
            <p:spPr>
              <a:xfrm>
                <a:off x="-622629" y="3799102"/>
                <a:ext cx="432043" cy="370077"/>
              </a:xfrm>
              <a:custGeom>
                <a:rect b="b" l="l" r="r" t="t"/>
                <a:pathLst>
                  <a:path extrusionOk="0" h="13778" w="16085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-625234" y="3790238"/>
                <a:ext cx="447917" cy="389927"/>
              </a:xfrm>
              <a:custGeom>
                <a:rect b="b" l="l" r="r" t="t"/>
                <a:pathLst>
                  <a:path extrusionOk="0" h="14517" w="16676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5" name="Google Shape;995;p42"/>
            <p:cNvGrpSpPr/>
            <p:nvPr/>
          </p:nvGrpSpPr>
          <p:grpSpPr>
            <a:xfrm rot="-7674218">
              <a:off x="3243160" y="2111628"/>
              <a:ext cx="333602" cy="449091"/>
              <a:chOff x="10927157" y="2152240"/>
              <a:chExt cx="333622" cy="449117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10942007" y="2420847"/>
                <a:ext cx="102960" cy="154935"/>
              </a:xfrm>
              <a:custGeom>
                <a:rect b="b" l="l" r="r" t="t"/>
                <a:pathLst>
                  <a:path extrusionOk="0" h="939" w="624">
                    <a:moveTo>
                      <a:pt x="440" y="1"/>
                    </a:moveTo>
                    <a:cubicBezTo>
                      <a:pt x="363" y="1"/>
                      <a:pt x="298" y="96"/>
                      <a:pt x="253" y="149"/>
                    </a:cubicBezTo>
                    <a:cubicBezTo>
                      <a:pt x="153" y="259"/>
                      <a:pt x="61" y="382"/>
                      <a:pt x="30" y="528"/>
                    </a:cubicBezTo>
                    <a:cubicBezTo>
                      <a:pt x="1" y="675"/>
                      <a:pt x="57" y="845"/>
                      <a:pt x="190" y="911"/>
                    </a:cubicBezTo>
                    <a:cubicBezTo>
                      <a:pt x="226" y="929"/>
                      <a:pt x="267" y="939"/>
                      <a:pt x="308" y="939"/>
                    </a:cubicBezTo>
                    <a:cubicBezTo>
                      <a:pt x="343" y="939"/>
                      <a:pt x="378" y="932"/>
                      <a:pt x="410" y="918"/>
                    </a:cubicBezTo>
                    <a:cubicBezTo>
                      <a:pt x="520" y="871"/>
                      <a:pt x="587" y="751"/>
                      <a:pt x="607" y="635"/>
                    </a:cubicBezTo>
                    <a:cubicBezTo>
                      <a:pt x="623" y="516"/>
                      <a:pt x="600" y="396"/>
                      <a:pt x="576" y="276"/>
                    </a:cubicBezTo>
                    <a:cubicBezTo>
                      <a:pt x="560" y="199"/>
                      <a:pt x="560" y="39"/>
                      <a:pt x="470" y="6"/>
                    </a:cubicBezTo>
                    <a:cubicBezTo>
                      <a:pt x="460" y="2"/>
                      <a:pt x="450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10937057" y="2166100"/>
                <a:ext cx="106755" cy="178860"/>
              </a:xfrm>
              <a:custGeom>
                <a:rect b="b" l="l" r="r" t="t"/>
                <a:pathLst>
                  <a:path extrusionOk="0" h="1084" w="647">
                    <a:moveTo>
                      <a:pt x="321" y="1"/>
                    </a:moveTo>
                    <a:cubicBezTo>
                      <a:pt x="317" y="1"/>
                      <a:pt x="314" y="1"/>
                      <a:pt x="310" y="2"/>
                    </a:cubicBezTo>
                    <a:cubicBezTo>
                      <a:pt x="254" y="8"/>
                      <a:pt x="220" y="78"/>
                      <a:pt x="194" y="118"/>
                    </a:cubicBezTo>
                    <a:cubicBezTo>
                      <a:pt x="120" y="234"/>
                      <a:pt x="64" y="368"/>
                      <a:pt x="34" y="504"/>
                    </a:cubicBezTo>
                    <a:cubicBezTo>
                      <a:pt x="4" y="647"/>
                      <a:pt x="0" y="810"/>
                      <a:pt x="77" y="937"/>
                    </a:cubicBezTo>
                    <a:cubicBezTo>
                      <a:pt x="103" y="981"/>
                      <a:pt x="137" y="1017"/>
                      <a:pt x="177" y="1044"/>
                    </a:cubicBezTo>
                    <a:cubicBezTo>
                      <a:pt x="221" y="1071"/>
                      <a:pt x="273" y="1084"/>
                      <a:pt x="326" y="1084"/>
                    </a:cubicBezTo>
                    <a:cubicBezTo>
                      <a:pt x="377" y="1084"/>
                      <a:pt x="429" y="1071"/>
                      <a:pt x="474" y="1047"/>
                    </a:cubicBezTo>
                    <a:cubicBezTo>
                      <a:pt x="563" y="997"/>
                      <a:pt x="623" y="901"/>
                      <a:pt x="640" y="797"/>
                    </a:cubicBezTo>
                    <a:cubicBezTo>
                      <a:pt x="646" y="741"/>
                      <a:pt x="643" y="684"/>
                      <a:pt x="633" y="631"/>
                    </a:cubicBezTo>
                    <a:cubicBezTo>
                      <a:pt x="606" y="441"/>
                      <a:pt x="540" y="254"/>
                      <a:pt x="440" y="91"/>
                    </a:cubicBezTo>
                    <a:cubicBezTo>
                      <a:pt x="415" y="51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11107328" y="2307168"/>
                <a:ext cx="119460" cy="131175"/>
              </a:xfrm>
              <a:custGeom>
                <a:rect b="b" l="l" r="r" t="t"/>
                <a:pathLst>
                  <a:path extrusionOk="0" h="795" w="724">
                    <a:moveTo>
                      <a:pt x="103" y="1"/>
                    </a:moveTo>
                    <a:cubicBezTo>
                      <a:pt x="99" y="1"/>
                      <a:pt x="95" y="1"/>
                      <a:pt x="90" y="2"/>
                    </a:cubicBezTo>
                    <a:cubicBezTo>
                      <a:pt x="1" y="9"/>
                      <a:pt x="14" y="112"/>
                      <a:pt x="14" y="175"/>
                    </a:cubicBezTo>
                    <a:cubicBezTo>
                      <a:pt x="14" y="262"/>
                      <a:pt x="24" y="349"/>
                      <a:pt x="51" y="432"/>
                    </a:cubicBezTo>
                    <a:cubicBezTo>
                      <a:pt x="87" y="558"/>
                      <a:pt x="167" y="675"/>
                      <a:pt x="281" y="741"/>
                    </a:cubicBezTo>
                    <a:cubicBezTo>
                      <a:pt x="333" y="775"/>
                      <a:pt x="397" y="795"/>
                      <a:pt x="464" y="795"/>
                    </a:cubicBezTo>
                    <a:cubicBezTo>
                      <a:pt x="527" y="795"/>
                      <a:pt x="593" y="771"/>
                      <a:pt x="640" y="728"/>
                    </a:cubicBezTo>
                    <a:cubicBezTo>
                      <a:pt x="707" y="661"/>
                      <a:pt x="723" y="552"/>
                      <a:pt x="700" y="461"/>
                    </a:cubicBezTo>
                    <a:cubicBezTo>
                      <a:pt x="673" y="369"/>
                      <a:pt x="610" y="292"/>
                      <a:pt x="540" y="226"/>
                    </a:cubicBezTo>
                    <a:cubicBezTo>
                      <a:pt x="433" y="126"/>
                      <a:pt x="301" y="52"/>
                      <a:pt x="161" y="9"/>
                    </a:cubicBezTo>
                    <a:cubicBezTo>
                      <a:pt x="142" y="6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11082084" y="2285884"/>
                <a:ext cx="178695" cy="170775"/>
              </a:xfrm>
              <a:custGeom>
                <a:rect b="b" l="l" r="r" t="t"/>
                <a:pathLst>
                  <a:path extrusionOk="0" h="1035" w="1083">
                    <a:moveTo>
                      <a:pt x="234" y="227"/>
                    </a:moveTo>
                    <a:lnTo>
                      <a:pt x="234" y="227"/>
                    </a:lnTo>
                    <a:cubicBezTo>
                      <a:pt x="417" y="284"/>
                      <a:pt x="554" y="371"/>
                      <a:pt x="666" y="494"/>
                    </a:cubicBezTo>
                    <a:cubicBezTo>
                      <a:pt x="697" y="527"/>
                      <a:pt x="720" y="570"/>
                      <a:pt x="733" y="614"/>
                    </a:cubicBezTo>
                    <a:cubicBezTo>
                      <a:pt x="769" y="720"/>
                      <a:pt x="717" y="805"/>
                      <a:pt x="628" y="805"/>
                    </a:cubicBezTo>
                    <a:cubicBezTo>
                      <a:pt x="610" y="805"/>
                      <a:pt x="591" y="801"/>
                      <a:pt x="570" y="794"/>
                    </a:cubicBezTo>
                    <a:cubicBezTo>
                      <a:pt x="494" y="767"/>
                      <a:pt x="420" y="707"/>
                      <a:pt x="367" y="644"/>
                    </a:cubicBezTo>
                    <a:cubicBezTo>
                      <a:pt x="277" y="538"/>
                      <a:pt x="237" y="404"/>
                      <a:pt x="234" y="227"/>
                    </a:cubicBezTo>
                    <a:close/>
                    <a:moveTo>
                      <a:pt x="215" y="1"/>
                    </a:moveTo>
                    <a:cubicBezTo>
                      <a:pt x="142" y="1"/>
                      <a:pt x="102" y="48"/>
                      <a:pt x="74" y="155"/>
                    </a:cubicBezTo>
                    <a:cubicBezTo>
                      <a:pt x="1" y="438"/>
                      <a:pt x="77" y="684"/>
                      <a:pt x="283" y="880"/>
                    </a:cubicBezTo>
                    <a:cubicBezTo>
                      <a:pt x="394" y="988"/>
                      <a:pt x="526" y="1035"/>
                      <a:pt x="643" y="1035"/>
                    </a:cubicBezTo>
                    <a:cubicBezTo>
                      <a:pt x="770" y="1035"/>
                      <a:pt x="878" y="980"/>
                      <a:pt x="923" y="887"/>
                    </a:cubicBezTo>
                    <a:cubicBezTo>
                      <a:pt x="1013" y="704"/>
                      <a:pt x="1083" y="387"/>
                      <a:pt x="323" y="24"/>
                    </a:cubicBezTo>
                    <a:cubicBezTo>
                      <a:pt x="281" y="9"/>
                      <a:pt x="245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10927652" y="2152240"/>
                <a:ext cx="135300" cy="205755"/>
              </a:xfrm>
              <a:custGeom>
                <a:rect b="b" l="l" r="r" t="t"/>
                <a:pathLst>
                  <a:path extrusionOk="0" h="1247" w="820">
                    <a:moveTo>
                      <a:pt x="351" y="206"/>
                    </a:moveTo>
                    <a:cubicBezTo>
                      <a:pt x="497" y="385"/>
                      <a:pt x="570" y="565"/>
                      <a:pt x="607" y="761"/>
                    </a:cubicBezTo>
                    <a:cubicBezTo>
                      <a:pt x="634" y="911"/>
                      <a:pt x="563" y="1028"/>
                      <a:pt x="454" y="1045"/>
                    </a:cubicBezTo>
                    <a:cubicBezTo>
                      <a:pt x="443" y="1046"/>
                      <a:pt x="432" y="1047"/>
                      <a:pt x="421" y="1047"/>
                    </a:cubicBezTo>
                    <a:cubicBezTo>
                      <a:pt x="305" y="1047"/>
                      <a:pt x="210" y="951"/>
                      <a:pt x="197" y="805"/>
                    </a:cubicBezTo>
                    <a:cubicBezTo>
                      <a:pt x="177" y="595"/>
                      <a:pt x="257" y="409"/>
                      <a:pt x="351" y="206"/>
                    </a:cubicBezTo>
                    <a:close/>
                    <a:moveTo>
                      <a:pt x="384" y="1"/>
                    </a:moveTo>
                    <a:cubicBezTo>
                      <a:pt x="321" y="1"/>
                      <a:pt x="258" y="47"/>
                      <a:pt x="194" y="138"/>
                    </a:cubicBezTo>
                    <a:cubicBezTo>
                      <a:pt x="64" y="325"/>
                      <a:pt x="11" y="535"/>
                      <a:pt x="1" y="791"/>
                    </a:cubicBezTo>
                    <a:cubicBezTo>
                      <a:pt x="4" y="941"/>
                      <a:pt x="28" y="1117"/>
                      <a:pt x="220" y="1208"/>
                    </a:cubicBezTo>
                    <a:cubicBezTo>
                      <a:pt x="281" y="1234"/>
                      <a:pt x="341" y="1247"/>
                      <a:pt x="399" y="1247"/>
                    </a:cubicBezTo>
                    <a:cubicBezTo>
                      <a:pt x="597" y="1247"/>
                      <a:pt x="764" y="1101"/>
                      <a:pt x="790" y="874"/>
                    </a:cubicBezTo>
                    <a:cubicBezTo>
                      <a:pt x="820" y="605"/>
                      <a:pt x="720" y="365"/>
                      <a:pt x="577" y="146"/>
                    </a:cubicBezTo>
                    <a:cubicBezTo>
                      <a:pt x="513" y="49"/>
                      <a:pt x="449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10927157" y="2411112"/>
                <a:ext cx="135300" cy="190245"/>
              </a:xfrm>
              <a:custGeom>
                <a:rect b="b" l="l" r="r" t="t"/>
                <a:pathLst>
                  <a:path extrusionOk="0" h="1153" w="820">
                    <a:moveTo>
                      <a:pt x="503" y="208"/>
                    </a:moveTo>
                    <a:cubicBezTo>
                      <a:pt x="580" y="388"/>
                      <a:pt x="606" y="567"/>
                      <a:pt x="573" y="754"/>
                    </a:cubicBezTo>
                    <a:cubicBezTo>
                      <a:pt x="552" y="865"/>
                      <a:pt x="490" y="922"/>
                      <a:pt x="407" y="922"/>
                    </a:cubicBezTo>
                    <a:cubicBezTo>
                      <a:pt x="400" y="922"/>
                      <a:pt x="393" y="921"/>
                      <a:pt x="386" y="921"/>
                    </a:cubicBezTo>
                    <a:cubicBezTo>
                      <a:pt x="280" y="910"/>
                      <a:pt x="227" y="834"/>
                      <a:pt x="227" y="704"/>
                    </a:cubicBezTo>
                    <a:cubicBezTo>
                      <a:pt x="231" y="547"/>
                      <a:pt x="334" y="358"/>
                      <a:pt x="503" y="208"/>
                    </a:cubicBezTo>
                    <a:close/>
                    <a:moveTo>
                      <a:pt x="560" y="0"/>
                    </a:moveTo>
                    <a:cubicBezTo>
                      <a:pt x="528" y="0"/>
                      <a:pt x="492" y="11"/>
                      <a:pt x="450" y="31"/>
                    </a:cubicBezTo>
                    <a:cubicBezTo>
                      <a:pt x="200" y="158"/>
                      <a:pt x="0" y="507"/>
                      <a:pt x="17" y="790"/>
                    </a:cubicBezTo>
                    <a:cubicBezTo>
                      <a:pt x="31" y="981"/>
                      <a:pt x="147" y="1110"/>
                      <a:pt x="334" y="1147"/>
                    </a:cubicBezTo>
                    <a:cubicBezTo>
                      <a:pt x="356" y="1151"/>
                      <a:pt x="379" y="1153"/>
                      <a:pt x="402" y="1153"/>
                    </a:cubicBezTo>
                    <a:cubicBezTo>
                      <a:pt x="544" y="1153"/>
                      <a:pt x="679" y="1071"/>
                      <a:pt x="737" y="927"/>
                    </a:cubicBezTo>
                    <a:cubicBezTo>
                      <a:pt x="820" y="624"/>
                      <a:pt x="746" y="268"/>
                      <a:pt x="690" y="115"/>
                    </a:cubicBezTo>
                    <a:cubicBezTo>
                      <a:pt x="660" y="35"/>
                      <a:pt x="617" y="0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2" name="Google Shape;1002;p42"/>
          <p:cNvSpPr txBox="1"/>
          <p:nvPr>
            <p:ph idx="2" type="title"/>
          </p:nvPr>
        </p:nvSpPr>
        <p:spPr>
          <a:xfrm>
            <a:off x="4719975" y="2756250"/>
            <a:ext cx="37179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 flipH="1">
            <a:off x="718958" y="1681708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8" name="Google Shape;278;p31"/>
          <p:cNvSpPr/>
          <p:nvPr/>
        </p:nvSpPr>
        <p:spPr>
          <a:xfrm flipH="1">
            <a:off x="702133" y="3394908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9" name="Google Shape;279;p31"/>
          <p:cNvSpPr/>
          <p:nvPr/>
        </p:nvSpPr>
        <p:spPr>
          <a:xfrm flipH="1">
            <a:off x="4559258" y="1681708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0" name="Google Shape;280;p31"/>
          <p:cNvSpPr/>
          <p:nvPr/>
        </p:nvSpPr>
        <p:spPr>
          <a:xfrm flipH="1">
            <a:off x="4582433" y="3327308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1" name="Google Shape;281;p31"/>
          <p:cNvSpPr txBox="1"/>
          <p:nvPr>
            <p:ph type="title"/>
          </p:nvPr>
        </p:nvSpPr>
        <p:spPr>
          <a:xfrm>
            <a:off x="1451100" y="1736450"/>
            <a:ext cx="3100800" cy="463200"/>
          </a:xfrm>
          <a:prstGeom prst="rect">
            <a:avLst/>
          </a:prstGeom>
        </p:spPr>
        <p:txBody>
          <a:bodyPr anchorCtr="0" anchor="t" bIns="91425" lIns="91425" spcFirstLastPara="1" rIns="5486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2" name="Google Shape;282;p31"/>
          <p:cNvSpPr txBox="1"/>
          <p:nvPr>
            <p:ph idx="2" type="title"/>
          </p:nvPr>
        </p:nvSpPr>
        <p:spPr>
          <a:xfrm>
            <a:off x="765300" y="1783709"/>
            <a:ext cx="6321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3" name="Google Shape;283;p31"/>
          <p:cNvSpPr txBox="1"/>
          <p:nvPr>
            <p:ph idx="3" type="title"/>
          </p:nvPr>
        </p:nvSpPr>
        <p:spPr>
          <a:xfrm>
            <a:off x="5237575" y="1734725"/>
            <a:ext cx="3204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PREVIEW</a:t>
            </a:r>
            <a:endParaRPr/>
          </a:p>
        </p:txBody>
      </p:sp>
      <p:sp>
        <p:nvSpPr>
          <p:cNvPr id="284" name="Google Shape;284;p31"/>
          <p:cNvSpPr txBox="1"/>
          <p:nvPr>
            <p:ph idx="4" type="title"/>
          </p:nvPr>
        </p:nvSpPr>
        <p:spPr>
          <a:xfrm>
            <a:off x="4582425" y="1781984"/>
            <a:ext cx="6321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5" name="Google Shape;285;p31"/>
          <p:cNvSpPr txBox="1"/>
          <p:nvPr>
            <p:ph idx="6" type="title"/>
          </p:nvPr>
        </p:nvSpPr>
        <p:spPr>
          <a:xfrm>
            <a:off x="1443750" y="3449650"/>
            <a:ext cx="1765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86" name="Google Shape;286;p31"/>
          <p:cNvSpPr txBox="1"/>
          <p:nvPr>
            <p:ph idx="7" type="title"/>
          </p:nvPr>
        </p:nvSpPr>
        <p:spPr>
          <a:xfrm>
            <a:off x="757950" y="3496909"/>
            <a:ext cx="6321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7" name="Google Shape;287;p31"/>
          <p:cNvSpPr txBox="1"/>
          <p:nvPr>
            <p:ph idx="9" type="title"/>
          </p:nvPr>
        </p:nvSpPr>
        <p:spPr>
          <a:xfrm>
            <a:off x="5307225" y="3382050"/>
            <a:ext cx="22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8" name="Google Shape;288;p31"/>
          <p:cNvSpPr txBox="1"/>
          <p:nvPr>
            <p:ph idx="13" type="title"/>
          </p:nvPr>
        </p:nvSpPr>
        <p:spPr>
          <a:xfrm>
            <a:off x="4628775" y="3429309"/>
            <a:ext cx="6321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9" name="Google Shape;289;p31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2"/>
          <p:cNvGrpSpPr/>
          <p:nvPr/>
        </p:nvGrpSpPr>
        <p:grpSpPr>
          <a:xfrm>
            <a:off x="4090370" y="728665"/>
            <a:ext cx="924073" cy="1324901"/>
            <a:chOff x="9683179" y="2156036"/>
            <a:chExt cx="657984" cy="943326"/>
          </a:xfrm>
        </p:grpSpPr>
        <p:sp>
          <p:nvSpPr>
            <p:cNvPr id="295" name="Google Shape;295;p32"/>
            <p:cNvSpPr/>
            <p:nvPr/>
          </p:nvSpPr>
          <p:spPr>
            <a:xfrm>
              <a:off x="9697032" y="2169888"/>
              <a:ext cx="625772" cy="919675"/>
            </a:xfrm>
            <a:custGeom>
              <a:rect b="b" l="l" r="r" t="t"/>
              <a:pathLst>
                <a:path extrusionOk="0" h="8166" w="5556">
                  <a:moveTo>
                    <a:pt x="2768" y="0"/>
                  </a:moveTo>
                  <a:cubicBezTo>
                    <a:pt x="2768" y="0"/>
                    <a:pt x="1" y="154"/>
                    <a:pt x="1" y="1039"/>
                  </a:cubicBezTo>
                  <a:cubicBezTo>
                    <a:pt x="1" y="1365"/>
                    <a:pt x="124" y="2272"/>
                    <a:pt x="273" y="3297"/>
                  </a:cubicBezTo>
                  <a:cubicBezTo>
                    <a:pt x="540" y="5069"/>
                    <a:pt x="900" y="7190"/>
                    <a:pt x="893" y="7276"/>
                  </a:cubicBezTo>
                  <a:cubicBezTo>
                    <a:pt x="880" y="7410"/>
                    <a:pt x="1639" y="8166"/>
                    <a:pt x="2768" y="8166"/>
                  </a:cubicBezTo>
                  <a:cubicBezTo>
                    <a:pt x="3897" y="8166"/>
                    <a:pt x="4526" y="7706"/>
                    <a:pt x="4616" y="7363"/>
                  </a:cubicBezTo>
                  <a:cubicBezTo>
                    <a:pt x="4672" y="7130"/>
                    <a:pt x="5056" y="4513"/>
                    <a:pt x="5308" y="2714"/>
                  </a:cubicBezTo>
                  <a:cubicBezTo>
                    <a:pt x="5431" y="1842"/>
                    <a:pt x="5522" y="1162"/>
                    <a:pt x="5528" y="1039"/>
                  </a:cubicBezTo>
                  <a:cubicBezTo>
                    <a:pt x="5555" y="660"/>
                    <a:pt x="5322" y="0"/>
                    <a:pt x="2768" y="0"/>
                  </a:cubicBezTo>
                  <a:close/>
                </a:path>
              </a:pathLst>
            </a:custGeom>
            <a:solidFill>
              <a:schemeClr val="dk2">
                <a:alpha val="441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9727778" y="2474516"/>
              <a:ext cx="567205" cy="615031"/>
            </a:xfrm>
            <a:custGeom>
              <a:rect b="b" l="l" r="r" t="t"/>
              <a:pathLst>
                <a:path extrusionOk="0" h="5461" w="5036">
                  <a:moveTo>
                    <a:pt x="4880" y="0"/>
                  </a:moveTo>
                  <a:cubicBezTo>
                    <a:pt x="4680" y="0"/>
                    <a:pt x="4475" y="43"/>
                    <a:pt x="4290" y="109"/>
                  </a:cubicBezTo>
                  <a:cubicBezTo>
                    <a:pt x="3870" y="262"/>
                    <a:pt x="3484" y="512"/>
                    <a:pt x="3048" y="589"/>
                  </a:cubicBezTo>
                  <a:cubicBezTo>
                    <a:pt x="2958" y="604"/>
                    <a:pt x="2867" y="612"/>
                    <a:pt x="2776" y="612"/>
                  </a:cubicBezTo>
                  <a:cubicBezTo>
                    <a:pt x="2651" y="612"/>
                    <a:pt x="2526" y="598"/>
                    <a:pt x="2405" y="569"/>
                  </a:cubicBezTo>
                  <a:cubicBezTo>
                    <a:pt x="2181" y="515"/>
                    <a:pt x="1972" y="415"/>
                    <a:pt x="1752" y="346"/>
                  </a:cubicBezTo>
                  <a:cubicBezTo>
                    <a:pt x="1542" y="280"/>
                    <a:pt x="1322" y="246"/>
                    <a:pt x="1102" y="246"/>
                  </a:cubicBezTo>
                  <a:cubicBezTo>
                    <a:pt x="908" y="246"/>
                    <a:pt x="715" y="273"/>
                    <a:pt x="530" y="329"/>
                  </a:cubicBezTo>
                  <a:cubicBezTo>
                    <a:pt x="340" y="386"/>
                    <a:pt x="160" y="475"/>
                    <a:pt x="0" y="592"/>
                  </a:cubicBezTo>
                  <a:cubicBezTo>
                    <a:pt x="100" y="1251"/>
                    <a:pt x="214" y="1960"/>
                    <a:pt x="314" y="2596"/>
                  </a:cubicBezTo>
                  <a:cubicBezTo>
                    <a:pt x="343" y="2787"/>
                    <a:pt x="374" y="2973"/>
                    <a:pt x="400" y="3146"/>
                  </a:cubicBezTo>
                  <a:cubicBezTo>
                    <a:pt x="457" y="3492"/>
                    <a:pt x="507" y="3798"/>
                    <a:pt x="543" y="4042"/>
                  </a:cubicBezTo>
                  <a:cubicBezTo>
                    <a:pt x="593" y="4348"/>
                    <a:pt x="620" y="4545"/>
                    <a:pt x="620" y="4571"/>
                  </a:cubicBezTo>
                  <a:cubicBezTo>
                    <a:pt x="607" y="4705"/>
                    <a:pt x="1366" y="5461"/>
                    <a:pt x="2495" y="5461"/>
                  </a:cubicBezTo>
                  <a:cubicBezTo>
                    <a:pt x="3624" y="5461"/>
                    <a:pt x="4253" y="5001"/>
                    <a:pt x="4343" y="4658"/>
                  </a:cubicBezTo>
                  <a:cubicBezTo>
                    <a:pt x="4353" y="4611"/>
                    <a:pt x="4376" y="4478"/>
                    <a:pt x="4406" y="4282"/>
                  </a:cubicBezTo>
                  <a:cubicBezTo>
                    <a:pt x="4473" y="3889"/>
                    <a:pt x="4569" y="3239"/>
                    <a:pt x="4676" y="2513"/>
                  </a:cubicBezTo>
                  <a:cubicBezTo>
                    <a:pt x="4756" y="1977"/>
                    <a:pt x="4839" y="1398"/>
                    <a:pt x="4916" y="849"/>
                  </a:cubicBezTo>
                  <a:cubicBezTo>
                    <a:pt x="4959" y="558"/>
                    <a:pt x="4999" y="276"/>
                    <a:pt x="5035" y="9"/>
                  </a:cubicBezTo>
                  <a:cubicBezTo>
                    <a:pt x="4984" y="3"/>
                    <a:pt x="4932" y="0"/>
                    <a:pt x="4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9788933" y="2929711"/>
              <a:ext cx="435202" cy="159811"/>
            </a:xfrm>
            <a:custGeom>
              <a:rect b="b" l="l" r="r" t="t"/>
              <a:pathLst>
                <a:path extrusionOk="0" h="1419" w="3864">
                  <a:moveTo>
                    <a:pt x="0" y="0"/>
                  </a:moveTo>
                  <a:lnTo>
                    <a:pt x="0" y="0"/>
                  </a:lnTo>
                  <a:cubicBezTo>
                    <a:pt x="50" y="306"/>
                    <a:pt x="77" y="503"/>
                    <a:pt x="77" y="529"/>
                  </a:cubicBezTo>
                  <a:cubicBezTo>
                    <a:pt x="64" y="663"/>
                    <a:pt x="823" y="1419"/>
                    <a:pt x="1952" y="1419"/>
                  </a:cubicBezTo>
                  <a:cubicBezTo>
                    <a:pt x="3081" y="1419"/>
                    <a:pt x="3710" y="959"/>
                    <a:pt x="3800" y="616"/>
                  </a:cubicBezTo>
                  <a:cubicBezTo>
                    <a:pt x="3810" y="569"/>
                    <a:pt x="3833" y="436"/>
                    <a:pt x="3863" y="240"/>
                  </a:cubicBezTo>
                  <a:lnTo>
                    <a:pt x="3863" y="240"/>
                  </a:lnTo>
                  <a:cubicBezTo>
                    <a:pt x="3413" y="452"/>
                    <a:pt x="2685" y="732"/>
                    <a:pt x="1975" y="732"/>
                  </a:cubicBezTo>
                  <a:cubicBezTo>
                    <a:pt x="1223" y="732"/>
                    <a:pt x="440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9683179" y="2156036"/>
              <a:ext cx="657984" cy="943326"/>
            </a:xfrm>
            <a:custGeom>
              <a:rect b="b" l="l" r="r" t="t"/>
              <a:pathLst>
                <a:path extrusionOk="0" h="8376" w="5842">
                  <a:moveTo>
                    <a:pt x="3104" y="236"/>
                  </a:moveTo>
                  <a:cubicBezTo>
                    <a:pt x="3614" y="236"/>
                    <a:pt x="4122" y="292"/>
                    <a:pt x="4626" y="413"/>
                  </a:cubicBezTo>
                  <a:cubicBezTo>
                    <a:pt x="4852" y="466"/>
                    <a:pt x="5065" y="566"/>
                    <a:pt x="5282" y="649"/>
                  </a:cubicBezTo>
                  <a:cubicBezTo>
                    <a:pt x="5328" y="666"/>
                    <a:pt x="5368" y="703"/>
                    <a:pt x="5408" y="729"/>
                  </a:cubicBezTo>
                  <a:cubicBezTo>
                    <a:pt x="5614" y="872"/>
                    <a:pt x="5568" y="1039"/>
                    <a:pt x="5411" y="1185"/>
                  </a:cubicBezTo>
                  <a:cubicBezTo>
                    <a:pt x="5295" y="1296"/>
                    <a:pt x="5139" y="1365"/>
                    <a:pt x="4989" y="1428"/>
                  </a:cubicBezTo>
                  <a:cubicBezTo>
                    <a:pt x="4523" y="1622"/>
                    <a:pt x="4026" y="1702"/>
                    <a:pt x="3527" y="1748"/>
                  </a:cubicBezTo>
                  <a:cubicBezTo>
                    <a:pt x="3264" y="1771"/>
                    <a:pt x="2997" y="1782"/>
                    <a:pt x="2824" y="1791"/>
                  </a:cubicBezTo>
                  <a:cubicBezTo>
                    <a:pt x="2118" y="1778"/>
                    <a:pt x="1506" y="1739"/>
                    <a:pt x="913" y="1545"/>
                  </a:cubicBezTo>
                  <a:cubicBezTo>
                    <a:pt x="747" y="1492"/>
                    <a:pt x="583" y="1419"/>
                    <a:pt x="436" y="1322"/>
                  </a:cubicBezTo>
                  <a:cubicBezTo>
                    <a:pt x="200" y="1176"/>
                    <a:pt x="197" y="996"/>
                    <a:pt x="424" y="832"/>
                  </a:cubicBezTo>
                  <a:cubicBezTo>
                    <a:pt x="560" y="729"/>
                    <a:pt x="719" y="652"/>
                    <a:pt x="879" y="586"/>
                  </a:cubicBezTo>
                  <a:cubicBezTo>
                    <a:pt x="1303" y="417"/>
                    <a:pt x="1749" y="346"/>
                    <a:pt x="2195" y="293"/>
                  </a:cubicBezTo>
                  <a:cubicBezTo>
                    <a:pt x="2498" y="256"/>
                    <a:pt x="2802" y="236"/>
                    <a:pt x="3104" y="236"/>
                  </a:cubicBezTo>
                  <a:close/>
                  <a:moveTo>
                    <a:pt x="5405" y="1522"/>
                  </a:moveTo>
                  <a:cubicBezTo>
                    <a:pt x="5342" y="1942"/>
                    <a:pt x="5279" y="2361"/>
                    <a:pt x="5219" y="2764"/>
                  </a:cubicBezTo>
                  <a:cubicBezTo>
                    <a:pt x="5042" y="2784"/>
                    <a:pt x="4866" y="2784"/>
                    <a:pt x="4695" y="2824"/>
                  </a:cubicBezTo>
                  <a:cubicBezTo>
                    <a:pt x="4529" y="2861"/>
                    <a:pt x="4369" y="2930"/>
                    <a:pt x="4189" y="2994"/>
                  </a:cubicBezTo>
                  <a:cubicBezTo>
                    <a:pt x="4189" y="2887"/>
                    <a:pt x="4196" y="2784"/>
                    <a:pt x="4186" y="2681"/>
                  </a:cubicBezTo>
                  <a:cubicBezTo>
                    <a:pt x="4176" y="2624"/>
                    <a:pt x="4173" y="2515"/>
                    <a:pt x="4110" y="2515"/>
                  </a:cubicBezTo>
                  <a:cubicBezTo>
                    <a:pt x="4108" y="2514"/>
                    <a:pt x="4107" y="2514"/>
                    <a:pt x="4106" y="2514"/>
                  </a:cubicBezTo>
                  <a:cubicBezTo>
                    <a:pt x="4049" y="2514"/>
                    <a:pt x="4040" y="2619"/>
                    <a:pt x="4026" y="2674"/>
                  </a:cubicBezTo>
                  <a:cubicBezTo>
                    <a:pt x="4006" y="2794"/>
                    <a:pt x="4003" y="2921"/>
                    <a:pt x="3986" y="3040"/>
                  </a:cubicBezTo>
                  <a:cubicBezTo>
                    <a:pt x="3983" y="3070"/>
                    <a:pt x="3966" y="3110"/>
                    <a:pt x="3946" y="3124"/>
                  </a:cubicBezTo>
                  <a:cubicBezTo>
                    <a:pt x="3691" y="3262"/>
                    <a:pt x="3427" y="3346"/>
                    <a:pt x="3146" y="3346"/>
                  </a:cubicBezTo>
                  <a:cubicBezTo>
                    <a:pt x="3063" y="3346"/>
                    <a:pt x="2980" y="3338"/>
                    <a:pt x="2894" y="3323"/>
                  </a:cubicBezTo>
                  <a:cubicBezTo>
                    <a:pt x="2828" y="3314"/>
                    <a:pt x="2808" y="3287"/>
                    <a:pt x="2808" y="3220"/>
                  </a:cubicBezTo>
                  <a:cubicBezTo>
                    <a:pt x="2811" y="3090"/>
                    <a:pt x="2808" y="2960"/>
                    <a:pt x="2794" y="2830"/>
                  </a:cubicBezTo>
                  <a:cubicBezTo>
                    <a:pt x="2791" y="2770"/>
                    <a:pt x="2801" y="2654"/>
                    <a:pt x="2731" y="2654"/>
                  </a:cubicBezTo>
                  <a:cubicBezTo>
                    <a:pt x="2661" y="2654"/>
                    <a:pt x="2621" y="2960"/>
                    <a:pt x="2588" y="3243"/>
                  </a:cubicBezTo>
                  <a:cubicBezTo>
                    <a:pt x="2442" y="3203"/>
                    <a:pt x="2288" y="3170"/>
                    <a:pt x="2145" y="3120"/>
                  </a:cubicBezTo>
                  <a:cubicBezTo>
                    <a:pt x="1911" y="3040"/>
                    <a:pt x="1678" y="2969"/>
                    <a:pt x="1431" y="2969"/>
                  </a:cubicBezTo>
                  <a:cubicBezTo>
                    <a:pt x="1350" y="2969"/>
                    <a:pt x="1267" y="2977"/>
                    <a:pt x="1183" y="2994"/>
                  </a:cubicBezTo>
                  <a:cubicBezTo>
                    <a:pt x="1166" y="2854"/>
                    <a:pt x="1149" y="2727"/>
                    <a:pt x="1133" y="2598"/>
                  </a:cubicBezTo>
                  <a:cubicBezTo>
                    <a:pt x="1123" y="2531"/>
                    <a:pt x="1113" y="2461"/>
                    <a:pt x="1093" y="2395"/>
                  </a:cubicBezTo>
                  <a:cubicBezTo>
                    <a:pt x="1082" y="2364"/>
                    <a:pt x="1065" y="2348"/>
                    <a:pt x="1046" y="2348"/>
                  </a:cubicBezTo>
                  <a:cubicBezTo>
                    <a:pt x="1030" y="2348"/>
                    <a:pt x="1013" y="2361"/>
                    <a:pt x="999" y="2387"/>
                  </a:cubicBezTo>
                  <a:cubicBezTo>
                    <a:pt x="976" y="2438"/>
                    <a:pt x="956" y="2495"/>
                    <a:pt x="953" y="2547"/>
                  </a:cubicBezTo>
                  <a:cubicBezTo>
                    <a:pt x="946" y="2704"/>
                    <a:pt x="950" y="2861"/>
                    <a:pt x="950" y="3017"/>
                  </a:cubicBezTo>
                  <a:cubicBezTo>
                    <a:pt x="826" y="3080"/>
                    <a:pt x="690" y="3147"/>
                    <a:pt x="547" y="3217"/>
                  </a:cubicBezTo>
                  <a:cubicBezTo>
                    <a:pt x="467" y="2667"/>
                    <a:pt x="387" y="2115"/>
                    <a:pt x="307" y="1542"/>
                  </a:cubicBezTo>
                  <a:lnTo>
                    <a:pt x="307" y="1542"/>
                  </a:lnTo>
                  <a:cubicBezTo>
                    <a:pt x="650" y="1755"/>
                    <a:pt x="1013" y="1855"/>
                    <a:pt x="1383" y="1925"/>
                  </a:cubicBezTo>
                  <a:cubicBezTo>
                    <a:pt x="1817" y="2006"/>
                    <a:pt x="2255" y="2039"/>
                    <a:pt x="2693" y="2039"/>
                  </a:cubicBezTo>
                  <a:cubicBezTo>
                    <a:pt x="2867" y="2039"/>
                    <a:pt x="3040" y="2034"/>
                    <a:pt x="3214" y="2025"/>
                  </a:cubicBezTo>
                  <a:cubicBezTo>
                    <a:pt x="3780" y="1991"/>
                    <a:pt x="4343" y="1915"/>
                    <a:pt x="4886" y="1731"/>
                  </a:cubicBezTo>
                  <a:cubicBezTo>
                    <a:pt x="5062" y="1671"/>
                    <a:pt x="5232" y="1591"/>
                    <a:pt x="5405" y="1522"/>
                  </a:cubicBezTo>
                  <a:close/>
                  <a:moveTo>
                    <a:pt x="4971" y="3001"/>
                  </a:moveTo>
                  <a:cubicBezTo>
                    <a:pt x="5020" y="3001"/>
                    <a:pt x="5072" y="3014"/>
                    <a:pt x="5122" y="3014"/>
                  </a:cubicBezTo>
                  <a:cubicBezTo>
                    <a:pt x="5195" y="3017"/>
                    <a:pt x="5208" y="3050"/>
                    <a:pt x="5199" y="3117"/>
                  </a:cubicBezTo>
                  <a:cubicBezTo>
                    <a:pt x="5105" y="3726"/>
                    <a:pt x="5009" y="4333"/>
                    <a:pt x="4929" y="4942"/>
                  </a:cubicBezTo>
                  <a:cubicBezTo>
                    <a:pt x="4859" y="5492"/>
                    <a:pt x="4806" y="6044"/>
                    <a:pt x="4746" y="6597"/>
                  </a:cubicBezTo>
                  <a:cubicBezTo>
                    <a:pt x="4732" y="6730"/>
                    <a:pt x="4715" y="6863"/>
                    <a:pt x="4692" y="6993"/>
                  </a:cubicBezTo>
                  <a:cubicBezTo>
                    <a:pt x="4686" y="7030"/>
                    <a:pt x="4649" y="7076"/>
                    <a:pt x="4615" y="7093"/>
                  </a:cubicBezTo>
                  <a:cubicBezTo>
                    <a:pt x="4115" y="7356"/>
                    <a:pt x="3608" y="7485"/>
                    <a:pt x="3098" y="7485"/>
                  </a:cubicBezTo>
                  <a:cubicBezTo>
                    <a:pt x="2644" y="7485"/>
                    <a:pt x="2188" y="7383"/>
                    <a:pt x="1729" y="7183"/>
                  </a:cubicBezTo>
                  <a:cubicBezTo>
                    <a:pt x="1499" y="7083"/>
                    <a:pt x="1279" y="6950"/>
                    <a:pt x="1063" y="6823"/>
                  </a:cubicBezTo>
                  <a:cubicBezTo>
                    <a:pt x="1026" y="6803"/>
                    <a:pt x="993" y="6746"/>
                    <a:pt x="986" y="6706"/>
                  </a:cubicBezTo>
                  <a:cubicBezTo>
                    <a:pt x="939" y="6360"/>
                    <a:pt x="899" y="6011"/>
                    <a:pt x="856" y="5661"/>
                  </a:cubicBezTo>
                  <a:cubicBezTo>
                    <a:pt x="773" y="5008"/>
                    <a:pt x="687" y="4356"/>
                    <a:pt x="603" y="3703"/>
                  </a:cubicBezTo>
                  <a:cubicBezTo>
                    <a:pt x="599" y="3693"/>
                    <a:pt x="596" y="3683"/>
                    <a:pt x="596" y="3673"/>
                  </a:cubicBezTo>
                  <a:cubicBezTo>
                    <a:pt x="560" y="3403"/>
                    <a:pt x="560" y="3403"/>
                    <a:pt x="816" y="3294"/>
                  </a:cubicBezTo>
                  <a:cubicBezTo>
                    <a:pt x="866" y="3270"/>
                    <a:pt x="919" y="3254"/>
                    <a:pt x="993" y="3227"/>
                  </a:cubicBezTo>
                  <a:cubicBezTo>
                    <a:pt x="1013" y="3460"/>
                    <a:pt x="1026" y="3677"/>
                    <a:pt x="1053" y="3893"/>
                  </a:cubicBezTo>
                  <a:cubicBezTo>
                    <a:pt x="1083" y="4126"/>
                    <a:pt x="1123" y="4359"/>
                    <a:pt x="1169" y="4592"/>
                  </a:cubicBezTo>
                  <a:cubicBezTo>
                    <a:pt x="1179" y="4639"/>
                    <a:pt x="1236" y="4679"/>
                    <a:pt x="1269" y="4722"/>
                  </a:cubicBezTo>
                  <a:cubicBezTo>
                    <a:pt x="1286" y="4672"/>
                    <a:pt x="1319" y="4619"/>
                    <a:pt x="1316" y="4565"/>
                  </a:cubicBezTo>
                  <a:cubicBezTo>
                    <a:pt x="1289" y="4169"/>
                    <a:pt x="1256" y="3773"/>
                    <a:pt x="1226" y="3377"/>
                  </a:cubicBezTo>
                  <a:cubicBezTo>
                    <a:pt x="1219" y="3323"/>
                    <a:pt x="1216" y="3267"/>
                    <a:pt x="1212" y="3210"/>
                  </a:cubicBezTo>
                  <a:cubicBezTo>
                    <a:pt x="1279" y="3197"/>
                    <a:pt x="1343" y="3192"/>
                    <a:pt x="1406" y="3192"/>
                  </a:cubicBezTo>
                  <a:cubicBezTo>
                    <a:pt x="1563" y="3192"/>
                    <a:pt x="1712" y="3226"/>
                    <a:pt x="1862" y="3274"/>
                  </a:cubicBezTo>
                  <a:cubicBezTo>
                    <a:pt x="2068" y="3337"/>
                    <a:pt x="2275" y="3403"/>
                    <a:pt x="2485" y="3460"/>
                  </a:cubicBezTo>
                  <a:cubicBezTo>
                    <a:pt x="2577" y="3486"/>
                    <a:pt x="2597" y="3530"/>
                    <a:pt x="2594" y="3620"/>
                  </a:cubicBezTo>
                  <a:cubicBezTo>
                    <a:pt x="2591" y="4113"/>
                    <a:pt x="2594" y="4605"/>
                    <a:pt x="2597" y="5095"/>
                  </a:cubicBezTo>
                  <a:cubicBezTo>
                    <a:pt x="2597" y="5205"/>
                    <a:pt x="2614" y="5315"/>
                    <a:pt x="2631" y="5424"/>
                  </a:cubicBezTo>
                  <a:cubicBezTo>
                    <a:pt x="2637" y="5460"/>
                    <a:pt x="2650" y="5524"/>
                    <a:pt x="2691" y="5524"/>
                  </a:cubicBezTo>
                  <a:cubicBezTo>
                    <a:pt x="2692" y="5524"/>
                    <a:pt x="2693" y="5524"/>
                    <a:pt x="2694" y="5524"/>
                  </a:cubicBezTo>
                  <a:cubicBezTo>
                    <a:pt x="2734" y="5521"/>
                    <a:pt x="2754" y="5452"/>
                    <a:pt x="2754" y="5415"/>
                  </a:cubicBezTo>
                  <a:cubicBezTo>
                    <a:pt x="2771" y="5135"/>
                    <a:pt x="2788" y="4855"/>
                    <a:pt x="2794" y="4572"/>
                  </a:cubicBezTo>
                  <a:cubicBezTo>
                    <a:pt x="2801" y="4273"/>
                    <a:pt x="2797" y="3973"/>
                    <a:pt x="2801" y="3669"/>
                  </a:cubicBezTo>
                  <a:lnTo>
                    <a:pt x="2801" y="3553"/>
                  </a:lnTo>
                  <a:cubicBezTo>
                    <a:pt x="2910" y="3572"/>
                    <a:pt x="3016" y="3581"/>
                    <a:pt x="3121" y="3581"/>
                  </a:cubicBezTo>
                  <a:cubicBezTo>
                    <a:pt x="3412" y="3581"/>
                    <a:pt x="3690" y="3511"/>
                    <a:pt x="3966" y="3377"/>
                  </a:cubicBezTo>
                  <a:lnTo>
                    <a:pt x="3966" y="3377"/>
                  </a:lnTo>
                  <a:cubicBezTo>
                    <a:pt x="3953" y="3577"/>
                    <a:pt x="3940" y="3760"/>
                    <a:pt x="3933" y="3943"/>
                  </a:cubicBezTo>
                  <a:cubicBezTo>
                    <a:pt x="3923" y="4226"/>
                    <a:pt x="3913" y="4509"/>
                    <a:pt x="3907" y="4795"/>
                  </a:cubicBezTo>
                  <a:cubicBezTo>
                    <a:pt x="3903" y="4862"/>
                    <a:pt x="3896" y="5105"/>
                    <a:pt x="3966" y="5108"/>
                  </a:cubicBezTo>
                  <a:cubicBezTo>
                    <a:pt x="4040" y="5108"/>
                    <a:pt x="4113" y="4236"/>
                    <a:pt x="4146" y="3860"/>
                  </a:cubicBezTo>
                  <a:cubicBezTo>
                    <a:pt x="4160" y="3683"/>
                    <a:pt x="4166" y="3503"/>
                    <a:pt x="4183" y="3327"/>
                  </a:cubicBezTo>
                  <a:cubicBezTo>
                    <a:pt x="4186" y="3300"/>
                    <a:pt x="4203" y="3257"/>
                    <a:pt x="4226" y="3250"/>
                  </a:cubicBezTo>
                  <a:cubicBezTo>
                    <a:pt x="4456" y="3163"/>
                    <a:pt x="4689" y="3080"/>
                    <a:pt x="4922" y="3007"/>
                  </a:cubicBezTo>
                  <a:cubicBezTo>
                    <a:pt x="4938" y="3002"/>
                    <a:pt x="4954" y="3001"/>
                    <a:pt x="4971" y="3001"/>
                  </a:cubicBezTo>
                  <a:close/>
                  <a:moveTo>
                    <a:pt x="1066" y="7086"/>
                  </a:moveTo>
                  <a:lnTo>
                    <a:pt x="1066" y="7086"/>
                  </a:lnTo>
                  <a:cubicBezTo>
                    <a:pt x="1734" y="7470"/>
                    <a:pt x="2406" y="7690"/>
                    <a:pt x="3094" y="7690"/>
                  </a:cubicBezTo>
                  <a:cubicBezTo>
                    <a:pt x="3606" y="7690"/>
                    <a:pt x="4127" y="7568"/>
                    <a:pt x="4663" y="7302"/>
                  </a:cubicBezTo>
                  <a:lnTo>
                    <a:pt x="4663" y="7302"/>
                  </a:lnTo>
                  <a:cubicBezTo>
                    <a:pt x="4626" y="7396"/>
                    <a:pt x="4603" y="7486"/>
                    <a:pt x="4559" y="7559"/>
                  </a:cubicBezTo>
                  <a:cubicBezTo>
                    <a:pt x="4529" y="7616"/>
                    <a:pt x="4469" y="7656"/>
                    <a:pt x="4420" y="7699"/>
                  </a:cubicBezTo>
                  <a:cubicBezTo>
                    <a:pt x="4380" y="7732"/>
                    <a:pt x="4332" y="7752"/>
                    <a:pt x="4293" y="7782"/>
                  </a:cubicBezTo>
                  <a:cubicBezTo>
                    <a:pt x="3942" y="8036"/>
                    <a:pt x="3559" y="8121"/>
                    <a:pt x="3160" y="8121"/>
                  </a:cubicBezTo>
                  <a:cubicBezTo>
                    <a:pt x="2999" y="8121"/>
                    <a:pt x="2836" y="8107"/>
                    <a:pt x="2671" y="8085"/>
                  </a:cubicBezTo>
                  <a:cubicBezTo>
                    <a:pt x="2155" y="8019"/>
                    <a:pt x="1692" y="7825"/>
                    <a:pt x="1296" y="7486"/>
                  </a:cubicBezTo>
                  <a:cubicBezTo>
                    <a:pt x="1176" y="7382"/>
                    <a:pt x="1106" y="7256"/>
                    <a:pt x="1066" y="7086"/>
                  </a:cubicBezTo>
                  <a:close/>
                  <a:moveTo>
                    <a:pt x="3094" y="0"/>
                  </a:moveTo>
                  <a:cubicBezTo>
                    <a:pt x="2677" y="37"/>
                    <a:pt x="2258" y="57"/>
                    <a:pt x="1845" y="107"/>
                  </a:cubicBezTo>
                  <a:cubicBezTo>
                    <a:pt x="1403" y="163"/>
                    <a:pt x="969" y="263"/>
                    <a:pt x="567" y="469"/>
                  </a:cubicBezTo>
                  <a:cubicBezTo>
                    <a:pt x="420" y="543"/>
                    <a:pt x="287" y="646"/>
                    <a:pt x="160" y="756"/>
                  </a:cubicBezTo>
                  <a:cubicBezTo>
                    <a:pt x="50" y="852"/>
                    <a:pt x="0" y="989"/>
                    <a:pt x="24" y="1146"/>
                  </a:cubicBezTo>
                  <a:cubicBezTo>
                    <a:pt x="47" y="1319"/>
                    <a:pt x="70" y="1496"/>
                    <a:pt x="94" y="1671"/>
                  </a:cubicBezTo>
                  <a:cubicBezTo>
                    <a:pt x="224" y="2634"/>
                    <a:pt x="353" y="3600"/>
                    <a:pt x="480" y="4562"/>
                  </a:cubicBezTo>
                  <a:cubicBezTo>
                    <a:pt x="544" y="5028"/>
                    <a:pt x="593" y="5498"/>
                    <a:pt x="659" y="5964"/>
                  </a:cubicBezTo>
                  <a:cubicBezTo>
                    <a:pt x="716" y="6371"/>
                    <a:pt x="779" y="6777"/>
                    <a:pt x="853" y="7179"/>
                  </a:cubicBezTo>
                  <a:cubicBezTo>
                    <a:pt x="886" y="7356"/>
                    <a:pt x="966" y="7522"/>
                    <a:pt x="1103" y="7642"/>
                  </a:cubicBezTo>
                  <a:cubicBezTo>
                    <a:pt x="1316" y="7825"/>
                    <a:pt x="1543" y="7992"/>
                    <a:pt x="1802" y="8105"/>
                  </a:cubicBezTo>
                  <a:cubicBezTo>
                    <a:pt x="2231" y="8292"/>
                    <a:pt x="2675" y="8376"/>
                    <a:pt x="3133" y="8376"/>
                  </a:cubicBezTo>
                  <a:cubicBezTo>
                    <a:pt x="3212" y="8376"/>
                    <a:pt x="3291" y="8373"/>
                    <a:pt x="3370" y="8369"/>
                  </a:cubicBezTo>
                  <a:cubicBezTo>
                    <a:pt x="3550" y="8358"/>
                    <a:pt x="3743" y="8338"/>
                    <a:pt x="3907" y="8269"/>
                  </a:cubicBezTo>
                  <a:cubicBezTo>
                    <a:pt x="4143" y="8169"/>
                    <a:pt x="4360" y="8025"/>
                    <a:pt x="4575" y="7885"/>
                  </a:cubicBezTo>
                  <a:cubicBezTo>
                    <a:pt x="4735" y="7782"/>
                    <a:pt x="4842" y="7633"/>
                    <a:pt x="4872" y="7439"/>
                  </a:cubicBezTo>
                  <a:cubicBezTo>
                    <a:pt x="4919" y="7123"/>
                    <a:pt x="4969" y="6810"/>
                    <a:pt x="5005" y="6497"/>
                  </a:cubicBezTo>
                  <a:cubicBezTo>
                    <a:pt x="5069" y="5977"/>
                    <a:pt x="5119" y="5458"/>
                    <a:pt x="5188" y="4942"/>
                  </a:cubicBezTo>
                  <a:cubicBezTo>
                    <a:pt x="5268" y="4325"/>
                    <a:pt x="5368" y="3713"/>
                    <a:pt x="5455" y="3097"/>
                  </a:cubicBezTo>
                  <a:cubicBezTo>
                    <a:pt x="5522" y="2604"/>
                    <a:pt x="5578" y="2111"/>
                    <a:pt x="5651" y="1619"/>
                  </a:cubicBezTo>
                  <a:cubicBezTo>
                    <a:pt x="5678" y="1442"/>
                    <a:pt x="5734" y="1269"/>
                    <a:pt x="5781" y="1096"/>
                  </a:cubicBezTo>
                  <a:cubicBezTo>
                    <a:pt x="5841" y="876"/>
                    <a:pt x="5748" y="709"/>
                    <a:pt x="5588" y="572"/>
                  </a:cubicBezTo>
                  <a:cubicBezTo>
                    <a:pt x="5415" y="423"/>
                    <a:pt x="5202" y="337"/>
                    <a:pt x="4985" y="266"/>
                  </a:cubicBezTo>
                  <a:cubicBezTo>
                    <a:pt x="4369" y="70"/>
                    <a:pt x="3736" y="23"/>
                    <a:pt x="3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9821933" y="2741416"/>
              <a:ext cx="37618" cy="171524"/>
            </a:xfrm>
            <a:custGeom>
              <a:rect b="b" l="l" r="r" t="t"/>
              <a:pathLst>
                <a:path extrusionOk="0" h="1523" w="334">
                  <a:moveTo>
                    <a:pt x="77" y="0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0" y="7"/>
                    <a:pt x="24" y="440"/>
                    <a:pt x="40" y="600"/>
                  </a:cubicBezTo>
                  <a:cubicBezTo>
                    <a:pt x="74" y="866"/>
                    <a:pt x="124" y="1129"/>
                    <a:pt x="177" y="1388"/>
                  </a:cubicBezTo>
                  <a:cubicBezTo>
                    <a:pt x="186" y="1437"/>
                    <a:pt x="228" y="1522"/>
                    <a:pt x="272" y="1522"/>
                  </a:cubicBezTo>
                  <a:cubicBezTo>
                    <a:pt x="274" y="1522"/>
                    <a:pt x="275" y="1522"/>
                    <a:pt x="277" y="1522"/>
                  </a:cubicBezTo>
                  <a:cubicBezTo>
                    <a:pt x="323" y="1512"/>
                    <a:pt x="334" y="1412"/>
                    <a:pt x="326" y="1362"/>
                  </a:cubicBezTo>
                  <a:cubicBezTo>
                    <a:pt x="283" y="969"/>
                    <a:pt x="234" y="576"/>
                    <a:pt x="180" y="186"/>
                  </a:cubicBezTo>
                  <a:cubicBezTo>
                    <a:pt x="171" y="121"/>
                    <a:pt x="144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9974652" y="2821261"/>
              <a:ext cx="19598" cy="118591"/>
            </a:xfrm>
            <a:custGeom>
              <a:rect b="b" l="l" r="r" t="t"/>
              <a:pathLst>
                <a:path extrusionOk="0" h="1053" w="174">
                  <a:moveTo>
                    <a:pt x="101" y="0"/>
                  </a:moveTo>
                  <a:cubicBezTo>
                    <a:pt x="68" y="0"/>
                    <a:pt x="29" y="101"/>
                    <a:pt x="29" y="154"/>
                  </a:cubicBezTo>
                  <a:cubicBezTo>
                    <a:pt x="17" y="404"/>
                    <a:pt x="13" y="656"/>
                    <a:pt x="9" y="910"/>
                  </a:cubicBezTo>
                  <a:cubicBezTo>
                    <a:pt x="9" y="965"/>
                    <a:pt x="0" y="1053"/>
                    <a:pt x="82" y="1053"/>
                  </a:cubicBezTo>
                  <a:cubicBezTo>
                    <a:pt x="83" y="1053"/>
                    <a:pt x="85" y="1053"/>
                    <a:pt x="86" y="1053"/>
                  </a:cubicBezTo>
                  <a:cubicBezTo>
                    <a:pt x="117" y="1053"/>
                    <a:pt x="166" y="959"/>
                    <a:pt x="166" y="906"/>
                  </a:cubicBezTo>
                  <a:cubicBezTo>
                    <a:pt x="173" y="670"/>
                    <a:pt x="173" y="433"/>
                    <a:pt x="163" y="197"/>
                  </a:cubicBezTo>
                  <a:cubicBezTo>
                    <a:pt x="163" y="130"/>
                    <a:pt x="133" y="0"/>
                    <a:pt x="103" y="0"/>
                  </a:cubicBezTo>
                  <a:cubicBezTo>
                    <a:pt x="102" y="0"/>
                    <a:pt x="10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0103945" y="2779593"/>
              <a:ext cx="23427" cy="125011"/>
            </a:xfrm>
            <a:custGeom>
              <a:rect b="b" l="l" r="r" t="t"/>
              <a:pathLst>
                <a:path extrusionOk="0" h="1110" w="208">
                  <a:moveTo>
                    <a:pt x="189" y="1"/>
                  </a:moveTo>
                  <a:cubicBezTo>
                    <a:pt x="96" y="1"/>
                    <a:pt x="0" y="648"/>
                    <a:pt x="27" y="934"/>
                  </a:cubicBezTo>
                  <a:cubicBezTo>
                    <a:pt x="31" y="993"/>
                    <a:pt x="44" y="1109"/>
                    <a:pt x="87" y="1109"/>
                  </a:cubicBezTo>
                  <a:cubicBezTo>
                    <a:pt x="131" y="1109"/>
                    <a:pt x="160" y="997"/>
                    <a:pt x="164" y="940"/>
                  </a:cubicBezTo>
                  <a:cubicBezTo>
                    <a:pt x="184" y="654"/>
                    <a:pt x="194" y="367"/>
                    <a:pt x="207" y="78"/>
                  </a:cubicBezTo>
                  <a:cubicBezTo>
                    <a:pt x="207" y="54"/>
                    <a:pt x="207" y="1"/>
                    <a:pt x="191" y="1"/>
                  </a:cubicBezTo>
                  <a:cubicBezTo>
                    <a:pt x="190" y="1"/>
                    <a:pt x="190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1480338" y="1049445"/>
            <a:ext cx="2194464" cy="1195211"/>
            <a:chOff x="-4741099" y="3285395"/>
            <a:chExt cx="2194464" cy="1195211"/>
          </a:xfrm>
        </p:grpSpPr>
        <p:sp>
          <p:nvSpPr>
            <p:cNvPr id="303" name="Google Shape;303;p32"/>
            <p:cNvSpPr/>
            <p:nvPr/>
          </p:nvSpPr>
          <p:spPr>
            <a:xfrm>
              <a:off x="-4717875" y="3300136"/>
              <a:ext cx="2158722" cy="1159607"/>
            </a:xfrm>
            <a:custGeom>
              <a:rect b="b" l="l" r="r" t="t"/>
              <a:pathLst>
                <a:path extrusionOk="0" h="8338" w="15522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1" y="2774"/>
                    <a:pt x="1" y="2807"/>
                    <a:pt x="1" y="2841"/>
                  </a:cubicBezTo>
                  <a:lnTo>
                    <a:pt x="1" y="2967"/>
                  </a:lnTo>
                  <a:cubicBezTo>
                    <a:pt x="10" y="4119"/>
                    <a:pt x="213" y="6400"/>
                    <a:pt x="2751" y="7579"/>
                  </a:cubicBezTo>
                  <a:cubicBezTo>
                    <a:pt x="4000" y="8161"/>
                    <a:pt x="5700" y="8337"/>
                    <a:pt x="7287" y="8337"/>
                  </a:cubicBezTo>
                  <a:cubicBezTo>
                    <a:pt x="9042" y="8337"/>
                    <a:pt x="10657" y="8121"/>
                    <a:pt x="11369" y="7999"/>
                  </a:cubicBezTo>
                  <a:cubicBezTo>
                    <a:pt x="12728" y="7765"/>
                    <a:pt x="14170" y="7319"/>
                    <a:pt x="14909" y="5671"/>
                  </a:cubicBezTo>
                  <a:cubicBezTo>
                    <a:pt x="15309" y="4776"/>
                    <a:pt x="15521" y="3963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-4717875" y="3300136"/>
              <a:ext cx="2155384" cy="477444"/>
            </a:xfrm>
            <a:custGeom>
              <a:rect b="b" l="l" r="r" t="t"/>
              <a:pathLst>
                <a:path extrusionOk="0" h="3433" w="15498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4" y="2804"/>
                    <a:pt x="1" y="2841"/>
                    <a:pt x="1" y="2841"/>
                  </a:cubicBezTo>
                  <a:lnTo>
                    <a:pt x="1" y="2967"/>
                  </a:lnTo>
                  <a:cubicBezTo>
                    <a:pt x="4" y="3080"/>
                    <a:pt x="10" y="3190"/>
                    <a:pt x="34" y="3307"/>
                  </a:cubicBezTo>
                  <a:cubicBezTo>
                    <a:pt x="197" y="2741"/>
                    <a:pt x="986" y="2058"/>
                    <a:pt x="2348" y="1532"/>
                  </a:cubicBezTo>
                  <a:cubicBezTo>
                    <a:pt x="2508" y="1425"/>
                    <a:pt x="2674" y="1339"/>
                    <a:pt x="2851" y="1269"/>
                  </a:cubicBezTo>
                  <a:cubicBezTo>
                    <a:pt x="3014" y="1202"/>
                    <a:pt x="3184" y="1152"/>
                    <a:pt x="3357" y="1115"/>
                  </a:cubicBezTo>
                  <a:cubicBezTo>
                    <a:pt x="3510" y="1083"/>
                    <a:pt x="3667" y="1059"/>
                    <a:pt x="3823" y="1059"/>
                  </a:cubicBezTo>
                  <a:cubicBezTo>
                    <a:pt x="3857" y="1059"/>
                    <a:pt x="3887" y="1059"/>
                    <a:pt x="3920" y="1063"/>
                  </a:cubicBezTo>
                  <a:cubicBezTo>
                    <a:pt x="4962" y="829"/>
                    <a:pt x="6201" y="683"/>
                    <a:pt x="7629" y="683"/>
                  </a:cubicBezTo>
                  <a:cubicBezTo>
                    <a:pt x="11519" y="683"/>
                    <a:pt x="14070" y="1705"/>
                    <a:pt x="14909" y="2524"/>
                  </a:cubicBezTo>
                  <a:cubicBezTo>
                    <a:pt x="15169" y="2778"/>
                    <a:pt x="15335" y="3084"/>
                    <a:pt x="15425" y="3433"/>
                  </a:cubicBezTo>
                  <a:cubicBezTo>
                    <a:pt x="15448" y="3380"/>
                    <a:pt x="15475" y="3330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-4713286" y="3394980"/>
              <a:ext cx="2140781" cy="744468"/>
            </a:xfrm>
            <a:custGeom>
              <a:rect b="b" l="l" r="r" t="t"/>
              <a:pathLst>
                <a:path extrusionOk="0" h="5353" w="15393">
                  <a:moveTo>
                    <a:pt x="7596" y="1"/>
                  </a:moveTo>
                  <a:cubicBezTo>
                    <a:pt x="6168" y="1"/>
                    <a:pt x="4929" y="147"/>
                    <a:pt x="3887" y="381"/>
                  </a:cubicBezTo>
                  <a:cubicBezTo>
                    <a:pt x="3993" y="387"/>
                    <a:pt x="4096" y="407"/>
                    <a:pt x="4200" y="440"/>
                  </a:cubicBezTo>
                  <a:cubicBezTo>
                    <a:pt x="4244" y="457"/>
                    <a:pt x="4299" y="487"/>
                    <a:pt x="4296" y="537"/>
                  </a:cubicBezTo>
                  <a:cubicBezTo>
                    <a:pt x="4296" y="584"/>
                    <a:pt x="4244" y="610"/>
                    <a:pt x="4200" y="627"/>
                  </a:cubicBezTo>
                  <a:cubicBezTo>
                    <a:pt x="4033" y="693"/>
                    <a:pt x="3870" y="760"/>
                    <a:pt x="3707" y="830"/>
                  </a:cubicBezTo>
                  <a:cubicBezTo>
                    <a:pt x="4027" y="717"/>
                    <a:pt x="4353" y="620"/>
                    <a:pt x="4683" y="547"/>
                  </a:cubicBezTo>
                  <a:cubicBezTo>
                    <a:pt x="5052" y="464"/>
                    <a:pt x="5432" y="407"/>
                    <a:pt x="5808" y="353"/>
                  </a:cubicBezTo>
                  <a:cubicBezTo>
                    <a:pt x="6408" y="264"/>
                    <a:pt x="7010" y="178"/>
                    <a:pt x="7610" y="90"/>
                  </a:cubicBezTo>
                  <a:cubicBezTo>
                    <a:pt x="7813" y="61"/>
                    <a:pt x="8016" y="30"/>
                    <a:pt x="8220" y="30"/>
                  </a:cubicBezTo>
                  <a:cubicBezTo>
                    <a:pt x="8272" y="30"/>
                    <a:pt x="8329" y="34"/>
                    <a:pt x="8383" y="38"/>
                  </a:cubicBezTo>
                  <a:cubicBezTo>
                    <a:pt x="8642" y="61"/>
                    <a:pt x="8902" y="150"/>
                    <a:pt x="9085" y="333"/>
                  </a:cubicBezTo>
                  <a:cubicBezTo>
                    <a:pt x="9245" y="493"/>
                    <a:pt x="9334" y="713"/>
                    <a:pt x="9408" y="930"/>
                  </a:cubicBezTo>
                  <a:cubicBezTo>
                    <a:pt x="9465" y="1103"/>
                    <a:pt x="9518" y="1280"/>
                    <a:pt x="9561" y="1459"/>
                  </a:cubicBezTo>
                  <a:cubicBezTo>
                    <a:pt x="9638" y="1776"/>
                    <a:pt x="9691" y="2099"/>
                    <a:pt x="9724" y="2425"/>
                  </a:cubicBezTo>
                  <a:cubicBezTo>
                    <a:pt x="9734" y="2542"/>
                    <a:pt x="9771" y="2675"/>
                    <a:pt x="9771" y="2801"/>
                  </a:cubicBezTo>
                  <a:cubicBezTo>
                    <a:pt x="9771" y="2908"/>
                    <a:pt x="9744" y="3007"/>
                    <a:pt x="9658" y="3087"/>
                  </a:cubicBezTo>
                  <a:cubicBezTo>
                    <a:pt x="9551" y="3181"/>
                    <a:pt x="9402" y="3214"/>
                    <a:pt x="9262" y="3241"/>
                  </a:cubicBezTo>
                  <a:cubicBezTo>
                    <a:pt x="9254" y="3241"/>
                    <a:pt x="9248" y="3241"/>
                    <a:pt x="9242" y="3244"/>
                  </a:cubicBezTo>
                  <a:cubicBezTo>
                    <a:pt x="7573" y="3577"/>
                    <a:pt x="5918" y="4100"/>
                    <a:pt x="4224" y="4100"/>
                  </a:cubicBezTo>
                  <a:cubicBezTo>
                    <a:pt x="4124" y="4100"/>
                    <a:pt x="4024" y="4100"/>
                    <a:pt x="3924" y="4097"/>
                  </a:cubicBezTo>
                  <a:cubicBezTo>
                    <a:pt x="3834" y="4094"/>
                    <a:pt x="3737" y="4086"/>
                    <a:pt x="3647" y="4070"/>
                  </a:cubicBezTo>
                  <a:cubicBezTo>
                    <a:pt x="3527" y="4046"/>
                    <a:pt x="3414" y="4003"/>
                    <a:pt x="3324" y="3923"/>
                  </a:cubicBezTo>
                  <a:cubicBezTo>
                    <a:pt x="3197" y="3814"/>
                    <a:pt x="3137" y="3650"/>
                    <a:pt x="3081" y="3490"/>
                  </a:cubicBezTo>
                  <a:cubicBezTo>
                    <a:pt x="2925" y="3058"/>
                    <a:pt x="2768" y="2625"/>
                    <a:pt x="2612" y="2188"/>
                  </a:cubicBezTo>
                  <a:cubicBezTo>
                    <a:pt x="2588" y="2119"/>
                    <a:pt x="2561" y="2042"/>
                    <a:pt x="2541" y="1965"/>
                  </a:cubicBezTo>
                  <a:cubicBezTo>
                    <a:pt x="2535" y="1972"/>
                    <a:pt x="2528" y="1976"/>
                    <a:pt x="2521" y="1979"/>
                  </a:cubicBezTo>
                  <a:lnTo>
                    <a:pt x="2515" y="1979"/>
                  </a:lnTo>
                  <a:cubicBezTo>
                    <a:pt x="2505" y="1979"/>
                    <a:pt x="2492" y="1976"/>
                    <a:pt x="2481" y="1969"/>
                  </a:cubicBezTo>
                  <a:cubicBezTo>
                    <a:pt x="2378" y="1925"/>
                    <a:pt x="2292" y="1856"/>
                    <a:pt x="2195" y="1796"/>
                  </a:cubicBezTo>
                  <a:cubicBezTo>
                    <a:pt x="2075" y="1719"/>
                    <a:pt x="1856" y="1686"/>
                    <a:pt x="1762" y="1579"/>
                  </a:cubicBezTo>
                  <a:cubicBezTo>
                    <a:pt x="1662" y="1469"/>
                    <a:pt x="1769" y="1320"/>
                    <a:pt x="1852" y="1236"/>
                  </a:cubicBezTo>
                  <a:cubicBezTo>
                    <a:pt x="1992" y="1089"/>
                    <a:pt x="2149" y="960"/>
                    <a:pt x="2315" y="850"/>
                  </a:cubicBezTo>
                  <a:lnTo>
                    <a:pt x="2315" y="850"/>
                  </a:lnTo>
                  <a:cubicBezTo>
                    <a:pt x="953" y="1376"/>
                    <a:pt x="164" y="2059"/>
                    <a:pt x="1" y="2625"/>
                  </a:cubicBezTo>
                  <a:cubicBezTo>
                    <a:pt x="128" y="3370"/>
                    <a:pt x="740" y="4209"/>
                    <a:pt x="3544" y="4922"/>
                  </a:cubicBezTo>
                  <a:cubicBezTo>
                    <a:pt x="4799" y="5239"/>
                    <a:pt x="6134" y="5352"/>
                    <a:pt x="7364" y="5352"/>
                  </a:cubicBezTo>
                  <a:cubicBezTo>
                    <a:pt x="9465" y="5352"/>
                    <a:pt x="11252" y="5025"/>
                    <a:pt x="11802" y="4856"/>
                  </a:cubicBezTo>
                  <a:cubicBezTo>
                    <a:pt x="12645" y="4599"/>
                    <a:pt x="14676" y="4126"/>
                    <a:pt x="15392" y="2751"/>
                  </a:cubicBezTo>
                  <a:cubicBezTo>
                    <a:pt x="15302" y="2402"/>
                    <a:pt x="15136" y="2096"/>
                    <a:pt x="14876" y="1842"/>
                  </a:cubicBezTo>
                  <a:cubicBezTo>
                    <a:pt x="14037" y="1023"/>
                    <a:pt x="11486" y="1"/>
                    <a:pt x="7596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-4603840" y="4132730"/>
              <a:ext cx="268554" cy="221546"/>
            </a:xfrm>
            <a:custGeom>
              <a:rect b="b" l="l" r="r" t="t"/>
              <a:pathLst>
                <a:path extrusionOk="0" h="1593" w="1931">
                  <a:moveTo>
                    <a:pt x="0" y="0"/>
                  </a:moveTo>
                  <a:cubicBezTo>
                    <a:pt x="409" y="603"/>
                    <a:pt x="1019" y="1169"/>
                    <a:pt x="1931" y="1592"/>
                  </a:cubicBezTo>
                  <a:cubicBezTo>
                    <a:pt x="1019" y="1169"/>
                    <a:pt x="409" y="603"/>
                    <a:pt x="0" y="0"/>
                  </a:cubicBezTo>
                  <a:close/>
                </a:path>
              </a:pathLst>
            </a:custGeom>
            <a:solidFill>
              <a:srgbClr val="FFC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-4681300" y="3969743"/>
              <a:ext cx="2074443" cy="490100"/>
            </a:xfrm>
            <a:custGeom>
              <a:rect b="b" l="l" r="r" t="t"/>
              <a:pathLst>
                <a:path extrusionOk="0" h="3524" w="14916">
                  <a:moveTo>
                    <a:pt x="1" y="1"/>
                  </a:moveTo>
                  <a:lnTo>
                    <a:pt x="1" y="1"/>
                  </a:lnTo>
                  <a:cubicBezTo>
                    <a:pt x="121" y="390"/>
                    <a:pt x="300" y="786"/>
                    <a:pt x="557" y="1172"/>
                  </a:cubicBezTo>
                  <a:cubicBezTo>
                    <a:pt x="966" y="1775"/>
                    <a:pt x="1576" y="2341"/>
                    <a:pt x="2488" y="2764"/>
                  </a:cubicBezTo>
                  <a:cubicBezTo>
                    <a:pt x="3737" y="3347"/>
                    <a:pt x="5435" y="3523"/>
                    <a:pt x="7023" y="3523"/>
                  </a:cubicBezTo>
                  <a:cubicBezTo>
                    <a:pt x="8778" y="3523"/>
                    <a:pt x="10393" y="3307"/>
                    <a:pt x="11106" y="3184"/>
                  </a:cubicBezTo>
                  <a:cubicBezTo>
                    <a:pt x="12465" y="2950"/>
                    <a:pt x="13907" y="2504"/>
                    <a:pt x="14646" y="856"/>
                  </a:cubicBezTo>
                  <a:cubicBezTo>
                    <a:pt x="14749" y="626"/>
                    <a:pt x="14839" y="400"/>
                    <a:pt x="14915" y="180"/>
                  </a:cubicBezTo>
                  <a:lnTo>
                    <a:pt x="14915" y="180"/>
                  </a:lnTo>
                  <a:cubicBezTo>
                    <a:pt x="14133" y="1742"/>
                    <a:pt x="12658" y="2174"/>
                    <a:pt x="11269" y="2401"/>
                  </a:cubicBezTo>
                  <a:cubicBezTo>
                    <a:pt x="10527" y="2524"/>
                    <a:pt x="8835" y="2741"/>
                    <a:pt x="7003" y="2741"/>
                  </a:cubicBezTo>
                  <a:cubicBezTo>
                    <a:pt x="5345" y="2741"/>
                    <a:pt x="3567" y="2564"/>
                    <a:pt x="2262" y="1982"/>
                  </a:cubicBezTo>
                  <a:cubicBezTo>
                    <a:pt x="1106" y="1469"/>
                    <a:pt x="413" y="7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-4482156" y="3447269"/>
              <a:ext cx="366880" cy="223076"/>
            </a:xfrm>
            <a:custGeom>
              <a:rect b="b" l="l" r="r" t="t"/>
              <a:pathLst>
                <a:path extrusionOk="0" h="1604" w="2638">
                  <a:moveTo>
                    <a:pt x="2130" y="1"/>
                  </a:moveTo>
                  <a:cubicBezTo>
                    <a:pt x="1974" y="1"/>
                    <a:pt x="1816" y="24"/>
                    <a:pt x="1662" y="57"/>
                  </a:cubicBezTo>
                  <a:cubicBezTo>
                    <a:pt x="1489" y="94"/>
                    <a:pt x="1319" y="144"/>
                    <a:pt x="1156" y="211"/>
                  </a:cubicBezTo>
                  <a:cubicBezTo>
                    <a:pt x="793" y="354"/>
                    <a:pt x="460" y="577"/>
                    <a:pt x="190" y="860"/>
                  </a:cubicBezTo>
                  <a:cubicBezTo>
                    <a:pt x="107" y="944"/>
                    <a:pt x="0" y="1093"/>
                    <a:pt x="100" y="1203"/>
                  </a:cubicBezTo>
                  <a:cubicBezTo>
                    <a:pt x="194" y="1310"/>
                    <a:pt x="413" y="1343"/>
                    <a:pt x="533" y="1420"/>
                  </a:cubicBezTo>
                  <a:cubicBezTo>
                    <a:pt x="630" y="1480"/>
                    <a:pt x="716" y="1549"/>
                    <a:pt x="819" y="1593"/>
                  </a:cubicBezTo>
                  <a:cubicBezTo>
                    <a:pt x="830" y="1598"/>
                    <a:pt x="842" y="1604"/>
                    <a:pt x="852" y="1604"/>
                  </a:cubicBezTo>
                  <a:cubicBezTo>
                    <a:pt x="855" y="1604"/>
                    <a:pt x="857" y="1603"/>
                    <a:pt x="859" y="1603"/>
                  </a:cubicBezTo>
                  <a:cubicBezTo>
                    <a:pt x="883" y="1596"/>
                    <a:pt x="896" y="1569"/>
                    <a:pt x="899" y="1543"/>
                  </a:cubicBezTo>
                  <a:cubicBezTo>
                    <a:pt x="933" y="1380"/>
                    <a:pt x="843" y="1196"/>
                    <a:pt x="919" y="1047"/>
                  </a:cubicBezTo>
                  <a:cubicBezTo>
                    <a:pt x="966" y="950"/>
                    <a:pt x="1069" y="896"/>
                    <a:pt x="1166" y="850"/>
                  </a:cubicBezTo>
                  <a:cubicBezTo>
                    <a:pt x="1615" y="637"/>
                    <a:pt x="2075" y="437"/>
                    <a:pt x="2538" y="251"/>
                  </a:cubicBezTo>
                  <a:cubicBezTo>
                    <a:pt x="2582" y="234"/>
                    <a:pt x="2634" y="208"/>
                    <a:pt x="2634" y="161"/>
                  </a:cubicBezTo>
                  <a:cubicBezTo>
                    <a:pt x="2637" y="111"/>
                    <a:pt x="2582" y="81"/>
                    <a:pt x="2538" y="64"/>
                  </a:cubicBezTo>
                  <a:cubicBezTo>
                    <a:pt x="2406" y="19"/>
                    <a:pt x="2269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-4376048" y="3399291"/>
              <a:ext cx="1032354" cy="566313"/>
            </a:xfrm>
            <a:custGeom>
              <a:rect b="b" l="l" r="r" t="t"/>
              <a:pathLst>
                <a:path extrusionOk="0" h="4072" w="7423">
                  <a:moveTo>
                    <a:pt x="5805" y="1"/>
                  </a:moveTo>
                  <a:cubicBezTo>
                    <a:pt x="5598" y="1"/>
                    <a:pt x="5391" y="30"/>
                    <a:pt x="5185" y="59"/>
                  </a:cubicBezTo>
                  <a:cubicBezTo>
                    <a:pt x="4585" y="147"/>
                    <a:pt x="3983" y="233"/>
                    <a:pt x="3383" y="322"/>
                  </a:cubicBezTo>
                  <a:cubicBezTo>
                    <a:pt x="3007" y="376"/>
                    <a:pt x="2627" y="433"/>
                    <a:pt x="2258" y="516"/>
                  </a:cubicBezTo>
                  <a:cubicBezTo>
                    <a:pt x="1655" y="649"/>
                    <a:pt x="1072" y="859"/>
                    <a:pt x="509" y="1112"/>
                  </a:cubicBezTo>
                  <a:cubicBezTo>
                    <a:pt x="386" y="1166"/>
                    <a:pt x="263" y="1225"/>
                    <a:pt x="180" y="1332"/>
                  </a:cubicBezTo>
                  <a:cubicBezTo>
                    <a:pt x="0" y="1558"/>
                    <a:pt x="90" y="1888"/>
                    <a:pt x="187" y="2157"/>
                  </a:cubicBezTo>
                  <a:cubicBezTo>
                    <a:pt x="343" y="2594"/>
                    <a:pt x="500" y="3027"/>
                    <a:pt x="656" y="3459"/>
                  </a:cubicBezTo>
                  <a:cubicBezTo>
                    <a:pt x="712" y="3619"/>
                    <a:pt x="772" y="3783"/>
                    <a:pt x="899" y="3892"/>
                  </a:cubicBezTo>
                  <a:cubicBezTo>
                    <a:pt x="989" y="3972"/>
                    <a:pt x="1102" y="4015"/>
                    <a:pt x="1222" y="4039"/>
                  </a:cubicBezTo>
                  <a:cubicBezTo>
                    <a:pt x="1312" y="4055"/>
                    <a:pt x="1409" y="4063"/>
                    <a:pt x="1499" y="4066"/>
                  </a:cubicBezTo>
                  <a:cubicBezTo>
                    <a:pt x="1597" y="4069"/>
                    <a:pt x="1695" y="4071"/>
                    <a:pt x="1792" y="4071"/>
                  </a:cubicBezTo>
                  <a:cubicBezTo>
                    <a:pt x="3488" y="4071"/>
                    <a:pt x="5147" y="3547"/>
                    <a:pt x="6817" y="3213"/>
                  </a:cubicBezTo>
                  <a:cubicBezTo>
                    <a:pt x="6823" y="3210"/>
                    <a:pt x="6829" y="3210"/>
                    <a:pt x="6837" y="3210"/>
                  </a:cubicBezTo>
                  <a:cubicBezTo>
                    <a:pt x="6977" y="3183"/>
                    <a:pt x="7126" y="3150"/>
                    <a:pt x="7233" y="3056"/>
                  </a:cubicBezTo>
                  <a:cubicBezTo>
                    <a:pt x="7422" y="2887"/>
                    <a:pt x="7319" y="2607"/>
                    <a:pt x="7299" y="2394"/>
                  </a:cubicBezTo>
                  <a:cubicBezTo>
                    <a:pt x="7266" y="2068"/>
                    <a:pt x="7213" y="1745"/>
                    <a:pt x="7136" y="1428"/>
                  </a:cubicBezTo>
                  <a:cubicBezTo>
                    <a:pt x="7093" y="1249"/>
                    <a:pt x="7040" y="1072"/>
                    <a:pt x="6983" y="899"/>
                  </a:cubicBezTo>
                  <a:cubicBezTo>
                    <a:pt x="6909" y="682"/>
                    <a:pt x="6820" y="462"/>
                    <a:pt x="6660" y="302"/>
                  </a:cubicBezTo>
                  <a:cubicBezTo>
                    <a:pt x="6477" y="119"/>
                    <a:pt x="6217" y="30"/>
                    <a:pt x="5958" y="7"/>
                  </a:cubicBezTo>
                  <a:cubicBezTo>
                    <a:pt x="5907" y="3"/>
                    <a:pt x="5856" y="1"/>
                    <a:pt x="5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-4365478" y="3399152"/>
              <a:ext cx="1011075" cy="561863"/>
            </a:xfrm>
            <a:custGeom>
              <a:rect b="b" l="l" r="r" t="t"/>
              <a:pathLst>
                <a:path extrusionOk="0" h="4040" w="7270">
                  <a:moveTo>
                    <a:pt x="5719" y="0"/>
                  </a:moveTo>
                  <a:cubicBezTo>
                    <a:pt x="5515" y="0"/>
                    <a:pt x="5312" y="31"/>
                    <a:pt x="5109" y="60"/>
                  </a:cubicBezTo>
                  <a:cubicBezTo>
                    <a:pt x="4509" y="148"/>
                    <a:pt x="3907" y="234"/>
                    <a:pt x="3307" y="323"/>
                  </a:cubicBezTo>
                  <a:cubicBezTo>
                    <a:pt x="2931" y="377"/>
                    <a:pt x="2551" y="434"/>
                    <a:pt x="2182" y="517"/>
                  </a:cubicBezTo>
                  <a:cubicBezTo>
                    <a:pt x="1852" y="590"/>
                    <a:pt x="1526" y="687"/>
                    <a:pt x="1206" y="800"/>
                  </a:cubicBezTo>
                  <a:cubicBezTo>
                    <a:pt x="943" y="893"/>
                    <a:pt x="687" y="999"/>
                    <a:pt x="433" y="1113"/>
                  </a:cubicBezTo>
                  <a:cubicBezTo>
                    <a:pt x="310" y="1167"/>
                    <a:pt x="187" y="1226"/>
                    <a:pt x="104" y="1333"/>
                  </a:cubicBezTo>
                  <a:cubicBezTo>
                    <a:pt x="27" y="1426"/>
                    <a:pt x="0" y="1539"/>
                    <a:pt x="0" y="1659"/>
                  </a:cubicBezTo>
                  <a:cubicBezTo>
                    <a:pt x="0" y="1822"/>
                    <a:pt x="54" y="2002"/>
                    <a:pt x="111" y="2158"/>
                  </a:cubicBezTo>
                  <a:cubicBezTo>
                    <a:pt x="267" y="2595"/>
                    <a:pt x="424" y="3028"/>
                    <a:pt x="580" y="3460"/>
                  </a:cubicBezTo>
                  <a:cubicBezTo>
                    <a:pt x="636" y="3620"/>
                    <a:pt x="696" y="3784"/>
                    <a:pt x="823" y="3893"/>
                  </a:cubicBezTo>
                  <a:cubicBezTo>
                    <a:pt x="913" y="3973"/>
                    <a:pt x="1026" y="4016"/>
                    <a:pt x="1146" y="4040"/>
                  </a:cubicBezTo>
                  <a:cubicBezTo>
                    <a:pt x="983" y="3451"/>
                    <a:pt x="859" y="2851"/>
                    <a:pt x="776" y="2245"/>
                  </a:cubicBezTo>
                  <a:cubicBezTo>
                    <a:pt x="753" y="2095"/>
                    <a:pt x="736" y="1929"/>
                    <a:pt x="810" y="1795"/>
                  </a:cubicBezTo>
                  <a:cubicBezTo>
                    <a:pt x="883" y="1659"/>
                    <a:pt x="1033" y="1582"/>
                    <a:pt x="1173" y="1522"/>
                  </a:cubicBezTo>
                  <a:cubicBezTo>
                    <a:pt x="2005" y="1170"/>
                    <a:pt x="2914" y="1056"/>
                    <a:pt x="3810" y="950"/>
                  </a:cubicBezTo>
                  <a:cubicBezTo>
                    <a:pt x="4266" y="893"/>
                    <a:pt x="4723" y="840"/>
                    <a:pt x="5179" y="787"/>
                  </a:cubicBezTo>
                  <a:cubicBezTo>
                    <a:pt x="5295" y="770"/>
                    <a:pt x="5422" y="757"/>
                    <a:pt x="5545" y="757"/>
                  </a:cubicBezTo>
                  <a:cubicBezTo>
                    <a:pt x="5774" y="757"/>
                    <a:pt x="5994" y="800"/>
                    <a:pt x="6154" y="953"/>
                  </a:cubicBezTo>
                  <a:cubicBezTo>
                    <a:pt x="6294" y="1083"/>
                    <a:pt x="6364" y="1273"/>
                    <a:pt x="6418" y="1456"/>
                  </a:cubicBezTo>
                  <a:cubicBezTo>
                    <a:pt x="6581" y="2006"/>
                    <a:pt x="6687" y="2571"/>
                    <a:pt x="6730" y="3141"/>
                  </a:cubicBezTo>
                  <a:cubicBezTo>
                    <a:pt x="6730" y="3164"/>
                    <a:pt x="6733" y="3191"/>
                    <a:pt x="6741" y="3214"/>
                  </a:cubicBezTo>
                  <a:cubicBezTo>
                    <a:pt x="6747" y="3211"/>
                    <a:pt x="6753" y="3211"/>
                    <a:pt x="6761" y="3211"/>
                  </a:cubicBezTo>
                  <a:cubicBezTo>
                    <a:pt x="6901" y="3184"/>
                    <a:pt x="7050" y="3151"/>
                    <a:pt x="7157" y="3057"/>
                  </a:cubicBezTo>
                  <a:cubicBezTo>
                    <a:pt x="7243" y="2977"/>
                    <a:pt x="7270" y="2878"/>
                    <a:pt x="7270" y="2771"/>
                  </a:cubicBezTo>
                  <a:cubicBezTo>
                    <a:pt x="7270" y="2645"/>
                    <a:pt x="7233" y="2512"/>
                    <a:pt x="7223" y="2395"/>
                  </a:cubicBezTo>
                  <a:cubicBezTo>
                    <a:pt x="7190" y="2069"/>
                    <a:pt x="7137" y="1746"/>
                    <a:pt x="7060" y="1429"/>
                  </a:cubicBezTo>
                  <a:cubicBezTo>
                    <a:pt x="7017" y="1250"/>
                    <a:pt x="6964" y="1073"/>
                    <a:pt x="6907" y="900"/>
                  </a:cubicBezTo>
                  <a:cubicBezTo>
                    <a:pt x="6833" y="683"/>
                    <a:pt x="6744" y="463"/>
                    <a:pt x="6584" y="303"/>
                  </a:cubicBezTo>
                  <a:cubicBezTo>
                    <a:pt x="6401" y="120"/>
                    <a:pt x="6141" y="31"/>
                    <a:pt x="5882" y="8"/>
                  </a:cubicBezTo>
                  <a:cubicBezTo>
                    <a:pt x="5828" y="4"/>
                    <a:pt x="5771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-4616078" y="3606640"/>
              <a:ext cx="319316" cy="367158"/>
            </a:xfrm>
            <a:custGeom>
              <a:rect b="b" l="l" r="r" t="t"/>
              <a:pathLst>
                <a:path extrusionOk="0" h="2640" w="2296">
                  <a:moveTo>
                    <a:pt x="1061" y="0"/>
                  </a:moveTo>
                  <a:cubicBezTo>
                    <a:pt x="1058" y="0"/>
                    <a:pt x="1054" y="1"/>
                    <a:pt x="1050" y="1"/>
                  </a:cubicBezTo>
                  <a:cubicBezTo>
                    <a:pt x="834" y="4"/>
                    <a:pt x="640" y="120"/>
                    <a:pt x="457" y="237"/>
                  </a:cubicBezTo>
                  <a:cubicBezTo>
                    <a:pt x="328" y="320"/>
                    <a:pt x="194" y="410"/>
                    <a:pt x="111" y="540"/>
                  </a:cubicBezTo>
                  <a:cubicBezTo>
                    <a:pt x="24" y="677"/>
                    <a:pt x="1" y="849"/>
                    <a:pt x="18" y="1013"/>
                  </a:cubicBezTo>
                  <a:cubicBezTo>
                    <a:pt x="34" y="1176"/>
                    <a:pt x="88" y="1333"/>
                    <a:pt x="138" y="1489"/>
                  </a:cubicBezTo>
                  <a:cubicBezTo>
                    <a:pt x="211" y="1696"/>
                    <a:pt x="281" y="1908"/>
                    <a:pt x="377" y="2108"/>
                  </a:cubicBezTo>
                  <a:cubicBezTo>
                    <a:pt x="454" y="2265"/>
                    <a:pt x="500" y="2448"/>
                    <a:pt x="651" y="2555"/>
                  </a:cubicBezTo>
                  <a:cubicBezTo>
                    <a:pt x="730" y="2614"/>
                    <a:pt x="833" y="2640"/>
                    <a:pt x="933" y="2640"/>
                  </a:cubicBezTo>
                  <a:cubicBezTo>
                    <a:pt x="950" y="2640"/>
                    <a:pt x="967" y="2639"/>
                    <a:pt x="983" y="2638"/>
                  </a:cubicBezTo>
                  <a:cubicBezTo>
                    <a:pt x="1100" y="2632"/>
                    <a:pt x="1213" y="2592"/>
                    <a:pt x="1320" y="2544"/>
                  </a:cubicBezTo>
                  <a:cubicBezTo>
                    <a:pt x="1593" y="2425"/>
                    <a:pt x="1842" y="2245"/>
                    <a:pt x="2042" y="2025"/>
                  </a:cubicBezTo>
                  <a:cubicBezTo>
                    <a:pt x="2176" y="1875"/>
                    <a:pt x="2295" y="1696"/>
                    <a:pt x="2289" y="1493"/>
                  </a:cubicBezTo>
                  <a:cubicBezTo>
                    <a:pt x="2289" y="1389"/>
                    <a:pt x="2249" y="1286"/>
                    <a:pt x="2209" y="1186"/>
                  </a:cubicBezTo>
                  <a:cubicBezTo>
                    <a:pt x="2112" y="966"/>
                    <a:pt x="1996" y="753"/>
                    <a:pt x="1859" y="550"/>
                  </a:cubicBezTo>
                  <a:cubicBezTo>
                    <a:pt x="1762" y="410"/>
                    <a:pt x="1656" y="274"/>
                    <a:pt x="1519" y="170"/>
                  </a:cubicBezTo>
                  <a:cubicBezTo>
                    <a:pt x="1390" y="69"/>
                    <a:pt x="1227" y="0"/>
                    <a:pt x="1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-4572828" y="3656843"/>
              <a:ext cx="152426" cy="82611"/>
            </a:xfrm>
            <a:custGeom>
              <a:rect b="b" l="l" r="r" t="t"/>
              <a:pathLst>
                <a:path extrusionOk="0" h="594" w="1096">
                  <a:moveTo>
                    <a:pt x="850" y="1"/>
                  </a:moveTo>
                  <a:cubicBezTo>
                    <a:pt x="560" y="1"/>
                    <a:pt x="268" y="151"/>
                    <a:pt x="106" y="396"/>
                  </a:cubicBezTo>
                  <a:cubicBezTo>
                    <a:pt x="70" y="448"/>
                    <a:pt x="0" y="559"/>
                    <a:pt x="97" y="585"/>
                  </a:cubicBezTo>
                  <a:cubicBezTo>
                    <a:pt x="117" y="591"/>
                    <a:pt x="139" y="594"/>
                    <a:pt x="163" y="594"/>
                  </a:cubicBezTo>
                  <a:cubicBezTo>
                    <a:pt x="231" y="594"/>
                    <a:pt x="309" y="574"/>
                    <a:pt x="366" y="562"/>
                  </a:cubicBezTo>
                  <a:cubicBezTo>
                    <a:pt x="556" y="522"/>
                    <a:pt x="736" y="448"/>
                    <a:pt x="896" y="345"/>
                  </a:cubicBezTo>
                  <a:cubicBezTo>
                    <a:pt x="959" y="302"/>
                    <a:pt x="1019" y="256"/>
                    <a:pt x="1056" y="193"/>
                  </a:cubicBezTo>
                  <a:cubicBezTo>
                    <a:pt x="1082" y="149"/>
                    <a:pt x="1096" y="93"/>
                    <a:pt x="1065" y="53"/>
                  </a:cubicBezTo>
                  <a:cubicBezTo>
                    <a:pt x="1042" y="22"/>
                    <a:pt x="1002" y="16"/>
                    <a:pt x="965" y="9"/>
                  </a:cubicBezTo>
                  <a:cubicBezTo>
                    <a:pt x="927" y="3"/>
                    <a:pt x="889" y="1"/>
                    <a:pt x="850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-3964825" y="3440455"/>
              <a:ext cx="973108" cy="659772"/>
            </a:xfrm>
            <a:custGeom>
              <a:rect b="b" l="l" r="r" t="t"/>
              <a:pathLst>
                <a:path extrusionOk="0" h="4744" w="6997">
                  <a:moveTo>
                    <a:pt x="4975" y="1"/>
                  </a:moveTo>
                  <a:cubicBezTo>
                    <a:pt x="4875" y="1"/>
                    <a:pt x="4781" y="13"/>
                    <a:pt x="4732" y="46"/>
                  </a:cubicBezTo>
                  <a:cubicBezTo>
                    <a:pt x="4582" y="146"/>
                    <a:pt x="4505" y="320"/>
                    <a:pt x="4419" y="480"/>
                  </a:cubicBezTo>
                  <a:cubicBezTo>
                    <a:pt x="4129" y="1019"/>
                    <a:pt x="3657" y="1462"/>
                    <a:pt x="3093" y="1715"/>
                  </a:cubicBezTo>
                  <a:cubicBezTo>
                    <a:pt x="2564" y="1958"/>
                    <a:pt x="1965" y="2028"/>
                    <a:pt x="1425" y="2258"/>
                  </a:cubicBezTo>
                  <a:cubicBezTo>
                    <a:pt x="800" y="2524"/>
                    <a:pt x="250" y="3031"/>
                    <a:pt x="56" y="3679"/>
                  </a:cubicBezTo>
                  <a:cubicBezTo>
                    <a:pt x="24" y="3790"/>
                    <a:pt x="0" y="3913"/>
                    <a:pt x="64" y="4006"/>
                  </a:cubicBezTo>
                  <a:cubicBezTo>
                    <a:pt x="100" y="4059"/>
                    <a:pt x="160" y="4096"/>
                    <a:pt x="216" y="4126"/>
                  </a:cubicBezTo>
                  <a:cubicBezTo>
                    <a:pt x="323" y="4186"/>
                    <a:pt x="426" y="4239"/>
                    <a:pt x="536" y="4286"/>
                  </a:cubicBezTo>
                  <a:cubicBezTo>
                    <a:pt x="1132" y="4549"/>
                    <a:pt x="1788" y="4672"/>
                    <a:pt x="2438" y="4722"/>
                  </a:cubicBezTo>
                  <a:cubicBezTo>
                    <a:pt x="2606" y="4735"/>
                    <a:pt x="2775" y="4743"/>
                    <a:pt x="2944" y="4743"/>
                  </a:cubicBezTo>
                  <a:cubicBezTo>
                    <a:pt x="3239" y="4743"/>
                    <a:pt x="3533" y="4717"/>
                    <a:pt x="3820" y="4646"/>
                  </a:cubicBezTo>
                  <a:cubicBezTo>
                    <a:pt x="4342" y="4515"/>
                    <a:pt x="4816" y="4233"/>
                    <a:pt x="5278" y="3946"/>
                  </a:cubicBezTo>
                  <a:cubicBezTo>
                    <a:pt x="5691" y="3693"/>
                    <a:pt x="6104" y="3427"/>
                    <a:pt x="6434" y="3070"/>
                  </a:cubicBezTo>
                  <a:cubicBezTo>
                    <a:pt x="6630" y="2857"/>
                    <a:pt x="6797" y="2601"/>
                    <a:pt x="6893" y="2328"/>
                  </a:cubicBezTo>
                  <a:cubicBezTo>
                    <a:pt x="6960" y="2148"/>
                    <a:pt x="6997" y="1955"/>
                    <a:pt x="6989" y="1761"/>
                  </a:cubicBezTo>
                  <a:cubicBezTo>
                    <a:pt x="6986" y="1592"/>
                    <a:pt x="6953" y="1419"/>
                    <a:pt x="6866" y="1272"/>
                  </a:cubicBezTo>
                  <a:cubicBezTo>
                    <a:pt x="6794" y="1145"/>
                    <a:pt x="6706" y="1002"/>
                    <a:pt x="6597" y="905"/>
                  </a:cubicBezTo>
                  <a:cubicBezTo>
                    <a:pt x="6150" y="506"/>
                    <a:pt x="5858" y="243"/>
                    <a:pt x="5291" y="43"/>
                  </a:cubicBezTo>
                  <a:cubicBezTo>
                    <a:pt x="5224" y="19"/>
                    <a:pt x="5095" y="1"/>
                    <a:pt x="4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-4503850" y="3732634"/>
              <a:ext cx="1005929" cy="416947"/>
            </a:xfrm>
            <a:custGeom>
              <a:rect b="b" l="l" r="r" t="t"/>
              <a:pathLst>
                <a:path extrusionOk="0" h="2998" w="7233">
                  <a:moveTo>
                    <a:pt x="1554" y="0"/>
                  </a:moveTo>
                  <a:cubicBezTo>
                    <a:pt x="1383" y="0"/>
                    <a:pt x="1213" y="79"/>
                    <a:pt x="1062" y="167"/>
                  </a:cubicBezTo>
                  <a:cubicBezTo>
                    <a:pt x="776" y="340"/>
                    <a:pt x="523" y="559"/>
                    <a:pt x="310" y="816"/>
                  </a:cubicBezTo>
                  <a:cubicBezTo>
                    <a:pt x="183" y="969"/>
                    <a:pt x="70" y="1142"/>
                    <a:pt x="36" y="1339"/>
                  </a:cubicBezTo>
                  <a:cubicBezTo>
                    <a:pt x="0" y="1535"/>
                    <a:pt x="33" y="1878"/>
                    <a:pt x="503" y="2081"/>
                  </a:cubicBezTo>
                  <a:cubicBezTo>
                    <a:pt x="569" y="2108"/>
                    <a:pt x="640" y="2125"/>
                    <a:pt x="706" y="2148"/>
                  </a:cubicBezTo>
                  <a:cubicBezTo>
                    <a:pt x="1232" y="2318"/>
                    <a:pt x="1768" y="2454"/>
                    <a:pt x="2304" y="2591"/>
                  </a:cubicBezTo>
                  <a:cubicBezTo>
                    <a:pt x="2554" y="2654"/>
                    <a:pt x="2807" y="2721"/>
                    <a:pt x="3064" y="2764"/>
                  </a:cubicBezTo>
                  <a:cubicBezTo>
                    <a:pt x="3367" y="2820"/>
                    <a:pt x="3677" y="2848"/>
                    <a:pt x="3986" y="2877"/>
                  </a:cubicBezTo>
                  <a:cubicBezTo>
                    <a:pt x="4603" y="2938"/>
                    <a:pt x="5223" y="2997"/>
                    <a:pt x="5842" y="2997"/>
                  </a:cubicBezTo>
                  <a:cubicBezTo>
                    <a:pt x="6069" y="2997"/>
                    <a:pt x="6295" y="2989"/>
                    <a:pt x="6520" y="2971"/>
                  </a:cubicBezTo>
                  <a:cubicBezTo>
                    <a:pt x="6737" y="2954"/>
                    <a:pt x="6956" y="2928"/>
                    <a:pt x="7176" y="2928"/>
                  </a:cubicBezTo>
                  <a:lnTo>
                    <a:pt x="7233" y="2920"/>
                  </a:lnTo>
                  <a:cubicBezTo>
                    <a:pt x="7226" y="2777"/>
                    <a:pt x="7223" y="2634"/>
                    <a:pt x="7216" y="2491"/>
                  </a:cubicBezTo>
                  <a:cubicBezTo>
                    <a:pt x="7216" y="2478"/>
                    <a:pt x="7213" y="2465"/>
                    <a:pt x="7213" y="2451"/>
                  </a:cubicBezTo>
                  <a:cubicBezTo>
                    <a:pt x="7209" y="2405"/>
                    <a:pt x="7203" y="2361"/>
                    <a:pt x="7179" y="2321"/>
                  </a:cubicBezTo>
                  <a:cubicBezTo>
                    <a:pt x="7139" y="2241"/>
                    <a:pt x="7049" y="2205"/>
                    <a:pt x="6963" y="2178"/>
                  </a:cubicBezTo>
                  <a:cubicBezTo>
                    <a:pt x="6793" y="2125"/>
                    <a:pt x="6620" y="2098"/>
                    <a:pt x="6443" y="2068"/>
                  </a:cubicBezTo>
                  <a:cubicBezTo>
                    <a:pt x="4848" y="1795"/>
                    <a:pt x="3317" y="1149"/>
                    <a:pt x="2005" y="197"/>
                  </a:cubicBezTo>
                  <a:cubicBezTo>
                    <a:pt x="1905" y="123"/>
                    <a:pt x="1805" y="47"/>
                    <a:pt x="1685" y="17"/>
                  </a:cubicBezTo>
                  <a:cubicBezTo>
                    <a:pt x="1642" y="5"/>
                    <a:pt x="1598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-3446243" y="3399430"/>
              <a:ext cx="133512" cy="151870"/>
            </a:xfrm>
            <a:custGeom>
              <a:rect b="b" l="l" r="r" t="t"/>
              <a:pathLst>
                <a:path extrusionOk="0" h="1092" w="960">
                  <a:moveTo>
                    <a:pt x="437" y="0"/>
                  </a:moveTo>
                  <a:cubicBezTo>
                    <a:pt x="423" y="0"/>
                    <a:pt x="408" y="1"/>
                    <a:pt x="394" y="2"/>
                  </a:cubicBezTo>
                  <a:cubicBezTo>
                    <a:pt x="291" y="9"/>
                    <a:pt x="20" y="69"/>
                    <a:pt x="8" y="198"/>
                  </a:cubicBezTo>
                  <a:cubicBezTo>
                    <a:pt x="0" y="269"/>
                    <a:pt x="54" y="361"/>
                    <a:pt x="74" y="425"/>
                  </a:cubicBezTo>
                  <a:cubicBezTo>
                    <a:pt x="108" y="521"/>
                    <a:pt x="140" y="618"/>
                    <a:pt x="171" y="715"/>
                  </a:cubicBezTo>
                  <a:cubicBezTo>
                    <a:pt x="211" y="834"/>
                    <a:pt x="251" y="958"/>
                    <a:pt x="334" y="1051"/>
                  </a:cubicBezTo>
                  <a:cubicBezTo>
                    <a:pt x="350" y="1071"/>
                    <a:pt x="370" y="1088"/>
                    <a:pt x="394" y="1091"/>
                  </a:cubicBezTo>
                  <a:cubicBezTo>
                    <a:pt x="396" y="1091"/>
                    <a:pt x="398" y="1092"/>
                    <a:pt x="401" y="1092"/>
                  </a:cubicBezTo>
                  <a:cubicBezTo>
                    <a:pt x="416" y="1092"/>
                    <a:pt x="432" y="1084"/>
                    <a:pt x="443" y="1077"/>
                  </a:cubicBezTo>
                  <a:cubicBezTo>
                    <a:pt x="527" y="1034"/>
                    <a:pt x="583" y="954"/>
                    <a:pt x="637" y="878"/>
                  </a:cubicBezTo>
                  <a:cubicBezTo>
                    <a:pt x="716" y="758"/>
                    <a:pt x="796" y="638"/>
                    <a:pt x="880" y="521"/>
                  </a:cubicBezTo>
                  <a:cubicBezTo>
                    <a:pt x="919" y="461"/>
                    <a:pt x="959" y="398"/>
                    <a:pt x="959" y="329"/>
                  </a:cubicBezTo>
                  <a:cubicBezTo>
                    <a:pt x="956" y="241"/>
                    <a:pt x="893" y="169"/>
                    <a:pt x="823" y="118"/>
                  </a:cubicBezTo>
                  <a:cubicBezTo>
                    <a:pt x="712" y="40"/>
                    <a:pt x="573" y="0"/>
                    <a:pt x="437" y="0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-3106780" y="3292626"/>
              <a:ext cx="285799" cy="378840"/>
            </a:xfrm>
            <a:custGeom>
              <a:rect b="b" l="l" r="r" t="t"/>
              <a:pathLst>
                <a:path extrusionOk="0" h="2724" w="2055">
                  <a:moveTo>
                    <a:pt x="1242" y="0"/>
                  </a:moveTo>
                  <a:cubicBezTo>
                    <a:pt x="1135" y="0"/>
                    <a:pt x="1027" y="20"/>
                    <a:pt x="923" y="47"/>
                  </a:cubicBezTo>
                  <a:cubicBezTo>
                    <a:pt x="716" y="104"/>
                    <a:pt x="516" y="194"/>
                    <a:pt x="364" y="344"/>
                  </a:cubicBezTo>
                  <a:cubicBezTo>
                    <a:pt x="0" y="700"/>
                    <a:pt x="130" y="1306"/>
                    <a:pt x="234" y="1745"/>
                  </a:cubicBezTo>
                  <a:cubicBezTo>
                    <a:pt x="284" y="1968"/>
                    <a:pt x="357" y="2188"/>
                    <a:pt x="496" y="2368"/>
                  </a:cubicBezTo>
                  <a:cubicBezTo>
                    <a:pt x="675" y="2597"/>
                    <a:pt x="966" y="2723"/>
                    <a:pt x="1254" y="2723"/>
                  </a:cubicBezTo>
                  <a:cubicBezTo>
                    <a:pt x="1387" y="2723"/>
                    <a:pt x="1518" y="2697"/>
                    <a:pt x="1638" y="2641"/>
                  </a:cubicBezTo>
                  <a:cubicBezTo>
                    <a:pt x="1702" y="2612"/>
                    <a:pt x="1762" y="2575"/>
                    <a:pt x="1812" y="2528"/>
                  </a:cubicBezTo>
                  <a:cubicBezTo>
                    <a:pt x="1869" y="2472"/>
                    <a:pt x="1909" y="2398"/>
                    <a:pt x="1938" y="2325"/>
                  </a:cubicBezTo>
                  <a:cubicBezTo>
                    <a:pt x="2015" y="2132"/>
                    <a:pt x="2025" y="1922"/>
                    <a:pt x="2035" y="1716"/>
                  </a:cubicBezTo>
                  <a:cubicBezTo>
                    <a:pt x="2048" y="1363"/>
                    <a:pt x="2055" y="1000"/>
                    <a:pt x="1955" y="657"/>
                  </a:cubicBezTo>
                  <a:cubicBezTo>
                    <a:pt x="1882" y="397"/>
                    <a:pt x="1726" y="130"/>
                    <a:pt x="1469" y="38"/>
                  </a:cubicBezTo>
                  <a:cubicBezTo>
                    <a:pt x="1396" y="11"/>
                    <a:pt x="1319" y="0"/>
                    <a:pt x="1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-3077159" y="3352842"/>
              <a:ext cx="221129" cy="89564"/>
            </a:xfrm>
            <a:custGeom>
              <a:rect b="b" l="l" r="r" t="t"/>
              <a:pathLst>
                <a:path extrusionOk="0" h="644" w="1590">
                  <a:moveTo>
                    <a:pt x="1109" y="1"/>
                  </a:moveTo>
                  <a:cubicBezTo>
                    <a:pt x="1026" y="1"/>
                    <a:pt x="944" y="10"/>
                    <a:pt x="863" y="27"/>
                  </a:cubicBezTo>
                  <a:cubicBezTo>
                    <a:pt x="660" y="71"/>
                    <a:pt x="470" y="161"/>
                    <a:pt x="294" y="267"/>
                  </a:cubicBezTo>
                  <a:cubicBezTo>
                    <a:pt x="140" y="361"/>
                    <a:pt x="1" y="477"/>
                    <a:pt x="234" y="570"/>
                  </a:cubicBezTo>
                  <a:cubicBezTo>
                    <a:pt x="365" y="620"/>
                    <a:pt x="508" y="644"/>
                    <a:pt x="649" y="644"/>
                  </a:cubicBezTo>
                  <a:cubicBezTo>
                    <a:pt x="659" y="644"/>
                    <a:pt x="668" y="644"/>
                    <a:pt x="677" y="644"/>
                  </a:cubicBezTo>
                  <a:cubicBezTo>
                    <a:pt x="976" y="636"/>
                    <a:pt x="1276" y="520"/>
                    <a:pt x="1493" y="310"/>
                  </a:cubicBezTo>
                  <a:cubicBezTo>
                    <a:pt x="1542" y="264"/>
                    <a:pt x="1589" y="190"/>
                    <a:pt x="1556" y="130"/>
                  </a:cubicBezTo>
                  <a:cubicBezTo>
                    <a:pt x="1539" y="101"/>
                    <a:pt x="1505" y="84"/>
                    <a:pt x="1476" y="71"/>
                  </a:cubicBezTo>
                  <a:cubicBezTo>
                    <a:pt x="1359" y="22"/>
                    <a:pt x="1234" y="1"/>
                    <a:pt x="1109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-3586006" y="3562973"/>
              <a:ext cx="945710" cy="569790"/>
            </a:xfrm>
            <a:custGeom>
              <a:rect b="b" l="l" r="r" t="t"/>
              <a:pathLst>
                <a:path extrusionOk="0" h="4097" w="6800">
                  <a:moveTo>
                    <a:pt x="5335" y="0"/>
                  </a:moveTo>
                  <a:cubicBezTo>
                    <a:pt x="5191" y="0"/>
                    <a:pt x="5045" y="24"/>
                    <a:pt x="4901" y="44"/>
                  </a:cubicBezTo>
                  <a:cubicBezTo>
                    <a:pt x="4835" y="55"/>
                    <a:pt x="4769" y="64"/>
                    <a:pt x="4705" y="95"/>
                  </a:cubicBezTo>
                  <a:cubicBezTo>
                    <a:pt x="4629" y="135"/>
                    <a:pt x="4572" y="208"/>
                    <a:pt x="4535" y="284"/>
                  </a:cubicBezTo>
                  <a:cubicBezTo>
                    <a:pt x="4499" y="361"/>
                    <a:pt x="4442" y="458"/>
                    <a:pt x="4422" y="541"/>
                  </a:cubicBezTo>
                  <a:cubicBezTo>
                    <a:pt x="4299" y="444"/>
                    <a:pt x="4169" y="344"/>
                    <a:pt x="4013" y="331"/>
                  </a:cubicBezTo>
                  <a:cubicBezTo>
                    <a:pt x="3998" y="330"/>
                    <a:pt x="3983" y="329"/>
                    <a:pt x="3968" y="329"/>
                  </a:cubicBezTo>
                  <a:cubicBezTo>
                    <a:pt x="3831" y="329"/>
                    <a:pt x="3700" y="395"/>
                    <a:pt x="3576" y="458"/>
                  </a:cubicBezTo>
                  <a:cubicBezTo>
                    <a:pt x="3443" y="528"/>
                    <a:pt x="3300" y="601"/>
                    <a:pt x="3223" y="731"/>
                  </a:cubicBezTo>
                  <a:cubicBezTo>
                    <a:pt x="3174" y="808"/>
                    <a:pt x="3154" y="897"/>
                    <a:pt x="3137" y="987"/>
                  </a:cubicBezTo>
                  <a:cubicBezTo>
                    <a:pt x="3110" y="1123"/>
                    <a:pt x="3083" y="1237"/>
                    <a:pt x="3074" y="1374"/>
                  </a:cubicBezTo>
                  <a:cubicBezTo>
                    <a:pt x="2940" y="1250"/>
                    <a:pt x="2797" y="1117"/>
                    <a:pt x="2614" y="1097"/>
                  </a:cubicBezTo>
                  <a:cubicBezTo>
                    <a:pt x="2598" y="1095"/>
                    <a:pt x="2583" y="1095"/>
                    <a:pt x="2567" y="1095"/>
                  </a:cubicBezTo>
                  <a:cubicBezTo>
                    <a:pt x="2493" y="1095"/>
                    <a:pt x="2422" y="1111"/>
                    <a:pt x="2347" y="1131"/>
                  </a:cubicBezTo>
                  <a:cubicBezTo>
                    <a:pt x="2104" y="1194"/>
                    <a:pt x="1865" y="1283"/>
                    <a:pt x="1638" y="1400"/>
                  </a:cubicBezTo>
                  <a:cubicBezTo>
                    <a:pt x="1548" y="1447"/>
                    <a:pt x="1455" y="1500"/>
                    <a:pt x="1392" y="1580"/>
                  </a:cubicBezTo>
                  <a:cubicBezTo>
                    <a:pt x="1262" y="1743"/>
                    <a:pt x="1256" y="1953"/>
                    <a:pt x="1265" y="2162"/>
                  </a:cubicBezTo>
                  <a:cubicBezTo>
                    <a:pt x="1139" y="2093"/>
                    <a:pt x="1019" y="2010"/>
                    <a:pt x="886" y="1953"/>
                  </a:cubicBezTo>
                  <a:cubicBezTo>
                    <a:pt x="793" y="1913"/>
                    <a:pt x="691" y="1887"/>
                    <a:pt x="591" y="1887"/>
                  </a:cubicBezTo>
                  <a:cubicBezTo>
                    <a:pt x="548" y="1887"/>
                    <a:pt x="505" y="1892"/>
                    <a:pt x="463" y="1903"/>
                  </a:cubicBezTo>
                  <a:cubicBezTo>
                    <a:pt x="263" y="1956"/>
                    <a:pt x="123" y="2142"/>
                    <a:pt x="60" y="2339"/>
                  </a:cubicBezTo>
                  <a:cubicBezTo>
                    <a:pt x="0" y="2532"/>
                    <a:pt x="6" y="2746"/>
                    <a:pt x="14" y="2952"/>
                  </a:cubicBezTo>
                  <a:cubicBezTo>
                    <a:pt x="17" y="3058"/>
                    <a:pt x="20" y="3165"/>
                    <a:pt x="23" y="3272"/>
                  </a:cubicBezTo>
                  <a:cubicBezTo>
                    <a:pt x="26" y="3425"/>
                    <a:pt x="34" y="3581"/>
                    <a:pt x="37" y="3734"/>
                  </a:cubicBezTo>
                  <a:cubicBezTo>
                    <a:pt x="40" y="3834"/>
                    <a:pt x="43" y="3934"/>
                    <a:pt x="46" y="4037"/>
                  </a:cubicBezTo>
                  <a:cubicBezTo>
                    <a:pt x="47" y="4053"/>
                    <a:pt x="52" y="4057"/>
                    <a:pt x="58" y="4057"/>
                  </a:cubicBezTo>
                  <a:cubicBezTo>
                    <a:pt x="65" y="4057"/>
                    <a:pt x="74" y="4052"/>
                    <a:pt x="83" y="4052"/>
                  </a:cubicBezTo>
                  <a:cubicBezTo>
                    <a:pt x="90" y="4052"/>
                    <a:pt x="97" y="4056"/>
                    <a:pt x="103" y="4068"/>
                  </a:cubicBezTo>
                  <a:cubicBezTo>
                    <a:pt x="326" y="4087"/>
                    <a:pt x="550" y="4096"/>
                    <a:pt x="775" y="4096"/>
                  </a:cubicBezTo>
                  <a:cubicBezTo>
                    <a:pt x="1733" y="4096"/>
                    <a:pt x="2696" y="3928"/>
                    <a:pt x="3616" y="3671"/>
                  </a:cubicBezTo>
                  <a:cubicBezTo>
                    <a:pt x="4752" y="3358"/>
                    <a:pt x="5821" y="2906"/>
                    <a:pt x="6707" y="2126"/>
                  </a:cubicBezTo>
                  <a:cubicBezTo>
                    <a:pt x="6747" y="2090"/>
                    <a:pt x="6790" y="2050"/>
                    <a:pt x="6796" y="1993"/>
                  </a:cubicBezTo>
                  <a:cubicBezTo>
                    <a:pt x="6800" y="1950"/>
                    <a:pt x="6776" y="1910"/>
                    <a:pt x="6756" y="1873"/>
                  </a:cubicBezTo>
                  <a:cubicBezTo>
                    <a:pt x="6627" y="1640"/>
                    <a:pt x="6490" y="1413"/>
                    <a:pt x="6354" y="1187"/>
                  </a:cubicBezTo>
                  <a:cubicBezTo>
                    <a:pt x="6271" y="1043"/>
                    <a:pt x="6183" y="908"/>
                    <a:pt x="6097" y="768"/>
                  </a:cubicBezTo>
                  <a:cubicBezTo>
                    <a:pt x="6037" y="671"/>
                    <a:pt x="5974" y="574"/>
                    <a:pt x="5911" y="474"/>
                  </a:cubicBezTo>
                  <a:cubicBezTo>
                    <a:pt x="5781" y="271"/>
                    <a:pt x="5628" y="12"/>
                    <a:pt x="5384" y="1"/>
                  </a:cubicBezTo>
                  <a:cubicBezTo>
                    <a:pt x="5368" y="1"/>
                    <a:pt x="5351" y="0"/>
                    <a:pt x="5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-4741099" y="3285395"/>
              <a:ext cx="2194464" cy="1195211"/>
            </a:xfrm>
            <a:custGeom>
              <a:rect b="b" l="l" r="r" t="t"/>
              <a:pathLst>
                <a:path extrusionOk="0" h="8594" w="15779">
                  <a:moveTo>
                    <a:pt x="12923" y="241"/>
                  </a:moveTo>
                  <a:cubicBezTo>
                    <a:pt x="13002" y="241"/>
                    <a:pt x="13083" y="246"/>
                    <a:pt x="13164" y="256"/>
                  </a:cubicBezTo>
                  <a:cubicBezTo>
                    <a:pt x="13304" y="273"/>
                    <a:pt x="13407" y="373"/>
                    <a:pt x="13490" y="532"/>
                  </a:cubicBezTo>
                  <a:cubicBezTo>
                    <a:pt x="13346" y="467"/>
                    <a:pt x="13207" y="436"/>
                    <a:pt x="13071" y="436"/>
                  </a:cubicBezTo>
                  <a:cubicBezTo>
                    <a:pt x="12937" y="436"/>
                    <a:pt x="12806" y="466"/>
                    <a:pt x="12675" y="522"/>
                  </a:cubicBezTo>
                  <a:cubicBezTo>
                    <a:pt x="12525" y="586"/>
                    <a:pt x="12475" y="629"/>
                    <a:pt x="12399" y="755"/>
                  </a:cubicBezTo>
                  <a:cubicBezTo>
                    <a:pt x="12419" y="773"/>
                    <a:pt x="12438" y="780"/>
                    <a:pt x="12456" y="780"/>
                  </a:cubicBezTo>
                  <a:cubicBezTo>
                    <a:pt x="12492" y="780"/>
                    <a:pt x="12525" y="754"/>
                    <a:pt x="12559" y="746"/>
                  </a:cubicBezTo>
                  <a:cubicBezTo>
                    <a:pt x="12698" y="706"/>
                    <a:pt x="12831" y="652"/>
                    <a:pt x="12971" y="622"/>
                  </a:cubicBezTo>
                  <a:cubicBezTo>
                    <a:pt x="13002" y="616"/>
                    <a:pt x="13033" y="613"/>
                    <a:pt x="13065" y="613"/>
                  </a:cubicBezTo>
                  <a:cubicBezTo>
                    <a:pt x="13160" y="613"/>
                    <a:pt x="13257" y="643"/>
                    <a:pt x="13367" y="729"/>
                  </a:cubicBezTo>
                  <a:cubicBezTo>
                    <a:pt x="13261" y="792"/>
                    <a:pt x="13188" y="855"/>
                    <a:pt x="13101" y="889"/>
                  </a:cubicBezTo>
                  <a:cubicBezTo>
                    <a:pt x="12929" y="960"/>
                    <a:pt x="12755" y="997"/>
                    <a:pt x="12579" y="997"/>
                  </a:cubicBezTo>
                  <a:cubicBezTo>
                    <a:pt x="12452" y="997"/>
                    <a:pt x="12324" y="978"/>
                    <a:pt x="12196" y="938"/>
                  </a:cubicBezTo>
                  <a:cubicBezTo>
                    <a:pt x="11976" y="875"/>
                    <a:pt x="11946" y="746"/>
                    <a:pt x="12099" y="576"/>
                  </a:cubicBezTo>
                  <a:cubicBezTo>
                    <a:pt x="12329" y="324"/>
                    <a:pt x="12614" y="241"/>
                    <a:pt x="12923" y="241"/>
                  </a:cubicBezTo>
                  <a:close/>
                  <a:moveTo>
                    <a:pt x="9659" y="997"/>
                  </a:moveTo>
                  <a:cubicBezTo>
                    <a:pt x="9828" y="997"/>
                    <a:pt x="9988" y="1055"/>
                    <a:pt x="10158" y="1138"/>
                  </a:cubicBezTo>
                  <a:cubicBezTo>
                    <a:pt x="10074" y="1232"/>
                    <a:pt x="9998" y="1315"/>
                    <a:pt x="9928" y="1401"/>
                  </a:cubicBezTo>
                  <a:cubicBezTo>
                    <a:pt x="9858" y="1485"/>
                    <a:pt x="9794" y="1575"/>
                    <a:pt x="9718" y="1671"/>
                  </a:cubicBezTo>
                  <a:cubicBezTo>
                    <a:pt x="9622" y="1455"/>
                    <a:pt x="9534" y="1255"/>
                    <a:pt x="9434" y="1032"/>
                  </a:cubicBezTo>
                  <a:cubicBezTo>
                    <a:pt x="9512" y="1008"/>
                    <a:pt x="9586" y="997"/>
                    <a:pt x="9659" y="997"/>
                  </a:cubicBezTo>
                  <a:close/>
                  <a:moveTo>
                    <a:pt x="13570" y="752"/>
                  </a:moveTo>
                  <a:cubicBezTo>
                    <a:pt x="13687" y="1149"/>
                    <a:pt x="13647" y="1538"/>
                    <a:pt x="13641" y="1934"/>
                  </a:cubicBezTo>
                  <a:lnTo>
                    <a:pt x="13361" y="1934"/>
                  </a:lnTo>
                  <a:cubicBezTo>
                    <a:pt x="13355" y="1785"/>
                    <a:pt x="13351" y="1641"/>
                    <a:pt x="13341" y="1501"/>
                  </a:cubicBezTo>
                  <a:cubicBezTo>
                    <a:pt x="13338" y="1428"/>
                    <a:pt x="13324" y="1358"/>
                    <a:pt x="13307" y="1288"/>
                  </a:cubicBezTo>
                  <a:cubicBezTo>
                    <a:pt x="13301" y="1263"/>
                    <a:pt x="13262" y="1225"/>
                    <a:pt x="13246" y="1225"/>
                  </a:cubicBezTo>
                  <a:cubicBezTo>
                    <a:pt x="13246" y="1225"/>
                    <a:pt x="13245" y="1225"/>
                    <a:pt x="13244" y="1225"/>
                  </a:cubicBezTo>
                  <a:cubicBezTo>
                    <a:pt x="13215" y="1235"/>
                    <a:pt x="13175" y="1265"/>
                    <a:pt x="13164" y="1295"/>
                  </a:cubicBezTo>
                  <a:cubicBezTo>
                    <a:pt x="13148" y="1341"/>
                    <a:pt x="13148" y="1398"/>
                    <a:pt x="13148" y="1448"/>
                  </a:cubicBezTo>
                  <a:cubicBezTo>
                    <a:pt x="13144" y="1618"/>
                    <a:pt x="13144" y="1788"/>
                    <a:pt x="13144" y="1974"/>
                  </a:cubicBezTo>
                  <a:cubicBezTo>
                    <a:pt x="12918" y="2028"/>
                    <a:pt x="12718" y="2117"/>
                    <a:pt x="12698" y="2397"/>
                  </a:cubicBezTo>
                  <a:cubicBezTo>
                    <a:pt x="12565" y="2360"/>
                    <a:pt x="12485" y="2287"/>
                    <a:pt x="12419" y="2180"/>
                  </a:cubicBezTo>
                  <a:cubicBezTo>
                    <a:pt x="12345" y="2068"/>
                    <a:pt x="12252" y="1961"/>
                    <a:pt x="12156" y="1865"/>
                  </a:cubicBezTo>
                  <a:cubicBezTo>
                    <a:pt x="12072" y="1788"/>
                    <a:pt x="12029" y="1701"/>
                    <a:pt x="12012" y="1595"/>
                  </a:cubicBezTo>
                  <a:cubicBezTo>
                    <a:pt x="11989" y="1435"/>
                    <a:pt x="11959" y="1275"/>
                    <a:pt x="11922" y="1075"/>
                  </a:cubicBezTo>
                  <a:lnTo>
                    <a:pt x="11922" y="1075"/>
                  </a:lnTo>
                  <a:cubicBezTo>
                    <a:pt x="12136" y="1171"/>
                    <a:pt x="12340" y="1211"/>
                    <a:pt x="12542" y="1211"/>
                  </a:cubicBezTo>
                  <a:cubicBezTo>
                    <a:pt x="12633" y="1211"/>
                    <a:pt x="12724" y="1203"/>
                    <a:pt x="12815" y="1189"/>
                  </a:cubicBezTo>
                  <a:cubicBezTo>
                    <a:pt x="13115" y="1145"/>
                    <a:pt x="13384" y="1038"/>
                    <a:pt x="13570" y="752"/>
                  </a:cubicBezTo>
                  <a:close/>
                  <a:moveTo>
                    <a:pt x="3995" y="1312"/>
                  </a:moveTo>
                  <a:cubicBezTo>
                    <a:pt x="4131" y="1312"/>
                    <a:pt x="4253" y="1331"/>
                    <a:pt x="4353" y="1372"/>
                  </a:cubicBezTo>
                  <a:cubicBezTo>
                    <a:pt x="4280" y="1395"/>
                    <a:pt x="4220" y="1418"/>
                    <a:pt x="4160" y="1435"/>
                  </a:cubicBezTo>
                  <a:cubicBezTo>
                    <a:pt x="3787" y="1545"/>
                    <a:pt x="3428" y="1688"/>
                    <a:pt x="3081" y="1865"/>
                  </a:cubicBezTo>
                  <a:cubicBezTo>
                    <a:pt x="2681" y="2068"/>
                    <a:pt x="2658" y="2100"/>
                    <a:pt x="2618" y="2580"/>
                  </a:cubicBezTo>
                  <a:cubicBezTo>
                    <a:pt x="2455" y="2364"/>
                    <a:pt x="2249" y="2300"/>
                    <a:pt x="2029" y="2260"/>
                  </a:cubicBezTo>
                  <a:cubicBezTo>
                    <a:pt x="2336" y="1760"/>
                    <a:pt x="3330" y="1312"/>
                    <a:pt x="3995" y="1312"/>
                  </a:cubicBezTo>
                  <a:close/>
                  <a:moveTo>
                    <a:pt x="1976" y="2457"/>
                  </a:moveTo>
                  <a:cubicBezTo>
                    <a:pt x="1982" y="2457"/>
                    <a:pt x="1987" y="2457"/>
                    <a:pt x="1992" y="2457"/>
                  </a:cubicBezTo>
                  <a:cubicBezTo>
                    <a:pt x="2129" y="2460"/>
                    <a:pt x="2229" y="2517"/>
                    <a:pt x="2302" y="2677"/>
                  </a:cubicBezTo>
                  <a:cubicBezTo>
                    <a:pt x="2173" y="2626"/>
                    <a:pt x="2056" y="2605"/>
                    <a:pt x="1952" y="2605"/>
                  </a:cubicBezTo>
                  <a:cubicBezTo>
                    <a:pt x="1515" y="2605"/>
                    <a:pt x="1305" y="2972"/>
                    <a:pt x="1370" y="3023"/>
                  </a:cubicBezTo>
                  <a:cubicBezTo>
                    <a:pt x="1381" y="3032"/>
                    <a:pt x="1393" y="3036"/>
                    <a:pt x="1407" y="3036"/>
                  </a:cubicBezTo>
                  <a:cubicBezTo>
                    <a:pt x="1494" y="3036"/>
                    <a:pt x="1636" y="2873"/>
                    <a:pt x="1742" y="2830"/>
                  </a:cubicBezTo>
                  <a:cubicBezTo>
                    <a:pt x="1818" y="2798"/>
                    <a:pt x="1897" y="2767"/>
                    <a:pt x="1988" y="2767"/>
                  </a:cubicBezTo>
                  <a:cubicBezTo>
                    <a:pt x="2038" y="2767"/>
                    <a:pt x="2091" y="2776"/>
                    <a:pt x="2149" y="2800"/>
                  </a:cubicBezTo>
                  <a:cubicBezTo>
                    <a:pt x="2112" y="2904"/>
                    <a:pt x="2046" y="2940"/>
                    <a:pt x="1986" y="2980"/>
                  </a:cubicBezTo>
                  <a:cubicBezTo>
                    <a:pt x="1802" y="3103"/>
                    <a:pt x="1599" y="3170"/>
                    <a:pt x="1376" y="3176"/>
                  </a:cubicBezTo>
                  <a:cubicBezTo>
                    <a:pt x="1330" y="3176"/>
                    <a:pt x="1283" y="3173"/>
                    <a:pt x="1240" y="3159"/>
                  </a:cubicBezTo>
                  <a:cubicBezTo>
                    <a:pt x="1070" y="3116"/>
                    <a:pt x="1027" y="3019"/>
                    <a:pt x="1147" y="2896"/>
                  </a:cubicBezTo>
                  <a:cubicBezTo>
                    <a:pt x="1373" y="2663"/>
                    <a:pt x="1625" y="2457"/>
                    <a:pt x="1976" y="2457"/>
                  </a:cubicBezTo>
                  <a:close/>
                  <a:moveTo>
                    <a:pt x="8507" y="923"/>
                  </a:moveTo>
                  <a:cubicBezTo>
                    <a:pt x="8534" y="923"/>
                    <a:pt x="8562" y="924"/>
                    <a:pt x="8589" y="926"/>
                  </a:cubicBezTo>
                  <a:cubicBezTo>
                    <a:pt x="8962" y="938"/>
                    <a:pt x="9228" y="1098"/>
                    <a:pt x="9355" y="1465"/>
                  </a:cubicBezTo>
                  <a:cubicBezTo>
                    <a:pt x="9411" y="1625"/>
                    <a:pt x="9465" y="1785"/>
                    <a:pt x="9525" y="1961"/>
                  </a:cubicBezTo>
                  <a:cubicBezTo>
                    <a:pt x="9434" y="2060"/>
                    <a:pt x="9342" y="2160"/>
                    <a:pt x="9222" y="2291"/>
                  </a:cubicBezTo>
                  <a:cubicBezTo>
                    <a:pt x="9185" y="2171"/>
                    <a:pt x="9152" y="2084"/>
                    <a:pt x="9128" y="1994"/>
                  </a:cubicBezTo>
                  <a:cubicBezTo>
                    <a:pt x="9015" y="1578"/>
                    <a:pt x="8899" y="1488"/>
                    <a:pt x="8466" y="1468"/>
                  </a:cubicBezTo>
                  <a:cubicBezTo>
                    <a:pt x="8416" y="1466"/>
                    <a:pt x="8366" y="1465"/>
                    <a:pt x="8317" y="1465"/>
                  </a:cubicBezTo>
                  <a:cubicBezTo>
                    <a:pt x="8017" y="1465"/>
                    <a:pt x="7721" y="1505"/>
                    <a:pt x="7427" y="1548"/>
                  </a:cubicBezTo>
                  <a:cubicBezTo>
                    <a:pt x="6774" y="1638"/>
                    <a:pt x="6122" y="1711"/>
                    <a:pt x="5475" y="1828"/>
                  </a:cubicBezTo>
                  <a:cubicBezTo>
                    <a:pt x="4979" y="1917"/>
                    <a:pt x="4493" y="2057"/>
                    <a:pt x="4004" y="2177"/>
                  </a:cubicBezTo>
                  <a:cubicBezTo>
                    <a:pt x="3907" y="2200"/>
                    <a:pt x="3814" y="2240"/>
                    <a:pt x="3727" y="2280"/>
                  </a:cubicBezTo>
                  <a:cubicBezTo>
                    <a:pt x="3428" y="2420"/>
                    <a:pt x="3288" y="2673"/>
                    <a:pt x="3328" y="2999"/>
                  </a:cubicBezTo>
                  <a:cubicBezTo>
                    <a:pt x="3334" y="3056"/>
                    <a:pt x="3341" y="3113"/>
                    <a:pt x="3348" y="3179"/>
                  </a:cubicBezTo>
                  <a:cubicBezTo>
                    <a:pt x="3231" y="3186"/>
                    <a:pt x="3128" y="3193"/>
                    <a:pt x="3001" y="3199"/>
                  </a:cubicBezTo>
                  <a:cubicBezTo>
                    <a:pt x="2948" y="2953"/>
                    <a:pt x="2892" y="2707"/>
                    <a:pt x="2845" y="2457"/>
                  </a:cubicBezTo>
                  <a:cubicBezTo>
                    <a:pt x="2818" y="2311"/>
                    <a:pt x="2888" y="2211"/>
                    <a:pt x="3025" y="2144"/>
                  </a:cubicBezTo>
                  <a:cubicBezTo>
                    <a:pt x="3408" y="1954"/>
                    <a:pt x="3800" y="1794"/>
                    <a:pt x="4210" y="1668"/>
                  </a:cubicBezTo>
                  <a:cubicBezTo>
                    <a:pt x="4846" y="1471"/>
                    <a:pt x="5502" y="1365"/>
                    <a:pt x="6148" y="1228"/>
                  </a:cubicBezTo>
                  <a:cubicBezTo>
                    <a:pt x="6891" y="1069"/>
                    <a:pt x="7640" y="992"/>
                    <a:pt x="8392" y="929"/>
                  </a:cubicBezTo>
                  <a:cubicBezTo>
                    <a:pt x="8431" y="925"/>
                    <a:pt x="8469" y="923"/>
                    <a:pt x="8507" y="923"/>
                  </a:cubicBezTo>
                  <a:close/>
                  <a:moveTo>
                    <a:pt x="2466" y="2680"/>
                  </a:moveTo>
                  <a:cubicBezTo>
                    <a:pt x="2589" y="2884"/>
                    <a:pt x="2698" y="3067"/>
                    <a:pt x="2818" y="3270"/>
                  </a:cubicBezTo>
                  <a:cubicBezTo>
                    <a:pt x="2741" y="3316"/>
                    <a:pt x="2672" y="3356"/>
                    <a:pt x="2592" y="3406"/>
                  </a:cubicBezTo>
                  <a:cubicBezTo>
                    <a:pt x="2509" y="3219"/>
                    <a:pt x="2438" y="3053"/>
                    <a:pt x="2358" y="2867"/>
                  </a:cubicBezTo>
                  <a:cubicBezTo>
                    <a:pt x="2386" y="2820"/>
                    <a:pt x="2418" y="2760"/>
                    <a:pt x="2466" y="2680"/>
                  </a:cubicBezTo>
                  <a:close/>
                  <a:moveTo>
                    <a:pt x="13870" y="1305"/>
                  </a:moveTo>
                  <a:cubicBezTo>
                    <a:pt x="14437" y="1591"/>
                    <a:pt x="14946" y="1894"/>
                    <a:pt x="15293" y="2410"/>
                  </a:cubicBezTo>
                  <a:cubicBezTo>
                    <a:pt x="15582" y="2847"/>
                    <a:pt x="15612" y="3416"/>
                    <a:pt x="15129" y="3932"/>
                  </a:cubicBezTo>
                  <a:cubicBezTo>
                    <a:pt x="14779" y="3236"/>
                    <a:pt x="14489" y="2500"/>
                    <a:pt x="13834" y="1991"/>
                  </a:cubicBezTo>
                  <a:cubicBezTo>
                    <a:pt x="13844" y="1785"/>
                    <a:pt x="13857" y="1561"/>
                    <a:pt x="13870" y="1305"/>
                  </a:cubicBezTo>
                  <a:close/>
                  <a:moveTo>
                    <a:pt x="8426" y="1701"/>
                  </a:moveTo>
                  <a:cubicBezTo>
                    <a:pt x="8462" y="1701"/>
                    <a:pt x="8498" y="1704"/>
                    <a:pt x="8532" y="1708"/>
                  </a:cubicBezTo>
                  <a:cubicBezTo>
                    <a:pt x="8779" y="1738"/>
                    <a:pt x="8819" y="1771"/>
                    <a:pt x="8882" y="2008"/>
                  </a:cubicBezTo>
                  <a:cubicBezTo>
                    <a:pt x="8922" y="2154"/>
                    <a:pt x="8962" y="2297"/>
                    <a:pt x="9002" y="2450"/>
                  </a:cubicBezTo>
                  <a:cubicBezTo>
                    <a:pt x="8709" y="2657"/>
                    <a:pt x="8403" y="2813"/>
                    <a:pt x="8060" y="2893"/>
                  </a:cubicBezTo>
                  <a:cubicBezTo>
                    <a:pt x="7703" y="2976"/>
                    <a:pt x="7341" y="3039"/>
                    <a:pt x="6997" y="3190"/>
                  </a:cubicBezTo>
                  <a:cubicBezTo>
                    <a:pt x="6448" y="3429"/>
                    <a:pt x="6038" y="3819"/>
                    <a:pt x="5765" y="4355"/>
                  </a:cubicBezTo>
                  <a:cubicBezTo>
                    <a:pt x="5758" y="4372"/>
                    <a:pt x="5749" y="4388"/>
                    <a:pt x="5722" y="4428"/>
                  </a:cubicBezTo>
                  <a:cubicBezTo>
                    <a:pt x="5522" y="4332"/>
                    <a:pt x="5326" y="4252"/>
                    <a:pt x="5146" y="4152"/>
                  </a:cubicBezTo>
                  <a:cubicBezTo>
                    <a:pt x="4830" y="3975"/>
                    <a:pt x="4523" y="3786"/>
                    <a:pt x="4213" y="3599"/>
                  </a:cubicBezTo>
                  <a:cubicBezTo>
                    <a:pt x="4007" y="3473"/>
                    <a:pt x="3800" y="3346"/>
                    <a:pt x="3560" y="3199"/>
                  </a:cubicBezTo>
                  <a:cubicBezTo>
                    <a:pt x="3554" y="3130"/>
                    <a:pt x="3534" y="3013"/>
                    <a:pt x="3531" y="2896"/>
                  </a:cubicBezTo>
                  <a:cubicBezTo>
                    <a:pt x="3528" y="2680"/>
                    <a:pt x="3628" y="2530"/>
                    <a:pt x="3860" y="2460"/>
                  </a:cubicBezTo>
                  <a:cubicBezTo>
                    <a:pt x="4197" y="2357"/>
                    <a:pt x="4539" y="2267"/>
                    <a:pt x="4886" y="2184"/>
                  </a:cubicBezTo>
                  <a:cubicBezTo>
                    <a:pt x="5725" y="1985"/>
                    <a:pt x="6585" y="1911"/>
                    <a:pt x="7433" y="1788"/>
                  </a:cubicBezTo>
                  <a:cubicBezTo>
                    <a:pt x="7740" y="1745"/>
                    <a:pt x="8049" y="1728"/>
                    <a:pt x="8356" y="1705"/>
                  </a:cubicBezTo>
                  <a:cubicBezTo>
                    <a:pt x="8379" y="1702"/>
                    <a:pt x="8403" y="1701"/>
                    <a:pt x="8426" y="1701"/>
                  </a:cubicBezTo>
                  <a:close/>
                  <a:moveTo>
                    <a:pt x="8022" y="230"/>
                  </a:moveTo>
                  <a:cubicBezTo>
                    <a:pt x="8374" y="230"/>
                    <a:pt x="8726" y="239"/>
                    <a:pt x="9079" y="256"/>
                  </a:cubicBezTo>
                  <a:cubicBezTo>
                    <a:pt x="9911" y="299"/>
                    <a:pt x="10740" y="399"/>
                    <a:pt x="11560" y="566"/>
                  </a:cubicBezTo>
                  <a:cubicBezTo>
                    <a:pt x="11636" y="582"/>
                    <a:pt x="11709" y="602"/>
                    <a:pt x="11806" y="626"/>
                  </a:cubicBezTo>
                  <a:cubicBezTo>
                    <a:pt x="11723" y="929"/>
                    <a:pt x="11763" y="1208"/>
                    <a:pt x="11803" y="1505"/>
                  </a:cubicBezTo>
                  <a:cubicBezTo>
                    <a:pt x="11646" y="1405"/>
                    <a:pt x="11503" y="1315"/>
                    <a:pt x="11360" y="1225"/>
                  </a:cubicBezTo>
                  <a:cubicBezTo>
                    <a:pt x="11128" y="1084"/>
                    <a:pt x="10880" y="1018"/>
                    <a:pt x="10617" y="1018"/>
                  </a:cubicBezTo>
                  <a:cubicBezTo>
                    <a:pt x="10581" y="1018"/>
                    <a:pt x="10546" y="1019"/>
                    <a:pt x="10510" y="1021"/>
                  </a:cubicBezTo>
                  <a:cubicBezTo>
                    <a:pt x="10506" y="1022"/>
                    <a:pt x="10501" y="1022"/>
                    <a:pt x="10497" y="1022"/>
                  </a:cubicBezTo>
                  <a:cubicBezTo>
                    <a:pt x="10441" y="1022"/>
                    <a:pt x="10383" y="1000"/>
                    <a:pt x="10327" y="978"/>
                  </a:cubicBezTo>
                  <a:cubicBezTo>
                    <a:pt x="10227" y="932"/>
                    <a:pt x="10131" y="872"/>
                    <a:pt x="10027" y="832"/>
                  </a:cubicBezTo>
                  <a:cubicBezTo>
                    <a:pt x="9910" y="789"/>
                    <a:pt x="9792" y="762"/>
                    <a:pt x="9676" y="762"/>
                  </a:cubicBezTo>
                  <a:cubicBezTo>
                    <a:pt x="9539" y="762"/>
                    <a:pt x="9403" y="800"/>
                    <a:pt x="9271" y="892"/>
                  </a:cubicBezTo>
                  <a:cubicBezTo>
                    <a:pt x="9021" y="737"/>
                    <a:pt x="8758" y="692"/>
                    <a:pt x="8484" y="692"/>
                  </a:cubicBezTo>
                  <a:cubicBezTo>
                    <a:pt x="8405" y="692"/>
                    <a:pt x="8324" y="696"/>
                    <a:pt x="8243" y="702"/>
                  </a:cubicBezTo>
                  <a:cubicBezTo>
                    <a:pt x="7427" y="759"/>
                    <a:pt x="6625" y="878"/>
                    <a:pt x="5829" y="1052"/>
                  </a:cubicBezTo>
                  <a:cubicBezTo>
                    <a:pt x="5498" y="1121"/>
                    <a:pt x="5169" y="1181"/>
                    <a:pt x="4839" y="1241"/>
                  </a:cubicBezTo>
                  <a:cubicBezTo>
                    <a:pt x="4819" y="1246"/>
                    <a:pt x="4796" y="1250"/>
                    <a:pt x="4773" y="1250"/>
                  </a:cubicBezTo>
                  <a:cubicBezTo>
                    <a:pt x="4750" y="1250"/>
                    <a:pt x="4728" y="1246"/>
                    <a:pt x="4710" y="1238"/>
                  </a:cubicBezTo>
                  <a:cubicBezTo>
                    <a:pt x="4475" y="1120"/>
                    <a:pt x="4236" y="1073"/>
                    <a:pt x="3995" y="1073"/>
                  </a:cubicBezTo>
                  <a:cubicBezTo>
                    <a:pt x="3792" y="1073"/>
                    <a:pt x="3588" y="1107"/>
                    <a:pt x="3385" y="1161"/>
                  </a:cubicBezTo>
                  <a:cubicBezTo>
                    <a:pt x="2955" y="1278"/>
                    <a:pt x="2565" y="1481"/>
                    <a:pt x="2219" y="1765"/>
                  </a:cubicBezTo>
                  <a:cubicBezTo>
                    <a:pt x="2069" y="1885"/>
                    <a:pt x="1942" y="2020"/>
                    <a:pt x="1853" y="2197"/>
                  </a:cubicBezTo>
                  <a:cubicBezTo>
                    <a:pt x="1826" y="2247"/>
                    <a:pt x="1766" y="2291"/>
                    <a:pt x="1713" y="2320"/>
                  </a:cubicBezTo>
                  <a:cubicBezTo>
                    <a:pt x="1556" y="2407"/>
                    <a:pt x="1396" y="2480"/>
                    <a:pt x="1240" y="2567"/>
                  </a:cubicBezTo>
                  <a:cubicBezTo>
                    <a:pt x="930" y="2740"/>
                    <a:pt x="767" y="3123"/>
                    <a:pt x="880" y="3483"/>
                  </a:cubicBezTo>
                  <a:cubicBezTo>
                    <a:pt x="977" y="3803"/>
                    <a:pt x="1093" y="4115"/>
                    <a:pt x="1200" y="4435"/>
                  </a:cubicBezTo>
                  <a:cubicBezTo>
                    <a:pt x="1213" y="4468"/>
                    <a:pt x="1227" y="4505"/>
                    <a:pt x="1250" y="4575"/>
                  </a:cubicBezTo>
                  <a:cubicBezTo>
                    <a:pt x="1183" y="4542"/>
                    <a:pt x="1147" y="4525"/>
                    <a:pt x="1113" y="4502"/>
                  </a:cubicBezTo>
                  <a:cubicBezTo>
                    <a:pt x="883" y="4335"/>
                    <a:pt x="677" y="4146"/>
                    <a:pt x="504" y="3915"/>
                  </a:cubicBezTo>
                  <a:cubicBezTo>
                    <a:pt x="171" y="3486"/>
                    <a:pt x="197" y="2850"/>
                    <a:pt x="500" y="2444"/>
                  </a:cubicBezTo>
                  <a:cubicBezTo>
                    <a:pt x="680" y="2204"/>
                    <a:pt x="894" y="2004"/>
                    <a:pt x="1136" y="1831"/>
                  </a:cubicBezTo>
                  <a:cubicBezTo>
                    <a:pt x="1593" y="1501"/>
                    <a:pt x="2099" y="1268"/>
                    <a:pt x="2625" y="1072"/>
                  </a:cubicBezTo>
                  <a:cubicBezTo>
                    <a:pt x="3524" y="742"/>
                    <a:pt x="4453" y="542"/>
                    <a:pt x="5399" y="409"/>
                  </a:cubicBezTo>
                  <a:cubicBezTo>
                    <a:pt x="6271" y="286"/>
                    <a:pt x="7145" y="230"/>
                    <a:pt x="8022" y="230"/>
                  </a:cubicBezTo>
                  <a:close/>
                  <a:moveTo>
                    <a:pt x="10583" y="1261"/>
                  </a:moveTo>
                  <a:cubicBezTo>
                    <a:pt x="10606" y="1261"/>
                    <a:pt x="10629" y="1262"/>
                    <a:pt x="10653" y="1265"/>
                  </a:cubicBezTo>
                  <a:cubicBezTo>
                    <a:pt x="10764" y="1281"/>
                    <a:pt x="10877" y="1292"/>
                    <a:pt x="10980" y="1328"/>
                  </a:cubicBezTo>
                  <a:cubicBezTo>
                    <a:pt x="11369" y="1461"/>
                    <a:pt x="11926" y="1921"/>
                    <a:pt x="12179" y="2311"/>
                  </a:cubicBezTo>
                  <a:cubicBezTo>
                    <a:pt x="12085" y="2344"/>
                    <a:pt x="11996" y="2374"/>
                    <a:pt x="11892" y="2407"/>
                  </a:cubicBezTo>
                  <a:cubicBezTo>
                    <a:pt x="11659" y="2220"/>
                    <a:pt x="11426" y="2028"/>
                    <a:pt x="11186" y="1845"/>
                  </a:cubicBezTo>
                  <a:cubicBezTo>
                    <a:pt x="11012" y="1710"/>
                    <a:pt x="10834" y="1643"/>
                    <a:pt x="10663" y="1643"/>
                  </a:cubicBezTo>
                  <a:cubicBezTo>
                    <a:pt x="10433" y="1643"/>
                    <a:pt x="10215" y="1764"/>
                    <a:pt x="10038" y="2000"/>
                  </a:cubicBezTo>
                  <a:cubicBezTo>
                    <a:pt x="10034" y="2008"/>
                    <a:pt x="10031" y="2014"/>
                    <a:pt x="10024" y="2017"/>
                  </a:cubicBezTo>
                  <a:cubicBezTo>
                    <a:pt x="9488" y="2876"/>
                    <a:pt x="8652" y="3290"/>
                    <a:pt x="7720" y="3559"/>
                  </a:cubicBezTo>
                  <a:cubicBezTo>
                    <a:pt x="7464" y="3632"/>
                    <a:pt x="7197" y="3686"/>
                    <a:pt x="6967" y="3839"/>
                  </a:cubicBezTo>
                  <a:cubicBezTo>
                    <a:pt x="6664" y="4042"/>
                    <a:pt x="6368" y="4245"/>
                    <a:pt x="6255" y="4635"/>
                  </a:cubicBezTo>
                  <a:cubicBezTo>
                    <a:pt x="6135" y="4585"/>
                    <a:pt x="6028" y="4542"/>
                    <a:pt x="5902" y="4492"/>
                  </a:cubicBezTo>
                  <a:cubicBezTo>
                    <a:pt x="5965" y="4395"/>
                    <a:pt x="6015" y="4312"/>
                    <a:pt x="6071" y="4232"/>
                  </a:cubicBezTo>
                  <a:cubicBezTo>
                    <a:pt x="6454" y="3716"/>
                    <a:pt x="6951" y="3373"/>
                    <a:pt x="7590" y="3250"/>
                  </a:cubicBezTo>
                  <a:cubicBezTo>
                    <a:pt x="7750" y="3216"/>
                    <a:pt x="7910" y="3183"/>
                    <a:pt x="8069" y="3143"/>
                  </a:cubicBezTo>
                  <a:cubicBezTo>
                    <a:pt x="8869" y="2950"/>
                    <a:pt x="9488" y="2510"/>
                    <a:pt x="9931" y="1814"/>
                  </a:cubicBezTo>
                  <a:cubicBezTo>
                    <a:pt x="10008" y="1691"/>
                    <a:pt x="10098" y="1578"/>
                    <a:pt x="10187" y="1465"/>
                  </a:cubicBezTo>
                  <a:cubicBezTo>
                    <a:pt x="10289" y="1334"/>
                    <a:pt x="10422" y="1261"/>
                    <a:pt x="10583" y="1261"/>
                  </a:cubicBezTo>
                  <a:close/>
                  <a:moveTo>
                    <a:pt x="2219" y="3039"/>
                  </a:moveTo>
                  <a:cubicBezTo>
                    <a:pt x="2286" y="3206"/>
                    <a:pt x="2352" y="3370"/>
                    <a:pt x="2422" y="3549"/>
                  </a:cubicBezTo>
                  <a:cubicBezTo>
                    <a:pt x="2358" y="3603"/>
                    <a:pt x="2295" y="3656"/>
                    <a:pt x="2229" y="3709"/>
                  </a:cubicBezTo>
                  <a:cubicBezTo>
                    <a:pt x="2026" y="3866"/>
                    <a:pt x="1853" y="4049"/>
                    <a:pt x="1749" y="4295"/>
                  </a:cubicBezTo>
                  <a:cubicBezTo>
                    <a:pt x="1682" y="4448"/>
                    <a:pt x="1659" y="4595"/>
                    <a:pt x="1719" y="4751"/>
                  </a:cubicBezTo>
                  <a:cubicBezTo>
                    <a:pt x="1733" y="4782"/>
                    <a:pt x="1733" y="4811"/>
                    <a:pt x="1746" y="4865"/>
                  </a:cubicBezTo>
                  <a:cubicBezTo>
                    <a:pt x="1646" y="4828"/>
                    <a:pt x="1566" y="4814"/>
                    <a:pt x="1533" y="4718"/>
                  </a:cubicBezTo>
                  <a:cubicBezTo>
                    <a:pt x="1373" y="4269"/>
                    <a:pt x="1207" y="3819"/>
                    <a:pt x="1047" y="3370"/>
                  </a:cubicBezTo>
                  <a:cubicBezTo>
                    <a:pt x="1043" y="3359"/>
                    <a:pt x="1050" y="3346"/>
                    <a:pt x="1053" y="3316"/>
                  </a:cubicBezTo>
                  <a:cubicBezTo>
                    <a:pt x="1164" y="3356"/>
                    <a:pt x="1270" y="3374"/>
                    <a:pt x="1372" y="3374"/>
                  </a:cubicBezTo>
                  <a:cubicBezTo>
                    <a:pt x="1675" y="3374"/>
                    <a:pt x="1945" y="3219"/>
                    <a:pt x="2219" y="3039"/>
                  </a:cubicBezTo>
                  <a:close/>
                  <a:moveTo>
                    <a:pt x="10665" y="1857"/>
                  </a:moveTo>
                  <a:cubicBezTo>
                    <a:pt x="10778" y="1857"/>
                    <a:pt x="10893" y="1897"/>
                    <a:pt x="11000" y="1977"/>
                  </a:cubicBezTo>
                  <a:cubicBezTo>
                    <a:pt x="11110" y="2060"/>
                    <a:pt x="11217" y="2148"/>
                    <a:pt x="11323" y="2237"/>
                  </a:cubicBezTo>
                  <a:cubicBezTo>
                    <a:pt x="11429" y="2324"/>
                    <a:pt x="11529" y="2417"/>
                    <a:pt x="11656" y="2524"/>
                  </a:cubicBezTo>
                  <a:cubicBezTo>
                    <a:pt x="11432" y="2687"/>
                    <a:pt x="11286" y="2893"/>
                    <a:pt x="11333" y="3216"/>
                  </a:cubicBezTo>
                  <a:cubicBezTo>
                    <a:pt x="11260" y="3176"/>
                    <a:pt x="11206" y="3153"/>
                    <a:pt x="11160" y="3119"/>
                  </a:cubicBezTo>
                  <a:cubicBezTo>
                    <a:pt x="11039" y="3039"/>
                    <a:pt x="10910" y="3000"/>
                    <a:pt x="10779" y="3000"/>
                  </a:cubicBezTo>
                  <a:cubicBezTo>
                    <a:pt x="10693" y="3000"/>
                    <a:pt x="10606" y="3017"/>
                    <a:pt x="10521" y="3050"/>
                  </a:cubicBezTo>
                  <a:cubicBezTo>
                    <a:pt x="10287" y="3139"/>
                    <a:pt x="10061" y="3250"/>
                    <a:pt x="9851" y="3379"/>
                  </a:cubicBezTo>
                  <a:cubicBezTo>
                    <a:pt x="9625" y="3523"/>
                    <a:pt x="9431" y="3709"/>
                    <a:pt x="9511" y="4055"/>
                  </a:cubicBezTo>
                  <a:cubicBezTo>
                    <a:pt x="9445" y="4006"/>
                    <a:pt x="9408" y="3978"/>
                    <a:pt x="9375" y="3949"/>
                  </a:cubicBezTo>
                  <a:cubicBezTo>
                    <a:pt x="9266" y="3852"/>
                    <a:pt x="9145" y="3802"/>
                    <a:pt x="9015" y="3802"/>
                  </a:cubicBezTo>
                  <a:cubicBezTo>
                    <a:pt x="8954" y="3802"/>
                    <a:pt x="8891" y="3813"/>
                    <a:pt x="8826" y="3835"/>
                  </a:cubicBezTo>
                  <a:cubicBezTo>
                    <a:pt x="8369" y="3998"/>
                    <a:pt x="8209" y="4245"/>
                    <a:pt x="8200" y="4578"/>
                  </a:cubicBezTo>
                  <a:cubicBezTo>
                    <a:pt x="8196" y="4728"/>
                    <a:pt x="8183" y="4882"/>
                    <a:pt x="8169" y="5031"/>
                  </a:cubicBezTo>
                  <a:cubicBezTo>
                    <a:pt x="8169" y="5054"/>
                    <a:pt x="8163" y="5081"/>
                    <a:pt x="8156" y="5128"/>
                  </a:cubicBezTo>
                  <a:cubicBezTo>
                    <a:pt x="7560" y="5025"/>
                    <a:pt x="6984" y="4938"/>
                    <a:pt x="6431" y="4688"/>
                  </a:cubicBezTo>
                  <a:cubicBezTo>
                    <a:pt x="6491" y="4595"/>
                    <a:pt x="6531" y="4505"/>
                    <a:pt x="6597" y="4435"/>
                  </a:cubicBezTo>
                  <a:cubicBezTo>
                    <a:pt x="6874" y="4135"/>
                    <a:pt x="7187" y="3889"/>
                    <a:pt x="7596" y="3803"/>
                  </a:cubicBezTo>
                  <a:cubicBezTo>
                    <a:pt x="8063" y="3699"/>
                    <a:pt x="8495" y="3523"/>
                    <a:pt x="8915" y="3296"/>
                  </a:cubicBezTo>
                  <a:cubicBezTo>
                    <a:pt x="9395" y="3033"/>
                    <a:pt x="9818" y="2710"/>
                    <a:pt x="10118" y="2244"/>
                  </a:cubicBezTo>
                  <a:cubicBezTo>
                    <a:pt x="10161" y="2177"/>
                    <a:pt x="10207" y="2114"/>
                    <a:pt x="10261" y="2054"/>
                  </a:cubicBezTo>
                  <a:cubicBezTo>
                    <a:pt x="10376" y="1924"/>
                    <a:pt x="10518" y="1857"/>
                    <a:pt x="10665" y="1857"/>
                  </a:cubicBezTo>
                  <a:close/>
                  <a:moveTo>
                    <a:pt x="13471" y="2147"/>
                  </a:moveTo>
                  <a:cubicBezTo>
                    <a:pt x="13622" y="2147"/>
                    <a:pt x="13755" y="2198"/>
                    <a:pt x="13870" y="2311"/>
                  </a:cubicBezTo>
                  <a:cubicBezTo>
                    <a:pt x="14134" y="2564"/>
                    <a:pt x="14340" y="2856"/>
                    <a:pt x="14506" y="3213"/>
                  </a:cubicBezTo>
                  <a:cubicBezTo>
                    <a:pt x="14194" y="3233"/>
                    <a:pt x="13994" y="3443"/>
                    <a:pt x="13757" y="3592"/>
                  </a:cubicBezTo>
                  <a:cubicBezTo>
                    <a:pt x="13464" y="3779"/>
                    <a:pt x="13164" y="3963"/>
                    <a:pt x="12848" y="4106"/>
                  </a:cubicBezTo>
                  <a:cubicBezTo>
                    <a:pt x="12248" y="4378"/>
                    <a:pt x="11639" y="4638"/>
                    <a:pt x="11026" y="4891"/>
                  </a:cubicBezTo>
                  <a:cubicBezTo>
                    <a:pt x="10730" y="5014"/>
                    <a:pt x="10227" y="5181"/>
                    <a:pt x="9914" y="5261"/>
                  </a:cubicBezTo>
                  <a:cubicBezTo>
                    <a:pt x="9408" y="5391"/>
                    <a:pt x="8902" y="5504"/>
                    <a:pt x="8380" y="5627"/>
                  </a:cubicBezTo>
                  <a:cubicBezTo>
                    <a:pt x="8372" y="5461"/>
                    <a:pt x="8360" y="5291"/>
                    <a:pt x="8360" y="5125"/>
                  </a:cubicBezTo>
                  <a:cubicBezTo>
                    <a:pt x="8360" y="4954"/>
                    <a:pt x="8366" y="4785"/>
                    <a:pt x="8372" y="4618"/>
                  </a:cubicBezTo>
                  <a:cubicBezTo>
                    <a:pt x="8386" y="4332"/>
                    <a:pt x="8569" y="4078"/>
                    <a:pt x="8839" y="3992"/>
                  </a:cubicBezTo>
                  <a:cubicBezTo>
                    <a:pt x="8900" y="3972"/>
                    <a:pt x="8955" y="3963"/>
                    <a:pt x="9006" y="3963"/>
                  </a:cubicBezTo>
                  <a:cubicBezTo>
                    <a:pt x="9125" y="3963"/>
                    <a:pt x="9220" y="4013"/>
                    <a:pt x="9302" y="4095"/>
                  </a:cubicBezTo>
                  <a:cubicBezTo>
                    <a:pt x="9391" y="4182"/>
                    <a:pt x="9491" y="4255"/>
                    <a:pt x="9622" y="4275"/>
                  </a:cubicBezTo>
                  <a:cubicBezTo>
                    <a:pt x="9708" y="4205"/>
                    <a:pt x="9711" y="4112"/>
                    <a:pt x="9698" y="4022"/>
                  </a:cubicBezTo>
                  <a:cubicBezTo>
                    <a:pt x="9671" y="3839"/>
                    <a:pt x="9748" y="3706"/>
                    <a:pt x="9881" y="3592"/>
                  </a:cubicBezTo>
                  <a:cubicBezTo>
                    <a:pt x="10094" y="3406"/>
                    <a:pt x="10347" y="3299"/>
                    <a:pt x="10610" y="3216"/>
                  </a:cubicBezTo>
                  <a:cubicBezTo>
                    <a:pt x="10662" y="3200"/>
                    <a:pt x="10714" y="3192"/>
                    <a:pt x="10767" y="3192"/>
                  </a:cubicBezTo>
                  <a:cubicBezTo>
                    <a:pt x="10869" y="3192"/>
                    <a:pt x="10971" y="3223"/>
                    <a:pt x="11063" y="3290"/>
                  </a:cubicBezTo>
                  <a:cubicBezTo>
                    <a:pt x="11123" y="3330"/>
                    <a:pt x="11183" y="3370"/>
                    <a:pt x="11246" y="3403"/>
                  </a:cubicBezTo>
                  <a:cubicBezTo>
                    <a:pt x="11289" y="3426"/>
                    <a:pt x="11325" y="3438"/>
                    <a:pt x="11355" y="3438"/>
                  </a:cubicBezTo>
                  <a:cubicBezTo>
                    <a:pt x="11416" y="3438"/>
                    <a:pt x="11454" y="3392"/>
                    <a:pt x="11476" y="3299"/>
                  </a:cubicBezTo>
                  <a:cubicBezTo>
                    <a:pt x="11496" y="3223"/>
                    <a:pt x="11509" y="3143"/>
                    <a:pt x="11516" y="3067"/>
                  </a:cubicBezTo>
                  <a:cubicBezTo>
                    <a:pt x="11532" y="2900"/>
                    <a:pt x="11623" y="2780"/>
                    <a:pt x="11763" y="2707"/>
                  </a:cubicBezTo>
                  <a:cubicBezTo>
                    <a:pt x="11912" y="2627"/>
                    <a:pt x="12072" y="2564"/>
                    <a:pt x="12232" y="2507"/>
                  </a:cubicBezTo>
                  <a:cubicBezTo>
                    <a:pt x="12273" y="2493"/>
                    <a:pt x="12314" y="2486"/>
                    <a:pt x="12354" y="2486"/>
                  </a:cubicBezTo>
                  <a:cubicBezTo>
                    <a:pt x="12427" y="2486"/>
                    <a:pt x="12498" y="2511"/>
                    <a:pt x="12565" y="2567"/>
                  </a:cubicBezTo>
                  <a:cubicBezTo>
                    <a:pt x="12598" y="2597"/>
                    <a:pt x="12651" y="2644"/>
                    <a:pt x="12705" y="2684"/>
                  </a:cubicBezTo>
                  <a:cubicBezTo>
                    <a:pt x="12722" y="2697"/>
                    <a:pt x="12741" y="2702"/>
                    <a:pt x="12760" y="2702"/>
                  </a:cubicBezTo>
                  <a:cubicBezTo>
                    <a:pt x="12800" y="2702"/>
                    <a:pt x="12838" y="2675"/>
                    <a:pt x="12845" y="2630"/>
                  </a:cubicBezTo>
                  <a:cubicBezTo>
                    <a:pt x="12858" y="2564"/>
                    <a:pt x="12865" y="2494"/>
                    <a:pt x="12875" y="2450"/>
                  </a:cubicBezTo>
                  <a:cubicBezTo>
                    <a:pt x="12901" y="2304"/>
                    <a:pt x="12981" y="2214"/>
                    <a:pt x="13131" y="2191"/>
                  </a:cubicBezTo>
                  <a:cubicBezTo>
                    <a:pt x="13235" y="2174"/>
                    <a:pt x="13338" y="2151"/>
                    <a:pt x="13441" y="2148"/>
                  </a:cubicBezTo>
                  <a:cubicBezTo>
                    <a:pt x="13451" y="2147"/>
                    <a:pt x="13461" y="2147"/>
                    <a:pt x="13471" y="2147"/>
                  </a:cubicBezTo>
                  <a:close/>
                  <a:moveTo>
                    <a:pt x="14431" y="3429"/>
                  </a:moveTo>
                  <a:cubicBezTo>
                    <a:pt x="14536" y="3429"/>
                    <a:pt x="14622" y="3502"/>
                    <a:pt x="14720" y="3656"/>
                  </a:cubicBezTo>
                  <a:cubicBezTo>
                    <a:pt x="14743" y="3696"/>
                    <a:pt x="14769" y="3736"/>
                    <a:pt x="14789" y="3775"/>
                  </a:cubicBezTo>
                  <a:cubicBezTo>
                    <a:pt x="14849" y="3886"/>
                    <a:pt x="14906" y="3995"/>
                    <a:pt x="14973" y="4122"/>
                  </a:cubicBezTo>
                  <a:cubicBezTo>
                    <a:pt x="14916" y="4175"/>
                    <a:pt x="14863" y="4229"/>
                    <a:pt x="14806" y="4278"/>
                  </a:cubicBezTo>
                  <a:cubicBezTo>
                    <a:pt x="14417" y="4602"/>
                    <a:pt x="13977" y="4834"/>
                    <a:pt x="13518" y="5031"/>
                  </a:cubicBezTo>
                  <a:cubicBezTo>
                    <a:pt x="12585" y="5424"/>
                    <a:pt x="11609" y="5664"/>
                    <a:pt x="10613" y="5807"/>
                  </a:cubicBezTo>
                  <a:cubicBezTo>
                    <a:pt x="10034" y="5890"/>
                    <a:pt x="9451" y="5933"/>
                    <a:pt x="8869" y="5990"/>
                  </a:cubicBezTo>
                  <a:cubicBezTo>
                    <a:pt x="8739" y="6004"/>
                    <a:pt x="8609" y="6004"/>
                    <a:pt x="8466" y="6010"/>
                  </a:cubicBezTo>
                  <a:cubicBezTo>
                    <a:pt x="8426" y="5841"/>
                    <a:pt x="8423" y="5830"/>
                    <a:pt x="8552" y="5793"/>
                  </a:cubicBezTo>
                  <a:cubicBezTo>
                    <a:pt x="8775" y="5730"/>
                    <a:pt x="8999" y="5674"/>
                    <a:pt x="9225" y="5634"/>
                  </a:cubicBezTo>
                  <a:cubicBezTo>
                    <a:pt x="10370" y="5444"/>
                    <a:pt x="11423" y="4994"/>
                    <a:pt x="12471" y="4518"/>
                  </a:cubicBezTo>
                  <a:cubicBezTo>
                    <a:pt x="12698" y="4415"/>
                    <a:pt x="12925" y="4309"/>
                    <a:pt x="13148" y="4195"/>
                  </a:cubicBezTo>
                  <a:cubicBezTo>
                    <a:pt x="13481" y="4029"/>
                    <a:pt x="13800" y="3835"/>
                    <a:pt x="14090" y="3592"/>
                  </a:cubicBezTo>
                  <a:cubicBezTo>
                    <a:pt x="14110" y="3576"/>
                    <a:pt x="14134" y="3559"/>
                    <a:pt x="14154" y="3546"/>
                  </a:cubicBezTo>
                  <a:cubicBezTo>
                    <a:pt x="14265" y="3469"/>
                    <a:pt x="14353" y="3429"/>
                    <a:pt x="14431" y="3429"/>
                  </a:cubicBezTo>
                  <a:close/>
                  <a:moveTo>
                    <a:pt x="3244" y="3379"/>
                  </a:moveTo>
                  <a:cubicBezTo>
                    <a:pt x="3406" y="3379"/>
                    <a:pt x="3586" y="3439"/>
                    <a:pt x="3820" y="3566"/>
                  </a:cubicBezTo>
                  <a:cubicBezTo>
                    <a:pt x="3947" y="3636"/>
                    <a:pt x="4060" y="3726"/>
                    <a:pt x="4180" y="3809"/>
                  </a:cubicBezTo>
                  <a:cubicBezTo>
                    <a:pt x="5066" y="4435"/>
                    <a:pt x="6055" y="4834"/>
                    <a:pt x="7087" y="5131"/>
                  </a:cubicBezTo>
                  <a:cubicBezTo>
                    <a:pt x="7433" y="5231"/>
                    <a:pt x="7796" y="5261"/>
                    <a:pt x="8186" y="5331"/>
                  </a:cubicBezTo>
                  <a:cubicBezTo>
                    <a:pt x="8209" y="5537"/>
                    <a:pt x="8236" y="5764"/>
                    <a:pt x="8263" y="6000"/>
                  </a:cubicBezTo>
                  <a:cubicBezTo>
                    <a:pt x="8193" y="6010"/>
                    <a:pt x="8149" y="6016"/>
                    <a:pt x="8103" y="6016"/>
                  </a:cubicBezTo>
                  <a:cubicBezTo>
                    <a:pt x="7971" y="6019"/>
                    <a:pt x="7839" y="6020"/>
                    <a:pt x="7708" y="6020"/>
                  </a:cubicBezTo>
                  <a:cubicBezTo>
                    <a:pt x="6300" y="6020"/>
                    <a:pt x="4904" y="5883"/>
                    <a:pt x="3534" y="5527"/>
                  </a:cubicBezTo>
                  <a:cubicBezTo>
                    <a:pt x="3091" y="5414"/>
                    <a:pt x="2658" y="5251"/>
                    <a:pt x="2226" y="5097"/>
                  </a:cubicBezTo>
                  <a:cubicBezTo>
                    <a:pt x="1959" y="5005"/>
                    <a:pt x="1833" y="4658"/>
                    <a:pt x="1939" y="4398"/>
                  </a:cubicBezTo>
                  <a:cubicBezTo>
                    <a:pt x="2022" y="4195"/>
                    <a:pt x="2166" y="4046"/>
                    <a:pt x="2332" y="3915"/>
                  </a:cubicBezTo>
                  <a:cubicBezTo>
                    <a:pt x="2442" y="3826"/>
                    <a:pt x="2555" y="3736"/>
                    <a:pt x="2669" y="3643"/>
                  </a:cubicBezTo>
                  <a:cubicBezTo>
                    <a:pt x="2876" y="3470"/>
                    <a:pt x="3046" y="3379"/>
                    <a:pt x="3244" y="3379"/>
                  </a:cubicBezTo>
                  <a:close/>
                  <a:moveTo>
                    <a:pt x="15472" y="3955"/>
                  </a:moveTo>
                  <a:lnTo>
                    <a:pt x="15472" y="3955"/>
                  </a:lnTo>
                  <a:cubicBezTo>
                    <a:pt x="15416" y="4185"/>
                    <a:pt x="15376" y="4408"/>
                    <a:pt x="15309" y="4628"/>
                  </a:cubicBezTo>
                  <a:cubicBezTo>
                    <a:pt x="15139" y="5177"/>
                    <a:pt x="14969" y="5734"/>
                    <a:pt x="14636" y="6216"/>
                  </a:cubicBezTo>
                  <a:cubicBezTo>
                    <a:pt x="14240" y="6800"/>
                    <a:pt x="13744" y="7272"/>
                    <a:pt x="13075" y="7525"/>
                  </a:cubicBezTo>
                  <a:cubicBezTo>
                    <a:pt x="12805" y="7628"/>
                    <a:pt x="12522" y="7695"/>
                    <a:pt x="12242" y="7762"/>
                  </a:cubicBezTo>
                  <a:cubicBezTo>
                    <a:pt x="11779" y="7868"/>
                    <a:pt x="11323" y="7994"/>
                    <a:pt x="10853" y="8058"/>
                  </a:cubicBezTo>
                  <a:cubicBezTo>
                    <a:pt x="10244" y="8138"/>
                    <a:pt x="9625" y="8165"/>
                    <a:pt x="9009" y="8211"/>
                  </a:cubicBezTo>
                  <a:cubicBezTo>
                    <a:pt x="8452" y="8251"/>
                    <a:pt x="7893" y="8281"/>
                    <a:pt x="7337" y="8321"/>
                  </a:cubicBezTo>
                  <a:cubicBezTo>
                    <a:pt x="7202" y="8330"/>
                    <a:pt x="7068" y="8334"/>
                    <a:pt x="6935" y="8334"/>
                  </a:cubicBezTo>
                  <a:cubicBezTo>
                    <a:pt x="6556" y="8334"/>
                    <a:pt x="6179" y="8303"/>
                    <a:pt x="5802" y="8258"/>
                  </a:cubicBezTo>
                  <a:cubicBezTo>
                    <a:pt x="4989" y="8165"/>
                    <a:pt x="4193" y="8011"/>
                    <a:pt x="3414" y="7751"/>
                  </a:cubicBezTo>
                  <a:cubicBezTo>
                    <a:pt x="2246" y="7359"/>
                    <a:pt x="1403" y="6580"/>
                    <a:pt x="803" y="5531"/>
                  </a:cubicBezTo>
                  <a:cubicBezTo>
                    <a:pt x="551" y="5085"/>
                    <a:pt x="404" y="4591"/>
                    <a:pt x="311" y="4082"/>
                  </a:cubicBezTo>
                  <a:lnTo>
                    <a:pt x="311" y="4082"/>
                  </a:lnTo>
                  <a:cubicBezTo>
                    <a:pt x="993" y="4871"/>
                    <a:pt x="1902" y="5257"/>
                    <a:pt x="2852" y="5570"/>
                  </a:cubicBezTo>
                  <a:cubicBezTo>
                    <a:pt x="3837" y="5893"/>
                    <a:pt x="4853" y="6067"/>
                    <a:pt x="5885" y="6163"/>
                  </a:cubicBezTo>
                  <a:cubicBezTo>
                    <a:pt x="6503" y="6223"/>
                    <a:pt x="7121" y="6252"/>
                    <a:pt x="7739" y="6252"/>
                  </a:cubicBezTo>
                  <a:cubicBezTo>
                    <a:pt x="8197" y="6252"/>
                    <a:pt x="8656" y="6236"/>
                    <a:pt x="9115" y="6203"/>
                  </a:cubicBezTo>
                  <a:cubicBezTo>
                    <a:pt x="10524" y="6100"/>
                    <a:pt x="11909" y="5873"/>
                    <a:pt x="13238" y="5377"/>
                  </a:cubicBezTo>
                  <a:cubicBezTo>
                    <a:pt x="13741" y="5194"/>
                    <a:pt x="14220" y="4965"/>
                    <a:pt x="14663" y="4662"/>
                  </a:cubicBezTo>
                  <a:cubicBezTo>
                    <a:pt x="14923" y="4482"/>
                    <a:pt x="15162" y="4278"/>
                    <a:pt x="15359" y="4029"/>
                  </a:cubicBezTo>
                  <a:cubicBezTo>
                    <a:pt x="15379" y="4002"/>
                    <a:pt x="15405" y="3982"/>
                    <a:pt x="15428" y="3959"/>
                  </a:cubicBezTo>
                  <a:cubicBezTo>
                    <a:pt x="15430" y="3957"/>
                    <a:pt x="15434" y="3957"/>
                    <a:pt x="15441" y="3957"/>
                  </a:cubicBezTo>
                  <a:cubicBezTo>
                    <a:pt x="15447" y="3957"/>
                    <a:pt x="15457" y="3957"/>
                    <a:pt x="15472" y="3955"/>
                  </a:cubicBezTo>
                  <a:close/>
                  <a:moveTo>
                    <a:pt x="12913" y="0"/>
                  </a:moveTo>
                  <a:cubicBezTo>
                    <a:pt x="12588" y="0"/>
                    <a:pt x="12307" y="123"/>
                    <a:pt x="12059" y="333"/>
                  </a:cubicBezTo>
                  <a:cubicBezTo>
                    <a:pt x="11987" y="393"/>
                    <a:pt x="11922" y="420"/>
                    <a:pt x="11846" y="420"/>
                  </a:cubicBezTo>
                  <a:cubicBezTo>
                    <a:pt x="11814" y="420"/>
                    <a:pt x="11780" y="415"/>
                    <a:pt x="11743" y="406"/>
                  </a:cubicBezTo>
                  <a:cubicBezTo>
                    <a:pt x="10497" y="136"/>
                    <a:pt x="9235" y="26"/>
                    <a:pt x="7960" y="10"/>
                  </a:cubicBezTo>
                  <a:cubicBezTo>
                    <a:pt x="7430" y="36"/>
                    <a:pt x="6897" y="50"/>
                    <a:pt x="6368" y="90"/>
                  </a:cubicBezTo>
                  <a:cubicBezTo>
                    <a:pt x="5216" y="179"/>
                    <a:pt x="4084" y="373"/>
                    <a:pt x="2981" y="722"/>
                  </a:cubicBezTo>
                  <a:cubicBezTo>
                    <a:pt x="2366" y="918"/>
                    <a:pt x="1773" y="1161"/>
                    <a:pt x="1223" y="1508"/>
                  </a:cubicBezTo>
                  <a:cubicBezTo>
                    <a:pt x="953" y="1678"/>
                    <a:pt x="707" y="1871"/>
                    <a:pt x="491" y="2108"/>
                  </a:cubicBezTo>
                  <a:cubicBezTo>
                    <a:pt x="277" y="2344"/>
                    <a:pt x="88" y="2604"/>
                    <a:pt x="51" y="2927"/>
                  </a:cubicBezTo>
                  <a:cubicBezTo>
                    <a:pt x="14" y="3246"/>
                    <a:pt x="1" y="3573"/>
                    <a:pt x="24" y="3892"/>
                  </a:cubicBezTo>
                  <a:cubicBezTo>
                    <a:pt x="64" y="4498"/>
                    <a:pt x="271" y="5068"/>
                    <a:pt x="557" y="5594"/>
                  </a:cubicBezTo>
                  <a:cubicBezTo>
                    <a:pt x="1170" y="6723"/>
                    <a:pt x="2062" y="7555"/>
                    <a:pt x="3297" y="7985"/>
                  </a:cubicBezTo>
                  <a:cubicBezTo>
                    <a:pt x="3910" y="8198"/>
                    <a:pt x="4533" y="8341"/>
                    <a:pt x="5172" y="8438"/>
                  </a:cubicBezTo>
                  <a:cubicBezTo>
                    <a:pt x="5770" y="8529"/>
                    <a:pt x="6367" y="8594"/>
                    <a:pt x="6969" y="8594"/>
                  </a:cubicBezTo>
                  <a:cubicBezTo>
                    <a:pt x="7136" y="8594"/>
                    <a:pt x="7303" y="8589"/>
                    <a:pt x="7470" y="8578"/>
                  </a:cubicBezTo>
                  <a:cubicBezTo>
                    <a:pt x="8186" y="8528"/>
                    <a:pt x="8902" y="8491"/>
                    <a:pt x="9614" y="8444"/>
                  </a:cubicBezTo>
                  <a:cubicBezTo>
                    <a:pt x="9984" y="8421"/>
                    <a:pt x="10350" y="8391"/>
                    <a:pt x="10717" y="8354"/>
                  </a:cubicBezTo>
                  <a:cubicBezTo>
                    <a:pt x="11243" y="8308"/>
                    <a:pt x="11749" y="8165"/>
                    <a:pt x="12259" y="8038"/>
                  </a:cubicBezTo>
                  <a:cubicBezTo>
                    <a:pt x="12575" y="7954"/>
                    <a:pt x="12901" y="7885"/>
                    <a:pt x="13204" y="7765"/>
                  </a:cubicBezTo>
                  <a:cubicBezTo>
                    <a:pt x="14170" y="7372"/>
                    <a:pt x="14813" y="6640"/>
                    <a:pt x="15213" y="5701"/>
                  </a:cubicBezTo>
                  <a:cubicBezTo>
                    <a:pt x="15512" y="4997"/>
                    <a:pt x="15722" y="4265"/>
                    <a:pt x="15755" y="3489"/>
                  </a:cubicBezTo>
                  <a:cubicBezTo>
                    <a:pt x="15778" y="2960"/>
                    <a:pt x="15655" y="2484"/>
                    <a:pt x="15299" y="2088"/>
                  </a:cubicBezTo>
                  <a:cubicBezTo>
                    <a:pt x="15133" y="1901"/>
                    <a:pt x="14943" y="1731"/>
                    <a:pt x="14743" y="1588"/>
                  </a:cubicBezTo>
                  <a:cubicBezTo>
                    <a:pt x="14500" y="1418"/>
                    <a:pt x="14237" y="1281"/>
                    <a:pt x="13980" y="1138"/>
                  </a:cubicBezTo>
                  <a:cubicBezTo>
                    <a:pt x="13904" y="1095"/>
                    <a:pt x="13860" y="1055"/>
                    <a:pt x="13847" y="962"/>
                  </a:cubicBezTo>
                  <a:cubicBezTo>
                    <a:pt x="13830" y="826"/>
                    <a:pt x="13794" y="692"/>
                    <a:pt x="13754" y="559"/>
                  </a:cubicBezTo>
                  <a:cubicBezTo>
                    <a:pt x="13644" y="219"/>
                    <a:pt x="13394" y="39"/>
                    <a:pt x="13041" y="7"/>
                  </a:cubicBezTo>
                  <a:cubicBezTo>
                    <a:pt x="12998" y="2"/>
                    <a:pt x="12955" y="0"/>
                    <a:pt x="1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-3315242" y="3720118"/>
              <a:ext cx="502617" cy="223076"/>
            </a:xfrm>
            <a:custGeom>
              <a:rect b="b" l="l" r="r" t="t"/>
              <a:pathLst>
                <a:path extrusionOk="0" h="1604" w="3614">
                  <a:moveTo>
                    <a:pt x="3512" y="1"/>
                  </a:moveTo>
                  <a:cubicBezTo>
                    <a:pt x="3422" y="1"/>
                    <a:pt x="3261" y="92"/>
                    <a:pt x="3174" y="140"/>
                  </a:cubicBezTo>
                  <a:cubicBezTo>
                    <a:pt x="2489" y="513"/>
                    <a:pt x="1776" y="826"/>
                    <a:pt x="1036" y="1086"/>
                  </a:cubicBezTo>
                  <a:cubicBezTo>
                    <a:pt x="760" y="1183"/>
                    <a:pt x="491" y="1306"/>
                    <a:pt x="217" y="1419"/>
                  </a:cubicBezTo>
                  <a:cubicBezTo>
                    <a:pt x="151" y="1449"/>
                    <a:pt x="1" y="1485"/>
                    <a:pt x="45" y="1569"/>
                  </a:cubicBezTo>
                  <a:cubicBezTo>
                    <a:pt x="58" y="1594"/>
                    <a:pt x="90" y="1603"/>
                    <a:pt x="133" y="1603"/>
                  </a:cubicBezTo>
                  <a:cubicBezTo>
                    <a:pt x="234" y="1603"/>
                    <a:pt x="392" y="1551"/>
                    <a:pt x="487" y="1516"/>
                  </a:cubicBezTo>
                  <a:cubicBezTo>
                    <a:pt x="1060" y="1306"/>
                    <a:pt x="1639" y="1109"/>
                    <a:pt x="2198" y="869"/>
                  </a:cubicBezTo>
                  <a:cubicBezTo>
                    <a:pt x="2595" y="700"/>
                    <a:pt x="2968" y="473"/>
                    <a:pt x="3348" y="270"/>
                  </a:cubicBezTo>
                  <a:cubicBezTo>
                    <a:pt x="3437" y="220"/>
                    <a:pt x="3614" y="120"/>
                    <a:pt x="3571" y="30"/>
                  </a:cubicBezTo>
                  <a:cubicBezTo>
                    <a:pt x="3561" y="9"/>
                    <a:pt x="3540" y="1"/>
                    <a:pt x="3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-3524816" y="3950135"/>
              <a:ext cx="185665" cy="52431"/>
            </a:xfrm>
            <a:custGeom>
              <a:rect b="b" l="l" r="r" t="t"/>
              <a:pathLst>
                <a:path extrusionOk="0" h="377" w="1335">
                  <a:moveTo>
                    <a:pt x="1183" y="1"/>
                  </a:moveTo>
                  <a:cubicBezTo>
                    <a:pt x="884" y="1"/>
                    <a:pt x="1" y="249"/>
                    <a:pt x="46" y="351"/>
                  </a:cubicBezTo>
                  <a:cubicBezTo>
                    <a:pt x="54" y="369"/>
                    <a:pt x="89" y="377"/>
                    <a:pt x="142" y="377"/>
                  </a:cubicBezTo>
                  <a:cubicBezTo>
                    <a:pt x="443" y="377"/>
                    <a:pt x="1335" y="121"/>
                    <a:pt x="1278" y="25"/>
                  </a:cubicBezTo>
                  <a:cubicBezTo>
                    <a:pt x="1269" y="8"/>
                    <a:pt x="1235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-4433065" y="3827061"/>
              <a:ext cx="430854" cy="143108"/>
            </a:xfrm>
            <a:custGeom>
              <a:rect b="b" l="l" r="r" t="t"/>
              <a:pathLst>
                <a:path extrusionOk="0" h="1029" w="3098">
                  <a:moveTo>
                    <a:pt x="1171" y="0"/>
                  </a:moveTo>
                  <a:cubicBezTo>
                    <a:pt x="1056" y="0"/>
                    <a:pt x="943" y="27"/>
                    <a:pt x="840" y="94"/>
                  </a:cubicBezTo>
                  <a:cubicBezTo>
                    <a:pt x="557" y="277"/>
                    <a:pt x="297" y="487"/>
                    <a:pt x="84" y="750"/>
                  </a:cubicBezTo>
                  <a:cubicBezTo>
                    <a:pt x="5" y="842"/>
                    <a:pt x="1" y="910"/>
                    <a:pt x="59" y="910"/>
                  </a:cubicBezTo>
                  <a:cubicBezTo>
                    <a:pt x="87" y="910"/>
                    <a:pt x="130" y="894"/>
                    <a:pt x="187" y="856"/>
                  </a:cubicBezTo>
                  <a:cubicBezTo>
                    <a:pt x="386" y="696"/>
                    <a:pt x="593" y="547"/>
                    <a:pt x="790" y="380"/>
                  </a:cubicBezTo>
                  <a:cubicBezTo>
                    <a:pt x="921" y="265"/>
                    <a:pt x="1060" y="210"/>
                    <a:pt x="1204" y="210"/>
                  </a:cubicBezTo>
                  <a:cubicBezTo>
                    <a:pt x="1301" y="210"/>
                    <a:pt x="1400" y="235"/>
                    <a:pt x="1502" y="283"/>
                  </a:cubicBezTo>
                  <a:cubicBezTo>
                    <a:pt x="1692" y="370"/>
                    <a:pt x="1875" y="477"/>
                    <a:pt x="2062" y="573"/>
                  </a:cubicBezTo>
                  <a:cubicBezTo>
                    <a:pt x="2312" y="703"/>
                    <a:pt x="2561" y="836"/>
                    <a:pt x="2814" y="959"/>
                  </a:cubicBezTo>
                  <a:cubicBezTo>
                    <a:pt x="2861" y="984"/>
                    <a:pt x="2942" y="1028"/>
                    <a:pt x="2999" y="1028"/>
                  </a:cubicBezTo>
                  <a:cubicBezTo>
                    <a:pt x="3027" y="1028"/>
                    <a:pt x="3050" y="1018"/>
                    <a:pt x="3061" y="990"/>
                  </a:cubicBezTo>
                  <a:cubicBezTo>
                    <a:pt x="3097" y="907"/>
                    <a:pt x="2921" y="813"/>
                    <a:pt x="2828" y="760"/>
                  </a:cubicBezTo>
                  <a:cubicBezTo>
                    <a:pt x="2478" y="563"/>
                    <a:pt x="2129" y="367"/>
                    <a:pt x="1775" y="180"/>
                  </a:cubicBezTo>
                  <a:cubicBezTo>
                    <a:pt x="1672" y="123"/>
                    <a:pt x="1562" y="77"/>
                    <a:pt x="1449" y="44"/>
                  </a:cubicBezTo>
                  <a:cubicBezTo>
                    <a:pt x="1356" y="17"/>
                    <a:pt x="1263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-3961627" y="3977114"/>
              <a:ext cx="257567" cy="93876"/>
            </a:xfrm>
            <a:custGeom>
              <a:rect b="b" l="l" r="r" t="t"/>
              <a:pathLst>
                <a:path extrusionOk="0" h="675" w="1852">
                  <a:moveTo>
                    <a:pt x="71" y="0"/>
                  </a:moveTo>
                  <a:cubicBezTo>
                    <a:pt x="52" y="0"/>
                    <a:pt x="39" y="5"/>
                    <a:pt x="33" y="17"/>
                  </a:cubicBezTo>
                  <a:cubicBezTo>
                    <a:pt x="1" y="87"/>
                    <a:pt x="177" y="190"/>
                    <a:pt x="260" y="234"/>
                  </a:cubicBezTo>
                  <a:cubicBezTo>
                    <a:pt x="717" y="480"/>
                    <a:pt x="1216" y="580"/>
                    <a:pt x="1719" y="670"/>
                  </a:cubicBezTo>
                  <a:cubicBezTo>
                    <a:pt x="1727" y="671"/>
                    <a:pt x="1744" y="674"/>
                    <a:pt x="1761" y="674"/>
                  </a:cubicBezTo>
                  <a:cubicBezTo>
                    <a:pt x="1792" y="674"/>
                    <a:pt x="1828" y="665"/>
                    <a:pt x="1839" y="623"/>
                  </a:cubicBezTo>
                  <a:cubicBezTo>
                    <a:pt x="1851" y="557"/>
                    <a:pt x="1536" y="473"/>
                    <a:pt x="1389" y="427"/>
                  </a:cubicBezTo>
                  <a:cubicBezTo>
                    <a:pt x="1239" y="380"/>
                    <a:pt x="1086" y="343"/>
                    <a:pt x="936" y="297"/>
                  </a:cubicBezTo>
                  <a:cubicBezTo>
                    <a:pt x="786" y="250"/>
                    <a:pt x="640" y="194"/>
                    <a:pt x="490" y="143"/>
                  </a:cubicBezTo>
                  <a:cubicBezTo>
                    <a:pt x="372" y="108"/>
                    <a:pt x="160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-4318335" y="3907024"/>
              <a:ext cx="163691" cy="130870"/>
            </a:xfrm>
            <a:custGeom>
              <a:rect b="b" l="l" r="r" t="t"/>
              <a:pathLst>
                <a:path extrusionOk="0" h="941" w="1177">
                  <a:moveTo>
                    <a:pt x="455" y="1"/>
                  </a:moveTo>
                  <a:cubicBezTo>
                    <a:pt x="453" y="1"/>
                    <a:pt x="450" y="1"/>
                    <a:pt x="448" y="2"/>
                  </a:cubicBezTo>
                  <a:cubicBezTo>
                    <a:pt x="368" y="25"/>
                    <a:pt x="431" y="328"/>
                    <a:pt x="431" y="328"/>
                  </a:cubicBezTo>
                  <a:cubicBezTo>
                    <a:pt x="431" y="328"/>
                    <a:pt x="1" y="378"/>
                    <a:pt x="28" y="492"/>
                  </a:cubicBezTo>
                  <a:cubicBezTo>
                    <a:pt x="39" y="537"/>
                    <a:pt x="127" y="550"/>
                    <a:pt x="226" y="550"/>
                  </a:cubicBezTo>
                  <a:cubicBezTo>
                    <a:pt x="364" y="550"/>
                    <a:pt x="524" y="524"/>
                    <a:pt x="524" y="524"/>
                  </a:cubicBezTo>
                  <a:cubicBezTo>
                    <a:pt x="524" y="524"/>
                    <a:pt x="707" y="940"/>
                    <a:pt x="839" y="940"/>
                  </a:cubicBezTo>
                  <a:cubicBezTo>
                    <a:pt x="845" y="940"/>
                    <a:pt x="851" y="939"/>
                    <a:pt x="857" y="937"/>
                  </a:cubicBezTo>
                  <a:cubicBezTo>
                    <a:pt x="990" y="897"/>
                    <a:pt x="757" y="488"/>
                    <a:pt x="757" y="488"/>
                  </a:cubicBezTo>
                  <a:cubicBezTo>
                    <a:pt x="757" y="488"/>
                    <a:pt x="1177" y="395"/>
                    <a:pt x="1150" y="298"/>
                  </a:cubicBezTo>
                  <a:cubicBezTo>
                    <a:pt x="1141" y="265"/>
                    <a:pt x="1086" y="254"/>
                    <a:pt x="1016" y="254"/>
                  </a:cubicBezTo>
                  <a:cubicBezTo>
                    <a:pt x="876" y="254"/>
                    <a:pt x="677" y="298"/>
                    <a:pt x="677" y="298"/>
                  </a:cubicBezTo>
                  <a:cubicBezTo>
                    <a:pt x="677" y="298"/>
                    <a:pt x="537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-4149229" y="3596210"/>
              <a:ext cx="297899" cy="219182"/>
            </a:xfrm>
            <a:custGeom>
              <a:rect b="b" l="l" r="r" t="t"/>
              <a:pathLst>
                <a:path extrusionOk="0" h="1576" w="2142">
                  <a:moveTo>
                    <a:pt x="1411" y="0"/>
                  </a:moveTo>
                  <a:cubicBezTo>
                    <a:pt x="1365" y="0"/>
                    <a:pt x="1325" y="46"/>
                    <a:pt x="1310" y="62"/>
                  </a:cubicBezTo>
                  <a:cubicBezTo>
                    <a:pt x="1127" y="249"/>
                    <a:pt x="943" y="435"/>
                    <a:pt x="750" y="638"/>
                  </a:cubicBezTo>
                  <a:cubicBezTo>
                    <a:pt x="707" y="618"/>
                    <a:pt x="650" y="595"/>
                    <a:pt x="597" y="569"/>
                  </a:cubicBezTo>
                  <a:cubicBezTo>
                    <a:pt x="643" y="442"/>
                    <a:pt x="827" y="285"/>
                    <a:pt x="747" y="222"/>
                  </a:cubicBezTo>
                  <a:cubicBezTo>
                    <a:pt x="738" y="215"/>
                    <a:pt x="728" y="212"/>
                    <a:pt x="717" y="212"/>
                  </a:cubicBezTo>
                  <a:cubicBezTo>
                    <a:pt x="626" y="212"/>
                    <a:pt x="475" y="422"/>
                    <a:pt x="351" y="478"/>
                  </a:cubicBezTo>
                  <a:cubicBezTo>
                    <a:pt x="260" y="435"/>
                    <a:pt x="177" y="392"/>
                    <a:pt x="94" y="362"/>
                  </a:cubicBezTo>
                  <a:cubicBezTo>
                    <a:pt x="88" y="359"/>
                    <a:pt x="79" y="358"/>
                    <a:pt x="71" y="358"/>
                  </a:cubicBezTo>
                  <a:cubicBezTo>
                    <a:pt x="43" y="358"/>
                    <a:pt x="10" y="368"/>
                    <a:pt x="8" y="378"/>
                  </a:cubicBezTo>
                  <a:cubicBezTo>
                    <a:pt x="1" y="409"/>
                    <a:pt x="1" y="458"/>
                    <a:pt x="21" y="478"/>
                  </a:cubicBezTo>
                  <a:cubicBezTo>
                    <a:pt x="88" y="545"/>
                    <a:pt x="168" y="605"/>
                    <a:pt x="237" y="665"/>
                  </a:cubicBezTo>
                  <a:cubicBezTo>
                    <a:pt x="144" y="844"/>
                    <a:pt x="64" y="928"/>
                    <a:pt x="154" y="968"/>
                  </a:cubicBezTo>
                  <a:cubicBezTo>
                    <a:pt x="161" y="972"/>
                    <a:pt x="169" y="973"/>
                    <a:pt x="176" y="973"/>
                  </a:cubicBezTo>
                  <a:cubicBezTo>
                    <a:pt x="261" y="973"/>
                    <a:pt x="358" y="780"/>
                    <a:pt x="477" y="735"/>
                  </a:cubicBezTo>
                  <a:cubicBezTo>
                    <a:pt x="503" y="745"/>
                    <a:pt x="537" y="752"/>
                    <a:pt x="563" y="764"/>
                  </a:cubicBezTo>
                  <a:cubicBezTo>
                    <a:pt x="590" y="778"/>
                    <a:pt x="614" y="798"/>
                    <a:pt x="640" y="815"/>
                  </a:cubicBezTo>
                  <a:cubicBezTo>
                    <a:pt x="383" y="1258"/>
                    <a:pt x="340" y="1324"/>
                    <a:pt x="417" y="1364"/>
                  </a:cubicBezTo>
                  <a:cubicBezTo>
                    <a:pt x="421" y="1366"/>
                    <a:pt x="425" y="1367"/>
                    <a:pt x="430" y="1367"/>
                  </a:cubicBezTo>
                  <a:cubicBezTo>
                    <a:pt x="516" y="1367"/>
                    <a:pt x="712" y="1041"/>
                    <a:pt x="873" y="904"/>
                  </a:cubicBezTo>
                  <a:cubicBezTo>
                    <a:pt x="963" y="944"/>
                    <a:pt x="1053" y="984"/>
                    <a:pt x="1147" y="1024"/>
                  </a:cubicBezTo>
                  <a:cubicBezTo>
                    <a:pt x="1070" y="1208"/>
                    <a:pt x="777" y="1524"/>
                    <a:pt x="873" y="1571"/>
                  </a:cubicBezTo>
                  <a:cubicBezTo>
                    <a:pt x="880" y="1574"/>
                    <a:pt x="888" y="1576"/>
                    <a:pt x="897" y="1576"/>
                  </a:cubicBezTo>
                  <a:cubicBezTo>
                    <a:pt x="999" y="1576"/>
                    <a:pt x="1172" y="1327"/>
                    <a:pt x="1239" y="1241"/>
                  </a:cubicBezTo>
                  <a:cubicBezTo>
                    <a:pt x="1290" y="1177"/>
                    <a:pt x="1340" y="1131"/>
                    <a:pt x="1409" y="1131"/>
                  </a:cubicBezTo>
                  <a:cubicBezTo>
                    <a:pt x="1437" y="1131"/>
                    <a:pt x="1467" y="1138"/>
                    <a:pt x="1502" y="1154"/>
                  </a:cubicBezTo>
                  <a:cubicBezTo>
                    <a:pt x="1542" y="1173"/>
                    <a:pt x="1632" y="1202"/>
                    <a:pt x="1698" y="1202"/>
                  </a:cubicBezTo>
                  <a:cubicBezTo>
                    <a:pt x="1739" y="1202"/>
                    <a:pt x="1771" y="1191"/>
                    <a:pt x="1779" y="1161"/>
                  </a:cubicBezTo>
                  <a:cubicBezTo>
                    <a:pt x="1799" y="1078"/>
                    <a:pt x="1589" y="978"/>
                    <a:pt x="1526" y="915"/>
                  </a:cubicBezTo>
                  <a:cubicBezTo>
                    <a:pt x="1632" y="778"/>
                    <a:pt x="1739" y="655"/>
                    <a:pt x="1832" y="522"/>
                  </a:cubicBezTo>
                  <a:cubicBezTo>
                    <a:pt x="1929" y="385"/>
                    <a:pt x="2142" y="109"/>
                    <a:pt x="2082" y="62"/>
                  </a:cubicBezTo>
                  <a:cubicBezTo>
                    <a:pt x="2071" y="54"/>
                    <a:pt x="2058" y="50"/>
                    <a:pt x="2045" y="50"/>
                  </a:cubicBezTo>
                  <a:cubicBezTo>
                    <a:pt x="1984" y="50"/>
                    <a:pt x="1904" y="123"/>
                    <a:pt x="1855" y="172"/>
                  </a:cubicBezTo>
                  <a:cubicBezTo>
                    <a:pt x="1782" y="245"/>
                    <a:pt x="1712" y="325"/>
                    <a:pt x="1646" y="405"/>
                  </a:cubicBezTo>
                  <a:cubicBezTo>
                    <a:pt x="1529" y="555"/>
                    <a:pt x="1413" y="705"/>
                    <a:pt x="1293" y="858"/>
                  </a:cubicBezTo>
                  <a:cubicBezTo>
                    <a:pt x="1187" y="815"/>
                    <a:pt x="1093" y="778"/>
                    <a:pt x="990" y="735"/>
                  </a:cubicBezTo>
                  <a:cubicBezTo>
                    <a:pt x="1053" y="655"/>
                    <a:pt x="1099" y="598"/>
                    <a:pt x="1143" y="542"/>
                  </a:cubicBezTo>
                  <a:cubicBezTo>
                    <a:pt x="1226" y="432"/>
                    <a:pt x="1310" y="322"/>
                    <a:pt x="1393" y="209"/>
                  </a:cubicBezTo>
                  <a:cubicBezTo>
                    <a:pt x="1429" y="155"/>
                    <a:pt x="1509" y="52"/>
                    <a:pt x="1449" y="12"/>
                  </a:cubicBezTo>
                  <a:cubicBezTo>
                    <a:pt x="1436" y="4"/>
                    <a:pt x="1424" y="0"/>
                    <a:pt x="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-3326785" y="3581190"/>
              <a:ext cx="133512" cy="100412"/>
            </a:xfrm>
            <a:custGeom>
              <a:rect b="b" l="l" r="r" t="t"/>
              <a:pathLst>
                <a:path extrusionOk="0" h="722" w="960">
                  <a:moveTo>
                    <a:pt x="477" y="1"/>
                  </a:moveTo>
                  <a:lnTo>
                    <a:pt x="477" y="1"/>
                  </a:lnTo>
                  <a:cubicBezTo>
                    <a:pt x="343" y="37"/>
                    <a:pt x="357" y="184"/>
                    <a:pt x="283" y="240"/>
                  </a:cubicBezTo>
                  <a:cubicBezTo>
                    <a:pt x="194" y="267"/>
                    <a:pt x="28" y="217"/>
                    <a:pt x="14" y="317"/>
                  </a:cubicBezTo>
                  <a:cubicBezTo>
                    <a:pt x="1" y="417"/>
                    <a:pt x="124" y="420"/>
                    <a:pt x="157" y="453"/>
                  </a:cubicBezTo>
                  <a:cubicBezTo>
                    <a:pt x="137" y="546"/>
                    <a:pt x="41" y="617"/>
                    <a:pt x="111" y="720"/>
                  </a:cubicBezTo>
                  <a:cubicBezTo>
                    <a:pt x="119" y="721"/>
                    <a:pt x="127" y="721"/>
                    <a:pt x="134" y="721"/>
                  </a:cubicBezTo>
                  <a:cubicBezTo>
                    <a:pt x="264" y="721"/>
                    <a:pt x="274" y="564"/>
                    <a:pt x="383" y="517"/>
                  </a:cubicBezTo>
                  <a:cubicBezTo>
                    <a:pt x="474" y="537"/>
                    <a:pt x="577" y="563"/>
                    <a:pt x="677" y="583"/>
                  </a:cubicBezTo>
                  <a:cubicBezTo>
                    <a:pt x="732" y="595"/>
                    <a:pt x="789" y="604"/>
                    <a:pt x="845" y="604"/>
                  </a:cubicBezTo>
                  <a:cubicBezTo>
                    <a:pt x="853" y="604"/>
                    <a:pt x="862" y="604"/>
                    <a:pt x="870" y="603"/>
                  </a:cubicBezTo>
                  <a:cubicBezTo>
                    <a:pt x="900" y="600"/>
                    <a:pt x="947" y="563"/>
                    <a:pt x="953" y="537"/>
                  </a:cubicBezTo>
                  <a:cubicBezTo>
                    <a:pt x="960" y="506"/>
                    <a:pt x="936" y="457"/>
                    <a:pt x="913" y="437"/>
                  </a:cubicBezTo>
                  <a:cubicBezTo>
                    <a:pt x="870" y="407"/>
                    <a:pt x="817" y="393"/>
                    <a:pt x="767" y="380"/>
                  </a:cubicBezTo>
                  <a:cubicBezTo>
                    <a:pt x="673" y="353"/>
                    <a:pt x="580" y="333"/>
                    <a:pt x="497" y="317"/>
                  </a:cubicBezTo>
                  <a:cubicBezTo>
                    <a:pt x="457" y="200"/>
                    <a:pt x="583" y="97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2"/>
          <p:cNvGrpSpPr/>
          <p:nvPr/>
        </p:nvGrpSpPr>
        <p:grpSpPr>
          <a:xfrm rot="6988675">
            <a:off x="1016518" y="918233"/>
            <a:ext cx="333582" cy="449064"/>
            <a:chOff x="10927157" y="2152240"/>
            <a:chExt cx="333622" cy="449117"/>
          </a:xfrm>
        </p:grpSpPr>
        <p:sp>
          <p:nvSpPr>
            <p:cNvPr id="328" name="Google Shape;328;p32"/>
            <p:cNvSpPr/>
            <p:nvPr/>
          </p:nvSpPr>
          <p:spPr>
            <a:xfrm>
              <a:off x="10942007" y="2420847"/>
              <a:ext cx="102960" cy="154935"/>
            </a:xfrm>
            <a:custGeom>
              <a:rect b="b" l="l" r="r" t="t"/>
              <a:pathLst>
                <a:path extrusionOk="0" h="939" w="624">
                  <a:moveTo>
                    <a:pt x="440" y="1"/>
                  </a:moveTo>
                  <a:cubicBezTo>
                    <a:pt x="363" y="1"/>
                    <a:pt x="298" y="96"/>
                    <a:pt x="253" y="149"/>
                  </a:cubicBezTo>
                  <a:cubicBezTo>
                    <a:pt x="153" y="259"/>
                    <a:pt x="61" y="382"/>
                    <a:pt x="30" y="528"/>
                  </a:cubicBezTo>
                  <a:cubicBezTo>
                    <a:pt x="1" y="675"/>
                    <a:pt x="57" y="845"/>
                    <a:pt x="190" y="911"/>
                  </a:cubicBezTo>
                  <a:cubicBezTo>
                    <a:pt x="226" y="929"/>
                    <a:pt x="267" y="939"/>
                    <a:pt x="308" y="939"/>
                  </a:cubicBezTo>
                  <a:cubicBezTo>
                    <a:pt x="343" y="939"/>
                    <a:pt x="378" y="932"/>
                    <a:pt x="410" y="918"/>
                  </a:cubicBezTo>
                  <a:cubicBezTo>
                    <a:pt x="520" y="871"/>
                    <a:pt x="587" y="751"/>
                    <a:pt x="607" y="635"/>
                  </a:cubicBezTo>
                  <a:cubicBezTo>
                    <a:pt x="623" y="516"/>
                    <a:pt x="600" y="396"/>
                    <a:pt x="576" y="276"/>
                  </a:cubicBezTo>
                  <a:cubicBezTo>
                    <a:pt x="560" y="199"/>
                    <a:pt x="560" y="39"/>
                    <a:pt x="470" y="6"/>
                  </a:cubicBezTo>
                  <a:cubicBezTo>
                    <a:pt x="460" y="2"/>
                    <a:pt x="450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0937057" y="2166100"/>
              <a:ext cx="106755" cy="178860"/>
            </a:xfrm>
            <a:custGeom>
              <a:rect b="b" l="l" r="r" t="t"/>
              <a:pathLst>
                <a:path extrusionOk="0" h="1084" w="647">
                  <a:moveTo>
                    <a:pt x="321" y="1"/>
                  </a:moveTo>
                  <a:cubicBezTo>
                    <a:pt x="317" y="1"/>
                    <a:pt x="314" y="1"/>
                    <a:pt x="310" y="2"/>
                  </a:cubicBezTo>
                  <a:cubicBezTo>
                    <a:pt x="254" y="8"/>
                    <a:pt x="220" y="78"/>
                    <a:pt x="194" y="118"/>
                  </a:cubicBezTo>
                  <a:cubicBezTo>
                    <a:pt x="120" y="234"/>
                    <a:pt x="64" y="368"/>
                    <a:pt x="34" y="504"/>
                  </a:cubicBezTo>
                  <a:cubicBezTo>
                    <a:pt x="4" y="647"/>
                    <a:pt x="0" y="810"/>
                    <a:pt x="77" y="937"/>
                  </a:cubicBezTo>
                  <a:cubicBezTo>
                    <a:pt x="103" y="981"/>
                    <a:pt x="137" y="1017"/>
                    <a:pt x="177" y="1044"/>
                  </a:cubicBezTo>
                  <a:cubicBezTo>
                    <a:pt x="221" y="1071"/>
                    <a:pt x="273" y="1084"/>
                    <a:pt x="326" y="1084"/>
                  </a:cubicBezTo>
                  <a:cubicBezTo>
                    <a:pt x="377" y="1084"/>
                    <a:pt x="429" y="1071"/>
                    <a:pt x="474" y="1047"/>
                  </a:cubicBezTo>
                  <a:cubicBezTo>
                    <a:pt x="563" y="997"/>
                    <a:pt x="623" y="901"/>
                    <a:pt x="640" y="797"/>
                  </a:cubicBezTo>
                  <a:cubicBezTo>
                    <a:pt x="646" y="741"/>
                    <a:pt x="643" y="684"/>
                    <a:pt x="633" y="631"/>
                  </a:cubicBezTo>
                  <a:cubicBezTo>
                    <a:pt x="606" y="441"/>
                    <a:pt x="540" y="254"/>
                    <a:pt x="440" y="91"/>
                  </a:cubicBezTo>
                  <a:cubicBezTo>
                    <a:pt x="415" y="51"/>
                    <a:pt x="37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1107328" y="2307168"/>
              <a:ext cx="119460" cy="131175"/>
            </a:xfrm>
            <a:custGeom>
              <a:rect b="b" l="l" r="r" t="t"/>
              <a:pathLst>
                <a:path extrusionOk="0" h="795" w="724">
                  <a:moveTo>
                    <a:pt x="103" y="1"/>
                  </a:moveTo>
                  <a:cubicBezTo>
                    <a:pt x="99" y="1"/>
                    <a:pt x="95" y="1"/>
                    <a:pt x="90" y="2"/>
                  </a:cubicBezTo>
                  <a:cubicBezTo>
                    <a:pt x="1" y="9"/>
                    <a:pt x="14" y="112"/>
                    <a:pt x="14" y="175"/>
                  </a:cubicBezTo>
                  <a:cubicBezTo>
                    <a:pt x="14" y="262"/>
                    <a:pt x="24" y="349"/>
                    <a:pt x="51" y="432"/>
                  </a:cubicBezTo>
                  <a:cubicBezTo>
                    <a:pt x="87" y="558"/>
                    <a:pt x="167" y="675"/>
                    <a:pt x="281" y="741"/>
                  </a:cubicBezTo>
                  <a:cubicBezTo>
                    <a:pt x="333" y="775"/>
                    <a:pt x="397" y="795"/>
                    <a:pt x="464" y="795"/>
                  </a:cubicBezTo>
                  <a:cubicBezTo>
                    <a:pt x="527" y="795"/>
                    <a:pt x="593" y="771"/>
                    <a:pt x="640" y="728"/>
                  </a:cubicBezTo>
                  <a:cubicBezTo>
                    <a:pt x="707" y="661"/>
                    <a:pt x="723" y="552"/>
                    <a:pt x="700" y="461"/>
                  </a:cubicBezTo>
                  <a:cubicBezTo>
                    <a:pt x="673" y="369"/>
                    <a:pt x="610" y="292"/>
                    <a:pt x="540" y="226"/>
                  </a:cubicBezTo>
                  <a:cubicBezTo>
                    <a:pt x="433" y="126"/>
                    <a:pt x="301" y="52"/>
                    <a:pt x="161" y="9"/>
                  </a:cubicBezTo>
                  <a:cubicBezTo>
                    <a:pt x="142" y="6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1082084" y="2285884"/>
              <a:ext cx="178695" cy="170775"/>
            </a:xfrm>
            <a:custGeom>
              <a:rect b="b" l="l" r="r" t="t"/>
              <a:pathLst>
                <a:path extrusionOk="0" h="1035" w="1083">
                  <a:moveTo>
                    <a:pt x="234" y="227"/>
                  </a:moveTo>
                  <a:lnTo>
                    <a:pt x="234" y="227"/>
                  </a:lnTo>
                  <a:cubicBezTo>
                    <a:pt x="417" y="284"/>
                    <a:pt x="554" y="371"/>
                    <a:pt x="666" y="494"/>
                  </a:cubicBezTo>
                  <a:cubicBezTo>
                    <a:pt x="697" y="527"/>
                    <a:pt x="720" y="570"/>
                    <a:pt x="733" y="614"/>
                  </a:cubicBezTo>
                  <a:cubicBezTo>
                    <a:pt x="769" y="720"/>
                    <a:pt x="717" y="805"/>
                    <a:pt x="628" y="805"/>
                  </a:cubicBezTo>
                  <a:cubicBezTo>
                    <a:pt x="610" y="805"/>
                    <a:pt x="591" y="801"/>
                    <a:pt x="570" y="794"/>
                  </a:cubicBezTo>
                  <a:cubicBezTo>
                    <a:pt x="494" y="767"/>
                    <a:pt x="420" y="707"/>
                    <a:pt x="367" y="644"/>
                  </a:cubicBezTo>
                  <a:cubicBezTo>
                    <a:pt x="277" y="538"/>
                    <a:pt x="237" y="404"/>
                    <a:pt x="234" y="227"/>
                  </a:cubicBezTo>
                  <a:close/>
                  <a:moveTo>
                    <a:pt x="215" y="1"/>
                  </a:moveTo>
                  <a:cubicBezTo>
                    <a:pt x="142" y="1"/>
                    <a:pt x="102" y="48"/>
                    <a:pt x="74" y="155"/>
                  </a:cubicBezTo>
                  <a:cubicBezTo>
                    <a:pt x="1" y="438"/>
                    <a:pt x="77" y="684"/>
                    <a:pt x="283" y="880"/>
                  </a:cubicBezTo>
                  <a:cubicBezTo>
                    <a:pt x="394" y="988"/>
                    <a:pt x="526" y="1035"/>
                    <a:pt x="643" y="1035"/>
                  </a:cubicBezTo>
                  <a:cubicBezTo>
                    <a:pt x="770" y="1035"/>
                    <a:pt x="878" y="980"/>
                    <a:pt x="923" y="887"/>
                  </a:cubicBezTo>
                  <a:cubicBezTo>
                    <a:pt x="1013" y="704"/>
                    <a:pt x="1083" y="387"/>
                    <a:pt x="323" y="24"/>
                  </a:cubicBezTo>
                  <a:cubicBezTo>
                    <a:pt x="281" y="9"/>
                    <a:pt x="245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0927652" y="2152240"/>
              <a:ext cx="135300" cy="205755"/>
            </a:xfrm>
            <a:custGeom>
              <a:rect b="b" l="l" r="r" t="t"/>
              <a:pathLst>
                <a:path extrusionOk="0" h="1247" w="820">
                  <a:moveTo>
                    <a:pt x="351" y="206"/>
                  </a:moveTo>
                  <a:cubicBezTo>
                    <a:pt x="497" y="385"/>
                    <a:pt x="570" y="565"/>
                    <a:pt x="607" y="761"/>
                  </a:cubicBezTo>
                  <a:cubicBezTo>
                    <a:pt x="634" y="911"/>
                    <a:pt x="563" y="1028"/>
                    <a:pt x="454" y="1045"/>
                  </a:cubicBezTo>
                  <a:cubicBezTo>
                    <a:pt x="443" y="1046"/>
                    <a:pt x="432" y="1047"/>
                    <a:pt x="421" y="1047"/>
                  </a:cubicBezTo>
                  <a:cubicBezTo>
                    <a:pt x="305" y="1047"/>
                    <a:pt x="210" y="951"/>
                    <a:pt x="197" y="805"/>
                  </a:cubicBezTo>
                  <a:cubicBezTo>
                    <a:pt x="177" y="595"/>
                    <a:pt x="257" y="409"/>
                    <a:pt x="351" y="206"/>
                  </a:cubicBezTo>
                  <a:close/>
                  <a:moveTo>
                    <a:pt x="384" y="1"/>
                  </a:moveTo>
                  <a:cubicBezTo>
                    <a:pt x="321" y="1"/>
                    <a:pt x="258" y="47"/>
                    <a:pt x="194" y="138"/>
                  </a:cubicBezTo>
                  <a:cubicBezTo>
                    <a:pt x="64" y="325"/>
                    <a:pt x="11" y="535"/>
                    <a:pt x="1" y="791"/>
                  </a:cubicBezTo>
                  <a:cubicBezTo>
                    <a:pt x="4" y="941"/>
                    <a:pt x="28" y="1117"/>
                    <a:pt x="220" y="1208"/>
                  </a:cubicBezTo>
                  <a:cubicBezTo>
                    <a:pt x="281" y="1234"/>
                    <a:pt x="341" y="1247"/>
                    <a:pt x="399" y="1247"/>
                  </a:cubicBezTo>
                  <a:cubicBezTo>
                    <a:pt x="597" y="1247"/>
                    <a:pt x="764" y="1101"/>
                    <a:pt x="790" y="874"/>
                  </a:cubicBezTo>
                  <a:cubicBezTo>
                    <a:pt x="820" y="605"/>
                    <a:pt x="720" y="365"/>
                    <a:pt x="577" y="146"/>
                  </a:cubicBezTo>
                  <a:cubicBezTo>
                    <a:pt x="513" y="49"/>
                    <a:pt x="449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0927157" y="2411112"/>
              <a:ext cx="135300" cy="190245"/>
            </a:xfrm>
            <a:custGeom>
              <a:rect b="b" l="l" r="r" t="t"/>
              <a:pathLst>
                <a:path extrusionOk="0" h="1153" w="820">
                  <a:moveTo>
                    <a:pt x="503" y="208"/>
                  </a:moveTo>
                  <a:cubicBezTo>
                    <a:pt x="580" y="388"/>
                    <a:pt x="606" y="567"/>
                    <a:pt x="573" y="754"/>
                  </a:cubicBezTo>
                  <a:cubicBezTo>
                    <a:pt x="552" y="865"/>
                    <a:pt x="490" y="922"/>
                    <a:pt x="407" y="922"/>
                  </a:cubicBezTo>
                  <a:cubicBezTo>
                    <a:pt x="400" y="922"/>
                    <a:pt x="393" y="921"/>
                    <a:pt x="386" y="921"/>
                  </a:cubicBezTo>
                  <a:cubicBezTo>
                    <a:pt x="280" y="910"/>
                    <a:pt x="227" y="834"/>
                    <a:pt x="227" y="704"/>
                  </a:cubicBezTo>
                  <a:cubicBezTo>
                    <a:pt x="231" y="547"/>
                    <a:pt x="334" y="358"/>
                    <a:pt x="503" y="208"/>
                  </a:cubicBezTo>
                  <a:close/>
                  <a:moveTo>
                    <a:pt x="560" y="0"/>
                  </a:moveTo>
                  <a:cubicBezTo>
                    <a:pt x="528" y="0"/>
                    <a:pt x="492" y="11"/>
                    <a:pt x="450" y="31"/>
                  </a:cubicBezTo>
                  <a:cubicBezTo>
                    <a:pt x="200" y="158"/>
                    <a:pt x="0" y="507"/>
                    <a:pt x="17" y="790"/>
                  </a:cubicBezTo>
                  <a:cubicBezTo>
                    <a:pt x="31" y="981"/>
                    <a:pt x="147" y="1110"/>
                    <a:pt x="334" y="1147"/>
                  </a:cubicBezTo>
                  <a:cubicBezTo>
                    <a:pt x="356" y="1151"/>
                    <a:pt x="379" y="1153"/>
                    <a:pt x="402" y="1153"/>
                  </a:cubicBezTo>
                  <a:cubicBezTo>
                    <a:pt x="544" y="1153"/>
                    <a:pt x="679" y="1071"/>
                    <a:pt x="737" y="927"/>
                  </a:cubicBezTo>
                  <a:cubicBezTo>
                    <a:pt x="820" y="624"/>
                    <a:pt x="746" y="268"/>
                    <a:pt x="690" y="115"/>
                  </a:cubicBezTo>
                  <a:cubicBezTo>
                    <a:pt x="660" y="35"/>
                    <a:pt x="617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2"/>
          <p:cNvGrpSpPr/>
          <p:nvPr/>
        </p:nvGrpSpPr>
        <p:grpSpPr>
          <a:xfrm>
            <a:off x="3501868" y="1556039"/>
            <a:ext cx="604741" cy="619811"/>
            <a:chOff x="4538114" y="8151246"/>
            <a:chExt cx="411164" cy="421439"/>
          </a:xfrm>
        </p:grpSpPr>
        <p:sp>
          <p:nvSpPr>
            <p:cNvPr id="335" name="Google Shape;335;p32"/>
            <p:cNvSpPr/>
            <p:nvPr/>
          </p:nvSpPr>
          <p:spPr>
            <a:xfrm>
              <a:off x="4538114" y="8218235"/>
              <a:ext cx="405410" cy="349268"/>
            </a:xfrm>
            <a:custGeom>
              <a:rect b="b" l="l" r="r" t="t"/>
              <a:pathLst>
                <a:path extrusionOk="0" h="4249" w="4932">
                  <a:moveTo>
                    <a:pt x="2524" y="1"/>
                  </a:moveTo>
                  <a:cubicBezTo>
                    <a:pt x="923" y="1"/>
                    <a:pt x="176" y="360"/>
                    <a:pt x="176" y="1076"/>
                  </a:cubicBezTo>
                  <a:cubicBezTo>
                    <a:pt x="176" y="1792"/>
                    <a:pt x="1" y="3125"/>
                    <a:pt x="1472" y="3964"/>
                  </a:cubicBezTo>
                  <a:cubicBezTo>
                    <a:pt x="1822" y="4164"/>
                    <a:pt x="2164" y="4249"/>
                    <a:pt x="2486" y="4249"/>
                  </a:cubicBezTo>
                  <a:cubicBezTo>
                    <a:pt x="3515" y="4249"/>
                    <a:pt x="4340" y="3384"/>
                    <a:pt x="4596" y="2691"/>
                  </a:cubicBezTo>
                  <a:cubicBezTo>
                    <a:pt x="4932" y="1779"/>
                    <a:pt x="4902" y="1056"/>
                    <a:pt x="4902" y="550"/>
                  </a:cubicBezTo>
                  <a:cubicBezTo>
                    <a:pt x="4902" y="44"/>
                    <a:pt x="3597" y="1"/>
                    <a:pt x="2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541073" y="8158397"/>
              <a:ext cx="405246" cy="202294"/>
            </a:xfrm>
            <a:custGeom>
              <a:rect b="b" l="l" r="r" t="t"/>
              <a:pathLst>
                <a:path extrusionOk="0" h="2461" w="4930">
                  <a:moveTo>
                    <a:pt x="1984" y="1"/>
                  </a:moveTo>
                  <a:cubicBezTo>
                    <a:pt x="1941" y="1"/>
                    <a:pt x="1894" y="7"/>
                    <a:pt x="1843" y="20"/>
                  </a:cubicBezTo>
                  <a:cubicBezTo>
                    <a:pt x="1406" y="129"/>
                    <a:pt x="1393" y="462"/>
                    <a:pt x="1393" y="462"/>
                  </a:cubicBezTo>
                  <a:cubicBezTo>
                    <a:pt x="1393" y="462"/>
                    <a:pt x="1266" y="399"/>
                    <a:pt x="1114" y="399"/>
                  </a:cubicBezTo>
                  <a:cubicBezTo>
                    <a:pt x="1035" y="399"/>
                    <a:pt x="949" y="416"/>
                    <a:pt x="870" y="469"/>
                  </a:cubicBezTo>
                  <a:cubicBezTo>
                    <a:pt x="637" y="625"/>
                    <a:pt x="627" y="845"/>
                    <a:pt x="627" y="845"/>
                  </a:cubicBezTo>
                  <a:cubicBezTo>
                    <a:pt x="627" y="845"/>
                    <a:pt x="357" y="872"/>
                    <a:pt x="184" y="1045"/>
                  </a:cubicBezTo>
                  <a:cubicBezTo>
                    <a:pt x="14" y="1215"/>
                    <a:pt x="1" y="1671"/>
                    <a:pt x="260" y="1871"/>
                  </a:cubicBezTo>
                  <a:cubicBezTo>
                    <a:pt x="517" y="2067"/>
                    <a:pt x="880" y="2460"/>
                    <a:pt x="2442" y="2460"/>
                  </a:cubicBezTo>
                  <a:cubicBezTo>
                    <a:pt x="2465" y="2460"/>
                    <a:pt x="2492" y="2460"/>
                    <a:pt x="2518" y="2457"/>
                  </a:cubicBezTo>
                  <a:cubicBezTo>
                    <a:pt x="3168" y="2447"/>
                    <a:pt x="4383" y="2281"/>
                    <a:pt x="4693" y="1944"/>
                  </a:cubicBezTo>
                  <a:cubicBezTo>
                    <a:pt x="4809" y="1815"/>
                    <a:pt x="4872" y="1648"/>
                    <a:pt x="4892" y="1478"/>
                  </a:cubicBezTo>
                  <a:cubicBezTo>
                    <a:pt x="4929" y="1185"/>
                    <a:pt x="4832" y="885"/>
                    <a:pt x="4660" y="765"/>
                  </a:cubicBezTo>
                  <a:cubicBezTo>
                    <a:pt x="4533" y="681"/>
                    <a:pt x="4416" y="658"/>
                    <a:pt x="4326" y="658"/>
                  </a:cubicBezTo>
                  <a:cubicBezTo>
                    <a:pt x="4217" y="658"/>
                    <a:pt x="4147" y="692"/>
                    <a:pt x="4147" y="692"/>
                  </a:cubicBezTo>
                  <a:cubicBezTo>
                    <a:pt x="4147" y="692"/>
                    <a:pt x="4107" y="336"/>
                    <a:pt x="3804" y="279"/>
                  </a:cubicBezTo>
                  <a:cubicBezTo>
                    <a:pt x="3757" y="271"/>
                    <a:pt x="3712" y="267"/>
                    <a:pt x="3670" y="267"/>
                  </a:cubicBezTo>
                  <a:cubicBezTo>
                    <a:pt x="3438" y="267"/>
                    <a:pt x="3288" y="379"/>
                    <a:pt x="3288" y="379"/>
                  </a:cubicBezTo>
                  <a:cubicBezTo>
                    <a:pt x="3288" y="379"/>
                    <a:pt x="3224" y="103"/>
                    <a:pt x="2948" y="72"/>
                  </a:cubicBezTo>
                  <a:cubicBezTo>
                    <a:pt x="2934" y="71"/>
                    <a:pt x="2921" y="70"/>
                    <a:pt x="2907" y="70"/>
                  </a:cubicBezTo>
                  <a:cubicBezTo>
                    <a:pt x="2650" y="70"/>
                    <a:pt x="2425" y="323"/>
                    <a:pt x="2425" y="323"/>
                  </a:cubicBezTo>
                  <a:cubicBezTo>
                    <a:pt x="2425" y="323"/>
                    <a:pt x="2308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4538936" y="8151246"/>
              <a:ext cx="410342" cy="421439"/>
            </a:xfrm>
            <a:custGeom>
              <a:rect b="b" l="l" r="r" t="t"/>
              <a:pathLst>
                <a:path extrusionOk="0" h="5127" w="4992">
                  <a:moveTo>
                    <a:pt x="2002" y="158"/>
                  </a:moveTo>
                  <a:cubicBezTo>
                    <a:pt x="2040" y="158"/>
                    <a:pt x="2078" y="165"/>
                    <a:pt x="2115" y="179"/>
                  </a:cubicBezTo>
                  <a:cubicBezTo>
                    <a:pt x="2258" y="236"/>
                    <a:pt x="2328" y="419"/>
                    <a:pt x="2398" y="543"/>
                  </a:cubicBezTo>
                  <a:cubicBezTo>
                    <a:pt x="2533" y="401"/>
                    <a:pt x="2696" y="226"/>
                    <a:pt x="2909" y="226"/>
                  </a:cubicBezTo>
                  <a:cubicBezTo>
                    <a:pt x="2927" y="226"/>
                    <a:pt x="2945" y="227"/>
                    <a:pt x="2964" y="230"/>
                  </a:cubicBezTo>
                  <a:cubicBezTo>
                    <a:pt x="3179" y="258"/>
                    <a:pt x="3150" y="544"/>
                    <a:pt x="3323" y="544"/>
                  </a:cubicBezTo>
                  <a:cubicBezTo>
                    <a:pt x="3329" y="544"/>
                    <a:pt x="3336" y="544"/>
                    <a:pt x="3343" y="543"/>
                  </a:cubicBezTo>
                  <a:cubicBezTo>
                    <a:pt x="3477" y="527"/>
                    <a:pt x="3601" y="441"/>
                    <a:pt x="3729" y="441"/>
                  </a:cubicBezTo>
                  <a:cubicBezTo>
                    <a:pt x="3789" y="441"/>
                    <a:pt x="3849" y="460"/>
                    <a:pt x="3913" y="513"/>
                  </a:cubicBezTo>
                  <a:cubicBezTo>
                    <a:pt x="4036" y="616"/>
                    <a:pt x="3987" y="826"/>
                    <a:pt x="4166" y="843"/>
                  </a:cubicBezTo>
                  <a:cubicBezTo>
                    <a:pt x="4187" y="845"/>
                    <a:pt x="4207" y="846"/>
                    <a:pt x="4227" y="846"/>
                  </a:cubicBezTo>
                  <a:cubicBezTo>
                    <a:pt x="4295" y="846"/>
                    <a:pt x="4353" y="835"/>
                    <a:pt x="4409" y="835"/>
                  </a:cubicBezTo>
                  <a:cubicBezTo>
                    <a:pt x="4483" y="835"/>
                    <a:pt x="4554" y="854"/>
                    <a:pt x="4639" y="943"/>
                  </a:cubicBezTo>
                  <a:cubicBezTo>
                    <a:pt x="4786" y="1095"/>
                    <a:pt x="4838" y="1335"/>
                    <a:pt x="4812" y="1538"/>
                  </a:cubicBezTo>
                  <a:cubicBezTo>
                    <a:pt x="4749" y="2011"/>
                    <a:pt x="4356" y="2177"/>
                    <a:pt x="3939" y="2284"/>
                  </a:cubicBezTo>
                  <a:cubicBezTo>
                    <a:pt x="3502" y="2396"/>
                    <a:pt x="3017" y="2458"/>
                    <a:pt x="2531" y="2458"/>
                  </a:cubicBezTo>
                  <a:cubicBezTo>
                    <a:pt x="1972" y="2458"/>
                    <a:pt x="1412" y="2376"/>
                    <a:pt x="922" y="2191"/>
                  </a:cubicBezTo>
                  <a:cubicBezTo>
                    <a:pt x="590" y="2061"/>
                    <a:pt x="100" y="1848"/>
                    <a:pt x="174" y="1402"/>
                  </a:cubicBezTo>
                  <a:cubicBezTo>
                    <a:pt x="210" y="1178"/>
                    <a:pt x="370" y="1089"/>
                    <a:pt x="560" y="1019"/>
                  </a:cubicBezTo>
                  <a:cubicBezTo>
                    <a:pt x="736" y="952"/>
                    <a:pt x="733" y="806"/>
                    <a:pt x="856" y="676"/>
                  </a:cubicBezTo>
                  <a:cubicBezTo>
                    <a:pt x="931" y="601"/>
                    <a:pt x="1012" y="555"/>
                    <a:pt x="1115" y="555"/>
                  </a:cubicBezTo>
                  <a:cubicBezTo>
                    <a:pt x="1122" y="555"/>
                    <a:pt x="1129" y="555"/>
                    <a:pt x="1136" y="556"/>
                  </a:cubicBezTo>
                  <a:cubicBezTo>
                    <a:pt x="1222" y="559"/>
                    <a:pt x="1279" y="626"/>
                    <a:pt x="1352" y="636"/>
                  </a:cubicBezTo>
                  <a:cubicBezTo>
                    <a:pt x="1364" y="637"/>
                    <a:pt x="1375" y="638"/>
                    <a:pt x="1385" y="638"/>
                  </a:cubicBezTo>
                  <a:cubicBezTo>
                    <a:pt x="1517" y="638"/>
                    <a:pt x="1512" y="500"/>
                    <a:pt x="1609" y="379"/>
                  </a:cubicBezTo>
                  <a:cubicBezTo>
                    <a:pt x="1697" y="264"/>
                    <a:pt x="1849" y="158"/>
                    <a:pt x="2002" y="158"/>
                  </a:cubicBezTo>
                  <a:close/>
                  <a:moveTo>
                    <a:pt x="197" y="1958"/>
                  </a:moveTo>
                  <a:cubicBezTo>
                    <a:pt x="746" y="2479"/>
                    <a:pt x="1633" y="2627"/>
                    <a:pt x="2441" y="2627"/>
                  </a:cubicBezTo>
                  <a:cubicBezTo>
                    <a:pt x="2717" y="2627"/>
                    <a:pt x="2983" y="2610"/>
                    <a:pt x="3223" y="2584"/>
                  </a:cubicBezTo>
                  <a:cubicBezTo>
                    <a:pt x="3670" y="2537"/>
                    <a:pt x="4153" y="2457"/>
                    <a:pt x="4549" y="2231"/>
                  </a:cubicBezTo>
                  <a:cubicBezTo>
                    <a:pt x="4614" y="2193"/>
                    <a:pt x="4686" y="2115"/>
                    <a:pt x="4743" y="2115"/>
                  </a:cubicBezTo>
                  <a:cubicBezTo>
                    <a:pt x="4756" y="2115"/>
                    <a:pt x="4768" y="2119"/>
                    <a:pt x="4779" y="2128"/>
                  </a:cubicBezTo>
                  <a:cubicBezTo>
                    <a:pt x="4822" y="2161"/>
                    <a:pt x="4779" y="2368"/>
                    <a:pt x="4772" y="2417"/>
                  </a:cubicBezTo>
                  <a:cubicBezTo>
                    <a:pt x="4759" y="2611"/>
                    <a:pt x="4726" y="2804"/>
                    <a:pt x="4679" y="2993"/>
                  </a:cubicBezTo>
                  <a:cubicBezTo>
                    <a:pt x="4479" y="3753"/>
                    <a:pt x="3950" y="4485"/>
                    <a:pt x="3211" y="4795"/>
                  </a:cubicBezTo>
                  <a:cubicBezTo>
                    <a:pt x="2967" y="4897"/>
                    <a:pt x="2715" y="4945"/>
                    <a:pt x="2466" y="4945"/>
                  </a:cubicBezTo>
                  <a:cubicBezTo>
                    <a:pt x="1911" y="4945"/>
                    <a:pt x="1370" y="4705"/>
                    <a:pt x="970" y="4289"/>
                  </a:cubicBezTo>
                  <a:cubicBezTo>
                    <a:pt x="380" y="3676"/>
                    <a:pt x="143" y="2794"/>
                    <a:pt x="197" y="1958"/>
                  </a:cubicBezTo>
                  <a:close/>
                  <a:moveTo>
                    <a:pt x="2018" y="0"/>
                  </a:moveTo>
                  <a:cubicBezTo>
                    <a:pt x="1972" y="0"/>
                    <a:pt x="1925" y="6"/>
                    <a:pt x="1878" y="16"/>
                  </a:cubicBezTo>
                  <a:cubicBezTo>
                    <a:pt x="1695" y="56"/>
                    <a:pt x="1582" y="163"/>
                    <a:pt x="1475" y="310"/>
                  </a:cubicBezTo>
                  <a:cubicBezTo>
                    <a:pt x="1459" y="336"/>
                    <a:pt x="1445" y="359"/>
                    <a:pt x="1429" y="383"/>
                  </a:cubicBezTo>
                  <a:cubicBezTo>
                    <a:pt x="1385" y="436"/>
                    <a:pt x="1339" y="473"/>
                    <a:pt x="1339" y="473"/>
                  </a:cubicBezTo>
                  <a:cubicBezTo>
                    <a:pt x="1339" y="473"/>
                    <a:pt x="1165" y="403"/>
                    <a:pt x="1085" y="403"/>
                  </a:cubicBezTo>
                  <a:cubicBezTo>
                    <a:pt x="1083" y="403"/>
                    <a:pt x="1081" y="403"/>
                    <a:pt x="1079" y="403"/>
                  </a:cubicBezTo>
                  <a:cubicBezTo>
                    <a:pt x="816" y="423"/>
                    <a:pt x="673" y="636"/>
                    <a:pt x="600" y="869"/>
                  </a:cubicBezTo>
                  <a:cubicBezTo>
                    <a:pt x="397" y="892"/>
                    <a:pt x="254" y="959"/>
                    <a:pt x="143" y="1138"/>
                  </a:cubicBezTo>
                  <a:cubicBezTo>
                    <a:pt x="0" y="1362"/>
                    <a:pt x="74" y="1528"/>
                    <a:pt x="97" y="1762"/>
                  </a:cubicBezTo>
                  <a:cubicBezTo>
                    <a:pt x="126" y="2018"/>
                    <a:pt x="31" y="2294"/>
                    <a:pt x="51" y="2561"/>
                  </a:cubicBezTo>
                  <a:cubicBezTo>
                    <a:pt x="70" y="2827"/>
                    <a:pt x="130" y="3090"/>
                    <a:pt x="214" y="3347"/>
                  </a:cubicBezTo>
                  <a:cubicBezTo>
                    <a:pt x="483" y="4159"/>
                    <a:pt x="1113" y="4865"/>
                    <a:pt x="1969" y="5071"/>
                  </a:cubicBezTo>
                  <a:cubicBezTo>
                    <a:pt x="2124" y="5109"/>
                    <a:pt x="2279" y="5127"/>
                    <a:pt x="2433" y="5127"/>
                  </a:cubicBezTo>
                  <a:cubicBezTo>
                    <a:pt x="3206" y="5127"/>
                    <a:pt x="3930" y="4676"/>
                    <a:pt x="4373" y="4039"/>
                  </a:cubicBezTo>
                  <a:cubicBezTo>
                    <a:pt x="4629" y="3673"/>
                    <a:pt x="4802" y="3256"/>
                    <a:pt x="4889" y="2821"/>
                  </a:cubicBezTo>
                  <a:cubicBezTo>
                    <a:pt x="4975" y="2371"/>
                    <a:pt x="4949" y="1911"/>
                    <a:pt x="4978" y="1462"/>
                  </a:cubicBezTo>
                  <a:cubicBezTo>
                    <a:pt x="4992" y="1252"/>
                    <a:pt x="4912" y="1035"/>
                    <a:pt x="4792" y="859"/>
                  </a:cubicBezTo>
                  <a:cubicBezTo>
                    <a:pt x="4671" y="686"/>
                    <a:pt x="4480" y="649"/>
                    <a:pt x="4341" y="649"/>
                  </a:cubicBezTo>
                  <a:cubicBezTo>
                    <a:pt x="4238" y="649"/>
                    <a:pt x="4162" y="669"/>
                    <a:pt x="4162" y="669"/>
                  </a:cubicBezTo>
                  <a:cubicBezTo>
                    <a:pt x="4162" y="669"/>
                    <a:pt x="4136" y="526"/>
                    <a:pt x="4113" y="493"/>
                  </a:cubicBezTo>
                  <a:cubicBezTo>
                    <a:pt x="4073" y="430"/>
                    <a:pt x="4022" y="379"/>
                    <a:pt x="3956" y="343"/>
                  </a:cubicBezTo>
                  <a:cubicBezTo>
                    <a:pt x="3878" y="302"/>
                    <a:pt x="3791" y="283"/>
                    <a:pt x="3703" y="283"/>
                  </a:cubicBezTo>
                  <a:cubicBezTo>
                    <a:pt x="3578" y="283"/>
                    <a:pt x="3451" y="321"/>
                    <a:pt x="3347" y="386"/>
                  </a:cubicBezTo>
                  <a:cubicBezTo>
                    <a:pt x="3270" y="168"/>
                    <a:pt x="3120" y="75"/>
                    <a:pt x="2945" y="75"/>
                  </a:cubicBezTo>
                  <a:cubicBezTo>
                    <a:pt x="2848" y="75"/>
                    <a:pt x="2742" y="104"/>
                    <a:pt x="2637" y="156"/>
                  </a:cubicBezTo>
                  <a:cubicBezTo>
                    <a:pt x="2565" y="194"/>
                    <a:pt x="2509" y="241"/>
                    <a:pt x="2450" y="241"/>
                  </a:cubicBezTo>
                  <a:cubicBezTo>
                    <a:pt x="2436" y="241"/>
                    <a:pt x="2422" y="239"/>
                    <a:pt x="2408" y="233"/>
                  </a:cubicBezTo>
                  <a:cubicBezTo>
                    <a:pt x="2361" y="216"/>
                    <a:pt x="2315" y="110"/>
                    <a:pt x="2264" y="76"/>
                  </a:cubicBezTo>
                  <a:cubicBezTo>
                    <a:pt x="2188" y="22"/>
                    <a:pt x="2105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708588" y="8233277"/>
              <a:ext cx="180100" cy="91571"/>
            </a:xfrm>
            <a:custGeom>
              <a:rect b="b" l="l" r="r" t="t"/>
              <a:pathLst>
                <a:path extrusionOk="0" h="1114" w="2191">
                  <a:moveTo>
                    <a:pt x="1621" y="0"/>
                  </a:moveTo>
                  <a:cubicBezTo>
                    <a:pt x="1601" y="0"/>
                    <a:pt x="1581" y="2"/>
                    <a:pt x="1563" y="5"/>
                  </a:cubicBezTo>
                  <a:cubicBezTo>
                    <a:pt x="1236" y="54"/>
                    <a:pt x="1076" y="274"/>
                    <a:pt x="979" y="567"/>
                  </a:cubicBezTo>
                  <a:cubicBezTo>
                    <a:pt x="864" y="531"/>
                    <a:pt x="749" y="499"/>
                    <a:pt x="637" y="499"/>
                  </a:cubicBezTo>
                  <a:cubicBezTo>
                    <a:pt x="543" y="499"/>
                    <a:pt x="451" y="521"/>
                    <a:pt x="360" y="580"/>
                  </a:cubicBezTo>
                  <a:cubicBezTo>
                    <a:pt x="224" y="667"/>
                    <a:pt x="0" y="980"/>
                    <a:pt x="194" y="1113"/>
                  </a:cubicBezTo>
                  <a:cubicBezTo>
                    <a:pt x="267" y="904"/>
                    <a:pt x="357" y="684"/>
                    <a:pt x="607" y="657"/>
                  </a:cubicBezTo>
                  <a:cubicBezTo>
                    <a:pt x="623" y="655"/>
                    <a:pt x="638" y="654"/>
                    <a:pt x="653" y="654"/>
                  </a:cubicBezTo>
                  <a:cubicBezTo>
                    <a:pt x="746" y="654"/>
                    <a:pt x="827" y="686"/>
                    <a:pt x="913" y="727"/>
                  </a:cubicBezTo>
                  <a:cubicBezTo>
                    <a:pt x="974" y="755"/>
                    <a:pt x="1012" y="777"/>
                    <a:pt x="1040" y="777"/>
                  </a:cubicBezTo>
                  <a:cubicBezTo>
                    <a:pt x="1072" y="777"/>
                    <a:pt x="1091" y="749"/>
                    <a:pt x="1119" y="670"/>
                  </a:cubicBezTo>
                  <a:cubicBezTo>
                    <a:pt x="1196" y="460"/>
                    <a:pt x="1236" y="287"/>
                    <a:pt x="1469" y="197"/>
                  </a:cubicBezTo>
                  <a:cubicBezTo>
                    <a:pt x="1532" y="173"/>
                    <a:pt x="1587" y="163"/>
                    <a:pt x="1637" y="163"/>
                  </a:cubicBezTo>
                  <a:cubicBezTo>
                    <a:pt x="1796" y="163"/>
                    <a:pt x="1901" y="273"/>
                    <a:pt x="2022" y="417"/>
                  </a:cubicBezTo>
                  <a:cubicBezTo>
                    <a:pt x="2190" y="167"/>
                    <a:pt x="1849" y="0"/>
                    <a:pt x="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617762" y="8247744"/>
              <a:ext cx="126013" cy="31565"/>
            </a:xfrm>
            <a:custGeom>
              <a:rect b="b" l="l" r="r" t="t"/>
              <a:pathLst>
                <a:path extrusionOk="0" h="384" w="1533">
                  <a:moveTo>
                    <a:pt x="377" y="0"/>
                  </a:moveTo>
                  <a:cubicBezTo>
                    <a:pt x="354" y="0"/>
                    <a:pt x="330" y="3"/>
                    <a:pt x="303" y="8"/>
                  </a:cubicBezTo>
                  <a:cubicBezTo>
                    <a:pt x="160" y="35"/>
                    <a:pt x="0" y="135"/>
                    <a:pt x="37" y="298"/>
                  </a:cubicBezTo>
                  <a:cubicBezTo>
                    <a:pt x="140" y="224"/>
                    <a:pt x="245" y="152"/>
                    <a:pt x="372" y="152"/>
                  </a:cubicBezTo>
                  <a:cubicBezTo>
                    <a:pt x="393" y="152"/>
                    <a:pt x="414" y="154"/>
                    <a:pt x="437" y="158"/>
                  </a:cubicBezTo>
                  <a:cubicBezTo>
                    <a:pt x="573" y="181"/>
                    <a:pt x="680" y="381"/>
                    <a:pt x="796" y="384"/>
                  </a:cubicBezTo>
                  <a:cubicBezTo>
                    <a:pt x="873" y="384"/>
                    <a:pt x="999" y="204"/>
                    <a:pt x="1113" y="188"/>
                  </a:cubicBezTo>
                  <a:cubicBezTo>
                    <a:pt x="1137" y="184"/>
                    <a:pt x="1162" y="182"/>
                    <a:pt x="1186" y="182"/>
                  </a:cubicBezTo>
                  <a:cubicBezTo>
                    <a:pt x="1276" y="182"/>
                    <a:pt x="1363" y="205"/>
                    <a:pt x="1453" y="205"/>
                  </a:cubicBezTo>
                  <a:cubicBezTo>
                    <a:pt x="1479" y="205"/>
                    <a:pt x="1505" y="203"/>
                    <a:pt x="1532" y="198"/>
                  </a:cubicBezTo>
                  <a:cubicBezTo>
                    <a:pt x="1472" y="70"/>
                    <a:pt x="1309" y="31"/>
                    <a:pt x="1175" y="31"/>
                  </a:cubicBezTo>
                  <a:cubicBezTo>
                    <a:pt x="1170" y="31"/>
                    <a:pt x="1164" y="31"/>
                    <a:pt x="1159" y="32"/>
                  </a:cubicBezTo>
                  <a:cubicBezTo>
                    <a:pt x="1029" y="35"/>
                    <a:pt x="881" y="150"/>
                    <a:pt x="784" y="150"/>
                  </a:cubicBezTo>
                  <a:cubicBezTo>
                    <a:pt x="776" y="150"/>
                    <a:pt x="769" y="150"/>
                    <a:pt x="763" y="148"/>
                  </a:cubicBezTo>
                  <a:cubicBezTo>
                    <a:pt x="612" y="113"/>
                    <a:pt x="529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4837554" y="8284156"/>
              <a:ext cx="16769" cy="10522"/>
            </a:xfrm>
            <a:custGeom>
              <a:rect b="b" l="l" r="r" t="t"/>
              <a:pathLst>
                <a:path extrusionOk="0" h="128" w="204">
                  <a:moveTo>
                    <a:pt x="110" y="1"/>
                  </a:moveTo>
                  <a:cubicBezTo>
                    <a:pt x="50" y="1"/>
                    <a:pt x="0" y="128"/>
                    <a:pt x="100" y="128"/>
                  </a:cubicBezTo>
                  <a:cubicBezTo>
                    <a:pt x="203" y="128"/>
                    <a:pt x="17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4618748" y="8290321"/>
              <a:ext cx="9371" cy="7562"/>
            </a:xfrm>
            <a:custGeom>
              <a:rect b="b" l="l" r="r" t="t"/>
              <a:pathLst>
                <a:path extrusionOk="0" h="92" w="114">
                  <a:moveTo>
                    <a:pt x="41" y="0"/>
                  </a:moveTo>
                  <a:cubicBezTo>
                    <a:pt x="19" y="0"/>
                    <a:pt x="0" y="13"/>
                    <a:pt x="5" y="46"/>
                  </a:cubicBezTo>
                  <a:cubicBezTo>
                    <a:pt x="9" y="80"/>
                    <a:pt x="29" y="92"/>
                    <a:pt x="51" y="92"/>
                  </a:cubicBezTo>
                  <a:cubicBezTo>
                    <a:pt x="81" y="92"/>
                    <a:pt x="113" y="69"/>
                    <a:pt x="111" y="46"/>
                  </a:cubicBezTo>
                  <a:cubicBezTo>
                    <a:pt x="108" y="21"/>
                    <a:pt x="7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4783304" y="8210016"/>
              <a:ext cx="9124" cy="9289"/>
            </a:xfrm>
            <a:custGeom>
              <a:rect b="b" l="l" r="r" t="t"/>
              <a:pathLst>
                <a:path extrusionOk="0" h="113" w="111">
                  <a:moveTo>
                    <a:pt x="54" y="1"/>
                  </a:moveTo>
                  <a:cubicBezTo>
                    <a:pt x="27" y="1"/>
                    <a:pt x="1" y="18"/>
                    <a:pt x="1" y="61"/>
                  </a:cubicBezTo>
                  <a:cubicBezTo>
                    <a:pt x="1" y="98"/>
                    <a:pt x="21" y="112"/>
                    <a:pt x="43" y="112"/>
                  </a:cubicBezTo>
                  <a:cubicBezTo>
                    <a:pt x="74" y="112"/>
                    <a:pt x="110" y="85"/>
                    <a:pt x="110" y="51"/>
                  </a:cubicBezTo>
                  <a:cubicBezTo>
                    <a:pt x="110" y="20"/>
                    <a:pt x="82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2"/>
          <p:cNvGrpSpPr/>
          <p:nvPr/>
        </p:nvGrpSpPr>
        <p:grpSpPr>
          <a:xfrm>
            <a:off x="714725" y="534884"/>
            <a:ext cx="7714275" cy="4073816"/>
            <a:chOff x="714725" y="534884"/>
            <a:chExt cx="7714275" cy="4073816"/>
          </a:xfrm>
        </p:grpSpPr>
        <p:sp>
          <p:nvSpPr>
            <p:cNvPr id="344" name="Google Shape;344;p32"/>
            <p:cNvSpPr/>
            <p:nvPr/>
          </p:nvSpPr>
          <p:spPr>
            <a:xfrm rot="-5400000">
              <a:off x="2215921" y="-966312"/>
              <a:ext cx="1807516" cy="4809908"/>
            </a:xfrm>
            <a:custGeom>
              <a:rect b="b" l="l" r="r" t="t"/>
              <a:pathLst>
                <a:path extrusionOk="0" h="121424" w="153733">
                  <a:moveTo>
                    <a:pt x="0" y="121424"/>
                  </a:moveTo>
                  <a:lnTo>
                    <a:pt x="0" y="126"/>
                  </a:lnTo>
                  <a:lnTo>
                    <a:pt x="137410" y="0"/>
                  </a:lnTo>
                  <a:lnTo>
                    <a:pt x="153733" y="121285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345" name="Google Shape;345;p32"/>
            <p:cNvPicPr preferRelativeResize="0"/>
            <p:nvPr/>
          </p:nvPicPr>
          <p:blipFill rotWithShape="1">
            <a:blip r:embed="rId3">
              <a:alphaModFix/>
            </a:blip>
            <a:srcRect b="56075" l="49545" r="7948" t="9392"/>
            <a:stretch/>
          </p:blipFill>
          <p:spPr>
            <a:xfrm>
              <a:off x="5670925" y="550200"/>
              <a:ext cx="2757975" cy="1776176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6" name="Google Shape;346;p32"/>
            <p:cNvSpPr/>
            <p:nvPr/>
          </p:nvSpPr>
          <p:spPr>
            <a:xfrm>
              <a:off x="715100" y="2454100"/>
              <a:ext cx="7713900" cy="21546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2"/>
          <p:cNvSpPr txBox="1"/>
          <p:nvPr>
            <p:ph type="title"/>
          </p:nvPr>
        </p:nvSpPr>
        <p:spPr>
          <a:xfrm>
            <a:off x="1276350" y="2724441"/>
            <a:ext cx="65913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252775" y="736987"/>
            <a:ext cx="1733700" cy="11559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HELLO</a:t>
            </a:r>
            <a:endParaRPr sz="300"/>
          </a:p>
        </p:txBody>
      </p:sp>
      <p:sp>
        <p:nvSpPr>
          <p:cNvPr id="349" name="Google Shape;349;p32"/>
          <p:cNvSpPr txBox="1"/>
          <p:nvPr>
            <p:ph idx="4294967295" type="title"/>
          </p:nvPr>
        </p:nvSpPr>
        <p:spPr>
          <a:xfrm>
            <a:off x="511013" y="2622750"/>
            <a:ext cx="13446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01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3"/>
          <p:cNvGrpSpPr/>
          <p:nvPr/>
        </p:nvGrpSpPr>
        <p:grpSpPr>
          <a:xfrm>
            <a:off x="5346525" y="3260423"/>
            <a:ext cx="2723550" cy="1206950"/>
            <a:chOff x="5346525" y="3260423"/>
            <a:chExt cx="2723550" cy="1206950"/>
          </a:xfrm>
        </p:grpSpPr>
        <p:grpSp>
          <p:nvGrpSpPr>
            <p:cNvPr id="355" name="Google Shape;355;p33"/>
            <p:cNvGrpSpPr/>
            <p:nvPr/>
          </p:nvGrpSpPr>
          <p:grpSpPr>
            <a:xfrm>
              <a:off x="5346525" y="3260423"/>
              <a:ext cx="605802" cy="722212"/>
              <a:chOff x="8848725" y="2425923"/>
              <a:chExt cx="605802" cy="722212"/>
            </a:xfrm>
          </p:grpSpPr>
          <p:sp>
            <p:nvSpPr>
              <p:cNvPr id="356" name="Google Shape;356;p33"/>
              <p:cNvSpPr/>
              <p:nvPr/>
            </p:nvSpPr>
            <p:spPr>
              <a:xfrm>
                <a:off x="9018306" y="2949043"/>
                <a:ext cx="278429" cy="191999"/>
              </a:xfrm>
              <a:custGeom>
                <a:rect b="b" l="l" r="r" t="t"/>
                <a:pathLst>
                  <a:path extrusionOk="0" h="5217" w="7566">
                    <a:moveTo>
                      <a:pt x="3958" y="1"/>
                    </a:moveTo>
                    <a:cubicBezTo>
                      <a:pt x="3454" y="1"/>
                      <a:pt x="2949" y="46"/>
                      <a:pt x="2452" y="91"/>
                    </a:cubicBezTo>
                    <a:cubicBezTo>
                      <a:pt x="1973" y="141"/>
                      <a:pt x="1183" y="177"/>
                      <a:pt x="825" y="573"/>
                    </a:cubicBezTo>
                    <a:cubicBezTo>
                      <a:pt x="518" y="904"/>
                      <a:pt x="358" y="1508"/>
                      <a:pt x="245" y="2052"/>
                    </a:cubicBezTo>
                    <a:cubicBezTo>
                      <a:pt x="210" y="2235"/>
                      <a:pt x="172" y="2422"/>
                      <a:pt x="148" y="2570"/>
                    </a:cubicBezTo>
                    <a:cubicBezTo>
                      <a:pt x="50" y="3075"/>
                      <a:pt x="0" y="3628"/>
                      <a:pt x="257" y="4060"/>
                    </a:cubicBezTo>
                    <a:cubicBezTo>
                      <a:pt x="603" y="4652"/>
                      <a:pt x="1355" y="4823"/>
                      <a:pt x="2032" y="4936"/>
                    </a:cubicBezTo>
                    <a:cubicBezTo>
                      <a:pt x="2989" y="5087"/>
                      <a:pt x="3963" y="5217"/>
                      <a:pt x="4928" y="5217"/>
                    </a:cubicBezTo>
                    <a:cubicBezTo>
                      <a:pt x="5454" y="5217"/>
                      <a:pt x="5978" y="5178"/>
                      <a:pt x="6495" y="5083"/>
                    </a:cubicBezTo>
                    <a:cubicBezTo>
                      <a:pt x="6865" y="5010"/>
                      <a:pt x="7282" y="4873"/>
                      <a:pt x="7444" y="4527"/>
                    </a:cubicBezTo>
                    <a:cubicBezTo>
                      <a:pt x="7566" y="4244"/>
                      <a:pt x="7468" y="3924"/>
                      <a:pt x="7382" y="3640"/>
                    </a:cubicBezTo>
                    <a:cubicBezTo>
                      <a:pt x="7246" y="3208"/>
                      <a:pt x="7110" y="2780"/>
                      <a:pt x="6986" y="2348"/>
                    </a:cubicBezTo>
                    <a:cubicBezTo>
                      <a:pt x="6938" y="2200"/>
                      <a:pt x="6888" y="2052"/>
                      <a:pt x="6838" y="1904"/>
                    </a:cubicBezTo>
                    <a:cubicBezTo>
                      <a:pt x="6705" y="1449"/>
                      <a:pt x="6542" y="967"/>
                      <a:pt x="6211" y="620"/>
                    </a:cubicBezTo>
                    <a:cubicBezTo>
                      <a:pt x="5865" y="289"/>
                      <a:pt x="5386" y="141"/>
                      <a:pt x="4916" y="67"/>
                    </a:cubicBezTo>
                    <a:cubicBezTo>
                      <a:pt x="4599" y="19"/>
                      <a:pt x="4279" y="1"/>
                      <a:pt x="3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8849571" y="2442925"/>
                <a:ext cx="598221" cy="575812"/>
              </a:xfrm>
              <a:custGeom>
                <a:rect b="b" l="l" r="r" t="t"/>
                <a:pathLst>
                  <a:path extrusionOk="0" h="15646" w="16256">
                    <a:moveTo>
                      <a:pt x="9149" y="1"/>
                    </a:moveTo>
                    <a:cubicBezTo>
                      <a:pt x="8715" y="1"/>
                      <a:pt x="8265" y="15"/>
                      <a:pt x="7800" y="44"/>
                    </a:cubicBezTo>
                    <a:cubicBezTo>
                      <a:pt x="4215" y="251"/>
                      <a:pt x="285" y="1644"/>
                      <a:pt x="406" y="4185"/>
                    </a:cubicBezTo>
                    <a:cubicBezTo>
                      <a:pt x="406" y="4185"/>
                      <a:pt x="406" y="4220"/>
                      <a:pt x="421" y="4294"/>
                    </a:cubicBezTo>
                    <a:cubicBezTo>
                      <a:pt x="518" y="6968"/>
                      <a:pt x="1" y="15557"/>
                      <a:pt x="7986" y="15645"/>
                    </a:cubicBezTo>
                    <a:cubicBezTo>
                      <a:pt x="8026" y="15646"/>
                      <a:pt x="8065" y="15646"/>
                      <a:pt x="8105" y="15646"/>
                    </a:cubicBezTo>
                    <a:cubicBezTo>
                      <a:pt x="16097" y="15646"/>
                      <a:pt x="16255" y="5812"/>
                      <a:pt x="16170" y="3481"/>
                    </a:cubicBezTo>
                    <a:cubicBezTo>
                      <a:pt x="16155" y="3345"/>
                      <a:pt x="16143" y="3223"/>
                      <a:pt x="16120" y="3099"/>
                    </a:cubicBezTo>
                    <a:cubicBezTo>
                      <a:pt x="15752" y="1198"/>
                      <a:pt x="13130" y="1"/>
                      <a:pt x="9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8860023" y="2442925"/>
                <a:ext cx="582765" cy="261887"/>
              </a:xfrm>
              <a:custGeom>
                <a:rect b="b" l="l" r="r" t="t"/>
                <a:pathLst>
                  <a:path extrusionOk="0" h="7116" w="15836">
                    <a:moveTo>
                      <a:pt x="8865" y="1"/>
                    </a:moveTo>
                    <a:cubicBezTo>
                      <a:pt x="8431" y="1"/>
                      <a:pt x="7981" y="15"/>
                      <a:pt x="7516" y="44"/>
                    </a:cubicBezTo>
                    <a:cubicBezTo>
                      <a:pt x="3931" y="251"/>
                      <a:pt x="1" y="1644"/>
                      <a:pt x="122" y="4185"/>
                    </a:cubicBezTo>
                    <a:cubicBezTo>
                      <a:pt x="122" y="4185"/>
                      <a:pt x="122" y="4220"/>
                      <a:pt x="137" y="4294"/>
                    </a:cubicBezTo>
                    <a:cubicBezTo>
                      <a:pt x="137" y="4318"/>
                      <a:pt x="149" y="4356"/>
                      <a:pt x="149" y="4380"/>
                    </a:cubicBezTo>
                    <a:cubicBezTo>
                      <a:pt x="285" y="5057"/>
                      <a:pt x="1184" y="7116"/>
                      <a:pt x="7430" y="7116"/>
                    </a:cubicBezTo>
                    <a:cubicBezTo>
                      <a:pt x="12633" y="7104"/>
                      <a:pt x="14664" y="5146"/>
                      <a:pt x="15416" y="3975"/>
                    </a:cubicBezTo>
                    <a:cubicBezTo>
                      <a:pt x="15750" y="3469"/>
                      <a:pt x="15836" y="3099"/>
                      <a:pt x="15836" y="3099"/>
                    </a:cubicBezTo>
                    <a:cubicBezTo>
                      <a:pt x="15468" y="1198"/>
                      <a:pt x="12846" y="1"/>
                      <a:pt x="8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8848725" y="2425923"/>
                <a:ext cx="605802" cy="722212"/>
              </a:xfrm>
              <a:custGeom>
                <a:rect b="b" l="l" r="r" t="t"/>
                <a:pathLst>
                  <a:path extrusionOk="0" h="19624" w="16462">
                    <a:moveTo>
                      <a:pt x="9355" y="804"/>
                    </a:moveTo>
                    <a:cubicBezTo>
                      <a:pt x="10669" y="804"/>
                      <a:pt x="11969" y="985"/>
                      <a:pt x="13247" y="1441"/>
                    </a:cubicBezTo>
                    <a:cubicBezTo>
                      <a:pt x="13948" y="1689"/>
                      <a:pt x="14625" y="2009"/>
                      <a:pt x="15143" y="2562"/>
                    </a:cubicBezTo>
                    <a:cubicBezTo>
                      <a:pt x="15415" y="2857"/>
                      <a:pt x="15613" y="3192"/>
                      <a:pt x="15575" y="3685"/>
                    </a:cubicBezTo>
                    <a:cubicBezTo>
                      <a:pt x="14886" y="2946"/>
                      <a:pt x="14060" y="2562"/>
                      <a:pt x="13147" y="2340"/>
                    </a:cubicBezTo>
                    <a:cubicBezTo>
                      <a:pt x="12613" y="2206"/>
                      <a:pt x="12090" y="2136"/>
                      <a:pt x="11577" y="2136"/>
                    </a:cubicBezTo>
                    <a:cubicBezTo>
                      <a:pt x="10541" y="2136"/>
                      <a:pt x="9548" y="2420"/>
                      <a:pt x="8601" y="3032"/>
                    </a:cubicBezTo>
                    <a:cubicBezTo>
                      <a:pt x="8355" y="3180"/>
                      <a:pt x="8107" y="3328"/>
                      <a:pt x="7861" y="3487"/>
                    </a:cubicBezTo>
                    <a:cubicBezTo>
                      <a:pt x="7327" y="3840"/>
                      <a:pt x="6766" y="4024"/>
                      <a:pt x="6180" y="4024"/>
                    </a:cubicBezTo>
                    <a:cubicBezTo>
                      <a:pt x="5848" y="4024"/>
                      <a:pt x="5509" y="3965"/>
                      <a:pt x="5161" y="3845"/>
                    </a:cubicBezTo>
                    <a:cubicBezTo>
                      <a:pt x="4842" y="3733"/>
                      <a:pt x="4522" y="3635"/>
                      <a:pt x="4200" y="3538"/>
                    </a:cubicBezTo>
                    <a:cubicBezTo>
                      <a:pt x="3797" y="3414"/>
                      <a:pt x="3407" y="3343"/>
                      <a:pt x="3034" y="3343"/>
                    </a:cubicBezTo>
                    <a:cubicBezTo>
                      <a:pt x="2290" y="3343"/>
                      <a:pt x="1617" y="3628"/>
                      <a:pt x="1059" y="4351"/>
                    </a:cubicBezTo>
                    <a:cubicBezTo>
                      <a:pt x="1020" y="4324"/>
                      <a:pt x="997" y="4312"/>
                      <a:pt x="961" y="4289"/>
                    </a:cubicBezTo>
                    <a:cubicBezTo>
                      <a:pt x="1071" y="4029"/>
                      <a:pt x="1109" y="3697"/>
                      <a:pt x="1293" y="3499"/>
                    </a:cubicBezTo>
                    <a:cubicBezTo>
                      <a:pt x="1662" y="3094"/>
                      <a:pt x="2070" y="2674"/>
                      <a:pt x="2538" y="2390"/>
                    </a:cubicBezTo>
                    <a:cubicBezTo>
                      <a:pt x="3993" y="1491"/>
                      <a:pt x="5643" y="1133"/>
                      <a:pt x="7320" y="935"/>
                    </a:cubicBezTo>
                    <a:cubicBezTo>
                      <a:pt x="8001" y="852"/>
                      <a:pt x="8680" y="804"/>
                      <a:pt x="9355" y="804"/>
                    </a:cubicBezTo>
                    <a:close/>
                    <a:moveTo>
                      <a:pt x="11684" y="3027"/>
                    </a:moveTo>
                    <a:cubicBezTo>
                      <a:pt x="12659" y="3027"/>
                      <a:pt x="13599" y="3361"/>
                      <a:pt x="14492" y="3943"/>
                    </a:cubicBezTo>
                    <a:cubicBezTo>
                      <a:pt x="14738" y="4091"/>
                      <a:pt x="14909" y="4375"/>
                      <a:pt x="15193" y="4682"/>
                    </a:cubicBezTo>
                    <a:cubicBezTo>
                      <a:pt x="14640" y="5064"/>
                      <a:pt x="14182" y="5422"/>
                      <a:pt x="13664" y="5694"/>
                    </a:cubicBezTo>
                    <a:cubicBezTo>
                      <a:pt x="12088" y="6519"/>
                      <a:pt x="10363" y="6850"/>
                      <a:pt x="8601" y="6962"/>
                    </a:cubicBezTo>
                    <a:cubicBezTo>
                      <a:pt x="8180" y="6990"/>
                      <a:pt x="7759" y="7006"/>
                      <a:pt x="7338" y="7006"/>
                    </a:cubicBezTo>
                    <a:cubicBezTo>
                      <a:pt x="5890" y="7006"/>
                      <a:pt x="4454" y="6817"/>
                      <a:pt x="3079" y="6273"/>
                    </a:cubicBezTo>
                    <a:cubicBezTo>
                      <a:pt x="2550" y="6063"/>
                      <a:pt x="2082" y="5717"/>
                      <a:pt x="1588" y="5422"/>
                    </a:cubicBezTo>
                    <a:cubicBezTo>
                      <a:pt x="1378" y="5297"/>
                      <a:pt x="1390" y="5138"/>
                      <a:pt x="1538" y="4942"/>
                    </a:cubicBezTo>
                    <a:cubicBezTo>
                      <a:pt x="1931" y="4451"/>
                      <a:pt x="2443" y="4187"/>
                      <a:pt x="3026" y="4187"/>
                    </a:cubicBezTo>
                    <a:cubicBezTo>
                      <a:pt x="3232" y="4187"/>
                      <a:pt x="3448" y="4221"/>
                      <a:pt x="3670" y="4289"/>
                    </a:cubicBezTo>
                    <a:cubicBezTo>
                      <a:pt x="4188" y="4448"/>
                      <a:pt x="4694" y="4608"/>
                      <a:pt x="5211" y="4768"/>
                    </a:cubicBezTo>
                    <a:cubicBezTo>
                      <a:pt x="5556" y="4876"/>
                      <a:pt x="5891" y="4927"/>
                      <a:pt x="6218" y="4927"/>
                    </a:cubicBezTo>
                    <a:cubicBezTo>
                      <a:pt x="6863" y="4927"/>
                      <a:pt x="7479" y="4730"/>
                      <a:pt x="8083" y="4386"/>
                    </a:cubicBezTo>
                    <a:cubicBezTo>
                      <a:pt x="8737" y="4029"/>
                      <a:pt x="9364" y="3597"/>
                      <a:pt x="10056" y="3339"/>
                    </a:cubicBezTo>
                    <a:cubicBezTo>
                      <a:pt x="10608" y="3126"/>
                      <a:pt x="11151" y="3027"/>
                      <a:pt x="11684" y="3027"/>
                    </a:cubicBezTo>
                    <a:close/>
                    <a:moveTo>
                      <a:pt x="15563" y="5484"/>
                    </a:moveTo>
                    <a:cubicBezTo>
                      <a:pt x="15587" y="5507"/>
                      <a:pt x="15613" y="5534"/>
                      <a:pt x="15613" y="5546"/>
                    </a:cubicBezTo>
                    <a:cubicBezTo>
                      <a:pt x="15453" y="7725"/>
                      <a:pt x="15193" y="9870"/>
                      <a:pt x="14282" y="11893"/>
                    </a:cubicBezTo>
                    <a:cubicBezTo>
                      <a:pt x="13271" y="14096"/>
                      <a:pt x="11117" y="15540"/>
                      <a:pt x="8452" y="15540"/>
                    </a:cubicBezTo>
                    <a:cubicBezTo>
                      <a:pt x="8420" y="15540"/>
                      <a:pt x="8388" y="15540"/>
                      <a:pt x="8355" y="15539"/>
                    </a:cubicBezTo>
                    <a:cubicBezTo>
                      <a:pt x="7367" y="15528"/>
                      <a:pt x="6406" y="15353"/>
                      <a:pt x="5457" y="15034"/>
                    </a:cubicBezTo>
                    <a:cubicBezTo>
                      <a:pt x="4596" y="14726"/>
                      <a:pt x="3869" y="14220"/>
                      <a:pt x="3253" y="13543"/>
                    </a:cubicBezTo>
                    <a:cubicBezTo>
                      <a:pt x="1775" y="11893"/>
                      <a:pt x="1009" y="9955"/>
                      <a:pt x="887" y="7764"/>
                    </a:cubicBezTo>
                    <a:cubicBezTo>
                      <a:pt x="849" y="7172"/>
                      <a:pt x="825" y="6593"/>
                      <a:pt x="787" y="5927"/>
                    </a:cubicBezTo>
                    <a:lnTo>
                      <a:pt x="787" y="5927"/>
                    </a:lnTo>
                    <a:cubicBezTo>
                      <a:pt x="2514" y="7418"/>
                      <a:pt x="4510" y="7752"/>
                      <a:pt x="6566" y="7885"/>
                    </a:cubicBezTo>
                    <a:cubicBezTo>
                      <a:pt x="6903" y="7904"/>
                      <a:pt x="7238" y="7914"/>
                      <a:pt x="7572" y="7914"/>
                    </a:cubicBezTo>
                    <a:cubicBezTo>
                      <a:pt x="9405" y="7914"/>
                      <a:pt x="11199" y="7621"/>
                      <a:pt x="12940" y="6986"/>
                    </a:cubicBezTo>
                    <a:cubicBezTo>
                      <a:pt x="13850" y="6643"/>
                      <a:pt x="14714" y="6211"/>
                      <a:pt x="15453" y="5546"/>
                    </a:cubicBezTo>
                    <a:cubicBezTo>
                      <a:pt x="15477" y="5519"/>
                      <a:pt x="15527" y="5495"/>
                      <a:pt x="15563" y="5484"/>
                    </a:cubicBezTo>
                    <a:close/>
                    <a:moveTo>
                      <a:pt x="5483" y="16045"/>
                    </a:moveTo>
                    <a:cubicBezTo>
                      <a:pt x="5877" y="16131"/>
                      <a:pt x="6223" y="16205"/>
                      <a:pt x="6581" y="16279"/>
                    </a:cubicBezTo>
                    <a:cubicBezTo>
                      <a:pt x="7190" y="16402"/>
                      <a:pt x="7801" y="16470"/>
                      <a:pt x="8412" y="16470"/>
                    </a:cubicBezTo>
                    <a:cubicBezTo>
                      <a:pt x="9073" y="16470"/>
                      <a:pt x="9733" y="16390"/>
                      <a:pt x="10387" y="16217"/>
                    </a:cubicBezTo>
                    <a:cubicBezTo>
                      <a:pt x="10448" y="16203"/>
                      <a:pt x="10501" y="16195"/>
                      <a:pt x="10547" y="16195"/>
                    </a:cubicBezTo>
                    <a:cubicBezTo>
                      <a:pt x="10670" y="16195"/>
                      <a:pt x="10748" y="16251"/>
                      <a:pt x="10819" y="16403"/>
                    </a:cubicBezTo>
                    <a:cubicBezTo>
                      <a:pt x="11017" y="16870"/>
                      <a:pt x="11274" y="17326"/>
                      <a:pt x="11461" y="17808"/>
                    </a:cubicBezTo>
                    <a:cubicBezTo>
                      <a:pt x="11656" y="18299"/>
                      <a:pt x="11508" y="18547"/>
                      <a:pt x="10990" y="18606"/>
                    </a:cubicBezTo>
                    <a:cubicBezTo>
                      <a:pt x="10309" y="18677"/>
                      <a:pt x="9628" y="18717"/>
                      <a:pt x="8947" y="18717"/>
                    </a:cubicBezTo>
                    <a:cubicBezTo>
                      <a:pt x="7942" y="18717"/>
                      <a:pt x="6939" y="18629"/>
                      <a:pt x="5939" y="18423"/>
                    </a:cubicBezTo>
                    <a:cubicBezTo>
                      <a:pt x="5211" y="18263"/>
                      <a:pt x="5052" y="17991"/>
                      <a:pt x="5176" y="17264"/>
                    </a:cubicBezTo>
                    <a:cubicBezTo>
                      <a:pt x="5188" y="17166"/>
                      <a:pt x="5211" y="17080"/>
                      <a:pt x="5235" y="16980"/>
                    </a:cubicBezTo>
                    <a:cubicBezTo>
                      <a:pt x="5309" y="16684"/>
                      <a:pt x="5398" y="16388"/>
                      <a:pt x="5483" y="16045"/>
                    </a:cubicBezTo>
                    <a:close/>
                    <a:moveTo>
                      <a:pt x="8890" y="1"/>
                    </a:moveTo>
                    <a:cubicBezTo>
                      <a:pt x="7098" y="1"/>
                      <a:pt x="5315" y="318"/>
                      <a:pt x="3549" y="973"/>
                    </a:cubicBezTo>
                    <a:cubicBezTo>
                      <a:pt x="2783" y="1257"/>
                      <a:pt x="2056" y="1701"/>
                      <a:pt x="1378" y="2156"/>
                    </a:cubicBezTo>
                    <a:cubicBezTo>
                      <a:pt x="565" y="2709"/>
                      <a:pt x="110" y="3538"/>
                      <a:pt x="74" y="4534"/>
                    </a:cubicBezTo>
                    <a:cubicBezTo>
                      <a:pt x="36" y="5694"/>
                      <a:pt x="0" y="6865"/>
                      <a:pt x="47" y="8021"/>
                    </a:cubicBezTo>
                    <a:cubicBezTo>
                      <a:pt x="160" y="10340"/>
                      <a:pt x="1009" y="12384"/>
                      <a:pt x="2550" y="14123"/>
                    </a:cubicBezTo>
                    <a:cubicBezTo>
                      <a:pt x="3117" y="14762"/>
                      <a:pt x="3771" y="15279"/>
                      <a:pt x="4534" y="15649"/>
                    </a:cubicBezTo>
                    <a:cubicBezTo>
                      <a:pt x="4620" y="15687"/>
                      <a:pt x="4694" y="15738"/>
                      <a:pt x="4768" y="15785"/>
                    </a:cubicBezTo>
                    <a:cubicBezTo>
                      <a:pt x="4632" y="16240"/>
                      <a:pt x="4472" y="16672"/>
                      <a:pt x="4374" y="17104"/>
                    </a:cubicBezTo>
                    <a:cubicBezTo>
                      <a:pt x="4102" y="18251"/>
                      <a:pt x="4510" y="18964"/>
                      <a:pt x="5667" y="19272"/>
                    </a:cubicBezTo>
                    <a:cubicBezTo>
                      <a:pt x="6578" y="19512"/>
                      <a:pt x="7506" y="19624"/>
                      <a:pt x="8444" y="19624"/>
                    </a:cubicBezTo>
                    <a:cubicBezTo>
                      <a:pt x="8661" y="19624"/>
                      <a:pt x="8877" y="19618"/>
                      <a:pt x="9095" y="19606"/>
                    </a:cubicBezTo>
                    <a:cubicBezTo>
                      <a:pt x="9846" y="19556"/>
                      <a:pt x="10597" y="19532"/>
                      <a:pt x="11337" y="19408"/>
                    </a:cubicBezTo>
                    <a:cubicBezTo>
                      <a:pt x="12100" y="19272"/>
                      <a:pt x="12446" y="18731"/>
                      <a:pt x="12348" y="17956"/>
                    </a:cubicBezTo>
                    <a:cubicBezTo>
                      <a:pt x="12310" y="17660"/>
                      <a:pt x="12200" y="17349"/>
                      <a:pt x="12088" y="17068"/>
                    </a:cubicBezTo>
                    <a:cubicBezTo>
                      <a:pt x="11916" y="16672"/>
                      <a:pt x="11718" y="16291"/>
                      <a:pt x="11508" y="15859"/>
                    </a:cubicBezTo>
                    <a:cubicBezTo>
                      <a:pt x="11644" y="15797"/>
                      <a:pt x="11756" y="15749"/>
                      <a:pt x="11854" y="15687"/>
                    </a:cubicBezTo>
                    <a:cubicBezTo>
                      <a:pt x="13037" y="15022"/>
                      <a:pt x="14049" y="14158"/>
                      <a:pt x="14726" y="12975"/>
                    </a:cubicBezTo>
                    <a:cubicBezTo>
                      <a:pt x="15353" y="11866"/>
                      <a:pt x="15761" y="10659"/>
                      <a:pt x="15995" y="9391"/>
                    </a:cubicBezTo>
                    <a:cubicBezTo>
                      <a:pt x="16314" y="7589"/>
                      <a:pt x="16450" y="5756"/>
                      <a:pt x="16462" y="3919"/>
                    </a:cubicBezTo>
                    <a:cubicBezTo>
                      <a:pt x="16462" y="2896"/>
                      <a:pt x="16092" y="2133"/>
                      <a:pt x="15291" y="1589"/>
                    </a:cubicBezTo>
                    <a:cubicBezTo>
                      <a:pt x="14714" y="1207"/>
                      <a:pt x="14084" y="861"/>
                      <a:pt x="13430" y="666"/>
                    </a:cubicBezTo>
                    <a:cubicBezTo>
                      <a:pt x="11914" y="226"/>
                      <a:pt x="10399" y="1"/>
                      <a:pt x="8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9205627" y="2615814"/>
                <a:ext cx="26238" cy="23701"/>
              </a:xfrm>
              <a:custGeom>
                <a:rect b="b" l="l" r="r" t="t"/>
                <a:pathLst>
                  <a:path extrusionOk="0" h="644" w="713">
                    <a:moveTo>
                      <a:pt x="336" y="1"/>
                    </a:moveTo>
                    <a:cubicBezTo>
                      <a:pt x="298" y="1"/>
                      <a:pt x="263" y="6"/>
                      <a:pt x="234" y="16"/>
                    </a:cubicBezTo>
                    <a:cubicBezTo>
                      <a:pt x="74" y="63"/>
                      <a:pt x="24" y="211"/>
                      <a:pt x="12" y="359"/>
                    </a:cubicBezTo>
                    <a:cubicBezTo>
                      <a:pt x="0" y="490"/>
                      <a:pt x="182" y="644"/>
                      <a:pt x="362" y="644"/>
                    </a:cubicBezTo>
                    <a:cubicBezTo>
                      <a:pt x="368" y="644"/>
                      <a:pt x="375" y="643"/>
                      <a:pt x="382" y="643"/>
                    </a:cubicBezTo>
                    <a:cubicBezTo>
                      <a:pt x="580" y="631"/>
                      <a:pt x="713" y="483"/>
                      <a:pt x="701" y="262"/>
                    </a:cubicBezTo>
                    <a:cubicBezTo>
                      <a:pt x="682" y="84"/>
                      <a:pt x="488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9229143" y="2580449"/>
                <a:ext cx="26349" cy="23774"/>
              </a:xfrm>
              <a:custGeom>
                <a:rect b="b" l="l" r="r" t="t"/>
                <a:pathLst>
                  <a:path extrusionOk="0" h="646" w="716">
                    <a:moveTo>
                      <a:pt x="340" y="1"/>
                    </a:moveTo>
                    <a:cubicBezTo>
                      <a:pt x="301" y="1"/>
                      <a:pt x="266" y="6"/>
                      <a:pt x="236" y="16"/>
                    </a:cubicBezTo>
                    <a:cubicBezTo>
                      <a:pt x="74" y="63"/>
                      <a:pt x="26" y="226"/>
                      <a:pt x="15" y="359"/>
                    </a:cubicBezTo>
                    <a:cubicBezTo>
                      <a:pt x="1" y="486"/>
                      <a:pt x="172" y="646"/>
                      <a:pt x="346" y="646"/>
                    </a:cubicBezTo>
                    <a:cubicBezTo>
                      <a:pt x="359" y="646"/>
                      <a:pt x="371" y="645"/>
                      <a:pt x="384" y="643"/>
                    </a:cubicBezTo>
                    <a:cubicBezTo>
                      <a:pt x="580" y="631"/>
                      <a:pt x="716" y="483"/>
                      <a:pt x="704" y="261"/>
                    </a:cubicBezTo>
                    <a:cubicBezTo>
                      <a:pt x="694" y="84"/>
                      <a:pt x="495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9261786" y="2614195"/>
                <a:ext cx="25944" cy="26167"/>
              </a:xfrm>
              <a:custGeom>
                <a:rect b="b" l="l" r="r" t="t"/>
                <a:pathLst>
                  <a:path extrusionOk="0" h="711" w="705">
                    <a:moveTo>
                      <a:pt x="330" y="0"/>
                    </a:moveTo>
                    <a:cubicBezTo>
                      <a:pt x="143" y="0"/>
                      <a:pt x="13" y="226"/>
                      <a:pt x="0" y="379"/>
                    </a:cubicBezTo>
                    <a:cubicBezTo>
                      <a:pt x="0" y="539"/>
                      <a:pt x="136" y="640"/>
                      <a:pt x="260" y="699"/>
                    </a:cubicBezTo>
                    <a:cubicBezTo>
                      <a:pt x="279" y="706"/>
                      <a:pt x="300" y="710"/>
                      <a:pt x="322" y="710"/>
                    </a:cubicBezTo>
                    <a:cubicBezTo>
                      <a:pt x="448" y="710"/>
                      <a:pt x="614" y="596"/>
                      <a:pt x="654" y="430"/>
                    </a:cubicBezTo>
                    <a:cubicBezTo>
                      <a:pt x="704" y="243"/>
                      <a:pt x="606" y="60"/>
                      <a:pt x="396" y="10"/>
                    </a:cubicBezTo>
                    <a:cubicBezTo>
                      <a:pt x="374" y="3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9127570" y="2763311"/>
                <a:ext cx="41290" cy="180443"/>
              </a:xfrm>
              <a:custGeom>
                <a:rect b="b" l="l" r="r" t="t"/>
                <a:pathLst>
                  <a:path extrusionOk="0" h="4903" w="1122">
                    <a:moveTo>
                      <a:pt x="419" y="0"/>
                    </a:moveTo>
                    <a:cubicBezTo>
                      <a:pt x="181" y="0"/>
                      <a:pt x="12" y="316"/>
                      <a:pt x="12" y="752"/>
                    </a:cubicBezTo>
                    <a:cubicBezTo>
                      <a:pt x="0" y="1184"/>
                      <a:pt x="12" y="1616"/>
                      <a:pt x="51" y="2044"/>
                    </a:cubicBezTo>
                    <a:cubicBezTo>
                      <a:pt x="113" y="2873"/>
                      <a:pt x="210" y="3686"/>
                      <a:pt x="296" y="4511"/>
                    </a:cubicBezTo>
                    <a:cubicBezTo>
                      <a:pt x="317" y="4698"/>
                      <a:pt x="399" y="4903"/>
                      <a:pt x="597" y="4903"/>
                    </a:cubicBezTo>
                    <a:cubicBezTo>
                      <a:pt x="622" y="4903"/>
                      <a:pt x="649" y="4900"/>
                      <a:pt x="678" y="4893"/>
                    </a:cubicBezTo>
                    <a:cubicBezTo>
                      <a:pt x="1121" y="4830"/>
                      <a:pt x="911" y="1911"/>
                      <a:pt x="837" y="690"/>
                    </a:cubicBezTo>
                    <a:cubicBezTo>
                      <a:pt x="814" y="406"/>
                      <a:pt x="864" y="36"/>
                      <a:pt x="432" y="1"/>
                    </a:cubicBezTo>
                    <a:cubicBezTo>
                      <a:pt x="428" y="1"/>
                      <a:pt x="42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9245004" y="2760882"/>
                <a:ext cx="60867" cy="152694"/>
              </a:xfrm>
              <a:custGeom>
                <a:rect b="b" l="l" r="r" t="t"/>
                <a:pathLst>
                  <a:path extrusionOk="0" h="4149" w="1654">
                    <a:moveTo>
                      <a:pt x="1252" y="1"/>
                    </a:moveTo>
                    <a:cubicBezTo>
                      <a:pt x="998" y="1"/>
                      <a:pt x="819" y="247"/>
                      <a:pt x="728" y="694"/>
                    </a:cubicBezTo>
                    <a:cubicBezTo>
                      <a:pt x="619" y="1273"/>
                      <a:pt x="506" y="1853"/>
                      <a:pt x="370" y="2421"/>
                    </a:cubicBezTo>
                    <a:cubicBezTo>
                      <a:pt x="273" y="2865"/>
                      <a:pt x="113" y="3293"/>
                      <a:pt x="27" y="3737"/>
                    </a:cubicBezTo>
                    <a:cubicBezTo>
                      <a:pt x="1" y="3861"/>
                      <a:pt x="113" y="4122"/>
                      <a:pt x="187" y="4145"/>
                    </a:cubicBezTo>
                    <a:cubicBezTo>
                      <a:pt x="201" y="4148"/>
                      <a:pt x="215" y="4149"/>
                      <a:pt x="230" y="4149"/>
                    </a:cubicBezTo>
                    <a:cubicBezTo>
                      <a:pt x="360" y="4149"/>
                      <a:pt x="520" y="4061"/>
                      <a:pt x="642" y="3974"/>
                    </a:cubicBezTo>
                    <a:cubicBezTo>
                      <a:pt x="728" y="3912"/>
                      <a:pt x="790" y="3787"/>
                      <a:pt x="826" y="3678"/>
                    </a:cubicBezTo>
                    <a:cubicBezTo>
                      <a:pt x="1098" y="2876"/>
                      <a:pt x="1592" y="942"/>
                      <a:pt x="1604" y="780"/>
                    </a:cubicBezTo>
                    <a:cubicBezTo>
                      <a:pt x="1654" y="262"/>
                      <a:pt x="1580" y="40"/>
                      <a:pt x="1308" y="5"/>
                    </a:cubicBezTo>
                    <a:cubicBezTo>
                      <a:pt x="1289" y="2"/>
                      <a:pt x="1270" y="1"/>
                      <a:pt x="1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p33"/>
            <p:cNvGrpSpPr/>
            <p:nvPr/>
          </p:nvGrpSpPr>
          <p:grpSpPr>
            <a:xfrm rot="-41383">
              <a:off x="5925997" y="3294809"/>
              <a:ext cx="2109422" cy="782090"/>
              <a:chOff x="11206370" y="-1918655"/>
              <a:chExt cx="2885457" cy="1069813"/>
            </a:xfrm>
          </p:grpSpPr>
          <p:sp>
            <p:nvSpPr>
              <p:cNvPr id="366" name="Google Shape;366;p33"/>
              <p:cNvSpPr/>
              <p:nvPr/>
            </p:nvSpPr>
            <p:spPr>
              <a:xfrm>
                <a:off x="13575891" y="-1741055"/>
                <a:ext cx="501386" cy="202862"/>
              </a:xfrm>
              <a:custGeom>
                <a:rect b="b" l="l" r="r" t="t"/>
                <a:pathLst>
                  <a:path extrusionOk="0" h="1213" w="2998">
                    <a:moveTo>
                      <a:pt x="2758" y="0"/>
                    </a:moveTo>
                    <a:cubicBezTo>
                      <a:pt x="2758" y="0"/>
                      <a:pt x="2758" y="0"/>
                      <a:pt x="2758" y="0"/>
                    </a:cubicBezTo>
                    <a:lnTo>
                      <a:pt x="1" y="610"/>
                    </a:lnTo>
                    <a:lnTo>
                      <a:pt x="134" y="1212"/>
                    </a:lnTo>
                    <a:lnTo>
                      <a:pt x="2892" y="600"/>
                    </a:lnTo>
                    <a:cubicBezTo>
                      <a:pt x="2892" y="600"/>
                      <a:pt x="2998" y="524"/>
                      <a:pt x="2955" y="260"/>
                    </a:cubicBezTo>
                    <a:cubicBezTo>
                      <a:pt x="2909" y="3"/>
                      <a:pt x="2765" y="0"/>
                      <a:pt x="2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13560338" y="-1754434"/>
                <a:ext cx="531489" cy="231795"/>
              </a:xfrm>
              <a:custGeom>
                <a:rect b="b" l="l" r="r" t="t"/>
                <a:pathLst>
                  <a:path extrusionOk="0" h="1386" w="3178">
                    <a:moveTo>
                      <a:pt x="2857" y="164"/>
                    </a:moveTo>
                    <a:cubicBezTo>
                      <a:pt x="2877" y="167"/>
                      <a:pt x="2941" y="194"/>
                      <a:pt x="2968" y="353"/>
                    </a:cubicBezTo>
                    <a:cubicBezTo>
                      <a:pt x="2994" y="510"/>
                      <a:pt x="2961" y="584"/>
                      <a:pt x="2945" y="610"/>
                    </a:cubicBezTo>
                    <a:lnTo>
                      <a:pt x="287" y="1196"/>
                    </a:lnTo>
                    <a:lnTo>
                      <a:pt x="191" y="753"/>
                    </a:lnTo>
                    <a:lnTo>
                      <a:pt x="2857" y="164"/>
                    </a:lnTo>
                    <a:close/>
                    <a:moveTo>
                      <a:pt x="2852" y="0"/>
                    </a:moveTo>
                    <a:cubicBezTo>
                      <a:pt x="2851" y="0"/>
                      <a:pt x="2851" y="0"/>
                      <a:pt x="2851" y="0"/>
                    </a:cubicBezTo>
                    <a:lnTo>
                      <a:pt x="2841" y="0"/>
                    </a:lnTo>
                    <a:lnTo>
                      <a:pt x="0" y="630"/>
                    </a:lnTo>
                    <a:lnTo>
                      <a:pt x="167" y="1386"/>
                    </a:lnTo>
                    <a:lnTo>
                      <a:pt x="3001" y="759"/>
                    </a:lnTo>
                    <a:lnTo>
                      <a:pt x="3017" y="756"/>
                    </a:lnTo>
                    <a:lnTo>
                      <a:pt x="3034" y="747"/>
                    </a:lnTo>
                    <a:cubicBezTo>
                      <a:pt x="3048" y="733"/>
                      <a:pt x="3177" y="630"/>
                      <a:pt x="3124" y="327"/>
                    </a:cubicBezTo>
                    <a:cubicBezTo>
                      <a:pt x="3072" y="3"/>
                      <a:pt x="2866" y="0"/>
                      <a:pt x="2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11219748" y="-1376491"/>
                <a:ext cx="636181" cy="513260"/>
              </a:xfrm>
              <a:custGeom>
                <a:rect b="b" l="l" r="r" t="t"/>
                <a:pathLst>
                  <a:path extrusionOk="0" h="3069" w="3804">
                    <a:moveTo>
                      <a:pt x="2752" y="1"/>
                    </a:moveTo>
                    <a:cubicBezTo>
                      <a:pt x="2714" y="1"/>
                      <a:pt x="2676" y="8"/>
                      <a:pt x="2641" y="18"/>
                    </a:cubicBezTo>
                    <a:cubicBezTo>
                      <a:pt x="2592" y="12"/>
                      <a:pt x="2542" y="8"/>
                      <a:pt x="2495" y="8"/>
                    </a:cubicBezTo>
                    <a:cubicBezTo>
                      <a:pt x="2282" y="12"/>
                      <a:pt x="2072" y="71"/>
                      <a:pt x="1865" y="125"/>
                    </a:cubicBezTo>
                    <a:cubicBezTo>
                      <a:pt x="1446" y="231"/>
                      <a:pt x="1023" y="345"/>
                      <a:pt x="614" y="491"/>
                    </a:cubicBezTo>
                    <a:cubicBezTo>
                      <a:pt x="447" y="548"/>
                      <a:pt x="297" y="637"/>
                      <a:pt x="194" y="788"/>
                    </a:cubicBezTo>
                    <a:cubicBezTo>
                      <a:pt x="101" y="924"/>
                      <a:pt x="54" y="1087"/>
                      <a:pt x="30" y="1250"/>
                    </a:cubicBezTo>
                    <a:cubicBezTo>
                      <a:pt x="4" y="1430"/>
                      <a:pt x="1" y="1620"/>
                      <a:pt x="10" y="1803"/>
                    </a:cubicBezTo>
                    <a:cubicBezTo>
                      <a:pt x="21" y="2003"/>
                      <a:pt x="54" y="2206"/>
                      <a:pt x="127" y="2392"/>
                    </a:cubicBezTo>
                    <a:cubicBezTo>
                      <a:pt x="190" y="2549"/>
                      <a:pt x="287" y="2695"/>
                      <a:pt x="417" y="2809"/>
                    </a:cubicBezTo>
                    <a:cubicBezTo>
                      <a:pt x="557" y="2929"/>
                      <a:pt x="734" y="2999"/>
                      <a:pt x="914" y="3032"/>
                    </a:cubicBezTo>
                    <a:cubicBezTo>
                      <a:pt x="1080" y="3066"/>
                      <a:pt x="1251" y="3068"/>
                      <a:pt x="1421" y="3068"/>
                    </a:cubicBezTo>
                    <a:cubicBezTo>
                      <a:pt x="1448" y="3068"/>
                      <a:pt x="1475" y="3068"/>
                      <a:pt x="1503" y="3068"/>
                    </a:cubicBezTo>
                    <a:cubicBezTo>
                      <a:pt x="1709" y="3065"/>
                      <a:pt x="1913" y="3062"/>
                      <a:pt x="2116" y="3048"/>
                    </a:cubicBezTo>
                    <a:cubicBezTo>
                      <a:pt x="2518" y="3022"/>
                      <a:pt x="2928" y="2955"/>
                      <a:pt x="3301" y="2789"/>
                    </a:cubicBezTo>
                    <a:cubicBezTo>
                      <a:pt x="3471" y="2715"/>
                      <a:pt x="3600" y="2609"/>
                      <a:pt x="3680" y="2443"/>
                    </a:cubicBezTo>
                    <a:cubicBezTo>
                      <a:pt x="3763" y="2272"/>
                      <a:pt x="3791" y="2073"/>
                      <a:pt x="3794" y="1883"/>
                    </a:cubicBezTo>
                    <a:cubicBezTo>
                      <a:pt x="3803" y="1476"/>
                      <a:pt x="3684" y="1077"/>
                      <a:pt x="3517" y="711"/>
                    </a:cubicBezTo>
                    <a:cubicBezTo>
                      <a:pt x="3374" y="398"/>
                      <a:pt x="3167" y="12"/>
                      <a:pt x="2778" y="2"/>
                    </a:cubicBezTo>
                    <a:cubicBezTo>
                      <a:pt x="2769" y="1"/>
                      <a:pt x="2761" y="1"/>
                      <a:pt x="2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11206370" y="-1389869"/>
                <a:ext cx="662438" cy="540018"/>
              </a:xfrm>
              <a:custGeom>
                <a:rect b="b" l="l" r="r" t="t"/>
                <a:pathLst>
                  <a:path extrusionOk="0" h="3229" w="3961">
                    <a:moveTo>
                      <a:pt x="2832" y="161"/>
                    </a:moveTo>
                    <a:cubicBezTo>
                      <a:pt x="2840" y="161"/>
                      <a:pt x="2847" y="161"/>
                      <a:pt x="2855" y="162"/>
                    </a:cubicBezTo>
                    <a:cubicBezTo>
                      <a:pt x="3181" y="168"/>
                      <a:pt x="3367" y="485"/>
                      <a:pt x="3524" y="824"/>
                    </a:cubicBezTo>
                    <a:cubicBezTo>
                      <a:pt x="3714" y="1237"/>
                      <a:pt x="3800" y="1610"/>
                      <a:pt x="3794" y="1963"/>
                    </a:cubicBezTo>
                    <a:cubicBezTo>
                      <a:pt x="3791" y="2180"/>
                      <a:pt x="3757" y="2352"/>
                      <a:pt x="3691" y="2489"/>
                    </a:cubicBezTo>
                    <a:cubicBezTo>
                      <a:pt x="3624" y="2626"/>
                      <a:pt x="3514" y="2722"/>
                      <a:pt x="3351" y="2795"/>
                    </a:cubicBezTo>
                    <a:cubicBezTo>
                      <a:pt x="3031" y="2935"/>
                      <a:pt x="2665" y="3015"/>
                      <a:pt x="2188" y="3049"/>
                    </a:cubicBezTo>
                    <a:cubicBezTo>
                      <a:pt x="1976" y="3062"/>
                      <a:pt x="1762" y="3065"/>
                      <a:pt x="1583" y="3068"/>
                    </a:cubicBezTo>
                    <a:cubicBezTo>
                      <a:pt x="1556" y="3068"/>
                      <a:pt x="1529" y="3069"/>
                      <a:pt x="1501" y="3069"/>
                    </a:cubicBezTo>
                    <a:cubicBezTo>
                      <a:pt x="1343" y="3069"/>
                      <a:pt x="1171" y="3066"/>
                      <a:pt x="1006" y="3035"/>
                    </a:cubicBezTo>
                    <a:cubicBezTo>
                      <a:pt x="820" y="2999"/>
                      <a:pt x="663" y="2929"/>
                      <a:pt x="550" y="2829"/>
                    </a:cubicBezTo>
                    <a:cubicBezTo>
                      <a:pt x="437" y="2729"/>
                      <a:pt x="344" y="2595"/>
                      <a:pt x="281" y="2443"/>
                    </a:cubicBezTo>
                    <a:cubicBezTo>
                      <a:pt x="218" y="2286"/>
                      <a:pt x="184" y="2100"/>
                      <a:pt x="170" y="1880"/>
                    </a:cubicBezTo>
                    <a:cubicBezTo>
                      <a:pt x="161" y="1667"/>
                      <a:pt x="167" y="1493"/>
                      <a:pt x="190" y="1341"/>
                    </a:cubicBezTo>
                    <a:cubicBezTo>
                      <a:pt x="218" y="1161"/>
                      <a:pt x="267" y="1021"/>
                      <a:pt x="341" y="911"/>
                    </a:cubicBezTo>
                    <a:cubicBezTo>
                      <a:pt x="424" y="794"/>
                      <a:pt x="544" y="708"/>
                      <a:pt x="720" y="645"/>
                    </a:cubicBezTo>
                    <a:cubicBezTo>
                      <a:pt x="1133" y="497"/>
                      <a:pt x="1563" y="385"/>
                      <a:pt x="1965" y="282"/>
                    </a:cubicBezTo>
                    <a:cubicBezTo>
                      <a:pt x="1989" y="275"/>
                      <a:pt x="2009" y="271"/>
                      <a:pt x="2033" y="265"/>
                    </a:cubicBezTo>
                    <a:cubicBezTo>
                      <a:pt x="2208" y="218"/>
                      <a:pt x="2395" y="171"/>
                      <a:pt x="2575" y="168"/>
                    </a:cubicBezTo>
                    <a:lnTo>
                      <a:pt x="2592" y="168"/>
                    </a:lnTo>
                    <a:cubicBezTo>
                      <a:pt x="2628" y="168"/>
                      <a:pt x="2668" y="171"/>
                      <a:pt x="2712" y="175"/>
                    </a:cubicBezTo>
                    <a:lnTo>
                      <a:pt x="2725" y="178"/>
                    </a:lnTo>
                    <a:lnTo>
                      <a:pt x="2741" y="175"/>
                    </a:lnTo>
                    <a:cubicBezTo>
                      <a:pt x="2771" y="167"/>
                      <a:pt x="2801" y="161"/>
                      <a:pt x="2832" y="161"/>
                    </a:cubicBezTo>
                    <a:close/>
                    <a:moveTo>
                      <a:pt x="2831" y="1"/>
                    </a:moveTo>
                    <a:cubicBezTo>
                      <a:pt x="2792" y="1"/>
                      <a:pt x="2752" y="7"/>
                      <a:pt x="2715" y="15"/>
                    </a:cubicBezTo>
                    <a:cubicBezTo>
                      <a:pt x="2665" y="8"/>
                      <a:pt x="2618" y="8"/>
                      <a:pt x="2572" y="8"/>
                    </a:cubicBezTo>
                    <a:cubicBezTo>
                      <a:pt x="2372" y="12"/>
                      <a:pt x="2179" y="62"/>
                      <a:pt x="1993" y="111"/>
                    </a:cubicBezTo>
                    <a:cubicBezTo>
                      <a:pt x="1969" y="115"/>
                      <a:pt x="1949" y="122"/>
                      <a:pt x="1925" y="128"/>
                    </a:cubicBezTo>
                    <a:cubicBezTo>
                      <a:pt x="1519" y="231"/>
                      <a:pt x="1086" y="345"/>
                      <a:pt x="667" y="494"/>
                    </a:cubicBezTo>
                    <a:cubicBezTo>
                      <a:pt x="460" y="568"/>
                      <a:pt x="310" y="674"/>
                      <a:pt x="210" y="821"/>
                    </a:cubicBezTo>
                    <a:cubicBezTo>
                      <a:pt x="121" y="951"/>
                      <a:pt x="61" y="1114"/>
                      <a:pt x="31" y="1317"/>
                    </a:cubicBezTo>
                    <a:cubicBezTo>
                      <a:pt x="7" y="1481"/>
                      <a:pt x="1" y="1664"/>
                      <a:pt x="11" y="1886"/>
                    </a:cubicBezTo>
                    <a:cubicBezTo>
                      <a:pt x="24" y="2126"/>
                      <a:pt x="64" y="2326"/>
                      <a:pt x="134" y="2503"/>
                    </a:cubicBezTo>
                    <a:cubicBezTo>
                      <a:pt x="204" y="2679"/>
                      <a:pt x="314" y="2832"/>
                      <a:pt x="444" y="2949"/>
                    </a:cubicBezTo>
                    <a:cubicBezTo>
                      <a:pt x="580" y="3068"/>
                      <a:pt x="760" y="3148"/>
                      <a:pt x="977" y="3192"/>
                    </a:cubicBezTo>
                    <a:cubicBezTo>
                      <a:pt x="1140" y="3222"/>
                      <a:pt x="1306" y="3228"/>
                      <a:pt x="1463" y="3228"/>
                    </a:cubicBezTo>
                    <a:lnTo>
                      <a:pt x="1586" y="3228"/>
                    </a:lnTo>
                    <a:cubicBezTo>
                      <a:pt x="1766" y="3225"/>
                      <a:pt x="1982" y="3222"/>
                      <a:pt x="2199" y="3208"/>
                    </a:cubicBezTo>
                    <a:cubicBezTo>
                      <a:pt x="2695" y="3175"/>
                      <a:pt x="3078" y="3088"/>
                      <a:pt x="3414" y="2942"/>
                    </a:cubicBezTo>
                    <a:cubicBezTo>
                      <a:pt x="3614" y="2855"/>
                      <a:pt x="3751" y="2729"/>
                      <a:pt x="3834" y="2559"/>
                    </a:cubicBezTo>
                    <a:cubicBezTo>
                      <a:pt x="3911" y="2400"/>
                      <a:pt x="3951" y="2206"/>
                      <a:pt x="3954" y="1966"/>
                    </a:cubicBezTo>
                    <a:cubicBezTo>
                      <a:pt x="3960" y="1590"/>
                      <a:pt x="3867" y="1194"/>
                      <a:pt x="3671" y="757"/>
                    </a:cubicBezTo>
                    <a:cubicBezTo>
                      <a:pt x="3557" y="514"/>
                      <a:pt x="3331" y="12"/>
                      <a:pt x="2858" y="2"/>
                    </a:cubicBezTo>
                    <a:cubicBezTo>
                      <a:pt x="2849" y="1"/>
                      <a:pt x="2840" y="1"/>
                      <a:pt x="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12005073" y="-1559609"/>
                <a:ext cx="714115" cy="650731"/>
              </a:xfrm>
              <a:custGeom>
                <a:rect b="b" l="l" r="r" t="t"/>
                <a:pathLst>
                  <a:path extrusionOk="0" h="3891" w="4270">
                    <a:moveTo>
                      <a:pt x="3102" y="1"/>
                    </a:moveTo>
                    <a:cubicBezTo>
                      <a:pt x="3001" y="1"/>
                      <a:pt x="2894" y="25"/>
                      <a:pt x="2804" y="38"/>
                    </a:cubicBezTo>
                    <a:cubicBezTo>
                      <a:pt x="2641" y="58"/>
                      <a:pt x="2478" y="84"/>
                      <a:pt x="2315" y="114"/>
                    </a:cubicBezTo>
                    <a:cubicBezTo>
                      <a:pt x="1548" y="254"/>
                      <a:pt x="803" y="464"/>
                      <a:pt x="54" y="673"/>
                    </a:cubicBezTo>
                    <a:cubicBezTo>
                      <a:pt x="23" y="684"/>
                      <a:pt x="0" y="724"/>
                      <a:pt x="27" y="750"/>
                    </a:cubicBezTo>
                    <a:cubicBezTo>
                      <a:pt x="606" y="1380"/>
                      <a:pt x="919" y="2299"/>
                      <a:pt x="766" y="3148"/>
                    </a:cubicBezTo>
                    <a:cubicBezTo>
                      <a:pt x="729" y="3341"/>
                      <a:pt x="663" y="3534"/>
                      <a:pt x="543" y="3694"/>
                    </a:cubicBezTo>
                    <a:cubicBezTo>
                      <a:pt x="536" y="3694"/>
                      <a:pt x="526" y="3697"/>
                      <a:pt x="516" y="3701"/>
                    </a:cubicBezTo>
                    <a:cubicBezTo>
                      <a:pt x="483" y="3707"/>
                      <a:pt x="473" y="3741"/>
                      <a:pt x="483" y="3767"/>
                    </a:cubicBezTo>
                    <a:cubicBezTo>
                      <a:pt x="473" y="3781"/>
                      <a:pt x="460" y="3790"/>
                      <a:pt x="446" y="3804"/>
                    </a:cubicBezTo>
                    <a:cubicBezTo>
                      <a:pt x="412" y="3838"/>
                      <a:pt x="442" y="3890"/>
                      <a:pt x="479" y="3890"/>
                    </a:cubicBezTo>
                    <a:cubicBezTo>
                      <a:pt x="489" y="3890"/>
                      <a:pt x="499" y="3887"/>
                      <a:pt x="509" y="3877"/>
                    </a:cubicBezTo>
                    <a:cubicBezTo>
                      <a:pt x="540" y="3847"/>
                      <a:pt x="569" y="3814"/>
                      <a:pt x="596" y="3781"/>
                    </a:cubicBezTo>
                    <a:cubicBezTo>
                      <a:pt x="1268" y="3638"/>
                      <a:pt x="1938" y="3484"/>
                      <a:pt x="2607" y="3327"/>
                    </a:cubicBezTo>
                    <a:cubicBezTo>
                      <a:pt x="2781" y="3288"/>
                      <a:pt x="2957" y="3244"/>
                      <a:pt x="3131" y="3201"/>
                    </a:cubicBezTo>
                    <a:cubicBezTo>
                      <a:pt x="3274" y="3168"/>
                      <a:pt x="3420" y="3138"/>
                      <a:pt x="3557" y="3088"/>
                    </a:cubicBezTo>
                    <a:cubicBezTo>
                      <a:pt x="3683" y="3041"/>
                      <a:pt x="3796" y="2975"/>
                      <a:pt x="3886" y="2871"/>
                    </a:cubicBezTo>
                    <a:cubicBezTo>
                      <a:pt x="3983" y="2762"/>
                      <a:pt x="4042" y="2615"/>
                      <a:pt x="4086" y="2476"/>
                    </a:cubicBezTo>
                    <a:cubicBezTo>
                      <a:pt x="4269" y="1879"/>
                      <a:pt x="4106" y="1243"/>
                      <a:pt x="3803" y="717"/>
                    </a:cubicBezTo>
                    <a:cubicBezTo>
                      <a:pt x="3730" y="590"/>
                      <a:pt x="3646" y="467"/>
                      <a:pt x="3560" y="347"/>
                    </a:cubicBezTo>
                    <a:cubicBezTo>
                      <a:pt x="3480" y="241"/>
                      <a:pt x="3397" y="94"/>
                      <a:pt x="3270" y="34"/>
                    </a:cubicBezTo>
                    <a:cubicBezTo>
                      <a:pt x="3220" y="9"/>
                      <a:pt x="3162" y="1"/>
                      <a:pt x="3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11992698" y="-1573155"/>
                <a:ext cx="737027" cy="677489"/>
              </a:xfrm>
              <a:custGeom>
                <a:rect b="b" l="l" r="r" t="t"/>
                <a:pathLst>
                  <a:path extrusionOk="0" h="4051" w="4407">
                    <a:moveTo>
                      <a:pt x="3175" y="162"/>
                    </a:moveTo>
                    <a:cubicBezTo>
                      <a:pt x="3225" y="162"/>
                      <a:pt x="3272" y="169"/>
                      <a:pt x="3311" y="189"/>
                    </a:cubicBezTo>
                    <a:cubicBezTo>
                      <a:pt x="3394" y="228"/>
                      <a:pt x="3468" y="332"/>
                      <a:pt x="3527" y="419"/>
                    </a:cubicBezTo>
                    <a:cubicBezTo>
                      <a:pt x="3544" y="439"/>
                      <a:pt x="3557" y="459"/>
                      <a:pt x="3571" y="475"/>
                    </a:cubicBezTo>
                    <a:cubicBezTo>
                      <a:pt x="3657" y="598"/>
                      <a:pt x="3737" y="722"/>
                      <a:pt x="3807" y="838"/>
                    </a:cubicBezTo>
                    <a:cubicBezTo>
                      <a:pt x="4144" y="1421"/>
                      <a:pt x="4240" y="2020"/>
                      <a:pt x="4084" y="2533"/>
                    </a:cubicBezTo>
                    <a:cubicBezTo>
                      <a:pt x="4033" y="2696"/>
                      <a:pt x="3973" y="2816"/>
                      <a:pt x="3897" y="2903"/>
                    </a:cubicBezTo>
                    <a:cubicBezTo>
                      <a:pt x="3827" y="2982"/>
                      <a:pt x="3730" y="3046"/>
                      <a:pt x="3604" y="3092"/>
                    </a:cubicBezTo>
                    <a:cubicBezTo>
                      <a:pt x="3494" y="3132"/>
                      <a:pt x="3374" y="3162"/>
                      <a:pt x="3261" y="3189"/>
                    </a:cubicBezTo>
                    <a:cubicBezTo>
                      <a:pt x="3237" y="3192"/>
                      <a:pt x="3211" y="3199"/>
                      <a:pt x="3185" y="3205"/>
                    </a:cubicBezTo>
                    <a:cubicBezTo>
                      <a:pt x="3011" y="3249"/>
                      <a:pt x="2835" y="3289"/>
                      <a:pt x="2661" y="3332"/>
                    </a:cubicBezTo>
                    <a:cubicBezTo>
                      <a:pt x="2026" y="3482"/>
                      <a:pt x="1373" y="3628"/>
                      <a:pt x="720" y="3768"/>
                    </a:cubicBezTo>
                    <a:cubicBezTo>
                      <a:pt x="813" y="3622"/>
                      <a:pt x="880" y="3445"/>
                      <a:pt x="916" y="3242"/>
                    </a:cubicBezTo>
                    <a:cubicBezTo>
                      <a:pt x="1067" y="2413"/>
                      <a:pt x="790" y="1487"/>
                      <a:pt x="197" y="818"/>
                    </a:cubicBezTo>
                    <a:cubicBezTo>
                      <a:pt x="913" y="618"/>
                      <a:pt x="1656" y="408"/>
                      <a:pt x="2401" y="275"/>
                    </a:cubicBezTo>
                    <a:cubicBezTo>
                      <a:pt x="2568" y="245"/>
                      <a:pt x="2731" y="219"/>
                      <a:pt x="2888" y="199"/>
                    </a:cubicBezTo>
                    <a:cubicBezTo>
                      <a:pt x="2914" y="192"/>
                      <a:pt x="2945" y="189"/>
                      <a:pt x="2971" y="185"/>
                    </a:cubicBezTo>
                    <a:cubicBezTo>
                      <a:pt x="3038" y="174"/>
                      <a:pt x="3109" y="162"/>
                      <a:pt x="3175" y="162"/>
                    </a:cubicBezTo>
                    <a:close/>
                    <a:moveTo>
                      <a:pt x="3173" y="0"/>
                    </a:moveTo>
                    <a:cubicBezTo>
                      <a:pt x="3095" y="0"/>
                      <a:pt x="3017" y="13"/>
                      <a:pt x="2945" y="25"/>
                    </a:cubicBezTo>
                    <a:cubicBezTo>
                      <a:pt x="2918" y="32"/>
                      <a:pt x="2891" y="35"/>
                      <a:pt x="2868" y="39"/>
                    </a:cubicBezTo>
                    <a:cubicBezTo>
                      <a:pt x="2708" y="59"/>
                      <a:pt x="2541" y="85"/>
                      <a:pt x="2375" y="119"/>
                    </a:cubicBezTo>
                    <a:cubicBezTo>
                      <a:pt x="1606" y="255"/>
                      <a:pt x="843" y="471"/>
                      <a:pt x="108" y="678"/>
                    </a:cubicBezTo>
                    <a:cubicBezTo>
                      <a:pt x="61" y="691"/>
                      <a:pt x="28" y="725"/>
                      <a:pt x="14" y="771"/>
                    </a:cubicBezTo>
                    <a:cubicBezTo>
                      <a:pt x="1" y="811"/>
                      <a:pt x="14" y="854"/>
                      <a:pt x="41" y="888"/>
                    </a:cubicBezTo>
                    <a:cubicBezTo>
                      <a:pt x="630" y="1524"/>
                      <a:pt x="903" y="2417"/>
                      <a:pt x="760" y="3216"/>
                    </a:cubicBezTo>
                    <a:cubicBezTo>
                      <a:pt x="727" y="3408"/>
                      <a:pt x="663" y="3571"/>
                      <a:pt x="570" y="3702"/>
                    </a:cubicBezTo>
                    <a:cubicBezTo>
                      <a:pt x="534" y="3711"/>
                      <a:pt x="507" y="3735"/>
                      <a:pt x="491" y="3765"/>
                    </a:cubicBezTo>
                    <a:cubicBezTo>
                      <a:pt x="480" y="3782"/>
                      <a:pt x="477" y="3798"/>
                      <a:pt x="474" y="3818"/>
                    </a:cubicBezTo>
                    <a:lnTo>
                      <a:pt x="463" y="3828"/>
                    </a:lnTo>
                    <a:cubicBezTo>
                      <a:pt x="431" y="3862"/>
                      <a:pt x="417" y="3908"/>
                      <a:pt x="431" y="3951"/>
                    </a:cubicBezTo>
                    <a:cubicBezTo>
                      <a:pt x="440" y="3998"/>
                      <a:pt x="477" y="4035"/>
                      <a:pt x="520" y="4048"/>
                    </a:cubicBezTo>
                    <a:cubicBezTo>
                      <a:pt x="530" y="4051"/>
                      <a:pt x="540" y="4051"/>
                      <a:pt x="554" y="4051"/>
                    </a:cubicBezTo>
                    <a:cubicBezTo>
                      <a:pt x="583" y="4051"/>
                      <a:pt x="614" y="4038"/>
                      <a:pt x="637" y="4015"/>
                    </a:cubicBezTo>
                    <a:cubicBezTo>
                      <a:pt x="663" y="3991"/>
                      <a:pt x="690" y="3962"/>
                      <a:pt x="713" y="3931"/>
                    </a:cubicBezTo>
                    <a:cubicBezTo>
                      <a:pt x="1382" y="3788"/>
                      <a:pt x="2052" y="3639"/>
                      <a:pt x="2698" y="3485"/>
                    </a:cubicBezTo>
                    <a:cubicBezTo>
                      <a:pt x="2871" y="3445"/>
                      <a:pt x="3048" y="3402"/>
                      <a:pt x="3225" y="3362"/>
                    </a:cubicBezTo>
                    <a:cubicBezTo>
                      <a:pt x="3248" y="3356"/>
                      <a:pt x="3274" y="3349"/>
                      <a:pt x="3297" y="3342"/>
                    </a:cubicBezTo>
                    <a:cubicBezTo>
                      <a:pt x="3417" y="3316"/>
                      <a:pt x="3540" y="3285"/>
                      <a:pt x="3657" y="3242"/>
                    </a:cubicBezTo>
                    <a:cubicBezTo>
                      <a:pt x="3810" y="3189"/>
                      <a:pt x="3930" y="3109"/>
                      <a:pt x="4020" y="3006"/>
                    </a:cubicBezTo>
                    <a:cubicBezTo>
                      <a:pt x="4110" y="2903"/>
                      <a:pt x="4180" y="2763"/>
                      <a:pt x="4236" y="2580"/>
                    </a:cubicBezTo>
                    <a:cubicBezTo>
                      <a:pt x="4407" y="2023"/>
                      <a:pt x="4303" y="1378"/>
                      <a:pt x="3947" y="758"/>
                    </a:cubicBezTo>
                    <a:cubicBezTo>
                      <a:pt x="3873" y="634"/>
                      <a:pt x="3790" y="508"/>
                      <a:pt x="3697" y="382"/>
                    </a:cubicBezTo>
                    <a:cubicBezTo>
                      <a:pt x="3687" y="365"/>
                      <a:pt x="3674" y="345"/>
                      <a:pt x="3660" y="328"/>
                    </a:cubicBezTo>
                    <a:cubicBezTo>
                      <a:pt x="3587" y="222"/>
                      <a:pt x="3504" y="105"/>
                      <a:pt x="3380" y="45"/>
                    </a:cubicBezTo>
                    <a:cubicBezTo>
                      <a:pt x="3315" y="12"/>
                      <a:pt x="3244" y="0"/>
                      <a:pt x="3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12823678" y="-1771993"/>
                <a:ext cx="694046" cy="659093"/>
              </a:xfrm>
              <a:custGeom>
                <a:rect b="b" l="l" r="r" t="t"/>
                <a:pathLst>
                  <a:path extrusionOk="0" h="3941" w="4150">
                    <a:moveTo>
                      <a:pt x="2926" y="0"/>
                    </a:moveTo>
                    <a:cubicBezTo>
                      <a:pt x="2856" y="0"/>
                      <a:pt x="2785" y="8"/>
                      <a:pt x="2714" y="19"/>
                    </a:cubicBezTo>
                    <a:cubicBezTo>
                      <a:pt x="2547" y="45"/>
                      <a:pt x="2381" y="79"/>
                      <a:pt x="2215" y="112"/>
                    </a:cubicBezTo>
                    <a:cubicBezTo>
                      <a:pt x="1479" y="262"/>
                      <a:pt x="749" y="465"/>
                      <a:pt x="40" y="715"/>
                    </a:cubicBezTo>
                    <a:cubicBezTo>
                      <a:pt x="0" y="729"/>
                      <a:pt x="7" y="778"/>
                      <a:pt x="30" y="798"/>
                    </a:cubicBezTo>
                    <a:cubicBezTo>
                      <a:pt x="170" y="924"/>
                      <a:pt x="306" y="1051"/>
                      <a:pt x="433" y="1191"/>
                    </a:cubicBezTo>
                    <a:cubicBezTo>
                      <a:pt x="433" y="1201"/>
                      <a:pt x="433" y="1211"/>
                      <a:pt x="440" y="1221"/>
                    </a:cubicBezTo>
                    <a:cubicBezTo>
                      <a:pt x="636" y="1640"/>
                      <a:pt x="759" y="2090"/>
                      <a:pt x="799" y="2553"/>
                    </a:cubicBezTo>
                    <a:cubicBezTo>
                      <a:pt x="819" y="2779"/>
                      <a:pt x="819" y="3009"/>
                      <a:pt x="799" y="3239"/>
                    </a:cubicBezTo>
                    <a:cubicBezTo>
                      <a:pt x="779" y="3435"/>
                      <a:pt x="763" y="3655"/>
                      <a:pt x="643" y="3821"/>
                    </a:cubicBezTo>
                    <a:cubicBezTo>
                      <a:pt x="616" y="3829"/>
                      <a:pt x="593" y="3835"/>
                      <a:pt x="566" y="3845"/>
                    </a:cubicBezTo>
                    <a:cubicBezTo>
                      <a:pt x="511" y="3860"/>
                      <a:pt x="521" y="3940"/>
                      <a:pt x="569" y="3940"/>
                    </a:cubicBezTo>
                    <a:cubicBezTo>
                      <a:pt x="573" y="3940"/>
                      <a:pt x="578" y="3940"/>
                      <a:pt x="583" y="3938"/>
                    </a:cubicBezTo>
                    <a:cubicBezTo>
                      <a:pt x="596" y="3935"/>
                      <a:pt x="609" y="3932"/>
                      <a:pt x="623" y="3929"/>
                    </a:cubicBezTo>
                    <a:cubicBezTo>
                      <a:pt x="632" y="3933"/>
                      <a:pt x="642" y="3936"/>
                      <a:pt x="652" y="3936"/>
                    </a:cubicBezTo>
                    <a:cubicBezTo>
                      <a:pt x="665" y="3936"/>
                      <a:pt x="678" y="3931"/>
                      <a:pt x="689" y="3918"/>
                    </a:cubicBezTo>
                    <a:cubicBezTo>
                      <a:pt x="693" y="3915"/>
                      <a:pt x="696" y="3909"/>
                      <a:pt x="699" y="3905"/>
                    </a:cubicBezTo>
                    <a:cubicBezTo>
                      <a:pt x="1312" y="3729"/>
                      <a:pt x="1918" y="3535"/>
                      <a:pt x="2518" y="3322"/>
                    </a:cubicBezTo>
                    <a:cubicBezTo>
                      <a:pt x="2837" y="3209"/>
                      <a:pt x="3157" y="3089"/>
                      <a:pt x="3473" y="2966"/>
                    </a:cubicBezTo>
                    <a:cubicBezTo>
                      <a:pt x="3600" y="2916"/>
                      <a:pt x="3716" y="2859"/>
                      <a:pt x="3800" y="2750"/>
                    </a:cubicBezTo>
                    <a:cubicBezTo>
                      <a:pt x="3890" y="2630"/>
                      <a:pt x="3950" y="2487"/>
                      <a:pt x="4010" y="2353"/>
                    </a:cubicBezTo>
                    <a:cubicBezTo>
                      <a:pt x="4076" y="2207"/>
                      <a:pt x="4126" y="2054"/>
                      <a:pt x="4139" y="1894"/>
                    </a:cubicBezTo>
                    <a:cubicBezTo>
                      <a:pt x="4150" y="1734"/>
                      <a:pt x="4126" y="1577"/>
                      <a:pt x="4090" y="1424"/>
                    </a:cubicBezTo>
                    <a:cubicBezTo>
                      <a:pt x="4019" y="1121"/>
                      <a:pt x="3930" y="804"/>
                      <a:pt x="3770" y="538"/>
                    </a:cubicBezTo>
                    <a:cubicBezTo>
                      <a:pt x="3630" y="309"/>
                      <a:pt x="3417" y="102"/>
                      <a:pt x="3151" y="29"/>
                    </a:cubicBezTo>
                    <a:cubicBezTo>
                      <a:pt x="3076" y="9"/>
                      <a:pt x="3002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12811303" y="-1785205"/>
                <a:ext cx="719801" cy="685851"/>
              </a:xfrm>
              <a:custGeom>
                <a:rect b="b" l="l" r="r" t="t"/>
                <a:pathLst>
                  <a:path extrusionOk="0" h="4101" w="4304">
                    <a:moveTo>
                      <a:pt x="3004" y="160"/>
                    </a:moveTo>
                    <a:cubicBezTo>
                      <a:pt x="3078" y="160"/>
                      <a:pt x="3143" y="168"/>
                      <a:pt x="3205" y="184"/>
                    </a:cubicBezTo>
                    <a:cubicBezTo>
                      <a:pt x="3420" y="244"/>
                      <a:pt x="3624" y="414"/>
                      <a:pt x="3774" y="661"/>
                    </a:cubicBezTo>
                    <a:cubicBezTo>
                      <a:pt x="3933" y="927"/>
                      <a:pt x="4024" y="1243"/>
                      <a:pt x="4087" y="1520"/>
                    </a:cubicBezTo>
                    <a:cubicBezTo>
                      <a:pt x="4127" y="1693"/>
                      <a:pt x="4144" y="1836"/>
                      <a:pt x="4133" y="1966"/>
                    </a:cubicBezTo>
                    <a:cubicBezTo>
                      <a:pt x="4124" y="2099"/>
                      <a:pt x="4087" y="2236"/>
                      <a:pt x="4013" y="2399"/>
                    </a:cubicBezTo>
                    <a:lnTo>
                      <a:pt x="3997" y="2432"/>
                    </a:lnTo>
                    <a:cubicBezTo>
                      <a:pt x="3944" y="2552"/>
                      <a:pt x="3887" y="2678"/>
                      <a:pt x="3810" y="2778"/>
                    </a:cubicBezTo>
                    <a:cubicBezTo>
                      <a:pt x="3744" y="2869"/>
                      <a:pt x="3651" y="2918"/>
                      <a:pt x="3517" y="2972"/>
                    </a:cubicBezTo>
                    <a:cubicBezTo>
                      <a:pt x="3214" y="3088"/>
                      <a:pt x="2905" y="3205"/>
                      <a:pt x="2565" y="3328"/>
                    </a:cubicBezTo>
                    <a:cubicBezTo>
                      <a:pt x="1995" y="3528"/>
                      <a:pt x="1413" y="3717"/>
                      <a:pt x="820" y="3888"/>
                    </a:cubicBezTo>
                    <a:cubicBezTo>
                      <a:pt x="917" y="3717"/>
                      <a:pt x="937" y="3514"/>
                      <a:pt x="950" y="3335"/>
                    </a:cubicBezTo>
                    <a:lnTo>
                      <a:pt x="953" y="3325"/>
                    </a:lnTo>
                    <a:cubicBezTo>
                      <a:pt x="973" y="3092"/>
                      <a:pt x="973" y="2855"/>
                      <a:pt x="953" y="2626"/>
                    </a:cubicBezTo>
                    <a:cubicBezTo>
                      <a:pt x="913" y="2156"/>
                      <a:pt x="790" y="1699"/>
                      <a:pt x="590" y="1277"/>
                    </a:cubicBezTo>
                    <a:lnTo>
                      <a:pt x="594" y="1247"/>
                    </a:lnTo>
                    <a:lnTo>
                      <a:pt x="567" y="1217"/>
                    </a:lnTo>
                    <a:cubicBezTo>
                      <a:pt x="451" y="1087"/>
                      <a:pt x="320" y="967"/>
                      <a:pt x="194" y="851"/>
                    </a:cubicBezTo>
                    <a:cubicBezTo>
                      <a:pt x="890" y="611"/>
                      <a:pt x="1599" y="414"/>
                      <a:pt x="2306" y="271"/>
                    </a:cubicBezTo>
                    <a:cubicBezTo>
                      <a:pt x="2469" y="238"/>
                      <a:pt x="2635" y="204"/>
                      <a:pt x="2798" y="178"/>
                    </a:cubicBezTo>
                    <a:cubicBezTo>
                      <a:pt x="2874" y="166"/>
                      <a:pt x="2942" y="160"/>
                      <a:pt x="3004" y="160"/>
                    </a:cubicBezTo>
                    <a:close/>
                    <a:moveTo>
                      <a:pt x="2999" y="1"/>
                    </a:moveTo>
                    <a:cubicBezTo>
                      <a:pt x="2931" y="1"/>
                      <a:pt x="2857" y="7"/>
                      <a:pt x="2775" y="18"/>
                    </a:cubicBezTo>
                    <a:cubicBezTo>
                      <a:pt x="2605" y="44"/>
                      <a:pt x="2438" y="81"/>
                      <a:pt x="2275" y="115"/>
                    </a:cubicBezTo>
                    <a:cubicBezTo>
                      <a:pt x="1539" y="264"/>
                      <a:pt x="803" y="468"/>
                      <a:pt x="88" y="720"/>
                    </a:cubicBezTo>
                    <a:cubicBezTo>
                      <a:pt x="44" y="734"/>
                      <a:pt x="17" y="768"/>
                      <a:pt x="8" y="808"/>
                    </a:cubicBezTo>
                    <a:cubicBezTo>
                      <a:pt x="1" y="854"/>
                      <a:pt x="17" y="903"/>
                      <a:pt x="51" y="937"/>
                    </a:cubicBezTo>
                    <a:lnTo>
                      <a:pt x="54" y="937"/>
                    </a:lnTo>
                    <a:cubicBezTo>
                      <a:pt x="180" y="1054"/>
                      <a:pt x="311" y="1177"/>
                      <a:pt x="431" y="1303"/>
                    </a:cubicBezTo>
                    <a:cubicBezTo>
                      <a:pt x="431" y="1313"/>
                      <a:pt x="434" y="1323"/>
                      <a:pt x="440" y="1333"/>
                    </a:cubicBezTo>
                    <a:cubicBezTo>
                      <a:pt x="637" y="1747"/>
                      <a:pt x="754" y="2186"/>
                      <a:pt x="793" y="2639"/>
                    </a:cubicBezTo>
                    <a:cubicBezTo>
                      <a:pt x="813" y="2858"/>
                      <a:pt x="813" y="3085"/>
                      <a:pt x="793" y="3311"/>
                    </a:cubicBezTo>
                    <a:lnTo>
                      <a:pt x="793" y="3321"/>
                    </a:lnTo>
                    <a:cubicBezTo>
                      <a:pt x="777" y="3501"/>
                      <a:pt x="760" y="3691"/>
                      <a:pt x="667" y="3831"/>
                    </a:cubicBezTo>
                    <a:lnTo>
                      <a:pt x="663" y="3834"/>
                    </a:lnTo>
                    <a:cubicBezTo>
                      <a:pt x="647" y="3837"/>
                      <a:pt x="634" y="3841"/>
                      <a:pt x="617" y="3848"/>
                    </a:cubicBezTo>
                    <a:cubicBezTo>
                      <a:pt x="574" y="3857"/>
                      <a:pt x="537" y="3894"/>
                      <a:pt x="527" y="3937"/>
                    </a:cubicBezTo>
                    <a:cubicBezTo>
                      <a:pt x="514" y="3984"/>
                      <a:pt x="531" y="4034"/>
                      <a:pt x="560" y="4067"/>
                    </a:cubicBezTo>
                    <a:cubicBezTo>
                      <a:pt x="583" y="4087"/>
                      <a:pt x="614" y="4100"/>
                      <a:pt x="643" y="4100"/>
                    </a:cubicBezTo>
                    <a:cubicBezTo>
                      <a:pt x="654" y="4100"/>
                      <a:pt x="667" y="4097"/>
                      <a:pt x="677" y="4094"/>
                    </a:cubicBezTo>
                    <a:lnTo>
                      <a:pt x="690" y="4091"/>
                    </a:lnTo>
                    <a:cubicBezTo>
                      <a:pt x="702" y="4094"/>
                      <a:pt x="714" y="4096"/>
                      <a:pt x="726" y="4096"/>
                    </a:cubicBezTo>
                    <a:cubicBezTo>
                      <a:pt x="761" y="4096"/>
                      <a:pt x="795" y="4081"/>
                      <a:pt x="820" y="4054"/>
                    </a:cubicBezTo>
                    <a:cubicBezTo>
                      <a:pt x="1430" y="3877"/>
                      <a:pt x="2032" y="3685"/>
                      <a:pt x="2618" y="3478"/>
                    </a:cubicBezTo>
                    <a:cubicBezTo>
                      <a:pt x="2958" y="3355"/>
                      <a:pt x="3274" y="3238"/>
                      <a:pt x="3577" y="3118"/>
                    </a:cubicBezTo>
                    <a:cubicBezTo>
                      <a:pt x="3700" y="3068"/>
                      <a:pt x="3840" y="3009"/>
                      <a:pt x="3937" y="2875"/>
                    </a:cubicBezTo>
                    <a:cubicBezTo>
                      <a:pt x="4024" y="2762"/>
                      <a:pt x="4087" y="2619"/>
                      <a:pt x="4144" y="2495"/>
                    </a:cubicBezTo>
                    <a:lnTo>
                      <a:pt x="4156" y="2462"/>
                    </a:lnTo>
                    <a:cubicBezTo>
                      <a:pt x="4240" y="2282"/>
                      <a:pt x="4284" y="2129"/>
                      <a:pt x="4293" y="1979"/>
                    </a:cubicBezTo>
                    <a:cubicBezTo>
                      <a:pt x="4304" y="1830"/>
                      <a:pt x="4287" y="1673"/>
                      <a:pt x="4244" y="1483"/>
                    </a:cubicBezTo>
                    <a:cubicBezTo>
                      <a:pt x="4176" y="1197"/>
                      <a:pt x="4084" y="864"/>
                      <a:pt x="3910" y="577"/>
                    </a:cubicBezTo>
                    <a:cubicBezTo>
                      <a:pt x="3740" y="294"/>
                      <a:pt x="3504" y="101"/>
                      <a:pt x="3245" y="32"/>
                    </a:cubicBezTo>
                    <a:cubicBezTo>
                      <a:pt x="3167" y="11"/>
                      <a:pt x="3088" y="1"/>
                      <a:pt x="2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11693184" y="-1442715"/>
                <a:ext cx="295346" cy="560756"/>
              </a:xfrm>
              <a:custGeom>
                <a:rect b="b" l="l" r="r" t="t"/>
                <a:pathLst>
                  <a:path extrusionOk="0" h="3353" w="1766">
                    <a:moveTo>
                      <a:pt x="594" y="1"/>
                    </a:moveTo>
                    <a:cubicBezTo>
                      <a:pt x="363" y="1"/>
                      <a:pt x="155" y="161"/>
                      <a:pt x="17" y="348"/>
                    </a:cubicBezTo>
                    <a:cubicBezTo>
                      <a:pt x="1" y="371"/>
                      <a:pt x="7" y="401"/>
                      <a:pt x="30" y="414"/>
                    </a:cubicBezTo>
                    <a:cubicBezTo>
                      <a:pt x="113" y="478"/>
                      <a:pt x="196" y="538"/>
                      <a:pt x="280" y="601"/>
                    </a:cubicBezTo>
                    <a:cubicBezTo>
                      <a:pt x="284" y="604"/>
                      <a:pt x="284" y="607"/>
                      <a:pt x="290" y="610"/>
                    </a:cubicBezTo>
                    <a:cubicBezTo>
                      <a:pt x="690" y="964"/>
                      <a:pt x="929" y="1480"/>
                      <a:pt x="960" y="2009"/>
                    </a:cubicBezTo>
                    <a:cubicBezTo>
                      <a:pt x="976" y="2272"/>
                      <a:pt x="926" y="2516"/>
                      <a:pt x="856" y="2765"/>
                    </a:cubicBezTo>
                    <a:cubicBezTo>
                      <a:pt x="803" y="2955"/>
                      <a:pt x="760" y="3245"/>
                      <a:pt x="996" y="3331"/>
                    </a:cubicBezTo>
                    <a:cubicBezTo>
                      <a:pt x="1035" y="3346"/>
                      <a:pt x="1073" y="3352"/>
                      <a:pt x="1109" y="3352"/>
                    </a:cubicBezTo>
                    <a:cubicBezTo>
                      <a:pt x="1327" y="3352"/>
                      <a:pt x="1478" y="3108"/>
                      <a:pt x="1552" y="2922"/>
                    </a:cubicBezTo>
                    <a:cubicBezTo>
                      <a:pt x="1652" y="2682"/>
                      <a:pt x="1708" y="2422"/>
                      <a:pt x="1728" y="2163"/>
                    </a:cubicBezTo>
                    <a:cubicBezTo>
                      <a:pt x="1765" y="1640"/>
                      <a:pt x="1642" y="1104"/>
                      <a:pt x="1375" y="654"/>
                    </a:cubicBezTo>
                    <a:cubicBezTo>
                      <a:pt x="1232" y="414"/>
                      <a:pt x="1032" y="125"/>
                      <a:pt x="756" y="28"/>
                    </a:cubicBezTo>
                    <a:cubicBezTo>
                      <a:pt x="701" y="9"/>
                      <a:pt x="647" y="1"/>
                      <a:pt x="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11678133" y="-1455759"/>
                <a:ext cx="323777" cy="586845"/>
              </a:xfrm>
              <a:custGeom>
                <a:rect b="b" l="l" r="r" t="t"/>
                <a:pathLst>
                  <a:path extrusionOk="0" h="3509" w="1936">
                    <a:moveTo>
                      <a:pt x="687" y="160"/>
                    </a:moveTo>
                    <a:cubicBezTo>
                      <a:pt x="731" y="160"/>
                      <a:pt x="777" y="167"/>
                      <a:pt x="823" y="183"/>
                    </a:cubicBezTo>
                    <a:cubicBezTo>
                      <a:pt x="1073" y="269"/>
                      <a:pt x="1259" y="542"/>
                      <a:pt x="1396" y="772"/>
                    </a:cubicBezTo>
                    <a:cubicBezTo>
                      <a:pt x="1652" y="1205"/>
                      <a:pt x="1775" y="1724"/>
                      <a:pt x="1739" y="2237"/>
                    </a:cubicBezTo>
                    <a:cubicBezTo>
                      <a:pt x="1719" y="2494"/>
                      <a:pt x="1662" y="2740"/>
                      <a:pt x="1569" y="2969"/>
                    </a:cubicBezTo>
                    <a:cubicBezTo>
                      <a:pt x="1519" y="3093"/>
                      <a:pt x="1393" y="3349"/>
                      <a:pt x="1196" y="3349"/>
                    </a:cubicBezTo>
                    <a:cubicBezTo>
                      <a:pt x="1170" y="3349"/>
                      <a:pt x="1142" y="3346"/>
                      <a:pt x="1113" y="3333"/>
                    </a:cubicBezTo>
                    <a:cubicBezTo>
                      <a:pt x="1066" y="3316"/>
                      <a:pt x="913" y="3263"/>
                      <a:pt x="1022" y="2866"/>
                    </a:cubicBezTo>
                    <a:cubicBezTo>
                      <a:pt x="1086" y="2640"/>
                      <a:pt x="1146" y="2374"/>
                      <a:pt x="1130" y="2084"/>
                    </a:cubicBezTo>
                    <a:cubicBezTo>
                      <a:pt x="1096" y="1521"/>
                      <a:pt x="843" y="991"/>
                      <a:pt x="433" y="632"/>
                    </a:cubicBezTo>
                    <a:lnTo>
                      <a:pt x="426" y="622"/>
                    </a:lnTo>
                    <a:lnTo>
                      <a:pt x="191" y="449"/>
                    </a:lnTo>
                    <a:cubicBezTo>
                      <a:pt x="312" y="295"/>
                      <a:pt x="491" y="160"/>
                      <a:pt x="687" y="160"/>
                    </a:cubicBezTo>
                    <a:close/>
                    <a:moveTo>
                      <a:pt x="684" y="1"/>
                    </a:moveTo>
                    <a:cubicBezTo>
                      <a:pt x="421" y="1"/>
                      <a:pt x="189" y="182"/>
                      <a:pt x="43" y="379"/>
                    </a:cubicBezTo>
                    <a:cubicBezTo>
                      <a:pt x="0" y="436"/>
                      <a:pt x="14" y="516"/>
                      <a:pt x="71" y="559"/>
                    </a:cubicBezTo>
                    <a:lnTo>
                      <a:pt x="314" y="736"/>
                    </a:lnTo>
                    <a:cubicBezTo>
                      <a:pt x="317" y="742"/>
                      <a:pt x="320" y="745"/>
                      <a:pt x="326" y="748"/>
                    </a:cubicBezTo>
                    <a:cubicBezTo>
                      <a:pt x="703" y="1082"/>
                      <a:pt x="939" y="1571"/>
                      <a:pt x="970" y="2094"/>
                    </a:cubicBezTo>
                    <a:cubicBezTo>
                      <a:pt x="986" y="2360"/>
                      <a:pt x="933" y="2600"/>
                      <a:pt x="870" y="2823"/>
                    </a:cubicBezTo>
                    <a:cubicBezTo>
                      <a:pt x="746" y="3266"/>
                      <a:pt x="906" y="3429"/>
                      <a:pt x="1059" y="3486"/>
                    </a:cubicBezTo>
                    <a:cubicBezTo>
                      <a:pt x="1106" y="3502"/>
                      <a:pt x="1153" y="3509"/>
                      <a:pt x="1199" y="3509"/>
                    </a:cubicBezTo>
                    <a:cubicBezTo>
                      <a:pt x="1402" y="3509"/>
                      <a:pt x="1592" y="3339"/>
                      <a:pt x="1719" y="3029"/>
                    </a:cubicBezTo>
                    <a:cubicBezTo>
                      <a:pt x="1818" y="2786"/>
                      <a:pt x="1878" y="2520"/>
                      <a:pt x="1898" y="2247"/>
                    </a:cubicBezTo>
                    <a:cubicBezTo>
                      <a:pt x="1935" y="1701"/>
                      <a:pt x="1805" y="1148"/>
                      <a:pt x="1536" y="692"/>
                    </a:cubicBezTo>
                    <a:cubicBezTo>
                      <a:pt x="1382" y="439"/>
                      <a:pt x="1173" y="136"/>
                      <a:pt x="873" y="32"/>
                    </a:cubicBezTo>
                    <a:cubicBezTo>
                      <a:pt x="809" y="10"/>
                      <a:pt x="745" y="1"/>
                      <a:pt x="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2633200" y="-1649245"/>
                <a:ext cx="251863" cy="592866"/>
              </a:xfrm>
              <a:custGeom>
                <a:rect b="b" l="l" r="r" t="t"/>
                <a:pathLst>
                  <a:path extrusionOk="0" h="3545" w="1506">
                    <a:moveTo>
                      <a:pt x="310" y="1"/>
                    </a:moveTo>
                    <a:cubicBezTo>
                      <a:pt x="207" y="1"/>
                      <a:pt x="105" y="32"/>
                      <a:pt x="24" y="101"/>
                    </a:cubicBezTo>
                    <a:cubicBezTo>
                      <a:pt x="0" y="118"/>
                      <a:pt x="0" y="161"/>
                      <a:pt x="27" y="174"/>
                    </a:cubicBezTo>
                    <a:cubicBezTo>
                      <a:pt x="426" y="404"/>
                      <a:pt x="746" y="760"/>
                      <a:pt x="939" y="1180"/>
                    </a:cubicBezTo>
                    <a:cubicBezTo>
                      <a:pt x="1142" y="1636"/>
                      <a:pt x="1179" y="2152"/>
                      <a:pt x="1049" y="2632"/>
                    </a:cubicBezTo>
                    <a:cubicBezTo>
                      <a:pt x="983" y="2881"/>
                      <a:pt x="869" y="3118"/>
                      <a:pt x="723" y="3327"/>
                    </a:cubicBezTo>
                    <a:cubicBezTo>
                      <a:pt x="709" y="3331"/>
                      <a:pt x="703" y="3341"/>
                      <a:pt x="696" y="3354"/>
                    </a:cubicBezTo>
                    <a:cubicBezTo>
                      <a:pt x="696" y="3358"/>
                      <a:pt x="696" y="3361"/>
                      <a:pt x="693" y="3364"/>
                    </a:cubicBezTo>
                    <a:cubicBezTo>
                      <a:pt x="686" y="3378"/>
                      <a:pt x="680" y="3387"/>
                      <a:pt x="669" y="3398"/>
                    </a:cubicBezTo>
                    <a:cubicBezTo>
                      <a:pt x="644" y="3433"/>
                      <a:pt x="677" y="3471"/>
                      <a:pt x="712" y="3471"/>
                    </a:cubicBezTo>
                    <a:cubicBezTo>
                      <a:pt x="714" y="3471"/>
                      <a:pt x="715" y="3471"/>
                      <a:pt x="716" y="3471"/>
                    </a:cubicBezTo>
                    <a:cubicBezTo>
                      <a:pt x="755" y="3518"/>
                      <a:pt x="828" y="3545"/>
                      <a:pt x="893" y="3545"/>
                    </a:cubicBezTo>
                    <a:cubicBezTo>
                      <a:pt x="901" y="3545"/>
                      <a:pt x="909" y="3545"/>
                      <a:pt x="916" y="3544"/>
                    </a:cubicBezTo>
                    <a:cubicBezTo>
                      <a:pt x="1062" y="3524"/>
                      <a:pt x="1193" y="3431"/>
                      <a:pt x="1279" y="3318"/>
                    </a:cubicBezTo>
                    <a:cubicBezTo>
                      <a:pt x="1389" y="3178"/>
                      <a:pt x="1436" y="3001"/>
                      <a:pt x="1465" y="2828"/>
                    </a:cubicBezTo>
                    <a:cubicBezTo>
                      <a:pt x="1496" y="2655"/>
                      <a:pt x="1505" y="2478"/>
                      <a:pt x="1505" y="2302"/>
                    </a:cubicBezTo>
                    <a:cubicBezTo>
                      <a:pt x="1502" y="1619"/>
                      <a:pt x="1293" y="926"/>
                      <a:pt x="889" y="370"/>
                    </a:cubicBezTo>
                    <a:cubicBezTo>
                      <a:pt x="783" y="227"/>
                      <a:pt x="649" y="84"/>
                      <a:pt x="477" y="27"/>
                    </a:cubicBezTo>
                    <a:cubicBezTo>
                      <a:pt x="423" y="10"/>
                      <a:pt x="366" y="1"/>
                      <a:pt x="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12620323" y="-1662624"/>
                <a:ext cx="278120" cy="619457"/>
              </a:xfrm>
              <a:custGeom>
                <a:rect b="b" l="l" r="r" t="t"/>
                <a:pathLst>
                  <a:path extrusionOk="0" h="3704" w="1663">
                    <a:moveTo>
                      <a:pt x="388" y="161"/>
                    </a:moveTo>
                    <a:cubicBezTo>
                      <a:pt x="433" y="161"/>
                      <a:pt x="480" y="169"/>
                      <a:pt x="526" y="184"/>
                    </a:cubicBezTo>
                    <a:cubicBezTo>
                      <a:pt x="657" y="227"/>
                      <a:pt x="777" y="327"/>
                      <a:pt x="900" y="497"/>
                    </a:cubicBezTo>
                    <a:cubicBezTo>
                      <a:pt x="1286" y="1030"/>
                      <a:pt x="1499" y="1699"/>
                      <a:pt x="1502" y="2382"/>
                    </a:cubicBezTo>
                    <a:cubicBezTo>
                      <a:pt x="1502" y="2558"/>
                      <a:pt x="1490" y="2728"/>
                      <a:pt x="1462" y="2895"/>
                    </a:cubicBezTo>
                    <a:cubicBezTo>
                      <a:pt x="1439" y="3035"/>
                      <a:pt x="1399" y="3211"/>
                      <a:pt x="1293" y="3347"/>
                    </a:cubicBezTo>
                    <a:cubicBezTo>
                      <a:pt x="1210" y="3458"/>
                      <a:pt x="1096" y="3531"/>
                      <a:pt x="983" y="3544"/>
                    </a:cubicBezTo>
                    <a:cubicBezTo>
                      <a:pt x="979" y="3544"/>
                      <a:pt x="975" y="3544"/>
                      <a:pt x="971" y="3544"/>
                    </a:cubicBezTo>
                    <a:cubicBezTo>
                      <a:pt x="927" y="3544"/>
                      <a:pt x="875" y="3529"/>
                      <a:pt x="857" y="3501"/>
                    </a:cubicBezTo>
                    <a:lnTo>
                      <a:pt x="843" y="3484"/>
                    </a:lnTo>
                    <a:lnTo>
                      <a:pt x="843" y="3481"/>
                    </a:lnTo>
                    <a:lnTo>
                      <a:pt x="846" y="3474"/>
                    </a:lnTo>
                    <a:lnTo>
                      <a:pt x="850" y="3474"/>
                    </a:lnTo>
                    <a:lnTo>
                      <a:pt x="863" y="3454"/>
                    </a:lnTo>
                    <a:cubicBezTo>
                      <a:pt x="1020" y="3235"/>
                      <a:pt x="1133" y="2995"/>
                      <a:pt x="1203" y="2735"/>
                    </a:cubicBezTo>
                    <a:cubicBezTo>
                      <a:pt x="1339" y="2232"/>
                      <a:pt x="1299" y="1696"/>
                      <a:pt x="1086" y="1226"/>
                    </a:cubicBezTo>
                    <a:cubicBezTo>
                      <a:pt x="900" y="810"/>
                      <a:pt x="580" y="450"/>
                      <a:pt x="191" y="214"/>
                    </a:cubicBezTo>
                    <a:cubicBezTo>
                      <a:pt x="248" y="180"/>
                      <a:pt x="316" y="161"/>
                      <a:pt x="388" y="161"/>
                    </a:cubicBezTo>
                    <a:close/>
                    <a:moveTo>
                      <a:pt x="384" y="1"/>
                    </a:moveTo>
                    <a:cubicBezTo>
                      <a:pt x="259" y="1"/>
                      <a:pt x="141" y="40"/>
                      <a:pt x="51" y="118"/>
                    </a:cubicBezTo>
                    <a:cubicBezTo>
                      <a:pt x="17" y="144"/>
                      <a:pt x="1" y="187"/>
                      <a:pt x="4" y="230"/>
                    </a:cubicBezTo>
                    <a:cubicBezTo>
                      <a:pt x="7" y="270"/>
                      <a:pt x="31" y="304"/>
                      <a:pt x="64" y="324"/>
                    </a:cubicBezTo>
                    <a:cubicBezTo>
                      <a:pt x="447" y="544"/>
                      <a:pt x="760" y="890"/>
                      <a:pt x="943" y="1293"/>
                    </a:cubicBezTo>
                    <a:cubicBezTo>
                      <a:pt x="1139" y="1729"/>
                      <a:pt x="1176" y="2225"/>
                      <a:pt x="1050" y="2692"/>
                    </a:cubicBezTo>
                    <a:cubicBezTo>
                      <a:pt x="983" y="2928"/>
                      <a:pt x="883" y="3147"/>
                      <a:pt x="743" y="3347"/>
                    </a:cubicBezTo>
                    <a:cubicBezTo>
                      <a:pt x="723" y="3361"/>
                      <a:pt x="706" y="3384"/>
                      <a:pt x="700" y="3411"/>
                    </a:cubicBezTo>
                    <a:cubicBezTo>
                      <a:pt x="694" y="3414"/>
                      <a:pt x="690" y="3421"/>
                      <a:pt x="683" y="3427"/>
                    </a:cubicBezTo>
                    <a:cubicBezTo>
                      <a:pt x="654" y="3467"/>
                      <a:pt x="650" y="3517"/>
                      <a:pt x="674" y="3561"/>
                    </a:cubicBezTo>
                    <a:cubicBezTo>
                      <a:pt x="690" y="3594"/>
                      <a:pt x="720" y="3617"/>
                      <a:pt x="753" y="3627"/>
                    </a:cubicBezTo>
                    <a:cubicBezTo>
                      <a:pt x="813" y="3681"/>
                      <a:pt x="897" y="3704"/>
                      <a:pt x="970" y="3704"/>
                    </a:cubicBezTo>
                    <a:cubicBezTo>
                      <a:pt x="980" y="3704"/>
                      <a:pt x="993" y="3704"/>
                      <a:pt x="1003" y="3701"/>
                    </a:cubicBezTo>
                    <a:cubicBezTo>
                      <a:pt x="1156" y="3684"/>
                      <a:pt x="1310" y="3591"/>
                      <a:pt x="1419" y="3447"/>
                    </a:cubicBezTo>
                    <a:cubicBezTo>
                      <a:pt x="1549" y="3281"/>
                      <a:pt x="1596" y="3078"/>
                      <a:pt x="1622" y="2921"/>
                    </a:cubicBezTo>
                    <a:cubicBezTo>
                      <a:pt x="1649" y="2748"/>
                      <a:pt x="1662" y="2565"/>
                      <a:pt x="1662" y="2382"/>
                    </a:cubicBezTo>
                    <a:cubicBezTo>
                      <a:pt x="1659" y="1666"/>
                      <a:pt x="1436" y="963"/>
                      <a:pt x="1030" y="404"/>
                    </a:cubicBezTo>
                    <a:cubicBezTo>
                      <a:pt x="940" y="278"/>
                      <a:pt x="790" y="101"/>
                      <a:pt x="577" y="31"/>
                    </a:cubicBezTo>
                    <a:cubicBezTo>
                      <a:pt x="512" y="11"/>
                      <a:pt x="44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3442774" y="-1880861"/>
                <a:ext cx="258720" cy="609757"/>
              </a:xfrm>
              <a:custGeom>
                <a:rect b="b" l="l" r="r" t="t"/>
                <a:pathLst>
                  <a:path extrusionOk="0" h="3646" w="1547">
                    <a:moveTo>
                      <a:pt x="246" y="0"/>
                    </a:moveTo>
                    <a:cubicBezTo>
                      <a:pt x="179" y="0"/>
                      <a:pt x="111" y="11"/>
                      <a:pt x="41" y="34"/>
                    </a:cubicBezTo>
                    <a:cubicBezTo>
                      <a:pt x="1" y="47"/>
                      <a:pt x="8" y="114"/>
                      <a:pt x="44" y="124"/>
                    </a:cubicBezTo>
                    <a:cubicBezTo>
                      <a:pt x="524" y="264"/>
                      <a:pt x="823" y="720"/>
                      <a:pt x="1010" y="1156"/>
                    </a:cubicBezTo>
                    <a:cubicBezTo>
                      <a:pt x="1227" y="1652"/>
                      <a:pt x="1323" y="2222"/>
                      <a:pt x="1153" y="2748"/>
                    </a:cubicBezTo>
                    <a:cubicBezTo>
                      <a:pt x="1077" y="2988"/>
                      <a:pt x="947" y="3211"/>
                      <a:pt x="767" y="3387"/>
                    </a:cubicBezTo>
                    <a:lnTo>
                      <a:pt x="763" y="3384"/>
                    </a:lnTo>
                    <a:cubicBezTo>
                      <a:pt x="759" y="3383"/>
                      <a:pt x="754" y="3383"/>
                      <a:pt x="750" y="3383"/>
                    </a:cubicBezTo>
                    <a:cubicBezTo>
                      <a:pt x="638" y="3383"/>
                      <a:pt x="607" y="3549"/>
                      <a:pt x="697" y="3610"/>
                    </a:cubicBezTo>
                    <a:cubicBezTo>
                      <a:pt x="731" y="3635"/>
                      <a:pt x="771" y="3645"/>
                      <a:pt x="813" y="3645"/>
                    </a:cubicBezTo>
                    <a:cubicBezTo>
                      <a:pt x="917" y="3645"/>
                      <a:pt x="1033" y="3583"/>
                      <a:pt x="1107" y="3530"/>
                    </a:cubicBezTo>
                    <a:cubicBezTo>
                      <a:pt x="1396" y="3324"/>
                      <a:pt x="1479" y="2954"/>
                      <a:pt x="1499" y="2622"/>
                    </a:cubicBezTo>
                    <a:cubicBezTo>
                      <a:pt x="1546" y="1895"/>
                      <a:pt x="1413" y="1123"/>
                      <a:pt x="1013" y="507"/>
                    </a:cubicBezTo>
                    <a:cubicBezTo>
                      <a:pt x="840" y="240"/>
                      <a:pt x="564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13431235" y="-1893905"/>
                <a:ext cx="284141" cy="636348"/>
              </a:xfrm>
              <a:custGeom>
                <a:rect b="b" l="l" r="r" t="t"/>
                <a:pathLst>
                  <a:path extrusionOk="0" h="3805" w="1699">
                    <a:moveTo>
                      <a:pt x="321" y="157"/>
                    </a:moveTo>
                    <a:cubicBezTo>
                      <a:pt x="679" y="157"/>
                      <a:pt x="938" y="507"/>
                      <a:pt x="1016" y="628"/>
                    </a:cubicBezTo>
                    <a:cubicBezTo>
                      <a:pt x="1369" y="1171"/>
                      <a:pt x="1539" y="1907"/>
                      <a:pt x="1492" y="2692"/>
                    </a:cubicBezTo>
                    <a:cubicBezTo>
                      <a:pt x="1465" y="3109"/>
                      <a:pt x="1349" y="3388"/>
                      <a:pt x="1129" y="3542"/>
                    </a:cubicBezTo>
                    <a:cubicBezTo>
                      <a:pt x="1050" y="3598"/>
                      <a:pt x="954" y="3644"/>
                      <a:pt x="880" y="3644"/>
                    </a:cubicBezTo>
                    <a:cubicBezTo>
                      <a:pt x="854" y="3644"/>
                      <a:pt x="831" y="3638"/>
                      <a:pt x="812" y="3625"/>
                    </a:cubicBezTo>
                    <a:cubicBezTo>
                      <a:pt x="792" y="3611"/>
                      <a:pt x="789" y="3582"/>
                      <a:pt x="796" y="3562"/>
                    </a:cubicBezTo>
                    <a:cubicBezTo>
                      <a:pt x="803" y="3545"/>
                      <a:pt x="812" y="3542"/>
                      <a:pt x="819" y="3542"/>
                    </a:cubicBezTo>
                    <a:lnTo>
                      <a:pt x="863" y="3548"/>
                    </a:lnTo>
                    <a:lnTo>
                      <a:pt x="892" y="3522"/>
                    </a:lnTo>
                    <a:cubicBezTo>
                      <a:pt x="1076" y="3342"/>
                      <a:pt x="1216" y="3109"/>
                      <a:pt x="1299" y="2849"/>
                    </a:cubicBezTo>
                    <a:cubicBezTo>
                      <a:pt x="1499" y="2230"/>
                      <a:pt x="1329" y="1610"/>
                      <a:pt x="1152" y="1201"/>
                    </a:cubicBezTo>
                    <a:cubicBezTo>
                      <a:pt x="919" y="662"/>
                      <a:pt x="616" y="315"/>
                      <a:pt x="246" y="162"/>
                    </a:cubicBezTo>
                    <a:cubicBezTo>
                      <a:pt x="272" y="159"/>
                      <a:pt x="296" y="157"/>
                      <a:pt x="321" y="157"/>
                    </a:cubicBezTo>
                    <a:close/>
                    <a:moveTo>
                      <a:pt x="317" y="0"/>
                    </a:moveTo>
                    <a:cubicBezTo>
                      <a:pt x="242" y="0"/>
                      <a:pt x="163" y="12"/>
                      <a:pt x="83" y="39"/>
                    </a:cubicBezTo>
                    <a:cubicBezTo>
                      <a:pt x="33" y="55"/>
                      <a:pt x="0" y="102"/>
                      <a:pt x="4" y="159"/>
                    </a:cubicBezTo>
                    <a:cubicBezTo>
                      <a:pt x="4" y="215"/>
                      <a:pt x="40" y="262"/>
                      <a:pt x="90" y="279"/>
                    </a:cubicBezTo>
                    <a:cubicBezTo>
                      <a:pt x="463" y="388"/>
                      <a:pt x="769" y="718"/>
                      <a:pt x="1006" y="1264"/>
                    </a:cubicBezTo>
                    <a:cubicBezTo>
                      <a:pt x="1172" y="1650"/>
                      <a:pt x="1332" y="2230"/>
                      <a:pt x="1149" y="2799"/>
                    </a:cubicBezTo>
                    <a:cubicBezTo>
                      <a:pt x="1076" y="3026"/>
                      <a:pt x="956" y="3225"/>
                      <a:pt x="803" y="3385"/>
                    </a:cubicBezTo>
                    <a:cubicBezTo>
                      <a:pt x="732" y="3388"/>
                      <a:pt x="676" y="3436"/>
                      <a:pt x="649" y="3505"/>
                    </a:cubicBezTo>
                    <a:cubicBezTo>
                      <a:pt x="612" y="3595"/>
                      <a:pt x="643" y="3699"/>
                      <a:pt x="720" y="3755"/>
                    </a:cubicBezTo>
                    <a:cubicBezTo>
                      <a:pt x="769" y="3788"/>
                      <a:pt x="823" y="3805"/>
                      <a:pt x="879" y="3805"/>
                    </a:cubicBezTo>
                    <a:cubicBezTo>
                      <a:pt x="1022" y="3805"/>
                      <a:pt x="1169" y="3711"/>
                      <a:pt x="1222" y="3671"/>
                    </a:cubicBezTo>
                    <a:cubicBezTo>
                      <a:pt x="1482" y="3488"/>
                      <a:pt x="1622" y="3172"/>
                      <a:pt x="1648" y="2703"/>
                    </a:cubicBezTo>
                    <a:cubicBezTo>
                      <a:pt x="1699" y="1884"/>
                      <a:pt x="1522" y="1114"/>
                      <a:pt x="1149" y="542"/>
                    </a:cubicBezTo>
                    <a:cubicBezTo>
                      <a:pt x="968" y="260"/>
                      <a:pt x="668" y="0"/>
                      <a:pt x="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13314841" y="-1840224"/>
                <a:ext cx="324278" cy="582831"/>
              </a:xfrm>
              <a:custGeom>
                <a:rect b="b" l="l" r="r" t="t"/>
                <a:pathLst>
                  <a:path extrusionOk="0" h="3485" w="1939">
                    <a:moveTo>
                      <a:pt x="643" y="1"/>
                    </a:moveTo>
                    <a:cubicBezTo>
                      <a:pt x="603" y="1"/>
                      <a:pt x="563" y="5"/>
                      <a:pt x="523" y="14"/>
                    </a:cubicBezTo>
                    <a:cubicBezTo>
                      <a:pt x="323" y="58"/>
                      <a:pt x="163" y="194"/>
                      <a:pt x="23" y="330"/>
                    </a:cubicBezTo>
                    <a:cubicBezTo>
                      <a:pt x="0" y="353"/>
                      <a:pt x="0" y="404"/>
                      <a:pt x="37" y="413"/>
                    </a:cubicBezTo>
                    <a:cubicBezTo>
                      <a:pt x="426" y="513"/>
                      <a:pt x="756" y="780"/>
                      <a:pt x="959" y="1126"/>
                    </a:cubicBezTo>
                    <a:cubicBezTo>
                      <a:pt x="1182" y="1509"/>
                      <a:pt x="1236" y="1969"/>
                      <a:pt x="1136" y="2398"/>
                    </a:cubicBezTo>
                    <a:cubicBezTo>
                      <a:pt x="1109" y="2511"/>
                      <a:pt x="1073" y="2625"/>
                      <a:pt x="1026" y="2731"/>
                    </a:cubicBezTo>
                    <a:cubicBezTo>
                      <a:pt x="903" y="2964"/>
                      <a:pt x="753" y="3184"/>
                      <a:pt x="583" y="3387"/>
                    </a:cubicBezTo>
                    <a:cubicBezTo>
                      <a:pt x="563" y="3407"/>
                      <a:pt x="576" y="3450"/>
                      <a:pt x="606" y="3457"/>
                    </a:cubicBezTo>
                    <a:cubicBezTo>
                      <a:pt x="677" y="3476"/>
                      <a:pt x="749" y="3485"/>
                      <a:pt x="820" y="3485"/>
                    </a:cubicBezTo>
                    <a:cubicBezTo>
                      <a:pt x="1067" y="3485"/>
                      <a:pt x="1306" y="3379"/>
                      <a:pt x="1492" y="3210"/>
                    </a:cubicBezTo>
                    <a:cubicBezTo>
                      <a:pt x="1765" y="2964"/>
                      <a:pt x="1898" y="2615"/>
                      <a:pt x="1918" y="2251"/>
                    </a:cubicBezTo>
                    <a:cubicBezTo>
                      <a:pt x="1938" y="1852"/>
                      <a:pt x="1842" y="1446"/>
                      <a:pt x="1705" y="1069"/>
                    </a:cubicBezTo>
                    <a:cubicBezTo>
                      <a:pt x="1582" y="727"/>
                      <a:pt x="1392" y="370"/>
                      <a:pt x="1086" y="154"/>
                    </a:cubicBezTo>
                    <a:cubicBezTo>
                      <a:pt x="956" y="64"/>
                      <a:pt x="800" y="1"/>
                      <a:pt x="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3301462" y="-1853769"/>
                <a:ext cx="351037" cy="609590"/>
              </a:xfrm>
              <a:custGeom>
                <a:rect b="b" l="l" r="r" t="t"/>
                <a:pathLst>
                  <a:path extrusionOk="0" h="3645" w="2099">
                    <a:moveTo>
                      <a:pt x="724" y="160"/>
                    </a:moveTo>
                    <a:cubicBezTo>
                      <a:pt x="892" y="160"/>
                      <a:pt x="1039" y="243"/>
                      <a:pt x="1119" y="302"/>
                    </a:cubicBezTo>
                    <a:cubicBezTo>
                      <a:pt x="1362" y="471"/>
                      <a:pt x="1562" y="768"/>
                      <a:pt x="1712" y="1178"/>
                    </a:cubicBezTo>
                    <a:cubicBezTo>
                      <a:pt x="1868" y="1610"/>
                      <a:pt x="1935" y="1986"/>
                      <a:pt x="1918" y="2329"/>
                    </a:cubicBezTo>
                    <a:cubicBezTo>
                      <a:pt x="1902" y="2589"/>
                      <a:pt x="1822" y="2959"/>
                      <a:pt x="1519" y="3232"/>
                    </a:cubicBezTo>
                    <a:cubicBezTo>
                      <a:pt x="1334" y="3397"/>
                      <a:pt x="1111" y="3487"/>
                      <a:pt x="894" y="3487"/>
                    </a:cubicBezTo>
                    <a:cubicBezTo>
                      <a:pt x="849" y="3487"/>
                      <a:pt x="804" y="3483"/>
                      <a:pt x="760" y="3475"/>
                    </a:cubicBezTo>
                    <a:cubicBezTo>
                      <a:pt x="919" y="3282"/>
                      <a:pt x="1059" y="3072"/>
                      <a:pt x="1179" y="2852"/>
                    </a:cubicBezTo>
                    <a:lnTo>
                      <a:pt x="1182" y="2846"/>
                    </a:lnTo>
                    <a:cubicBezTo>
                      <a:pt x="1229" y="2732"/>
                      <a:pt x="1265" y="2616"/>
                      <a:pt x="1293" y="2499"/>
                    </a:cubicBezTo>
                    <a:cubicBezTo>
                      <a:pt x="1402" y="2026"/>
                      <a:pt x="1336" y="1553"/>
                      <a:pt x="1106" y="1167"/>
                    </a:cubicBezTo>
                    <a:cubicBezTo>
                      <a:pt x="899" y="811"/>
                      <a:pt x="569" y="548"/>
                      <a:pt x="197" y="434"/>
                    </a:cubicBezTo>
                    <a:cubicBezTo>
                      <a:pt x="320" y="314"/>
                      <a:pt x="457" y="208"/>
                      <a:pt x="620" y="171"/>
                    </a:cubicBezTo>
                    <a:cubicBezTo>
                      <a:pt x="655" y="164"/>
                      <a:pt x="690" y="160"/>
                      <a:pt x="724" y="160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30" y="5"/>
                      <a:pt x="586" y="15"/>
                    </a:cubicBezTo>
                    <a:cubicBezTo>
                      <a:pt x="366" y="62"/>
                      <a:pt x="197" y="208"/>
                      <a:pt x="47" y="354"/>
                    </a:cubicBezTo>
                    <a:cubicBezTo>
                      <a:pt x="14" y="388"/>
                      <a:pt x="0" y="442"/>
                      <a:pt x="10" y="488"/>
                    </a:cubicBezTo>
                    <a:cubicBezTo>
                      <a:pt x="23" y="528"/>
                      <a:pt x="54" y="561"/>
                      <a:pt x="97" y="571"/>
                    </a:cubicBezTo>
                    <a:cubicBezTo>
                      <a:pt x="453" y="665"/>
                      <a:pt x="773" y="911"/>
                      <a:pt x="969" y="1247"/>
                    </a:cubicBezTo>
                    <a:cubicBezTo>
                      <a:pt x="1176" y="1600"/>
                      <a:pt x="1236" y="2030"/>
                      <a:pt x="1136" y="2463"/>
                    </a:cubicBezTo>
                    <a:cubicBezTo>
                      <a:pt x="1113" y="2569"/>
                      <a:pt x="1079" y="2676"/>
                      <a:pt x="1036" y="2779"/>
                    </a:cubicBezTo>
                    <a:cubicBezTo>
                      <a:pt x="913" y="3005"/>
                      <a:pt x="766" y="3219"/>
                      <a:pt x="600" y="3415"/>
                    </a:cubicBezTo>
                    <a:cubicBezTo>
                      <a:pt x="573" y="3448"/>
                      <a:pt x="566" y="3491"/>
                      <a:pt x="580" y="3535"/>
                    </a:cubicBezTo>
                    <a:cubicBezTo>
                      <a:pt x="593" y="3575"/>
                      <a:pt x="626" y="3608"/>
                      <a:pt x="666" y="3618"/>
                    </a:cubicBezTo>
                    <a:cubicBezTo>
                      <a:pt x="740" y="3635"/>
                      <a:pt x="816" y="3645"/>
                      <a:pt x="896" y="3645"/>
                    </a:cubicBezTo>
                    <a:cubicBezTo>
                      <a:pt x="1153" y="3645"/>
                      <a:pt x="1412" y="3542"/>
                      <a:pt x="1625" y="3351"/>
                    </a:cubicBezTo>
                    <a:cubicBezTo>
                      <a:pt x="1895" y="3108"/>
                      <a:pt x="2055" y="2749"/>
                      <a:pt x="2078" y="2340"/>
                    </a:cubicBezTo>
                    <a:cubicBezTo>
                      <a:pt x="2098" y="1973"/>
                      <a:pt x="2025" y="1577"/>
                      <a:pt x="1862" y="1124"/>
                    </a:cubicBezTo>
                    <a:cubicBezTo>
                      <a:pt x="1699" y="674"/>
                      <a:pt x="1485" y="362"/>
                      <a:pt x="1213" y="168"/>
                    </a:cubicBezTo>
                    <a:cubicBezTo>
                      <a:pt x="1054" y="59"/>
                      <a:pt x="883" y="1"/>
                      <a:pt x="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1791684" y="-1466629"/>
                <a:ext cx="263570" cy="612935"/>
              </a:xfrm>
              <a:custGeom>
                <a:rect b="b" l="l" r="r" t="t"/>
                <a:pathLst>
                  <a:path extrusionOk="0" h="3665" w="1576">
                    <a:moveTo>
                      <a:pt x="860" y="3401"/>
                    </a:moveTo>
                    <a:lnTo>
                      <a:pt x="860" y="3401"/>
                    </a:lnTo>
                    <a:cubicBezTo>
                      <a:pt x="843" y="3431"/>
                      <a:pt x="823" y="3461"/>
                      <a:pt x="803" y="3491"/>
                    </a:cubicBezTo>
                    <a:lnTo>
                      <a:pt x="803" y="3488"/>
                    </a:lnTo>
                    <a:cubicBezTo>
                      <a:pt x="800" y="3461"/>
                      <a:pt x="806" y="3424"/>
                      <a:pt x="837" y="3414"/>
                    </a:cubicBezTo>
                    <a:cubicBezTo>
                      <a:pt x="846" y="3411"/>
                      <a:pt x="853" y="3404"/>
                      <a:pt x="860" y="3401"/>
                    </a:cubicBezTo>
                    <a:close/>
                    <a:moveTo>
                      <a:pt x="344" y="1"/>
                    </a:moveTo>
                    <a:cubicBezTo>
                      <a:pt x="240" y="1"/>
                      <a:pt x="135" y="29"/>
                      <a:pt x="41" y="74"/>
                    </a:cubicBezTo>
                    <a:cubicBezTo>
                      <a:pt x="7" y="88"/>
                      <a:pt x="1" y="137"/>
                      <a:pt x="31" y="154"/>
                    </a:cubicBezTo>
                    <a:cubicBezTo>
                      <a:pt x="437" y="404"/>
                      <a:pt x="760" y="770"/>
                      <a:pt x="963" y="1200"/>
                    </a:cubicBezTo>
                    <a:cubicBezTo>
                      <a:pt x="1173" y="1656"/>
                      <a:pt x="1230" y="2169"/>
                      <a:pt x="1136" y="2662"/>
                    </a:cubicBezTo>
                    <a:cubicBezTo>
                      <a:pt x="1086" y="2915"/>
                      <a:pt x="996" y="3158"/>
                      <a:pt x="873" y="3381"/>
                    </a:cubicBezTo>
                    <a:cubicBezTo>
                      <a:pt x="879" y="3352"/>
                      <a:pt x="865" y="3319"/>
                      <a:pt x="835" y="3319"/>
                    </a:cubicBezTo>
                    <a:cubicBezTo>
                      <a:pt x="830" y="3319"/>
                      <a:pt x="825" y="3319"/>
                      <a:pt x="820" y="3321"/>
                    </a:cubicBezTo>
                    <a:cubicBezTo>
                      <a:pt x="703" y="3354"/>
                      <a:pt x="674" y="3508"/>
                      <a:pt x="750" y="3598"/>
                    </a:cubicBezTo>
                    <a:cubicBezTo>
                      <a:pt x="792" y="3645"/>
                      <a:pt x="846" y="3664"/>
                      <a:pt x="903" y="3664"/>
                    </a:cubicBezTo>
                    <a:cubicBezTo>
                      <a:pt x="1001" y="3664"/>
                      <a:pt x="1108" y="3609"/>
                      <a:pt x="1173" y="3547"/>
                    </a:cubicBezTo>
                    <a:cubicBezTo>
                      <a:pt x="1296" y="3428"/>
                      <a:pt x="1359" y="3261"/>
                      <a:pt x="1406" y="3098"/>
                    </a:cubicBezTo>
                    <a:cubicBezTo>
                      <a:pt x="1456" y="2928"/>
                      <a:pt x="1490" y="2751"/>
                      <a:pt x="1506" y="2579"/>
                    </a:cubicBezTo>
                    <a:cubicBezTo>
                      <a:pt x="1576" y="1866"/>
                      <a:pt x="1399" y="1136"/>
                      <a:pt x="1010" y="537"/>
                    </a:cubicBezTo>
                    <a:cubicBezTo>
                      <a:pt x="903" y="377"/>
                      <a:pt x="780" y="188"/>
                      <a:pt x="614" y="77"/>
                    </a:cubicBezTo>
                    <a:cubicBezTo>
                      <a:pt x="531" y="24"/>
                      <a:pt x="438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12727854" y="-1668143"/>
                <a:ext cx="250693" cy="585507"/>
              </a:xfrm>
              <a:custGeom>
                <a:rect b="b" l="l" r="r" t="t"/>
                <a:pathLst>
                  <a:path extrusionOk="0" h="3501" w="1499">
                    <a:moveTo>
                      <a:pt x="175" y="0"/>
                    </a:moveTo>
                    <a:cubicBezTo>
                      <a:pt x="101" y="0"/>
                      <a:pt x="29" y="33"/>
                      <a:pt x="17" y="117"/>
                    </a:cubicBezTo>
                    <a:cubicBezTo>
                      <a:pt x="0" y="240"/>
                      <a:pt x="123" y="323"/>
                      <a:pt x="207" y="390"/>
                    </a:cubicBezTo>
                    <a:cubicBezTo>
                      <a:pt x="317" y="477"/>
                      <a:pt x="417" y="573"/>
                      <a:pt x="510" y="680"/>
                    </a:cubicBezTo>
                    <a:cubicBezTo>
                      <a:pt x="693" y="890"/>
                      <a:pt x="790" y="1170"/>
                      <a:pt x="886" y="1436"/>
                    </a:cubicBezTo>
                    <a:cubicBezTo>
                      <a:pt x="1122" y="2089"/>
                      <a:pt x="1076" y="2801"/>
                      <a:pt x="699" y="3384"/>
                    </a:cubicBezTo>
                    <a:cubicBezTo>
                      <a:pt x="675" y="3422"/>
                      <a:pt x="708" y="3461"/>
                      <a:pt x="742" y="3461"/>
                    </a:cubicBezTo>
                    <a:cubicBezTo>
                      <a:pt x="753" y="3461"/>
                      <a:pt x="764" y="3457"/>
                      <a:pt x="773" y="3447"/>
                    </a:cubicBezTo>
                    <a:cubicBezTo>
                      <a:pt x="796" y="3474"/>
                      <a:pt x="833" y="3491"/>
                      <a:pt x="870" y="3497"/>
                    </a:cubicBezTo>
                    <a:cubicBezTo>
                      <a:pt x="882" y="3499"/>
                      <a:pt x="894" y="3500"/>
                      <a:pt x="906" y="3500"/>
                    </a:cubicBezTo>
                    <a:cubicBezTo>
                      <a:pt x="999" y="3500"/>
                      <a:pt x="1087" y="3435"/>
                      <a:pt x="1146" y="3367"/>
                    </a:cubicBezTo>
                    <a:cubicBezTo>
                      <a:pt x="1226" y="3277"/>
                      <a:pt x="1272" y="3164"/>
                      <a:pt x="1309" y="3051"/>
                    </a:cubicBezTo>
                    <a:cubicBezTo>
                      <a:pt x="1356" y="2898"/>
                      <a:pt x="1389" y="2741"/>
                      <a:pt x="1412" y="2581"/>
                    </a:cubicBezTo>
                    <a:cubicBezTo>
                      <a:pt x="1499" y="1982"/>
                      <a:pt x="1392" y="1356"/>
                      <a:pt x="1082" y="833"/>
                    </a:cubicBezTo>
                    <a:cubicBezTo>
                      <a:pt x="942" y="600"/>
                      <a:pt x="767" y="387"/>
                      <a:pt x="556" y="214"/>
                    </a:cubicBezTo>
                    <a:cubicBezTo>
                      <a:pt x="467" y="137"/>
                      <a:pt x="363" y="48"/>
                      <a:pt x="250" y="11"/>
                    </a:cubicBezTo>
                    <a:cubicBezTo>
                      <a:pt x="226" y="4"/>
                      <a:pt x="201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12713304" y="-1681688"/>
                <a:ext cx="279124" cy="612433"/>
              </a:xfrm>
              <a:custGeom>
                <a:rect b="b" l="l" r="r" t="t"/>
                <a:pathLst>
                  <a:path extrusionOk="0" h="3662" w="1669">
                    <a:moveTo>
                      <a:pt x="263" y="160"/>
                    </a:moveTo>
                    <a:cubicBezTo>
                      <a:pt x="280" y="160"/>
                      <a:pt x="297" y="163"/>
                      <a:pt x="314" y="169"/>
                    </a:cubicBezTo>
                    <a:cubicBezTo>
                      <a:pt x="404" y="195"/>
                      <a:pt x="494" y="272"/>
                      <a:pt x="574" y="338"/>
                    </a:cubicBezTo>
                    <a:lnTo>
                      <a:pt x="594" y="355"/>
                    </a:lnTo>
                    <a:cubicBezTo>
                      <a:pt x="794" y="521"/>
                      <a:pt x="963" y="724"/>
                      <a:pt x="1100" y="957"/>
                    </a:cubicBezTo>
                    <a:cubicBezTo>
                      <a:pt x="1393" y="1443"/>
                      <a:pt x="1506" y="2047"/>
                      <a:pt x="1419" y="2652"/>
                    </a:cubicBezTo>
                    <a:cubicBezTo>
                      <a:pt x="1399" y="2809"/>
                      <a:pt x="1363" y="2962"/>
                      <a:pt x="1320" y="3109"/>
                    </a:cubicBezTo>
                    <a:cubicBezTo>
                      <a:pt x="1293" y="3189"/>
                      <a:pt x="1249" y="3309"/>
                      <a:pt x="1173" y="3398"/>
                    </a:cubicBezTo>
                    <a:cubicBezTo>
                      <a:pt x="1128" y="3449"/>
                      <a:pt x="1058" y="3503"/>
                      <a:pt x="991" y="3503"/>
                    </a:cubicBezTo>
                    <a:cubicBezTo>
                      <a:pt x="984" y="3503"/>
                      <a:pt x="977" y="3503"/>
                      <a:pt x="969" y="3501"/>
                    </a:cubicBezTo>
                    <a:cubicBezTo>
                      <a:pt x="949" y="3495"/>
                      <a:pt x="926" y="3485"/>
                      <a:pt x="914" y="3472"/>
                    </a:cubicBezTo>
                    <a:lnTo>
                      <a:pt x="890" y="3448"/>
                    </a:lnTo>
                    <a:cubicBezTo>
                      <a:pt x="1236" y="2875"/>
                      <a:pt x="1293" y="2167"/>
                      <a:pt x="1049" y="1490"/>
                    </a:cubicBezTo>
                    <a:lnTo>
                      <a:pt x="1033" y="1450"/>
                    </a:lnTo>
                    <a:cubicBezTo>
                      <a:pt x="940" y="1191"/>
                      <a:pt x="843" y="921"/>
                      <a:pt x="657" y="708"/>
                    </a:cubicBezTo>
                    <a:cubicBezTo>
                      <a:pt x="560" y="598"/>
                      <a:pt x="457" y="495"/>
                      <a:pt x="344" y="408"/>
                    </a:cubicBezTo>
                    <a:cubicBezTo>
                      <a:pt x="337" y="401"/>
                      <a:pt x="330" y="398"/>
                      <a:pt x="324" y="392"/>
                    </a:cubicBezTo>
                    <a:cubicBezTo>
                      <a:pt x="241" y="328"/>
                      <a:pt x="174" y="272"/>
                      <a:pt x="184" y="212"/>
                    </a:cubicBezTo>
                    <a:cubicBezTo>
                      <a:pt x="187" y="189"/>
                      <a:pt x="197" y="178"/>
                      <a:pt x="204" y="175"/>
                    </a:cubicBezTo>
                    <a:cubicBezTo>
                      <a:pt x="219" y="165"/>
                      <a:pt x="240" y="160"/>
                      <a:pt x="263" y="160"/>
                    </a:cubicBezTo>
                    <a:close/>
                    <a:moveTo>
                      <a:pt x="263" y="0"/>
                    </a:moveTo>
                    <a:cubicBezTo>
                      <a:pt x="210" y="0"/>
                      <a:pt x="160" y="13"/>
                      <a:pt x="121" y="38"/>
                    </a:cubicBezTo>
                    <a:cubicBezTo>
                      <a:pt x="67" y="72"/>
                      <a:pt x="34" y="121"/>
                      <a:pt x="24" y="189"/>
                    </a:cubicBezTo>
                    <a:cubicBezTo>
                      <a:pt x="1" y="344"/>
                      <a:pt x="138" y="448"/>
                      <a:pt x="224" y="518"/>
                    </a:cubicBezTo>
                    <a:cubicBezTo>
                      <a:pt x="230" y="524"/>
                      <a:pt x="237" y="528"/>
                      <a:pt x="244" y="531"/>
                    </a:cubicBezTo>
                    <a:cubicBezTo>
                      <a:pt x="350" y="615"/>
                      <a:pt x="447" y="708"/>
                      <a:pt x="537" y="811"/>
                    </a:cubicBezTo>
                    <a:cubicBezTo>
                      <a:pt x="703" y="1004"/>
                      <a:pt x="794" y="1257"/>
                      <a:pt x="883" y="1503"/>
                    </a:cubicBezTo>
                    <a:lnTo>
                      <a:pt x="897" y="1543"/>
                    </a:lnTo>
                    <a:cubicBezTo>
                      <a:pt x="1137" y="2196"/>
                      <a:pt x="1069" y="2882"/>
                      <a:pt x="720" y="3421"/>
                    </a:cubicBezTo>
                    <a:cubicBezTo>
                      <a:pt x="683" y="3478"/>
                      <a:pt x="694" y="3552"/>
                      <a:pt x="747" y="3592"/>
                    </a:cubicBezTo>
                    <a:cubicBezTo>
                      <a:pt x="772" y="3613"/>
                      <a:pt x="801" y="3622"/>
                      <a:pt x="830" y="3622"/>
                    </a:cubicBezTo>
                    <a:cubicBezTo>
                      <a:pt x="835" y="3622"/>
                      <a:pt x="841" y="3622"/>
                      <a:pt x="846" y="3621"/>
                    </a:cubicBezTo>
                    <a:cubicBezTo>
                      <a:pt x="877" y="3638"/>
                      <a:pt x="906" y="3651"/>
                      <a:pt x="943" y="3658"/>
                    </a:cubicBezTo>
                    <a:cubicBezTo>
                      <a:pt x="957" y="3661"/>
                      <a:pt x="973" y="3661"/>
                      <a:pt x="989" y="3661"/>
                    </a:cubicBezTo>
                    <a:cubicBezTo>
                      <a:pt x="1093" y="3661"/>
                      <a:pt x="1203" y="3605"/>
                      <a:pt x="1293" y="3501"/>
                    </a:cubicBezTo>
                    <a:cubicBezTo>
                      <a:pt x="1389" y="3392"/>
                      <a:pt x="1443" y="3252"/>
                      <a:pt x="1473" y="3155"/>
                    </a:cubicBezTo>
                    <a:cubicBezTo>
                      <a:pt x="1519" y="3002"/>
                      <a:pt x="1556" y="2839"/>
                      <a:pt x="1579" y="2672"/>
                    </a:cubicBezTo>
                    <a:cubicBezTo>
                      <a:pt x="1669" y="2033"/>
                      <a:pt x="1549" y="1394"/>
                      <a:pt x="1240" y="874"/>
                    </a:cubicBezTo>
                    <a:cubicBezTo>
                      <a:pt x="1089" y="628"/>
                      <a:pt x="906" y="412"/>
                      <a:pt x="694" y="232"/>
                    </a:cubicBezTo>
                    <a:lnTo>
                      <a:pt x="677" y="218"/>
                    </a:lnTo>
                    <a:cubicBezTo>
                      <a:pt x="583" y="138"/>
                      <a:pt x="480" y="52"/>
                      <a:pt x="360" y="15"/>
                    </a:cubicBezTo>
                    <a:cubicBezTo>
                      <a:pt x="328" y="5"/>
                      <a:pt x="295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13518530" y="-1905277"/>
                <a:ext cx="277618" cy="619624"/>
              </a:xfrm>
              <a:custGeom>
                <a:rect b="b" l="l" r="r" t="t"/>
                <a:pathLst>
                  <a:path extrusionOk="0" h="3705" w="1660">
                    <a:moveTo>
                      <a:pt x="182" y="1"/>
                    </a:moveTo>
                    <a:cubicBezTo>
                      <a:pt x="100" y="1"/>
                      <a:pt x="14" y="23"/>
                      <a:pt x="7" y="107"/>
                    </a:cubicBezTo>
                    <a:cubicBezTo>
                      <a:pt x="1" y="163"/>
                      <a:pt x="47" y="203"/>
                      <a:pt x="87" y="236"/>
                    </a:cubicBezTo>
                    <a:cubicBezTo>
                      <a:pt x="141" y="290"/>
                      <a:pt x="194" y="343"/>
                      <a:pt x="244" y="396"/>
                    </a:cubicBezTo>
                    <a:cubicBezTo>
                      <a:pt x="347" y="507"/>
                      <a:pt x="444" y="622"/>
                      <a:pt x="530" y="742"/>
                    </a:cubicBezTo>
                    <a:cubicBezTo>
                      <a:pt x="703" y="982"/>
                      <a:pt x="847" y="1242"/>
                      <a:pt x="957" y="1515"/>
                    </a:cubicBezTo>
                    <a:cubicBezTo>
                      <a:pt x="1020" y="1678"/>
                      <a:pt x="1080" y="1848"/>
                      <a:pt x="1103" y="2021"/>
                    </a:cubicBezTo>
                    <a:cubicBezTo>
                      <a:pt x="1126" y="2214"/>
                      <a:pt x="1100" y="2425"/>
                      <a:pt x="1080" y="2617"/>
                    </a:cubicBezTo>
                    <a:cubicBezTo>
                      <a:pt x="1043" y="2937"/>
                      <a:pt x="957" y="3264"/>
                      <a:pt x="743" y="3510"/>
                    </a:cubicBezTo>
                    <a:cubicBezTo>
                      <a:pt x="737" y="3513"/>
                      <a:pt x="730" y="3516"/>
                      <a:pt x="723" y="3524"/>
                    </a:cubicBezTo>
                    <a:cubicBezTo>
                      <a:pt x="723" y="3527"/>
                      <a:pt x="720" y="3530"/>
                      <a:pt x="720" y="3533"/>
                    </a:cubicBezTo>
                    <a:cubicBezTo>
                      <a:pt x="700" y="3556"/>
                      <a:pt x="680" y="3576"/>
                      <a:pt x="657" y="3596"/>
                    </a:cubicBezTo>
                    <a:cubicBezTo>
                      <a:pt x="620" y="3628"/>
                      <a:pt x="650" y="3681"/>
                      <a:pt x="688" y="3681"/>
                    </a:cubicBezTo>
                    <a:cubicBezTo>
                      <a:pt x="697" y="3681"/>
                      <a:pt x="708" y="3678"/>
                      <a:pt x="717" y="3670"/>
                    </a:cubicBezTo>
                    <a:cubicBezTo>
                      <a:pt x="720" y="3667"/>
                      <a:pt x="723" y="3667"/>
                      <a:pt x="723" y="3663"/>
                    </a:cubicBezTo>
                    <a:cubicBezTo>
                      <a:pt x="761" y="3694"/>
                      <a:pt x="816" y="3704"/>
                      <a:pt x="864" y="3704"/>
                    </a:cubicBezTo>
                    <a:cubicBezTo>
                      <a:pt x="872" y="3704"/>
                      <a:pt x="879" y="3704"/>
                      <a:pt x="886" y="3703"/>
                    </a:cubicBezTo>
                    <a:cubicBezTo>
                      <a:pt x="1020" y="3687"/>
                      <a:pt x="1133" y="3587"/>
                      <a:pt x="1213" y="3487"/>
                    </a:cubicBezTo>
                    <a:cubicBezTo>
                      <a:pt x="1396" y="3260"/>
                      <a:pt x="1499" y="2960"/>
                      <a:pt x="1549" y="2677"/>
                    </a:cubicBezTo>
                    <a:cubicBezTo>
                      <a:pt x="1659" y="2078"/>
                      <a:pt x="1509" y="1458"/>
                      <a:pt x="1213" y="933"/>
                    </a:cubicBezTo>
                    <a:cubicBezTo>
                      <a:pt x="1070" y="679"/>
                      <a:pt x="897" y="430"/>
                      <a:pt x="687" y="223"/>
                    </a:cubicBezTo>
                    <a:cubicBezTo>
                      <a:pt x="580" y="117"/>
                      <a:pt x="441" y="50"/>
                      <a:pt x="294" y="13"/>
                    </a:cubicBezTo>
                    <a:cubicBezTo>
                      <a:pt x="266" y="7"/>
                      <a:pt x="22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13504650" y="-1918655"/>
                <a:ext cx="304377" cy="646215"/>
              </a:xfrm>
              <a:custGeom>
                <a:rect b="b" l="l" r="r" t="t"/>
                <a:pathLst>
                  <a:path extrusionOk="0" h="3864" w="1820">
                    <a:moveTo>
                      <a:pt x="266" y="162"/>
                    </a:moveTo>
                    <a:cubicBezTo>
                      <a:pt x="297" y="162"/>
                      <a:pt x="331" y="166"/>
                      <a:pt x="361" y="173"/>
                    </a:cubicBezTo>
                    <a:cubicBezTo>
                      <a:pt x="507" y="207"/>
                      <a:pt x="627" y="273"/>
                      <a:pt x="717" y="360"/>
                    </a:cubicBezTo>
                    <a:cubicBezTo>
                      <a:pt x="897" y="539"/>
                      <a:pt x="1069" y="773"/>
                      <a:pt x="1226" y="1053"/>
                    </a:cubicBezTo>
                    <a:cubicBezTo>
                      <a:pt x="1536" y="1598"/>
                      <a:pt x="1652" y="2201"/>
                      <a:pt x="1556" y="2744"/>
                    </a:cubicBezTo>
                    <a:cubicBezTo>
                      <a:pt x="1516" y="2964"/>
                      <a:pt x="1426" y="3277"/>
                      <a:pt x="1236" y="3516"/>
                    </a:cubicBezTo>
                    <a:cubicBezTo>
                      <a:pt x="1172" y="3593"/>
                      <a:pt x="1073" y="3690"/>
                      <a:pt x="960" y="3703"/>
                    </a:cubicBezTo>
                    <a:cubicBezTo>
                      <a:pt x="954" y="3704"/>
                      <a:pt x="947" y="3704"/>
                      <a:pt x="941" y="3704"/>
                    </a:cubicBezTo>
                    <a:cubicBezTo>
                      <a:pt x="907" y="3704"/>
                      <a:pt x="874" y="3697"/>
                      <a:pt x="860" y="3683"/>
                    </a:cubicBezTo>
                    <a:lnTo>
                      <a:pt x="853" y="3676"/>
                    </a:lnTo>
                    <a:lnTo>
                      <a:pt x="860" y="3670"/>
                    </a:lnTo>
                    <a:lnTo>
                      <a:pt x="866" y="3663"/>
                    </a:lnTo>
                    <a:lnTo>
                      <a:pt x="870" y="3656"/>
                    </a:lnTo>
                    <a:lnTo>
                      <a:pt x="877" y="3653"/>
                    </a:lnTo>
                    <a:lnTo>
                      <a:pt x="886" y="3640"/>
                    </a:lnTo>
                    <a:cubicBezTo>
                      <a:pt x="1080" y="3420"/>
                      <a:pt x="1196" y="3117"/>
                      <a:pt x="1243" y="2708"/>
                    </a:cubicBezTo>
                    <a:lnTo>
                      <a:pt x="1246" y="2680"/>
                    </a:lnTo>
                    <a:cubicBezTo>
                      <a:pt x="1266" y="2488"/>
                      <a:pt x="1289" y="2288"/>
                      <a:pt x="1266" y="2091"/>
                    </a:cubicBezTo>
                    <a:cubicBezTo>
                      <a:pt x="1243" y="1901"/>
                      <a:pt x="1172" y="1721"/>
                      <a:pt x="1113" y="1569"/>
                    </a:cubicBezTo>
                    <a:cubicBezTo>
                      <a:pt x="1000" y="1286"/>
                      <a:pt x="853" y="1019"/>
                      <a:pt x="677" y="776"/>
                    </a:cubicBezTo>
                    <a:cubicBezTo>
                      <a:pt x="587" y="653"/>
                      <a:pt x="490" y="533"/>
                      <a:pt x="387" y="423"/>
                    </a:cubicBezTo>
                    <a:cubicBezTo>
                      <a:pt x="333" y="367"/>
                      <a:pt x="281" y="313"/>
                      <a:pt x="224" y="260"/>
                    </a:cubicBezTo>
                    <a:cubicBezTo>
                      <a:pt x="221" y="257"/>
                      <a:pt x="217" y="253"/>
                      <a:pt x="210" y="247"/>
                    </a:cubicBezTo>
                    <a:cubicBezTo>
                      <a:pt x="193" y="230"/>
                      <a:pt x="167" y="207"/>
                      <a:pt x="167" y="193"/>
                    </a:cubicBezTo>
                    <a:cubicBezTo>
                      <a:pt x="170" y="187"/>
                      <a:pt x="170" y="183"/>
                      <a:pt x="177" y="180"/>
                    </a:cubicBezTo>
                    <a:cubicBezTo>
                      <a:pt x="195" y="167"/>
                      <a:pt x="229" y="162"/>
                      <a:pt x="266" y="162"/>
                    </a:cubicBezTo>
                    <a:close/>
                    <a:moveTo>
                      <a:pt x="266" y="1"/>
                    </a:moveTo>
                    <a:cubicBezTo>
                      <a:pt x="207" y="1"/>
                      <a:pt x="139" y="11"/>
                      <a:pt x="87" y="47"/>
                    </a:cubicBezTo>
                    <a:cubicBezTo>
                      <a:pt x="41" y="80"/>
                      <a:pt x="14" y="123"/>
                      <a:pt x="10" y="177"/>
                    </a:cubicBezTo>
                    <a:cubicBezTo>
                      <a:pt x="1" y="270"/>
                      <a:pt x="61" y="327"/>
                      <a:pt x="104" y="367"/>
                    </a:cubicBezTo>
                    <a:cubicBezTo>
                      <a:pt x="107" y="370"/>
                      <a:pt x="110" y="373"/>
                      <a:pt x="114" y="376"/>
                    </a:cubicBezTo>
                    <a:cubicBezTo>
                      <a:pt x="167" y="427"/>
                      <a:pt x="221" y="476"/>
                      <a:pt x="270" y="530"/>
                    </a:cubicBezTo>
                    <a:cubicBezTo>
                      <a:pt x="370" y="636"/>
                      <a:pt x="464" y="753"/>
                      <a:pt x="547" y="870"/>
                    </a:cubicBezTo>
                    <a:cubicBezTo>
                      <a:pt x="717" y="1102"/>
                      <a:pt x="857" y="1359"/>
                      <a:pt x="963" y="1626"/>
                    </a:cubicBezTo>
                    <a:cubicBezTo>
                      <a:pt x="1023" y="1772"/>
                      <a:pt x="1086" y="1941"/>
                      <a:pt x="1106" y="2111"/>
                    </a:cubicBezTo>
                    <a:cubicBezTo>
                      <a:pt x="1129" y="2288"/>
                      <a:pt x="1106" y="2477"/>
                      <a:pt x="1086" y="2664"/>
                    </a:cubicBezTo>
                    <a:lnTo>
                      <a:pt x="1083" y="2688"/>
                    </a:lnTo>
                    <a:cubicBezTo>
                      <a:pt x="1043" y="3057"/>
                      <a:pt x="940" y="3333"/>
                      <a:pt x="773" y="3527"/>
                    </a:cubicBezTo>
                    <a:cubicBezTo>
                      <a:pt x="760" y="3536"/>
                      <a:pt x="750" y="3547"/>
                      <a:pt x="740" y="3560"/>
                    </a:cubicBezTo>
                    <a:lnTo>
                      <a:pt x="740" y="3567"/>
                    </a:lnTo>
                    <a:cubicBezTo>
                      <a:pt x="720" y="3584"/>
                      <a:pt x="703" y="3600"/>
                      <a:pt x="687" y="3616"/>
                    </a:cubicBezTo>
                    <a:cubicBezTo>
                      <a:pt x="653" y="3647"/>
                      <a:pt x="637" y="3690"/>
                      <a:pt x="647" y="3736"/>
                    </a:cubicBezTo>
                    <a:cubicBezTo>
                      <a:pt x="657" y="3779"/>
                      <a:pt x="690" y="3819"/>
                      <a:pt x="733" y="3833"/>
                    </a:cubicBezTo>
                    <a:cubicBezTo>
                      <a:pt x="746" y="3839"/>
                      <a:pt x="759" y="3841"/>
                      <a:pt x="772" y="3841"/>
                    </a:cubicBezTo>
                    <a:cubicBezTo>
                      <a:pt x="782" y="3841"/>
                      <a:pt x="793" y="3839"/>
                      <a:pt x="803" y="3836"/>
                    </a:cubicBezTo>
                    <a:cubicBezTo>
                      <a:pt x="850" y="3859"/>
                      <a:pt x="900" y="3863"/>
                      <a:pt x="937" y="3863"/>
                    </a:cubicBezTo>
                    <a:cubicBezTo>
                      <a:pt x="957" y="3863"/>
                      <a:pt x="969" y="3863"/>
                      <a:pt x="980" y="3859"/>
                    </a:cubicBezTo>
                    <a:cubicBezTo>
                      <a:pt x="1113" y="3843"/>
                      <a:pt x="1243" y="3763"/>
                      <a:pt x="1359" y="3616"/>
                    </a:cubicBezTo>
                    <a:cubicBezTo>
                      <a:pt x="1572" y="3353"/>
                      <a:pt x="1669" y="3011"/>
                      <a:pt x="1712" y="2774"/>
                    </a:cubicBezTo>
                    <a:cubicBezTo>
                      <a:pt x="1819" y="2191"/>
                      <a:pt x="1696" y="1552"/>
                      <a:pt x="1366" y="973"/>
                    </a:cubicBezTo>
                    <a:cubicBezTo>
                      <a:pt x="1200" y="679"/>
                      <a:pt x="1020" y="436"/>
                      <a:pt x="826" y="247"/>
                    </a:cubicBezTo>
                    <a:cubicBezTo>
                      <a:pt x="717" y="137"/>
                      <a:pt x="573" y="60"/>
                      <a:pt x="397" y="17"/>
                    </a:cubicBezTo>
                    <a:cubicBezTo>
                      <a:pt x="387" y="13"/>
                      <a:pt x="332" y="1"/>
                      <a:pt x="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12513461" y="-1628509"/>
                <a:ext cx="325951" cy="599555"/>
              </a:xfrm>
              <a:custGeom>
                <a:rect b="b" l="l" r="r" t="t"/>
                <a:pathLst>
                  <a:path extrusionOk="0" h="3585" w="1949">
                    <a:moveTo>
                      <a:pt x="595" y="1"/>
                    </a:moveTo>
                    <a:cubicBezTo>
                      <a:pt x="555" y="1"/>
                      <a:pt x="515" y="5"/>
                      <a:pt x="473" y="14"/>
                    </a:cubicBezTo>
                    <a:cubicBezTo>
                      <a:pt x="246" y="60"/>
                      <a:pt x="0" y="320"/>
                      <a:pt x="214" y="533"/>
                    </a:cubicBezTo>
                    <a:cubicBezTo>
                      <a:pt x="310" y="630"/>
                      <a:pt x="440" y="686"/>
                      <a:pt x="543" y="776"/>
                    </a:cubicBezTo>
                    <a:cubicBezTo>
                      <a:pt x="663" y="879"/>
                      <a:pt x="763" y="1002"/>
                      <a:pt x="839" y="1142"/>
                    </a:cubicBezTo>
                    <a:cubicBezTo>
                      <a:pt x="930" y="1309"/>
                      <a:pt x="982" y="1495"/>
                      <a:pt x="1022" y="1678"/>
                    </a:cubicBezTo>
                    <a:cubicBezTo>
                      <a:pt x="1066" y="1875"/>
                      <a:pt x="1093" y="2075"/>
                      <a:pt x="1086" y="2278"/>
                    </a:cubicBezTo>
                    <a:cubicBezTo>
                      <a:pt x="1073" y="2648"/>
                      <a:pt x="923" y="2977"/>
                      <a:pt x="753" y="3297"/>
                    </a:cubicBezTo>
                    <a:cubicBezTo>
                      <a:pt x="663" y="3357"/>
                      <a:pt x="646" y="3490"/>
                      <a:pt x="746" y="3553"/>
                    </a:cubicBezTo>
                    <a:cubicBezTo>
                      <a:pt x="781" y="3576"/>
                      <a:pt x="824" y="3584"/>
                      <a:pt x="868" y="3584"/>
                    </a:cubicBezTo>
                    <a:cubicBezTo>
                      <a:pt x="948" y="3584"/>
                      <a:pt x="1036" y="3556"/>
                      <a:pt x="1102" y="3530"/>
                    </a:cubicBezTo>
                    <a:cubicBezTo>
                      <a:pt x="1376" y="3420"/>
                      <a:pt x="1559" y="3170"/>
                      <a:pt x="1672" y="2911"/>
                    </a:cubicBezTo>
                    <a:cubicBezTo>
                      <a:pt x="1742" y="2751"/>
                      <a:pt x="1789" y="2588"/>
                      <a:pt x="1835" y="2421"/>
                    </a:cubicBezTo>
                    <a:cubicBezTo>
                      <a:pt x="1882" y="2255"/>
                      <a:pt x="1922" y="2081"/>
                      <a:pt x="1932" y="1909"/>
                    </a:cubicBezTo>
                    <a:cubicBezTo>
                      <a:pt x="1949" y="1605"/>
                      <a:pt x="1862" y="1309"/>
                      <a:pt x="1725" y="1042"/>
                    </a:cubicBezTo>
                    <a:cubicBezTo>
                      <a:pt x="1585" y="773"/>
                      <a:pt x="1402" y="520"/>
                      <a:pt x="1193" y="303"/>
                    </a:cubicBezTo>
                    <a:cubicBezTo>
                      <a:pt x="1033" y="139"/>
                      <a:pt x="826" y="1"/>
                      <a:pt x="5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12518478" y="-1642054"/>
                <a:ext cx="334313" cy="626816"/>
              </a:xfrm>
              <a:custGeom>
                <a:rect b="b" l="l" r="r" t="t"/>
                <a:pathLst>
                  <a:path extrusionOk="0" h="3748" w="1999">
                    <a:moveTo>
                      <a:pt x="563" y="161"/>
                    </a:moveTo>
                    <a:cubicBezTo>
                      <a:pt x="786" y="161"/>
                      <a:pt x="976" y="307"/>
                      <a:pt x="1106" y="437"/>
                    </a:cubicBezTo>
                    <a:cubicBezTo>
                      <a:pt x="1309" y="651"/>
                      <a:pt x="1489" y="900"/>
                      <a:pt x="1622" y="1160"/>
                    </a:cubicBezTo>
                    <a:cubicBezTo>
                      <a:pt x="1768" y="1440"/>
                      <a:pt x="1835" y="1719"/>
                      <a:pt x="1822" y="1986"/>
                    </a:cubicBezTo>
                    <a:cubicBezTo>
                      <a:pt x="1812" y="2159"/>
                      <a:pt x="1768" y="2332"/>
                      <a:pt x="1728" y="2482"/>
                    </a:cubicBezTo>
                    <a:cubicBezTo>
                      <a:pt x="1685" y="2635"/>
                      <a:pt x="1639" y="2801"/>
                      <a:pt x="1569" y="2958"/>
                    </a:cubicBezTo>
                    <a:cubicBezTo>
                      <a:pt x="1482" y="3161"/>
                      <a:pt x="1319" y="3424"/>
                      <a:pt x="1043" y="3538"/>
                    </a:cubicBezTo>
                    <a:cubicBezTo>
                      <a:pt x="951" y="3574"/>
                      <a:pt x="885" y="3587"/>
                      <a:pt x="839" y="3587"/>
                    </a:cubicBezTo>
                    <a:cubicBezTo>
                      <a:pt x="801" y="3587"/>
                      <a:pt x="776" y="3578"/>
                      <a:pt x="760" y="3568"/>
                    </a:cubicBezTo>
                    <a:cubicBezTo>
                      <a:pt x="740" y="3554"/>
                      <a:pt x="729" y="3538"/>
                      <a:pt x="726" y="3514"/>
                    </a:cubicBezTo>
                    <a:cubicBezTo>
                      <a:pt x="726" y="3488"/>
                      <a:pt x="743" y="3461"/>
                      <a:pt x="766" y="3444"/>
                    </a:cubicBezTo>
                    <a:lnTo>
                      <a:pt x="783" y="3434"/>
                    </a:lnTo>
                    <a:lnTo>
                      <a:pt x="793" y="3414"/>
                    </a:lnTo>
                    <a:cubicBezTo>
                      <a:pt x="963" y="3098"/>
                      <a:pt x="1123" y="2749"/>
                      <a:pt x="1135" y="2362"/>
                    </a:cubicBezTo>
                    <a:cubicBezTo>
                      <a:pt x="1143" y="2173"/>
                      <a:pt x="1120" y="1973"/>
                      <a:pt x="1072" y="1743"/>
                    </a:cubicBezTo>
                    <a:cubicBezTo>
                      <a:pt x="1036" y="1583"/>
                      <a:pt x="983" y="1377"/>
                      <a:pt x="880" y="1186"/>
                    </a:cubicBezTo>
                    <a:cubicBezTo>
                      <a:pt x="800" y="1037"/>
                      <a:pt x="690" y="903"/>
                      <a:pt x="566" y="794"/>
                    </a:cubicBezTo>
                    <a:cubicBezTo>
                      <a:pt x="513" y="754"/>
                      <a:pt x="460" y="717"/>
                      <a:pt x="407" y="684"/>
                    </a:cubicBezTo>
                    <a:cubicBezTo>
                      <a:pt x="347" y="644"/>
                      <a:pt x="287" y="604"/>
                      <a:pt x="240" y="557"/>
                    </a:cubicBezTo>
                    <a:cubicBezTo>
                      <a:pt x="187" y="507"/>
                      <a:pt x="170" y="451"/>
                      <a:pt x="187" y="394"/>
                    </a:cubicBezTo>
                    <a:cubicBezTo>
                      <a:pt x="216" y="294"/>
                      <a:pt x="336" y="198"/>
                      <a:pt x="460" y="171"/>
                    </a:cubicBezTo>
                    <a:cubicBezTo>
                      <a:pt x="496" y="164"/>
                      <a:pt x="530" y="161"/>
                      <a:pt x="563" y="161"/>
                    </a:cubicBezTo>
                    <a:close/>
                    <a:moveTo>
                      <a:pt x="565" y="0"/>
                    </a:moveTo>
                    <a:cubicBezTo>
                      <a:pt x="518" y="0"/>
                      <a:pt x="472" y="5"/>
                      <a:pt x="427" y="15"/>
                    </a:cubicBezTo>
                    <a:cubicBezTo>
                      <a:pt x="270" y="47"/>
                      <a:pt x="87" y="175"/>
                      <a:pt x="33" y="347"/>
                    </a:cubicBezTo>
                    <a:cubicBezTo>
                      <a:pt x="1" y="464"/>
                      <a:pt x="33" y="577"/>
                      <a:pt x="127" y="671"/>
                    </a:cubicBezTo>
                    <a:cubicBezTo>
                      <a:pt x="187" y="731"/>
                      <a:pt x="253" y="774"/>
                      <a:pt x="320" y="817"/>
                    </a:cubicBezTo>
                    <a:cubicBezTo>
                      <a:pt x="370" y="851"/>
                      <a:pt x="420" y="880"/>
                      <a:pt x="460" y="917"/>
                    </a:cubicBezTo>
                    <a:cubicBezTo>
                      <a:pt x="573" y="1014"/>
                      <a:pt x="670" y="1130"/>
                      <a:pt x="740" y="1263"/>
                    </a:cubicBezTo>
                    <a:cubicBezTo>
                      <a:pt x="833" y="1436"/>
                      <a:pt x="883" y="1630"/>
                      <a:pt x="916" y="1776"/>
                    </a:cubicBezTo>
                    <a:cubicBezTo>
                      <a:pt x="963" y="1993"/>
                      <a:pt x="983" y="2182"/>
                      <a:pt x="976" y="2356"/>
                    </a:cubicBezTo>
                    <a:cubicBezTo>
                      <a:pt x="966" y="2685"/>
                      <a:pt x="843" y="2985"/>
                      <a:pt x="660" y="3324"/>
                    </a:cubicBezTo>
                    <a:cubicBezTo>
                      <a:pt x="603" y="3371"/>
                      <a:pt x="566" y="3444"/>
                      <a:pt x="566" y="3518"/>
                    </a:cubicBezTo>
                    <a:cubicBezTo>
                      <a:pt x="570" y="3594"/>
                      <a:pt x="606" y="3661"/>
                      <a:pt x="673" y="3701"/>
                    </a:cubicBezTo>
                    <a:cubicBezTo>
                      <a:pt x="720" y="3731"/>
                      <a:pt x="776" y="3748"/>
                      <a:pt x="840" y="3748"/>
                    </a:cubicBezTo>
                    <a:cubicBezTo>
                      <a:pt x="913" y="3748"/>
                      <a:pt x="1003" y="3728"/>
                      <a:pt x="1103" y="3684"/>
                    </a:cubicBezTo>
                    <a:cubicBezTo>
                      <a:pt x="1429" y="3554"/>
                      <a:pt x="1615" y="3251"/>
                      <a:pt x="1715" y="3021"/>
                    </a:cubicBezTo>
                    <a:cubicBezTo>
                      <a:pt x="1788" y="2855"/>
                      <a:pt x="1842" y="2678"/>
                      <a:pt x="1882" y="2522"/>
                    </a:cubicBezTo>
                    <a:cubicBezTo>
                      <a:pt x="1925" y="2369"/>
                      <a:pt x="1968" y="2182"/>
                      <a:pt x="1982" y="1996"/>
                    </a:cubicBezTo>
                    <a:cubicBezTo>
                      <a:pt x="1999" y="1699"/>
                      <a:pt x="1925" y="1393"/>
                      <a:pt x="1765" y="1086"/>
                    </a:cubicBezTo>
                    <a:cubicBezTo>
                      <a:pt x="1625" y="814"/>
                      <a:pt x="1435" y="551"/>
                      <a:pt x="1219" y="327"/>
                    </a:cubicBezTo>
                    <a:cubicBezTo>
                      <a:pt x="1010" y="112"/>
                      <a:pt x="78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11879147" y="-1489539"/>
                <a:ext cx="263570" cy="627652"/>
              </a:xfrm>
              <a:custGeom>
                <a:rect b="b" l="l" r="r" t="t"/>
                <a:pathLst>
                  <a:path extrusionOk="0" h="3753" w="1576">
                    <a:moveTo>
                      <a:pt x="237" y="1"/>
                    </a:moveTo>
                    <a:cubicBezTo>
                      <a:pt x="206" y="1"/>
                      <a:pt x="176" y="5"/>
                      <a:pt x="147" y="15"/>
                    </a:cubicBezTo>
                    <a:cubicBezTo>
                      <a:pt x="43" y="45"/>
                      <a:pt x="0" y="142"/>
                      <a:pt x="67" y="231"/>
                    </a:cubicBezTo>
                    <a:cubicBezTo>
                      <a:pt x="160" y="348"/>
                      <a:pt x="283" y="448"/>
                      <a:pt x="390" y="554"/>
                    </a:cubicBezTo>
                    <a:cubicBezTo>
                      <a:pt x="610" y="781"/>
                      <a:pt x="770" y="1064"/>
                      <a:pt x="883" y="1357"/>
                    </a:cubicBezTo>
                    <a:cubicBezTo>
                      <a:pt x="950" y="1537"/>
                      <a:pt x="979" y="1726"/>
                      <a:pt x="1002" y="1917"/>
                    </a:cubicBezTo>
                    <a:cubicBezTo>
                      <a:pt x="1026" y="2109"/>
                      <a:pt x="1046" y="2303"/>
                      <a:pt x="1046" y="2499"/>
                    </a:cubicBezTo>
                    <a:cubicBezTo>
                      <a:pt x="1042" y="2836"/>
                      <a:pt x="976" y="3179"/>
                      <a:pt x="793" y="3462"/>
                    </a:cubicBezTo>
                    <a:cubicBezTo>
                      <a:pt x="783" y="3462"/>
                      <a:pt x="773" y="3465"/>
                      <a:pt x="763" y="3475"/>
                    </a:cubicBezTo>
                    <a:cubicBezTo>
                      <a:pt x="693" y="3538"/>
                      <a:pt x="616" y="3664"/>
                      <a:pt x="730" y="3731"/>
                    </a:cubicBezTo>
                    <a:cubicBezTo>
                      <a:pt x="756" y="3746"/>
                      <a:pt x="783" y="3752"/>
                      <a:pt x="810" y="3752"/>
                    </a:cubicBezTo>
                    <a:cubicBezTo>
                      <a:pt x="901" y="3752"/>
                      <a:pt x="989" y="3676"/>
                      <a:pt x="1046" y="3611"/>
                    </a:cubicBezTo>
                    <a:cubicBezTo>
                      <a:pt x="1233" y="3408"/>
                      <a:pt x="1359" y="3155"/>
                      <a:pt x="1426" y="2892"/>
                    </a:cubicBezTo>
                    <a:cubicBezTo>
                      <a:pt x="1576" y="2319"/>
                      <a:pt x="1469" y="1726"/>
                      <a:pt x="1242" y="1190"/>
                    </a:cubicBezTo>
                    <a:cubicBezTo>
                      <a:pt x="1126" y="914"/>
                      <a:pt x="986" y="644"/>
                      <a:pt x="819" y="398"/>
                    </a:cubicBezTo>
                    <a:cubicBezTo>
                      <a:pt x="736" y="278"/>
                      <a:pt x="640" y="165"/>
                      <a:pt x="513" y="91"/>
                    </a:cubicBezTo>
                    <a:cubicBezTo>
                      <a:pt x="435" y="4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1869615" y="-1502751"/>
                <a:ext cx="284810" cy="653908"/>
              </a:xfrm>
              <a:custGeom>
                <a:rect b="b" l="l" r="r" t="t"/>
                <a:pathLst>
                  <a:path extrusionOk="0" h="3910" w="1703">
                    <a:moveTo>
                      <a:pt x="292" y="160"/>
                    </a:moveTo>
                    <a:cubicBezTo>
                      <a:pt x="385" y="160"/>
                      <a:pt x="485" y="213"/>
                      <a:pt x="530" y="237"/>
                    </a:cubicBezTo>
                    <a:cubicBezTo>
                      <a:pt x="630" y="297"/>
                      <a:pt x="720" y="390"/>
                      <a:pt x="810" y="520"/>
                    </a:cubicBezTo>
                    <a:cubicBezTo>
                      <a:pt x="960" y="747"/>
                      <a:pt x="1099" y="1006"/>
                      <a:pt x="1223" y="1300"/>
                    </a:cubicBezTo>
                    <a:cubicBezTo>
                      <a:pt x="1476" y="1896"/>
                      <a:pt x="1539" y="2451"/>
                      <a:pt x="1406" y="2951"/>
                    </a:cubicBezTo>
                    <a:cubicBezTo>
                      <a:pt x="1336" y="3218"/>
                      <a:pt x="1213" y="3454"/>
                      <a:pt x="1047" y="3637"/>
                    </a:cubicBezTo>
                    <a:cubicBezTo>
                      <a:pt x="1011" y="3676"/>
                      <a:pt x="933" y="3751"/>
                      <a:pt x="866" y="3751"/>
                    </a:cubicBezTo>
                    <a:cubicBezTo>
                      <a:pt x="853" y="3751"/>
                      <a:pt x="839" y="3748"/>
                      <a:pt x="827" y="3740"/>
                    </a:cubicBezTo>
                    <a:cubicBezTo>
                      <a:pt x="810" y="3730"/>
                      <a:pt x="810" y="3724"/>
                      <a:pt x="810" y="3724"/>
                    </a:cubicBezTo>
                    <a:cubicBezTo>
                      <a:pt x="807" y="3700"/>
                      <a:pt x="830" y="3657"/>
                      <a:pt x="867" y="3620"/>
                    </a:cubicBezTo>
                    <a:lnTo>
                      <a:pt x="893" y="3620"/>
                    </a:lnTo>
                    <a:lnTo>
                      <a:pt x="916" y="3584"/>
                    </a:lnTo>
                    <a:cubicBezTo>
                      <a:pt x="1090" y="3318"/>
                      <a:pt x="1179" y="2978"/>
                      <a:pt x="1183" y="2578"/>
                    </a:cubicBezTo>
                    <a:cubicBezTo>
                      <a:pt x="1183" y="2365"/>
                      <a:pt x="1159" y="2159"/>
                      <a:pt x="1139" y="1985"/>
                    </a:cubicBezTo>
                    <a:cubicBezTo>
                      <a:pt x="1113" y="1789"/>
                      <a:pt x="1087" y="1596"/>
                      <a:pt x="1013" y="1409"/>
                    </a:cubicBezTo>
                    <a:cubicBezTo>
                      <a:pt x="887" y="1077"/>
                      <a:pt x="717" y="797"/>
                      <a:pt x="504" y="580"/>
                    </a:cubicBezTo>
                    <a:cubicBezTo>
                      <a:pt x="467" y="540"/>
                      <a:pt x="424" y="500"/>
                      <a:pt x="384" y="464"/>
                    </a:cubicBezTo>
                    <a:cubicBezTo>
                      <a:pt x="311" y="393"/>
                      <a:pt x="244" y="330"/>
                      <a:pt x="188" y="261"/>
                    </a:cubicBezTo>
                    <a:cubicBezTo>
                      <a:pt x="174" y="241"/>
                      <a:pt x="171" y="227"/>
                      <a:pt x="174" y="210"/>
                    </a:cubicBezTo>
                    <a:cubicBezTo>
                      <a:pt x="177" y="193"/>
                      <a:pt x="200" y="177"/>
                      <a:pt x="228" y="170"/>
                    </a:cubicBezTo>
                    <a:cubicBezTo>
                      <a:pt x="248" y="163"/>
                      <a:pt x="270" y="160"/>
                      <a:pt x="292" y="160"/>
                    </a:cubicBezTo>
                    <a:close/>
                    <a:moveTo>
                      <a:pt x="291" y="0"/>
                    </a:moveTo>
                    <a:cubicBezTo>
                      <a:pt x="254" y="0"/>
                      <a:pt x="215" y="5"/>
                      <a:pt x="177" y="18"/>
                    </a:cubicBezTo>
                    <a:cubicBezTo>
                      <a:pt x="100" y="41"/>
                      <a:pt x="41" y="94"/>
                      <a:pt x="21" y="164"/>
                    </a:cubicBezTo>
                    <a:cubicBezTo>
                      <a:pt x="1" y="230"/>
                      <a:pt x="14" y="297"/>
                      <a:pt x="60" y="357"/>
                    </a:cubicBezTo>
                    <a:cubicBezTo>
                      <a:pt x="128" y="440"/>
                      <a:pt x="200" y="510"/>
                      <a:pt x="274" y="580"/>
                    </a:cubicBezTo>
                    <a:cubicBezTo>
                      <a:pt x="314" y="617"/>
                      <a:pt x="354" y="653"/>
                      <a:pt x="391" y="690"/>
                    </a:cubicBezTo>
                    <a:cubicBezTo>
                      <a:pt x="587" y="893"/>
                      <a:pt x="747" y="1153"/>
                      <a:pt x="864" y="1466"/>
                    </a:cubicBezTo>
                    <a:cubicBezTo>
                      <a:pt x="930" y="1636"/>
                      <a:pt x="956" y="1819"/>
                      <a:pt x="980" y="2005"/>
                    </a:cubicBezTo>
                    <a:cubicBezTo>
                      <a:pt x="1004" y="2171"/>
                      <a:pt x="1024" y="2371"/>
                      <a:pt x="1024" y="2578"/>
                    </a:cubicBezTo>
                    <a:cubicBezTo>
                      <a:pt x="1020" y="2935"/>
                      <a:pt x="944" y="3234"/>
                      <a:pt x="797" y="3474"/>
                    </a:cubicBezTo>
                    <a:cubicBezTo>
                      <a:pt x="787" y="3481"/>
                      <a:pt x="777" y="3487"/>
                      <a:pt x="767" y="3494"/>
                    </a:cubicBezTo>
                    <a:cubicBezTo>
                      <a:pt x="704" y="3550"/>
                      <a:pt x="640" y="3647"/>
                      <a:pt x="650" y="3740"/>
                    </a:cubicBezTo>
                    <a:cubicBezTo>
                      <a:pt x="657" y="3797"/>
                      <a:pt x="690" y="3847"/>
                      <a:pt x="747" y="3880"/>
                    </a:cubicBezTo>
                    <a:cubicBezTo>
                      <a:pt x="784" y="3900"/>
                      <a:pt x="824" y="3910"/>
                      <a:pt x="864" y="3910"/>
                    </a:cubicBezTo>
                    <a:cubicBezTo>
                      <a:pt x="960" y="3910"/>
                      <a:pt x="1063" y="3854"/>
                      <a:pt x="1163" y="3743"/>
                    </a:cubicBezTo>
                    <a:cubicBezTo>
                      <a:pt x="1346" y="3541"/>
                      <a:pt x="1486" y="3281"/>
                      <a:pt x="1563" y="2991"/>
                    </a:cubicBezTo>
                    <a:cubicBezTo>
                      <a:pt x="1703" y="2455"/>
                      <a:pt x="1639" y="1865"/>
                      <a:pt x="1373" y="1236"/>
                    </a:cubicBezTo>
                    <a:cubicBezTo>
                      <a:pt x="1243" y="937"/>
                      <a:pt x="1099" y="663"/>
                      <a:pt x="944" y="430"/>
                    </a:cubicBezTo>
                    <a:cubicBezTo>
                      <a:pt x="840" y="281"/>
                      <a:pt x="730" y="170"/>
                      <a:pt x="610" y="101"/>
                    </a:cubicBezTo>
                    <a:cubicBezTo>
                      <a:pt x="541" y="59"/>
                      <a:pt x="420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1372097" y="-1296387"/>
                <a:ext cx="102853" cy="444022"/>
              </a:xfrm>
              <a:custGeom>
                <a:rect b="b" l="l" r="r" t="t"/>
                <a:pathLst>
                  <a:path extrusionOk="0" h="2655" w="615">
                    <a:moveTo>
                      <a:pt x="112" y="0"/>
                    </a:moveTo>
                    <a:cubicBezTo>
                      <a:pt x="56" y="0"/>
                      <a:pt x="1" y="52"/>
                      <a:pt x="39" y="112"/>
                    </a:cubicBezTo>
                    <a:cubicBezTo>
                      <a:pt x="258" y="475"/>
                      <a:pt x="395" y="885"/>
                      <a:pt x="432" y="1308"/>
                    </a:cubicBezTo>
                    <a:cubicBezTo>
                      <a:pt x="452" y="1517"/>
                      <a:pt x="445" y="1724"/>
                      <a:pt x="415" y="1930"/>
                    </a:cubicBezTo>
                    <a:cubicBezTo>
                      <a:pt x="382" y="2147"/>
                      <a:pt x="325" y="2360"/>
                      <a:pt x="186" y="2529"/>
                    </a:cubicBezTo>
                    <a:cubicBezTo>
                      <a:pt x="137" y="2588"/>
                      <a:pt x="194" y="2655"/>
                      <a:pt x="255" y="2655"/>
                    </a:cubicBezTo>
                    <a:cubicBezTo>
                      <a:pt x="277" y="2655"/>
                      <a:pt x="300" y="2646"/>
                      <a:pt x="318" y="2623"/>
                    </a:cubicBezTo>
                    <a:cubicBezTo>
                      <a:pt x="468" y="2443"/>
                      <a:pt x="535" y="2216"/>
                      <a:pt x="572" y="1990"/>
                    </a:cubicBezTo>
                    <a:cubicBezTo>
                      <a:pt x="608" y="1770"/>
                      <a:pt x="615" y="1547"/>
                      <a:pt x="598" y="1324"/>
                    </a:cubicBezTo>
                    <a:cubicBezTo>
                      <a:pt x="565" y="871"/>
                      <a:pt x="422" y="428"/>
                      <a:pt x="186" y="42"/>
                    </a:cubicBezTo>
                    <a:cubicBezTo>
                      <a:pt x="168" y="13"/>
                      <a:pt x="14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1354036" y="-1096713"/>
                <a:ext cx="31943" cy="33114"/>
              </a:xfrm>
              <a:custGeom>
                <a:rect b="b" l="l" r="r" t="t"/>
                <a:pathLst>
                  <a:path extrusionOk="0" h="198" w="191">
                    <a:moveTo>
                      <a:pt x="91" y="0"/>
                    </a:moveTo>
                    <a:cubicBezTo>
                      <a:pt x="71" y="0"/>
                      <a:pt x="43" y="7"/>
                      <a:pt x="31" y="20"/>
                    </a:cubicBezTo>
                    <a:cubicBezTo>
                      <a:pt x="14" y="34"/>
                      <a:pt x="0" y="54"/>
                      <a:pt x="0" y="77"/>
                    </a:cubicBezTo>
                    <a:cubicBezTo>
                      <a:pt x="0" y="97"/>
                      <a:pt x="3" y="120"/>
                      <a:pt x="20" y="137"/>
                    </a:cubicBezTo>
                    <a:cubicBezTo>
                      <a:pt x="27" y="147"/>
                      <a:pt x="37" y="157"/>
                      <a:pt x="47" y="167"/>
                    </a:cubicBezTo>
                    <a:cubicBezTo>
                      <a:pt x="60" y="183"/>
                      <a:pt x="80" y="197"/>
                      <a:pt x="100" y="197"/>
                    </a:cubicBezTo>
                    <a:cubicBezTo>
                      <a:pt x="103" y="197"/>
                      <a:pt x="107" y="197"/>
                      <a:pt x="111" y="197"/>
                    </a:cubicBezTo>
                    <a:cubicBezTo>
                      <a:pt x="129" y="197"/>
                      <a:pt x="149" y="191"/>
                      <a:pt x="160" y="177"/>
                    </a:cubicBezTo>
                    <a:cubicBezTo>
                      <a:pt x="177" y="163"/>
                      <a:pt x="190" y="143"/>
                      <a:pt x="190" y="123"/>
                    </a:cubicBezTo>
                    <a:cubicBezTo>
                      <a:pt x="190" y="100"/>
                      <a:pt x="186" y="80"/>
                      <a:pt x="170" y="63"/>
                    </a:cubicBezTo>
                    <a:cubicBezTo>
                      <a:pt x="163" y="50"/>
                      <a:pt x="154" y="40"/>
                      <a:pt x="143" y="30"/>
                    </a:cubicBezTo>
                    <a:cubicBezTo>
                      <a:pt x="131" y="14"/>
                      <a:pt x="111" y="3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1329620" y="-1152401"/>
                <a:ext cx="36793" cy="27427"/>
              </a:xfrm>
              <a:custGeom>
                <a:rect b="b" l="l" r="r" t="t"/>
                <a:pathLst>
                  <a:path extrusionOk="0" h="164" w="220">
                    <a:moveTo>
                      <a:pt x="107" y="0"/>
                    </a:moveTo>
                    <a:cubicBezTo>
                      <a:pt x="12" y="0"/>
                      <a:pt x="0" y="154"/>
                      <a:pt x="103" y="164"/>
                    </a:cubicBezTo>
                    <a:cubicBezTo>
                      <a:pt x="106" y="164"/>
                      <a:pt x="109" y="164"/>
                      <a:pt x="112" y="164"/>
                    </a:cubicBezTo>
                    <a:cubicBezTo>
                      <a:pt x="207" y="164"/>
                      <a:pt x="220" y="10"/>
                      <a:pt x="117" y="1"/>
                    </a:cubicBezTo>
                    <a:cubicBezTo>
                      <a:pt x="113" y="0"/>
                      <a:pt x="110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1368920" y="-1149056"/>
                <a:ext cx="36626" cy="27427"/>
              </a:xfrm>
              <a:custGeom>
                <a:rect b="b" l="l" r="r" t="t"/>
                <a:pathLst>
                  <a:path extrusionOk="0" h="164" w="219">
                    <a:moveTo>
                      <a:pt x="105" y="0"/>
                    </a:moveTo>
                    <a:cubicBezTo>
                      <a:pt x="10" y="0"/>
                      <a:pt x="1" y="154"/>
                      <a:pt x="101" y="164"/>
                    </a:cubicBezTo>
                    <a:cubicBezTo>
                      <a:pt x="105" y="164"/>
                      <a:pt x="107" y="164"/>
                      <a:pt x="110" y="164"/>
                    </a:cubicBezTo>
                    <a:cubicBezTo>
                      <a:pt x="208" y="164"/>
                      <a:pt x="218" y="10"/>
                      <a:pt x="114" y="1"/>
                    </a:cubicBezTo>
                    <a:cubicBezTo>
                      <a:pt x="111" y="0"/>
                      <a:pt x="108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1552207" y="-1103569"/>
                <a:ext cx="36960" cy="27595"/>
              </a:xfrm>
              <a:custGeom>
                <a:rect b="b" l="l" r="r" t="t"/>
                <a:pathLst>
                  <a:path extrusionOk="0" h="165" w="221">
                    <a:moveTo>
                      <a:pt x="108" y="1"/>
                    </a:moveTo>
                    <a:cubicBezTo>
                      <a:pt x="10" y="1"/>
                      <a:pt x="0" y="155"/>
                      <a:pt x="104" y="164"/>
                    </a:cubicBezTo>
                    <a:cubicBezTo>
                      <a:pt x="108" y="164"/>
                      <a:pt x="111" y="165"/>
                      <a:pt x="114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1612913" y="-1009418"/>
                <a:ext cx="37127" cy="27595"/>
              </a:xfrm>
              <a:custGeom>
                <a:rect b="b" l="l" r="r" t="t"/>
                <a:pathLst>
                  <a:path extrusionOk="0" h="165" w="222">
                    <a:moveTo>
                      <a:pt x="108" y="0"/>
                    </a:moveTo>
                    <a:cubicBezTo>
                      <a:pt x="10" y="0"/>
                      <a:pt x="0" y="154"/>
                      <a:pt x="104" y="165"/>
                    </a:cubicBezTo>
                    <a:cubicBezTo>
                      <a:pt x="107" y="165"/>
                      <a:pt x="110" y="165"/>
                      <a:pt x="113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0"/>
                      <a:pt x="111" y="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1729307" y="-1221467"/>
                <a:ext cx="28598" cy="32445"/>
              </a:xfrm>
              <a:custGeom>
                <a:rect b="b" l="l" r="r" t="t"/>
                <a:pathLst>
                  <a:path extrusionOk="0" h="194" w="171">
                    <a:moveTo>
                      <a:pt x="94" y="0"/>
                    </a:moveTo>
                    <a:cubicBezTo>
                      <a:pt x="71" y="0"/>
                      <a:pt x="51" y="4"/>
                      <a:pt x="34" y="20"/>
                    </a:cubicBezTo>
                    <a:cubicBezTo>
                      <a:pt x="17" y="34"/>
                      <a:pt x="8" y="54"/>
                      <a:pt x="4" y="74"/>
                    </a:cubicBezTo>
                    <a:lnTo>
                      <a:pt x="0" y="103"/>
                    </a:lnTo>
                    <a:cubicBezTo>
                      <a:pt x="0" y="127"/>
                      <a:pt x="8" y="147"/>
                      <a:pt x="20" y="163"/>
                    </a:cubicBezTo>
                    <a:cubicBezTo>
                      <a:pt x="28" y="174"/>
                      <a:pt x="34" y="180"/>
                      <a:pt x="44" y="183"/>
                    </a:cubicBezTo>
                    <a:cubicBezTo>
                      <a:pt x="54" y="190"/>
                      <a:pt x="64" y="194"/>
                      <a:pt x="77" y="194"/>
                    </a:cubicBezTo>
                    <a:cubicBezTo>
                      <a:pt x="97" y="194"/>
                      <a:pt x="120" y="190"/>
                      <a:pt x="137" y="174"/>
                    </a:cubicBezTo>
                    <a:cubicBezTo>
                      <a:pt x="151" y="160"/>
                      <a:pt x="164" y="140"/>
                      <a:pt x="164" y="120"/>
                    </a:cubicBezTo>
                    <a:lnTo>
                      <a:pt x="167" y="90"/>
                    </a:lnTo>
                    <a:cubicBezTo>
                      <a:pt x="171" y="67"/>
                      <a:pt x="164" y="47"/>
                      <a:pt x="147" y="30"/>
                    </a:cubicBezTo>
                    <a:cubicBezTo>
                      <a:pt x="140" y="20"/>
                      <a:pt x="134" y="14"/>
                      <a:pt x="124" y="10"/>
                    </a:cubicBezTo>
                    <a:cubicBezTo>
                      <a:pt x="114" y="4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1678468" y="-1250566"/>
                <a:ext cx="36793" cy="28264"/>
              </a:xfrm>
              <a:custGeom>
                <a:rect b="b" l="l" r="r" t="t"/>
                <a:pathLst>
                  <a:path extrusionOk="0" h="169" w="220">
                    <a:moveTo>
                      <a:pt x="112" y="1"/>
                    </a:moveTo>
                    <a:cubicBezTo>
                      <a:pt x="11" y="1"/>
                      <a:pt x="0" y="158"/>
                      <a:pt x="101" y="168"/>
                    </a:cubicBezTo>
                    <a:cubicBezTo>
                      <a:pt x="103" y="168"/>
                      <a:pt x="105" y="168"/>
                      <a:pt x="107" y="168"/>
                    </a:cubicBezTo>
                    <a:cubicBezTo>
                      <a:pt x="209" y="168"/>
                      <a:pt x="219" y="11"/>
                      <a:pt x="118" y="1"/>
                    </a:cubicBezTo>
                    <a:cubicBezTo>
                      <a:pt x="116" y="1"/>
                      <a:pt x="114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2541389" y="-1551749"/>
                <a:ext cx="184967" cy="434824"/>
              </a:xfrm>
              <a:custGeom>
                <a:rect b="b" l="l" r="r" t="t"/>
                <a:pathLst>
                  <a:path extrusionOk="0" h="2600" w="1106">
                    <a:moveTo>
                      <a:pt x="126" y="0"/>
                    </a:moveTo>
                    <a:cubicBezTo>
                      <a:pt x="51" y="0"/>
                      <a:pt x="0" y="108"/>
                      <a:pt x="79" y="151"/>
                    </a:cubicBezTo>
                    <a:cubicBezTo>
                      <a:pt x="266" y="254"/>
                      <a:pt x="399" y="417"/>
                      <a:pt x="513" y="594"/>
                    </a:cubicBezTo>
                    <a:cubicBezTo>
                      <a:pt x="629" y="783"/>
                      <a:pt x="729" y="990"/>
                      <a:pt x="799" y="1203"/>
                    </a:cubicBezTo>
                    <a:cubicBezTo>
                      <a:pt x="935" y="1625"/>
                      <a:pt x="935" y="2105"/>
                      <a:pt x="666" y="2478"/>
                    </a:cubicBezTo>
                    <a:cubicBezTo>
                      <a:pt x="621" y="2537"/>
                      <a:pt x="679" y="2600"/>
                      <a:pt x="738" y="2600"/>
                    </a:cubicBezTo>
                    <a:cubicBezTo>
                      <a:pt x="761" y="2600"/>
                      <a:pt x="785" y="2590"/>
                      <a:pt x="803" y="2564"/>
                    </a:cubicBezTo>
                    <a:cubicBezTo>
                      <a:pt x="1098" y="2162"/>
                      <a:pt x="1106" y="1625"/>
                      <a:pt x="959" y="1163"/>
                    </a:cubicBezTo>
                    <a:cubicBezTo>
                      <a:pt x="883" y="930"/>
                      <a:pt x="776" y="706"/>
                      <a:pt x="646" y="500"/>
                    </a:cubicBezTo>
                    <a:cubicBezTo>
                      <a:pt x="523" y="303"/>
                      <a:pt x="370" y="124"/>
                      <a:pt x="167" y="11"/>
                    </a:cubicBezTo>
                    <a:cubicBezTo>
                      <a:pt x="153" y="3"/>
                      <a:pt x="13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12200903" y="-1470642"/>
                <a:ext cx="115563" cy="442350"/>
              </a:xfrm>
              <a:custGeom>
                <a:rect b="b" l="l" r="r" t="t"/>
                <a:pathLst>
                  <a:path extrusionOk="0" h="2645" w="691">
                    <a:moveTo>
                      <a:pt x="115" y="0"/>
                    </a:moveTo>
                    <a:cubicBezTo>
                      <a:pt x="57" y="0"/>
                      <a:pt x="0" y="55"/>
                      <a:pt x="42" y="115"/>
                    </a:cubicBezTo>
                    <a:cubicBezTo>
                      <a:pt x="281" y="468"/>
                      <a:pt x="434" y="871"/>
                      <a:pt x="494" y="1291"/>
                    </a:cubicBezTo>
                    <a:cubicBezTo>
                      <a:pt x="521" y="1497"/>
                      <a:pt x="524" y="1707"/>
                      <a:pt x="504" y="1913"/>
                    </a:cubicBezTo>
                    <a:cubicBezTo>
                      <a:pt x="484" y="2130"/>
                      <a:pt x="437" y="2346"/>
                      <a:pt x="304" y="2523"/>
                    </a:cubicBezTo>
                    <a:cubicBezTo>
                      <a:pt x="260" y="2582"/>
                      <a:pt x="317" y="2644"/>
                      <a:pt x="377" y="2644"/>
                    </a:cubicBezTo>
                    <a:cubicBezTo>
                      <a:pt x="401" y="2644"/>
                      <a:pt x="426" y="2634"/>
                      <a:pt x="444" y="2609"/>
                    </a:cubicBezTo>
                    <a:cubicBezTo>
                      <a:pt x="584" y="2423"/>
                      <a:pt x="637" y="2193"/>
                      <a:pt x="664" y="1967"/>
                    </a:cubicBezTo>
                    <a:cubicBezTo>
                      <a:pt x="690" y="1744"/>
                      <a:pt x="687" y="1520"/>
                      <a:pt x="661" y="1300"/>
                    </a:cubicBezTo>
                    <a:cubicBezTo>
                      <a:pt x="604" y="851"/>
                      <a:pt x="441" y="415"/>
                      <a:pt x="185" y="38"/>
                    </a:cubicBezTo>
                    <a:cubicBezTo>
                      <a:pt x="167" y="11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12192709" y="-1269964"/>
                <a:ext cx="32445" cy="32612"/>
              </a:xfrm>
              <a:custGeom>
                <a:rect b="b" l="l" r="r" t="t"/>
                <a:pathLst>
                  <a:path extrusionOk="0" h="195" w="194">
                    <a:moveTo>
                      <a:pt x="87" y="0"/>
                    </a:moveTo>
                    <a:cubicBezTo>
                      <a:pt x="63" y="0"/>
                      <a:pt x="40" y="7"/>
                      <a:pt x="27" y="24"/>
                    </a:cubicBezTo>
                    <a:cubicBezTo>
                      <a:pt x="11" y="37"/>
                      <a:pt x="0" y="57"/>
                      <a:pt x="0" y="80"/>
                    </a:cubicBezTo>
                    <a:cubicBezTo>
                      <a:pt x="0" y="100"/>
                      <a:pt x="7" y="124"/>
                      <a:pt x="20" y="137"/>
                    </a:cubicBezTo>
                    <a:cubicBezTo>
                      <a:pt x="31" y="147"/>
                      <a:pt x="40" y="160"/>
                      <a:pt x="51" y="171"/>
                    </a:cubicBezTo>
                    <a:cubicBezTo>
                      <a:pt x="63" y="184"/>
                      <a:pt x="87" y="194"/>
                      <a:pt x="106" y="194"/>
                    </a:cubicBezTo>
                    <a:cubicBezTo>
                      <a:pt x="109" y="194"/>
                      <a:pt x="112" y="194"/>
                      <a:pt x="115" y="194"/>
                    </a:cubicBezTo>
                    <a:cubicBezTo>
                      <a:pt x="133" y="194"/>
                      <a:pt x="153" y="186"/>
                      <a:pt x="166" y="174"/>
                    </a:cubicBezTo>
                    <a:cubicBezTo>
                      <a:pt x="180" y="157"/>
                      <a:pt x="194" y="137"/>
                      <a:pt x="194" y="117"/>
                    </a:cubicBezTo>
                    <a:cubicBezTo>
                      <a:pt x="194" y="94"/>
                      <a:pt x="186" y="74"/>
                      <a:pt x="170" y="57"/>
                    </a:cubicBezTo>
                    <a:cubicBezTo>
                      <a:pt x="160" y="47"/>
                      <a:pt x="154" y="37"/>
                      <a:pt x="143" y="27"/>
                    </a:cubicBezTo>
                    <a:cubicBezTo>
                      <a:pt x="126" y="11"/>
                      <a:pt x="10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12166119" y="-1325151"/>
                <a:ext cx="35957" cy="28096"/>
              </a:xfrm>
              <a:custGeom>
                <a:rect b="b" l="l" r="r" t="t"/>
                <a:pathLst>
                  <a:path extrusionOk="0" h="168" w="215">
                    <a:moveTo>
                      <a:pt x="107" y="1"/>
                    </a:moveTo>
                    <a:cubicBezTo>
                      <a:pt x="3" y="1"/>
                      <a:pt x="0" y="161"/>
                      <a:pt x="102" y="167"/>
                    </a:cubicBezTo>
                    <a:cubicBezTo>
                      <a:pt x="103" y="167"/>
                      <a:pt x="105" y="167"/>
                      <a:pt x="106" y="167"/>
                    </a:cubicBezTo>
                    <a:cubicBezTo>
                      <a:pt x="210" y="167"/>
                      <a:pt x="215" y="7"/>
                      <a:pt x="110" y="1"/>
                    </a:cubicBezTo>
                    <a:cubicBezTo>
                      <a:pt x="109" y="1"/>
                      <a:pt x="108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2205084" y="-132347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09" y="1"/>
                    </a:moveTo>
                    <a:cubicBezTo>
                      <a:pt x="6" y="1"/>
                      <a:pt x="1" y="160"/>
                      <a:pt x="106" y="164"/>
                    </a:cubicBezTo>
                    <a:cubicBezTo>
                      <a:pt x="108" y="165"/>
                      <a:pt x="110" y="165"/>
                      <a:pt x="112" y="165"/>
                    </a:cubicBezTo>
                    <a:cubicBezTo>
                      <a:pt x="212" y="165"/>
                      <a:pt x="214" y="5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390545" y="-128668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10" y="0"/>
                    </a:moveTo>
                    <a:cubicBezTo>
                      <a:pt x="6" y="0"/>
                      <a:pt x="0" y="160"/>
                      <a:pt x="106" y="164"/>
                    </a:cubicBezTo>
                    <a:cubicBezTo>
                      <a:pt x="107" y="164"/>
                      <a:pt x="108" y="164"/>
                      <a:pt x="109" y="164"/>
                    </a:cubicBezTo>
                    <a:cubicBezTo>
                      <a:pt x="213" y="164"/>
                      <a:pt x="215" y="4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12455766" y="-1195881"/>
                <a:ext cx="36458" cy="28096"/>
              </a:xfrm>
              <a:custGeom>
                <a:rect b="b" l="l" r="r" t="t"/>
                <a:pathLst>
                  <a:path extrusionOk="0" h="168" w="218">
                    <a:moveTo>
                      <a:pt x="108" y="1"/>
                    </a:moveTo>
                    <a:cubicBezTo>
                      <a:pt x="5" y="1"/>
                      <a:pt x="0" y="161"/>
                      <a:pt x="106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09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12561959" y="-1412947"/>
                <a:ext cx="27929" cy="32277"/>
              </a:xfrm>
              <a:custGeom>
                <a:rect b="b" l="l" r="r" t="t"/>
                <a:pathLst>
                  <a:path extrusionOk="0" h="193" w="167">
                    <a:moveTo>
                      <a:pt x="87" y="0"/>
                    </a:moveTo>
                    <a:cubicBezTo>
                      <a:pt x="64" y="0"/>
                      <a:pt x="44" y="7"/>
                      <a:pt x="27" y="23"/>
                    </a:cubicBezTo>
                    <a:cubicBezTo>
                      <a:pt x="13" y="36"/>
                      <a:pt x="4" y="56"/>
                      <a:pt x="0" y="80"/>
                    </a:cubicBezTo>
                    <a:lnTo>
                      <a:pt x="0" y="110"/>
                    </a:lnTo>
                    <a:cubicBezTo>
                      <a:pt x="0" y="130"/>
                      <a:pt x="7" y="153"/>
                      <a:pt x="20" y="166"/>
                    </a:cubicBezTo>
                    <a:cubicBezTo>
                      <a:pt x="30" y="176"/>
                      <a:pt x="36" y="183"/>
                      <a:pt x="47" y="186"/>
                    </a:cubicBezTo>
                    <a:cubicBezTo>
                      <a:pt x="56" y="190"/>
                      <a:pt x="67" y="193"/>
                      <a:pt x="80" y="193"/>
                    </a:cubicBezTo>
                    <a:cubicBezTo>
                      <a:pt x="100" y="193"/>
                      <a:pt x="123" y="186"/>
                      <a:pt x="136" y="173"/>
                    </a:cubicBezTo>
                    <a:cubicBezTo>
                      <a:pt x="153" y="156"/>
                      <a:pt x="163" y="136"/>
                      <a:pt x="163" y="113"/>
                    </a:cubicBezTo>
                    <a:lnTo>
                      <a:pt x="167" y="86"/>
                    </a:lnTo>
                    <a:cubicBezTo>
                      <a:pt x="167" y="63"/>
                      <a:pt x="156" y="43"/>
                      <a:pt x="143" y="27"/>
                    </a:cubicBezTo>
                    <a:cubicBezTo>
                      <a:pt x="136" y="16"/>
                      <a:pt x="127" y="13"/>
                      <a:pt x="116" y="10"/>
                    </a:cubicBezTo>
                    <a:cubicBezTo>
                      <a:pt x="107" y="3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2509949" y="-1439203"/>
                <a:ext cx="35789" cy="27427"/>
              </a:xfrm>
              <a:custGeom>
                <a:rect b="b" l="l" r="r" t="t"/>
                <a:pathLst>
                  <a:path extrusionOk="0" h="164" w="214">
                    <a:moveTo>
                      <a:pt x="101" y="0"/>
                    </a:moveTo>
                    <a:cubicBezTo>
                      <a:pt x="4" y="0"/>
                      <a:pt x="0" y="160"/>
                      <a:pt x="101" y="164"/>
                    </a:cubicBezTo>
                    <a:cubicBezTo>
                      <a:pt x="102" y="164"/>
                      <a:pt x="103" y="164"/>
                      <a:pt x="104" y="164"/>
                    </a:cubicBezTo>
                    <a:cubicBezTo>
                      <a:pt x="208" y="164"/>
                      <a:pt x="214" y="4"/>
                      <a:pt x="108" y="0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13011648" y="-1697408"/>
                <a:ext cx="115730" cy="442350"/>
              </a:xfrm>
              <a:custGeom>
                <a:rect b="b" l="l" r="r" t="t"/>
                <a:pathLst>
                  <a:path extrusionOk="0" h="2645" w="692">
                    <a:moveTo>
                      <a:pt x="116" y="1"/>
                    </a:moveTo>
                    <a:cubicBezTo>
                      <a:pt x="57" y="1"/>
                      <a:pt x="0" y="56"/>
                      <a:pt x="41" y="116"/>
                    </a:cubicBezTo>
                    <a:cubicBezTo>
                      <a:pt x="281" y="469"/>
                      <a:pt x="438" y="872"/>
                      <a:pt x="495" y="1291"/>
                    </a:cubicBezTo>
                    <a:cubicBezTo>
                      <a:pt x="524" y="1497"/>
                      <a:pt x="528" y="1708"/>
                      <a:pt x="508" y="1914"/>
                    </a:cubicBezTo>
                    <a:cubicBezTo>
                      <a:pt x="488" y="2130"/>
                      <a:pt x="438" y="2347"/>
                      <a:pt x="308" y="2524"/>
                    </a:cubicBezTo>
                    <a:cubicBezTo>
                      <a:pt x="263" y="2583"/>
                      <a:pt x="321" y="2645"/>
                      <a:pt x="379" y="2645"/>
                    </a:cubicBezTo>
                    <a:cubicBezTo>
                      <a:pt x="403" y="2645"/>
                      <a:pt x="427" y="2635"/>
                      <a:pt x="444" y="2610"/>
                    </a:cubicBezTo>
                    <a:cubicBezTo>
                      <a:pt x="584" y="2424"/>
                      <a:pt x="641" y="2193"/>
                      <a:pt x="668" y="1967"/>
                    </a:cubicBezTo>
                    <a:cubicBezTo>
                      <a:pt x="691" y="1744"/>
                      <a:pt x="688" y="1521"/>
                      <a:pt x="661" y="1302"/>
                    </a:cubicBezTo>
                    <a:cubicBezTo>
                      <a:pt x="608" y="852"/>
                      <a:pt x="441" y="415"/>
                      <a:pt x="188" y="39"/>
                    </a:cubicBezTo>
                    <a:cubicBezTo>
                      <a:pt x="170" y="12"/>
                      <a:pt x="143" y="1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3003453" y="-1496563"/>
                <a:ext cx="32445" cy="32445"/>
              </a:xfrm>
              <a:custGeom>
                <a:rect b="b" l="l" r="r" t="t"/>
                <a:pathLst>
                  <a:path extrusionOk="0" h="194" w="194">
                    <a:moveTo>
                      <a:pt x="87" y="1"/>
                    </a:moveTo>
                    <a:cubicBezTo>
                      <a:pt x="67" y="1"/>
                      <a:pt x="44" y="7"/>
                      <a:pt x="27" y="24"/>
                    </a:cubicBezTo>
                    <a:cubicBezTo>
                      <a:pt x="14" y="37"/>
                      <a:pt x="1" y="57"/>
                      <a:pt x="4" y="81"/>
                    </a:cubicBezTo>
                    <a:cubicBezTo>
                      <a:pt x="4" y="101"/>
                      <a:pt x="10" y="121"/>
                      <a:pt x="24" y="137"/>
                    </a:cubicBezTo>
                    <a:cubicBezTo>
                      <a:pt x="34" y="147"/>
                      <a:pt x="44" y="156"/>
                      <a:pt x="54" y="170"/>
                    </a:cubicBezTo>
                    <a:cubicBezTo>
                      <a:pt x="67" y="184"/>
                      <a:pt x="87" y="193"/>
                      <a:pt x="110" y="193"/>
                    </a:cubicBezTo>
                    <a:cubicBezTo>
                      <a:pt x="113" y="194"/>
                      <a:pt x="116" y="194"/>
                      <a:pt x="118" y="194"/>
                    </a:cubicBezTo>
                    <a:cubicBezTo>
                      <a:pt x="136" y="194"/>
                      <a:pt x="155" y="185"/>
                      <a:pt x="167" y="173"/>
                    </a:cubicBezTo>
                    <a:cubicBezTo>
                      <a:pt x="184" y="156"/>
                      <a:pt x="194" y="137"/>
                      <a:pt x="194" y="117"/>
                    </a:cubicBezTo>
                    <a:cubicBezTo>
                      <a:pt x="194" y="93"/>
                      <a:pt x="187" y="73"/>
                      <a:pt x="174" y="57"/>
                    </a:cubicBezTo>
                    <a:lnTo>
                      <a:pt x="144" y="27"/>
                    </a:lnTo>
                    <a:cubicBezTo>
                      <a:pt x="130" y="10"/>
                      <a:pt x="107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12977030" y="-1551749"/>
                <a:ext cx="36458" cy="27929"/>
              </a:xfrm>
              <a:custGeom>
                <a:rect b="b" l="l" r="r" t="t"/>
                <a:pathLst>
                  <a:path extrusionOk="0" h="167" w="218">
                    <a:moveTo>
                      <a:pt x="109" y="1"/>
                    </a:moveTo>
                    <a:cubicBezTo>
                      <a:pt x="5" y="1"/>
                      <a:pt x="0" y="160"/>
                      <a:pt x="105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13016497" y="-1550077"/>
                <a:ext cx="35789" cy="27595"/>
              </a:xfrm>
              <a:custGeom>
                <a:rect b="b" l="l" r="r" t="t"/>
                <a:pathLst>
                  <a:path extrusionOk="0" h="165" w="214">
                    <a:moveTo>
                      <a:pt x="105" y="1"/>
                    </a:moveTo>
                    <a:cubicBezTo>
                      <a:pt x="6" y="1"/>
                      <a:pt x="1" y="161"/>
                      <a:pt x="103" y="164"/>
                    </a:cubicBezTo>
                    <a:cubicBezTo>
                      <a:pt x="105" y="164"/>
                      <a:pt x="107" y="164"/>
                      <a:pt x="109" y="164"/>
                    </a:cubicBezTo>
                    <a:cubicBezTo>
                      <a:pt x="209" y="164"/>
                      <a:pt x="213" y="4"/>
                      <a:pt x="109" y="1"/>
                    </a:cubicBezTo>
                    <a:cubicBezTo>
                      <a:pt x="108" y="1"/>
                      <a:pt x="107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3201958" y="-1513286"/>
                <a:ext cx="35957" cy="27427"/>
              </a:xfrm>
              <a:custGeom>
                <a:rect b="b" l="l" r="r" t="t"/>
                <a:pathLst>
                  <a:path extrusionOk="0" h="164" w="215">
                    <a:moveTo>
                      <a:pt x="106" y="1"/>
                    </a:moveTo>
                    <a:cubicBezTo>
                      <a:pt x="5" y="1"/>
                      <a:pt x="0" y="161"/>
                      <a:pt x="102" y="164"/>
                    </a:cubicBezTo>
                    <a:cubicBezTo>
                      <a:pt x="103" y="164"/>
                      <a:pt x="104" y="164"/>
                      <a:pt x="105" y="164"/>
                    </a:cubicBezTo>
                    <a:cubicBezTo>
                      <a:pt x="209" y="164"/>
                      <a:pt x="215" y="4"/>
                      <a:pt x="109" y="1"/>
                    </a:cubicBezTo>
                    <a:cubicBezTo>
                      <a:pt x="108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13267179" y="-1422480"/>
                <a:ext cx="35789" cy="27929"/>
              </a:xfrm>
              <a:custGeom>
                <a:rect b="b" l="l" r="r" t="t"/>
                <a:pathLst>
                  <a:path extrusionOk="0" h="167" w="214">
                    <a:moveTo>
                      <a:pt x="109" y="0"/>
                    </a:moveTo>
                    <a:cubicBezTo>
                      <a:pt x="5" y="0"/>
                      <a:pt x="0" y="160"/>
                      <a:pt x="105" y="167"/>
                    </a:cubicBezTo>
                    <a:cubicBezTo>
                      <a:pt x="106" y="167"/>
                      <a:pt x="107" y="167"/>
                      <a:pt x="108" y="167"/>
                    </a:cubicBezTo>
                    <a:cubicBezTo>
                      <a:pt x="209" y="167"/>
                      <a:pt x="214" y="7"/>
                      <a:pt x="112" y="0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13372703" y="-1639713"/>
                <a:ext cx="28096" cy="32445"/>
              </a:xfrm>
              <a:custGeom>
                <a:rect b="b" l="l" r="r" t="t"/>
                <a:pathLst>
                  <a:path extrusionOk="0" h="194" w="168">
                    <a:moveTo>
                      <a:pt x="87" y="1"/>
                    </a:moveTo>
                    <a:cubicBezTo>
                      <a:pt x="67" y="1"/>
                      <a:pt x="43" y="7"/>
                      <a:pt x="31" y="24"/>
                    </a:cubicBezTo>
                    <a:cubicBezTo>
                      <a:pt x="14" y="37"/>
                      <a:pt x="3" y="57"/>
                      <a:pt x="3" y="81"/>
                    </a:cubicBezTo>
                    <a:lnTo>
                      <a:pt x="3" y="110"/>
                    </a:lnTo>
                    <a:cubicBezTo>
                      <a:pt x="0" y="130"/>
                      <a:pt x="11" y="153"/>
                      <a:pt x="23" y="167"/>
                    </a:cubicBezTo>
                    <a:cubicBezTo>
                      <a:pt x="31" y="177"/>
                      <a:pt x="40" y="184"/>
                      <a:pt x="51" y="187"/>
                    </a:cubicBezTo>
                    <a:cubicBezTo>
                      <a:pt x="60" y="190"/>
                      <a:pt x="71" y="193"/>
                      <a:pt x="80" y="193"/>
                    </a:cubicBezTo>
                    <a:cubicBezTo>
                      <a:pt x="103" y="193"/>
                      <a:pt x="123" y="187"/>
                      <a:pt x="140" y="173"/>
                    </a:cubicBezTo>
                    <a:cubicBezTo>
                      <a:pt x="157" y="157"/>
                      <a:pt x="167" y="137"/>
                      <a:pt x="167" y="113"/>
                    </a:cubicBezTo>
                    <a:lnTo>
                      <a:pt x="167" y="87"/>
                    </a:lnTo>
                    <a:cubicBezTo>
                      <a:pt x="167" y="64"/>
                      <a:pt x="160" y="44"/>
                      <a:pt x="147" y="27"/>
                    </a:cubicBezTo>
                    <a:cubicBezTo>
                      <a:pt x="137" y="17"/>
                      <a:pt x="131" y="13"/>
                      <a:pt x="120" y="10"/>
                    </a:cubicBezTo>
                    <a:cubicBezTo>
                      <a:pt x="111" y="4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3320694" y="-1665969"/>
                <a:ext cx="36458" cy="27595"/>
              </a:xfrm>
              <a:custGeom>
                <a:rect b="b" l="l" r="r" t="t"/>
                <a:pathLst>
                  <a:path extrusionOk="0" h="165" w="218">
                    <a:moveTo>
                      <a:pt x="106" y="1"/>
                    </a:moveTo>
                    <a:cubicBezTo>
                      <a:pt x="5" y="1"/>
                      <a:pt x="1" y="161"/>
                      <a:pt x="105" y="164"/>
                    </a:cubicBezTo>
                    <a:cubicBezTo>
                      <a:pt x="106" y="164"/>
                      <a:pt x="107" y="164"/>
                      <a:pt x="108" y="164"/>
                    </a:cubicBezTo>
                    <a:cubicBezTo>
                      <a:pt x="212" y="164"/>
                      <a:pt x="218" y="4"/>
                      <a:pt x="111" y="1"/>
                    </a:cubicBezTo>
                    <a:cubicBezTo>
                      <a:pt x="109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33"/>
            <p:cNvGrpSpPr/>
            <p:nvPr/>
          </p:nvGrpSpPr>
          <p:grpSpPr>
            <a:xfrm rot="-41326">
              <a:off x="5688519" y="3551153"/>
              <a:ext cx="2376346" cy="881055"/>
              <a:chOff x="11206370" y="-1918655"/>
              <a:chExt cx="2885457" cy="1069813"/>
            </a:xfrm>
          </p:grpSpPr>
          <p:sp>
            <p:nvSpPr>
              <p:cNvPr id="417" name="Google Shape;417;p33"/>
              <p:cNvSpPr/>
              <p:nvPr/>
            </p:nvSpPr>
            <p:spPr>
              <a:xfrm>
                <a:off x="13575891" y="-1741055"/>
                <a:ext cx="501386" cy="202862"/>
              </a:xfrm>
              <a:custGeom>
                <a:rect b="b" l="l" r="r" t="t"/>
                <a:pathLst>
                  <a:path extrusionOk="0" h="1213" w="2998">
                    <a:moveTo>
                      <a:pt x="2758" y="0"/>
                    </a:moveTo>
                    <a:cubicBezTo>
                      <a:pt x="2758" y="0"/>
                      <a:pt x="2758" y="0"/>
                      <a:pt x="2758" y="0"/>
                    </a:cubicBezTo>
                    <a:lnTo>
                      <a:pt x="1" y="610"/>
                    </a:lnTo>
                    <a:lnTo>
                      <a:pt x="134" y="1212"/>
                    </a:lnTo>
                    <a:lnTo>
                      <a:pt x="2892" y="600"/>
                    </a:lnTo>
                    <a:cubicBezTo>
                      <a:pt x="2892" y="600"/>
                      <a:pt x="2998" y="524"/>
                      <a:pt x="2955" y="260"/>
                    </a:cubicBezTo>
                    <a:cubicBezTo>
                      <a:pt x="2909" y="3"/>
                      <a:pt x="2765" y="0"/>
                      <a:pt x="27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3560338" y="-1754434"/>
                <a:ext cx="531489" cy="231795"/>
              </a:xfrm>
              <a:custGeom>
                <a:rect b="b" l="l" r="r" t="t"/>
                <a:pathLst>
                  <a:path extrusionOk="0" h="1386" w="3178">
                    <a:moveTo>
                      <a:pt x="2857" y="164"/>
                    </a:moveTo>
                    <a:cubicBezTo>
                      <a:pt x="2877" y="167"/>
                      <a:pt x="2941" y="194"/>
                      <a:pt x="2968" y="353"/>
                    </a:cubicBezTo>
                    <a:cubicBezTo>
                      <a:pt x="2994" y="510"/>
                      <a:pt x="2961" y="584"/>
                      <a:pt x="2945" y="610"/>
                    </a:cubicBezTo>
                    <a:lnTo>
                      <a:pt x="287" y="1196"/>
                    </a:lnTo>
                    <a:lnTo>
                      <a:pt x="191" y="753"/>
                    </a:lnTo>
                    <a:lnTo>
                      <a:pt x="2857" y="164"/>
                    </a:lnTo>
                    <a:close/>
                    <a:moveTo>
                      <a:pt x="2852" y="0"/>
                    </a:moveTo>
                    <a:cubicBezTo>
                      <a:pt x="2851" y="0"/>
                      <a:pt x="2851" y="0"/>
                      <a:pt x="2851" y="0"/>
                    </a:cubicBezTo>
                    <a:lnTo>
                      <a:pt x="2841" y="0"/>
                    </a:lnTo>
                    <a:lnTo>
                      <a:pt x="0" y="630"/>
                    </a:lnTo>
                    <a:lnTo>
                      <a:pt x="167" y="1386"/>
                    </a:lnTo>
                    <a:lnTo>
                      <a:pt x="3001" y="759"/>
                    </a:lnTo>
                    <a:lnTo>
                      <a:pt x="3017" y="756"/>
                    </a:lnTo>
                    <a:lnTo>
                      <a:pt x="3034" y="747"/>
                    </a:lnTo>
                    <a:cubicBezTo>
                      <a:pt x="3048" y="733"/>
                      <a:pt x="3177" y="630"/>
                      <a:pt x="3124" y="327"/>
                    </a:cubicBezTo>
                    <a:cubicBezTo>
                      <a:pt x="3072" y="3"/>
                      <a:pt x="2866" y="0"/>
                      <a:pt x="2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11219748" y="-1376491"/>
                <a:ext cx="636181" cy="513260"/>
              </a:xfrm>
              <a:custGeom>
                <a:rect b="b" l="l" r="r" t="t"/>
                <a:pathLst>
                  <a:path extrusionOk="0" h="3069" w="3804">
                    <a:moveTo>
                      <a:pt x="2752" y="1"/>
                    </a:moveTo>
                    <a:cubicBezTo>
                      <a:pt x="2714" y="1"/>
                      <a:pt x="2676" y="8"/>
                      <a:pt x="2641" y="18"/>
                    </a:cubicBezTo>
                    <a:cubicBezTo>
                      <a:pt x="2592" y="12"/>
                      <a:pt x="2542" y="8"/>
                      <a:pt x="2495" y="8"/>
                    </a:cubicBezTo>
                    <a:cubicBezTo>
                      <a:pt x="2282" y="12"/>
                      <a:pt x="2072" y="71"/>
                      <a:pt x="1865" y="125"/>
                    </a:cubicBezTo>
                    <a:cubicBezTo>
                      <a:pt x="1446" y="231"/>
                      <a:pt x="1023" y="345"/>
                      <a:pt x="614" y="491"/>
                    </a:cubicBezTo>
                    <a:cubicBezTo>
                      <a:pt x="447" y="548"/>
                      <a:pt x="297" y="637"/>
                      <a:pt x="194" y="788"/>
                    </a:cubicBezTo>
                    <a:cubicBezTo>
                      <a:pt x="101" y="924"/>
                      <a:pt x="54" y="1087"/>
                      <a:pt x="30" y="1250"/>
                    </a:cubicBezTo>
                    <a:cubicBezTo>
                      <a:pt x="4" y="1430"/>
                      <a:pt x="1" y="1620"/>
                      <a:pt x="10" y="1803"/>
                    </a:cubicBezTo>
                    <a:cubicBezTo>
                      <a:pt x="21" y="2003"/>
                      <a:pt x="54" y="2206"/>
                      <a:pt x="127" y="2392"/>
                    </a:cubicBezTo>
                    <a:cubicBezTo>
                      <a:pt x="190" y="2549"/>
                      <a:pt x="287" y="2695"/>
                      <a:pt x="417" y="2809"/>
                    </a:cubicBezTo>
                    <a:cubicBezTo>
                      <a:pt x="557" y="2929"/>
                      <a:pt x="734" y="2999"/>
                      <a:pt x="914" y="3032"/>
                    </a:cubicBezTo>
                    <a:cubicBezTo>
                      <a:pt x="1080" y="3066"/>
                      <a:pt x="1251" y="3068"/>
                      <a:pt x="1421" y="3068"/>
                    </a:cubicBezTo>
                    <a:cubicBezTo>
                      <a:pt x="1448" y="3068"/>
                      <a:pt x="1475" y="3068"/>
                      <a:pt x="1503" y="3068"/>
                    </a:cubicBezTo>
                    <a:cubicBezTo>
                      <a:pt x="1709" y="3065"/>
                      <a:pt x="1913" y="3062"/>
                      <a:pt x="2116" y="3048"/>
                    </a:cubicBezTo>
                    <a:cubicBezTo>
                      <a:pt x="2518" y="3022"/>
                      <a:pt x="2928" y="2955"/>
                      <a:pt x="3301" y="2789"/>
                    </a:cubicBezTo>
                    <a:cubicBezTo>
                      <a:pt x="3471" y="2715"/>
                      <a:pt x="3600" y="2609"/>
                      <a:pt x="3680" y="2443"/>
                    </a:cubicBezTo>
                    <a:cubicBezTo>
                      <a:pt x="3763" y="2272"/>
                      <a:pt x="3791" y="2073"/>
                      <a:pt x="3794" y="1883"/>
                    </a:cubicBezTo>
                    <a:cubicBezTo>
                      <a:pt x="3803" y="1476"/>
                      <a:pt x="3684" y="1077"/>
                      <a:pt x="3517" y="711"/>
                    </a:cubicBezTo>
                    <a:cubicBezTo>
                      <a:pt x="3374" y="398"/>
                      <a:pt x="3167" y="12"/>
                      <a:pt x="2778" y="2"/>
                    </a:cubicBezTo>
                    <a:cubicBezTo>
                      <a:pt x="2769" y="1"/>
                      <a:pt x="2761" y="1"/>
                      <a:pt x="2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11206370" y="-1389869"/>
                <a:ext cx="662438" cy="540018"/>
              </a:xfrm>
              <a:custGeom>
                <a:rect b="b" l="l" r="r" t="t"/>
                <a:pathLst>
                  <a:path extrusionOk="0" h="3229" w="3961">
                    <a:moveTo>
                      <a:pt x="2832" y="161"/>
                    </a:moveTo>
                    <a:cubicBezTo>
                      <a:pt x="2840" y="161"/>
                      <a:pt x="2847" y="161"/>
                      <a:pt x="2855" y="162"/>
                    </a:cubicBezTo>
                    <a:cubicBezTo>
                      <a:pt x="3181" y="168"/>
                      <a:pt x="3367" y="485"/>
                      <a:pt x="3524" y="824"/>
                    </a:cubicBezTo>
                    <a:cubicBezTo>
                      <a:pt x="3714" y="1237"/>
                      <a:pt x="3800" y="1610"/>
                      <a:pt x="3794" y="1963"/>
                    </a:cubicBezTo>
                    <a:cubicBezTo>
                      <a:pt x="3791" y="2180"/>
                      <a:pt x="3757" y="2352"/>
                      <a:pt x="3691" y="2489"/>
                    </a:cubicBezTo>
                    <a:cubicBezTo>
                      <a:pt x="3624" y="2626"/>
                      <a:pt x="3514" y="2722"/>
                      <a:pt x="3351" y="2795"/>
                    </a:cubicBezTo>
                    <a:cubicBezTo>
                      <a:pt x="3031" y="2935"/>
                      <a:pt x="2665" y="3015"/>
                      <a:pt x="2188" y="3049"/>
                    </a:cubicBezTo>
                    <a:cubicBezTo>
                      <a:pt x="1976" y="3062"/>
                      <a:pt x="1762" y="3065"/>
                      <a:pt x="1583" y="3068"/>
                    </a:cubicBezTo>
                    <a:cubicBezTo>
                      <a:pt x="1556" y="3068"/>
                      <a:pt x="1529" y="3069"/>
                      <a:pt x="1501" y="3069"/>
                    </a:cubicBezTo>
                    <a:cubicBezTo>
                      <a:pt x="1343" y="3069"/>
                      <a:pt x="1171" y="3066"/>
                      <a:pt x="1006" y="3035"/>
                    </a:cubicBezTo>
                    <a:cubicBezTo>
                      <a:pt x="820" y="2999"/>
                      <a:pt x="663" y="2929"/>
                      <a:pt x="550" y="2829"/>
                    </a:cubicBezTo>
                    <a:cubicBezTo>
                      <a:pt x="437" y="2729"/>
                      <a:pt x="344" y="2595"/>
                      <a:pt x="281" y="2443"/>
                    </a:cubicBezTo>
                    <a:cubicBezTo>
                      <a:pt x="218" y="2286"/>
                      <a:pt x="184" y="2100"/>
                      <a:pt x="170" y="1880"/>
                    </a:cubicBezTo>
                    <a:cubicBezTo>
                      <a:pt x="161" y="1667"/>
                      <a:pt x="167" y="1493"/>
                      <a:pt x="190" y="1341"/>
                    </a:cubicBezTo>
                    <a:cubicBezTo>
                      <a:pt x="218" y="1161"/>
                      <a:pt x="267" y="1021"/>
                      <a:pt x="341" y="911"/>
                    </a:cubicBezTo>
                    <a:cubicBezTo>
                      <a:pt x="424" y="794"/>
                      <a:pt x="544" y="708"/>
                      <a:pt x="720" y="645"/>
                    </a:cubicBezTo>
                    <a:cubicBezTo>
                      <a:pt x="1133" y="497"/>
                      <a:pt x="1563" y="385"/>
                      <a:pt x="1965" y="282"/>
                    </a:cubicBezTo>
                    <a:cubicBezTo>
                      <a:pt x="1989" y="275"/>
                      <a:pt x="2009" y="271"/>
                      <a:pt x="2033" y="265"/>
                    </a:cubicBezTo>
                    <a:cubicBezTo>
                      <a:pt x="2208" y="218"/>
                      <a:pt x="2395" y="171"/>
                      <a:pt x="2575" y="168"/>
                    </a:cubicBezTo>
                    <a:lnTo>
                      <a:pt x="2592" y="168"/>
                    </a:lnTo>
                    <a:cubicBezTo>
                      <a:pt x="2628" y="168"/>
                      <a:pt x="2668" y="171"/>
                      <a:pt x="2712" y="175"/>
                    </a:cubicBezTo>
                    <a:lnTo>
                      <a:pt x="2725" y="178"/>
                    </a:lnTo>
                    <a:lnTo>
                      <a:pt x="2741" y="175"/>
                    </a:lnTo>
                    <a:cubicBezTo>
                      <a:pt x="2771" y="167"/>
                      <a:pt x="2801" y="161"/>
                      <a:pt x="2832" y="161"/>
                    </a:cubicBezTo>
                    <a:close/>
                    <a:moveTo>
                      <a:pt x="2831" y="1"/>
                    </a:moveTo>
                    <a:cubicBezTo>
                      <a:pt x="2792" y="1"/>
                      <a:pt x="2752" y="7"/>
                      <a:pt x="2715" y="15"/>
                    </a:cubicBezTo>
                    <a:cubicBezTo>
                      <a:pt x="2665" y="8"/>
                      <a:pt x="2618" y="8"/>
                      <a:pt x="2572" y="8"/>
                    </a:cubicBezTo>
                    <a:cubicBezTo>
                      <a:pt x="2372" y="12"/>
                      <a:pt x="2179" y="62"/>
                      <a:pt x="1993" y="111"/>
                    </a:cubicBezTo>
                    <a:cubicBezTo>
                      <a:pt x="1969" y="115"/>
                      <a:pt x="1949" y="122"/>
                      <a:pt x="1925" y="128"/>
                    </a:cubicBezTo>
                    <a:cubicBezTo>
                      <a:pt x="1519" y="231"/>
                      <a:pt x="1086" y="345"/>
                      <a:pt x="667" y="494"/>
                    </a:cubicBezTo>
                    <a:cubicBezTo>
                      <a:pt x="460" y="568"/>
                      <a:pt x="310" y="674"/>
                      <a:pt x="210" y="821"/>
                    </a:cubicBezTo>
                    <a:cubicBezTo>
                      <a:pt x="121" y="951"/>
                      <a:pt x="61" y="1114"/>
                      <a:pt x="31" y="1317"/>
                    </a:cubicBezTo>
                    <a:cubicBezTo>
                      <a:pt x="7" y="1481"/>
                      <a:pt x="1" y="1664"/>
                      <a:pt x="11" y="1886"/>
                    </a:cubicBezTo>
                    <a:cubicBezTo>
                      <a:pt x="24" y="2126"/>
                      <a:pt x="64" y="2326"/>
                      <a:pt x="134" y="2503"/>
                    </a:cubicBezTo>
                    <a:cubicBezTo>
                      <a:pt x="204" y="2679"/>
                      <a:pt x="314" y="2832"/>
                      <a:pt x="444" y="2949"/>
                    </a:cubicBezTo>
                    <a:cubicBezTo>
                      <a:pt x="580" y="3068"/>
                      <a:pt x="760" y="3148"/>
                      <a:pt x="977" y="3192"/>
                    </a:cubicBezTo>
                    <a:cubicBezTo>
                      <a:pt x="1140" y="3222"/>
                      <a:pt x="1306" y="3228"/>
                      <a:pt x="1463" y="3228"/>
                    </a:cubicBezTo>
                    <a:lnTo>
                      <a:pt x="1586" y="3228"/>
                    </a:lnTo>
                    <a:cubicBezTo>
                      <a:pt x="1766" y="3225"/>
                      <a:pt x="1982" y="3222"/>
                      <a:pt x="2199" y="3208"/>
                    </a:cubicBezTo>
                    <a:cubicBezTo>
                      <a:pt x="2695" y="3175"/>
                      <a:pt x="3078" y="3088"/>
                      <a:pt x="3414" y="2942"/>
                    </a:cubicBezTo>
                    <a:cubicBezTo>
                      <a:pt x="3614" y="2855"/>
                      <a:pt x="3751" y="2729"/>
                      <a:pt x="3834" y="2559"/>
                    </a:cubicBezTo>
                    <a:cubicBezTo>
                      <a:pt x="3911" y="2400"/>
                      <a:pt x="3951" y="2206"/>
                      <a:pt x="3954" y="1966"/>
                    </a:cubicBezTo>
                    <a:cubicBezTo>
                      <a:pt x="3960" y="1590"/>
                      <a:pt x="3867" y="1194"/>
                      <a:pt x="3671" y="757"/>
                    </a:cubicBezTo>
                    <a:cubicBezTo>
                      <a:pt x="3557" y="514"/>
                      <a:pt x="3331" y="12"/>
                      <a:pt x="2858" y="2"/>
                    </a:cubicBezTo>
                    <a:cubicBezTo>
                      <a:pt x="2849" y="1"/>
                      <a:pt x="2840" y="1"/>
                      <a:pt x="28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12005073" y="-1559609"/>
                <a:ext cx="714115" cy="650731"/>
              </a:xfrm>
              <a:custGeom>
                <a:rect b="b" l="l" r="r" t="t"/>
                <a:pathLst>
                  <a:path extrusionOk="0" h="3891" w="4270">
                    <a:moveTo>
                      <a:pt x="3102" y="1"/>
                    </a:moveTo>
                    <a:cubicBezTo>
                      <a:pt x="3001" y="1"/>
                      <a:pt x="2894" y="25"/>
                      <a:pt x="2804" y="38"/>
                    </a:cubicBezTo>
                    <a:cubicBezTo>
                      <a:pt x="2641" y="58"/>
                      <a:pt x="2478" y="84"/>
                      <a:pt x="2315" y="114"/>
                    </a:cubicBezTo>
                    <a:cubicBezTo>
                      <a:pt x="1548" y="254"/>
                      <a:pt x="803" y="464"/>
                      <a:pt x="54" y="673"/>
                    </a:cubicBezTo>
                    <a:cubicBezTo>
                      <a:pt x="23" y="684"/>
                      <a:pt x="0" y="724"/>
                      <a:pt x="27" y="750"/>
                    </a:cubicBezTo>
                    <a:cubicBezTo>
                      <a:pt x="606" y="1380"/>
                      <a:pt x="919" y="2299"/>
                      <a:pt x="766" y="3148"/>
                    </a:cubicBezTo>
                    <a:cubicBezTo>
                      <a:pt x="729" y="3341"/>
                      <a:pt x="663" y="3534"/>
                      <a:pt x="543" y="3694"/>
                    </a:cubicBezTo>
                    <a:cubicBezTo>
                      <a:pt x="536" y="3694"/>
                      <a:pt x="526" y="3697"/>
                      <a:pt x="516" y="3701"/>
                    </a:cubicBezTo>
                    <a:cubicBezTo>
                      <a:pt x="483" y="3707"/>
                      <a:pt x="473" y="3741"/>
                      <a:pt x="483" y="3767"/>
                    </a:cubicBezTo>
                    <a:cubicBezTo>
                      <a:pt x="473" y="3781"/>
                      <a:pt x="460" y="3790"/>
                      <a:pt x="446" y="3804"/>
                    </a:cubicBezTo>
                    <a:cubicBezTo>
                      <a:pt x="412" y="3838"/>
                      <a:pt x="442" y="3890"/>
                      <a:pt x="479" y="3890"/>
                    </a:cubicBezTo>
                    <a:cubicBezTo>
                      <a:pt x="489" y="3890"/>
                      <a:pt x="499" y="3887"/>
                      <a:pt x="509" y="3877"/>
                    </a:cubicBezTo>
                    <a:cubicBezTo>
                      <a:pt x="540" y="3847"/>
                      <a:pt x="569" y="3814"/>
                      <a:pt x="596" y="3781"/>
                    </a:cubicBezTo>
                    <a:cubicBezTo>
                      <a:pt x="1268" y="3638"/>
                      <a:pt x="1938" y="3484"/>
                      <a:pt x="2607" y="3327"/>
                    </a:cubicBezTo>
                    <a:cubicBezTo>
                      <a:pt x="2781" y="3288"/>
                      <a:pt x="2957" y="3244"/>
                      <a:pt x="3131" y="3201"/>
                    </a:cubicBezTo>
                    <a:cubicBezTo>
                      <a:pt x="3274" y="3168"/>
                      <a:pt x="3420" y="3138"/>
                      <a:pt x="3557" y="3088"/>
                    </a:cubicBezTo>
                    <a:cubicBezTo>
                      <a:pt x="3683" y="3041"/>
                      <a:pt x="3796" y="2975"/>
                      <a:pt x="3886" y="2871"/>
                    </a:cubicBezTo>
                    <a:cubicBezTo>
                      <a:pt x="3983" y="2762"/>
                      <a:pt x="4042" y="2615"/>
                      <a:pt x="4086" y="2476"/>
                    </a:cubicBezTo>
                    <a:cubicBezTo>
                      <a:pt x="4269" y="1879"/>
                      <a:pt x="4106" y="1243"/>
                      <a:pt x="3803" y="717"/>
                    </a:cubicBezTo>
                    <a:cubicBezTo>
                      <a:pt x="3730" y="590"/>
                      <a:pt x="3646" y="467"/>
                      <a:pt x="3560" y="347"/>
                    </a:cubicBezTo>
                    <a:cubicBezTo>
                      <a:pt x="3480" y="241"/>
                      <a:pt x="3397" y="94"/>
                      <a:pt x="3270" y="34"/>
                    </a:cubicBezTo>
                    <a:cubicBezTo>
                      <a:pt x="3220" y="9"/>
                      <a:pt x="3162" y="1"/>
                      <a:pt x="3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11992698" y="-1573155"/>
                <a:ext cx="737027" cy="677489"/>
              </a:xfrm>
              <a:custGeom>
                <a:rect b="b" l="l" r="r" t="t"/>
                <a:pathLst>
                  <a:path extrusionOk="0" h="4051" w="4407">
                    <a:moveTo>
                      <a:pt x="3175" y="162"/>
                    </a:moveTo>
                    <a:cubicBezTo>
                      <a:pt x="3225" y="162"/>
                      <a:pt x="3272" y="169"/>
                      <a:pt x="3311" y="189"/>
                    </a:cubicBezTo>
                    <a:cubicBezTo>
                      <a:pt x="3394" y="228"/>
                      <a:pt x="3468" y="332"/>
                      <a:pt x="3527" y="419"/>
                    </a:cubicBezTo>
                    <a:cubicBezTo>
                      <a:pt x="3544" y="439"/>
                      <a:pt x="3557" y="459"/>
                      <a:pt x="3571" y="475"/>
                    </a:cubicBezTo>
                    <a:cubicBezTo>
                      <a:pt x="3657" y="598"/>
                      <a:pt x="3737" y="722"/>
                      <a:pt x="3807" y="838"/>
                    </a:cubicBezTo>
                    <a:cubicBezTo>
                      <a:pt x="4144" y="1421"/>
                      <a:pt x="4240" y="2020"/>
                      <a:pt x="4084" y="2533"/>
                    </a:cubicBezTo>
                    <a:cubicBezTo>
                      <a:pt x="4033" y="2696"/>
                      <a:pt x="3973" y="2816"/>
                      <a:pt x="3897" y="2903"/>
                    </a:cubicBezTo>
                    <a:cubicBezTo>
                      <a:pt x="3827" y="2982"/>
                      <a:pt x="3730" y="3046"/>
                      <a:pt x="3604" y="3092"/>
                    </a:cubicBezTo>
                    <a:cubicBezTo>
                      <a:pt x="3494" y="3132"/>
                      <a:pt x="3374" y="3162"/>
                      <a:pt x="3261" y="3189"/>
                    </a:cubicBezTo>
                    <a:cubicBezTo>
                      <a:pt x="3237" y="3192"/>
                      <a:pt x="3211" y="3199"/>
                      <a:pt x="3185" y="3205"/>
                    </a:cubicBezTo>
                    <a:cubicBezTo>
                      <a:pt x="3011" y="3249"/>
                      <a:pt x="2835" y="3289"/>
                      <a:pt x="2661" y="3332"/>
                    </a:cubicBezTo>
                    <a:cubicBezTo>
                      <a:pt x="2026" y="3482"/>
                      <a:pt x="1373" y="3628"/>
                      <a:pt x="720" y="3768"/>
                    </a:cubicBezTo>
                    <a:cubicBezTo>
                      <a:pt x="813" y="3622"/>
                      <a:pt x="880" y="3445"/>
                      <a:pt x="916" y="3242"/>
                    </a:cubicBezTo>
                    <a:cubicBezTo>
                      <a:pt x="1067" y="2413"/>
                      <a:pt x="790" y="1487"/>
                      <a:pt x="197" y="818"/>
                    </a:cubicBezTo>
                    <a:cubicBezTo>
                      <a:pt x="913" y="618"/>
                      <a:pt x="1656" y="408"/>
                      <a:pt x="2401" y="275"/>
                    </a:cubicBezTo>
                    <a:cubicBezTo>
                      <a:pt x="2568" y="245"/>
                      <a:pt x="2731" y="219"/>
                      <a:pt x="2888" y="199"/>
                    </a:cubicBezTo>
                    <a:cubicBezTo>
                      <a:pt x="2914" y="192"/>
                      <a:pt x="2945" y="189"/>
                      <a:pt x="2971" y="185"/>
                    </a:cubicBezTo>
                    <a:cubicBezTo>
                      <a:pt x="3038" y="174"/>
                      <a:pt x="3109" y="162"/>
                      <a:pt x="3175" y="162"/>
                    </a:cubicBezTo>
                    <a:close/>
                    <a:moveTo>
                      <a:pt x="3173" y="0"/>
                    </a:moveTo>
                    <a:cubicBezTo>
                      <a:pt x="3095" y="0"/>
                      <a:pt x="3017" y="13"/>
                      <a:pt x="2945" y="25"/>
                    </a:cubicBezTo>
                    <a:cubicBezTo>
                      <a:pt x="2918" y="32"/>
                      <a:pt x="2891" y="35"/>
                      <a:pt x="2868" y="39"/>
                    </a:cubicBezTo>
                    <a:cubicBezTo>
                      <a:pt x="2708" y="59"/>
                      <a:pt x="2541" y="85"/>
                      <a:pt x="2375" y="119"/>
                    </a:cubicBezTo>
                    <a:cubicBezTo>
                      <a:pt x="1606" y="255"/>
                      <a:pt x="843" y="471"/>
                      <a:pt x="108" y="678"/>
                    </a:cubicBezTo>
                    <a:cubicBezTo>
                      <a:pt x="61" y="691"/>
                      <a:pt x="28" y="725"/>
                      <a:pt x="14" y="771"/>
                    </a:cubicBezTo>
                    <a:cubicBezTo>
                      <a:pt x="1" y="811"/>
                      <a:pt x="14" y="854"/>
                      <a:pt x="41" y="888"/>
                    </a:cubicBezTo>
                    <a:cubicBezTo>
                      <a:pt x="630" y="1524"/>
                      <a:pt x="903" y="2417"/>
                      <a:pt x="760" y="3216"/>
                    </a:cubicBezTo>
                    <a:cubicBezTo>
                      <a:pt x="727" y="3408"/>
                      <a:pt x="663" y="3571"/>
                      <a:pt x="570" y="3702"/>
                    </a:cubicBezTo>
                    <a:cubicBezTo>
                      <a:pt x="534" y="3711"/>
                      <a:pt x="507" y="3735"/>
                      <a:pt x="491" y="3765"/>
                    </a:cubicBezTo>
                    <a:cubicBezTo>
                      <a:pt x="480" y="3782"/>
                      <a:pt x="477" y="3798"/>
                      <a:pt x="474" y="3818"/>
                    </a:cubicBezTo>
                    <a:lnTo>
                      <a:pt x="463" y="3828"/>
                    </a:lnTo>
                    <a:cubicBezTo>
                      <a:pt x="431" y="3862"/>
                      <a:pt x="417" y="3908"/>
                      <a:pt x="431" y="3951"/>
                    </a:cubicBezTo>
                    <a:cubicBezTo>
                      <a:pt x="440" y="3998"/>
                      <a:pt x="477" y="4035"/>
                      <a:pt x="520" y="4048"/>
                    </a:cubicBezTo>
                    <a:cubicBezTo>
                      <a:pt x="530" y="4051"/>
                      <a:pt x="540" y="4051"/>
                      <a:pt x="554" y="4051"/>
                    </a:cubicBezTo>
                    <a:cubicBezTo>
                      <a:pt x="583" y="4051"/>
                      <a:pt x="614" y="4038"/>
                      <a:pt x="637" y="4015"/>
                    </a:cubicBezTo>
                    <a:cubicBezTo>
                      <a:pt x="663" y="3991"/>
                      <a:pt x="690" y="3962"/>
                      <a:pt x="713" y="3931"/>
                    </a:cubicBezTo>
                    <a:cubicBezTo>
                      <a:pt x="1382" y="3788"/>
                      <a:pt x="2052" y="3639"/>
                      <a:pt x="2698" y="3485"/>
                    </a:cubicBezTo>
                    <a:cubicBezTo>
                      <a:pt x="2871" y="3445"/>
                      <a:pt x="3048" y="3402"/>
                      <a:pt x="3225" y="3362"/>
                    </a:cubicBezTo>
                    <a:cubicBezTo>
                      <a:pt x="3248" y="3356"/>
                      <a:pt x="3274" y="3349"/>
                      <a:pt x="3297" y="3342"/>
                    </a:cubicBezTo>
                    <a:cubicBezTo>
                      <a:pt x="3417" y="3316"/>
                      <a:pt x="3540" y="3285"/>
                      <a:pt x="3657" y="3242"/>
                    </a:cubicBezTo>
                    <a:cubicBezTo>
                      <a:pt x="3810" y="3189"/>
                      <a:pt x="3930" y="3109"/>
                      <a:pt x="4020" y="3006"/>
                    </a:cubicBezTo>
                    <a:cubicBezTo>
                      <a:pt x="4110" y="2903"/>
                      <a:pt x="4180" y="2763"/>
                      <a:pt x="4236" y="2580"/>
                    </a:cubicBezTo>
                    <a:cubicBezTo>
                      <a:pt x="4407" y="2023"/>
                      <a:pt x="4303" y="1378"/>
                      <a:pt x="3947" y="758"/>
                    </a:cubicBezTo>
                    <a:cubicBezTo>
                      <a:pt x="3873" y="634"/>
                      <a:pt x="3790" y="508"/>
                      <a:pt x="3697" y="382"/>
                    </a:cubicBezTo>
                    <a:cubicBezTo>
                      <a:pt x="3687" y="365"/>
                      <a:pt x="3674" y="345"/>
                      <a:pt x="3660" y="328"/>
                    </a:cubicBezTo>
                    <a:cubicBezTo>
                      <a:pt x="3587" y="222"/>
                      <a:pt x="3504" y="105"/>
                      <a:pt x="3380" y="45"/>
                    </a:cubicBezTo>
                    <a:cubicBezTo>
                      <a:pt x="3315" y="12"/>
                      <a:pt x="3244" y="0"/>
                      <a:pt x="3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12823678" y="-1771993"/>
                <a:ext cx="694046" cy="659093"/>
              </a:xfrm>
              <a:custGeom>
                <a:rect b="b" l="l" r="r" t="t"/>
                <a:pathLst>
                  <a:path extrusionOk="0" h="3941" w="4150">
                    <a:moveTo>
                      <a:pt x="2926" y="0"/>
                    </a:moveTo>
                    <a:cubicBezTo>
                      <a:pt x="2856" y="0"/>
                      <a:pt x="2785" y="8"/>
                      <a:pt x="2714" y="19"/>
                    </a:cubicBezTo>
                    <a:cubicBezTo>
                      <a:pt x="2547" y="45"/>
                      <a:pt x="2381" y="79"/>
                      <a:pt x="2215" y="112"/>
                    </a:cubicBezTo>
                    <a:cubicBezTo>
                      <a:pt x="1479" y="262"/>
                      <a:pt x="749" y="465"/>
                      <a:pt x="40" y="715"/>
                    </a:cubicBezTo>
                    <a:cubicBezTo>
                      <a:pt x="0" y="729"/>
                      <a:pt x="7" y="778"/>
                      <a:pt x="30" y="798"/>
                    </a:cubicBezTo>
                    <a:cubicBezTo>
                      <a:pt x="170" y="924"/>
                      <a:pt x="306" y="1051"/>
                      <a:pt x="433" y="1191"/>
                    </a:cubicBezTo>
                    <a:cubicBezTo>
                      <a:pt x="433" y="1201"/>
                      <a:pt x="433" y="1211"/>
                      <a:pt x="440" y="1221"/>
                    </a:cubicBezTo>
                    <a:cubicBezTo>
                      <a:pt x="636" y="1640"/>
                      <a:pt x="759" y="2090"/>
                      <a:pt x="799" y="2553"/>
                    </a:cubicBezTo>
                    <a:cubicBezTo>
                      <a:pt x="819" y="2779"/>
                      <a:pt x="819" y="3009"/>
                      <a:pt x="799" y="3239"/>
                    </a:cubicBezTo>
                    <a:cubicBezTo>
                      <a:pt x="779" y="3435"/>
                      <a:pt x="763" y="3655"/>
                      <a:pt x="643" y="3821"/>
                    </a:cubicBezTo>
                    <a:cubicBezTo>
                      <a:pt x="616" y="3829"/>
                      <a:pt x="593" y="3835"/>
                      <a:pt x="566" y="3845"/>
                    </a:cubicBezTo>
                    <a:cubicBezTo>
                      <a:pt x="511" y="3860"/>
                      <a:pt x="521" y="3940"/>
                      <a:pt x="569" y="3940"/>
                    </a:cubicBezTo>
                    <a:cubicBezTo>
                      <a:pt x="573" y="3940"/>
                      <a:pt x="578" y="3940"/>
                      <a:pt x="583" y="3938"/>
                    </a:cubicBezTo>
                    <a:cubicBezTo>
                      <a:pt x="596" y="3935"/>
                      <a:pt x="609" y="3932"/>
                      <a:pt x="623" y="3929"/>
                    </a:cubicBezTo>
                    <a:cubicBezTo>
                      <a:pt x="632" y="3933"/>
                      <a:pt x="642" y="3936"/>
                      <a:pt x="652" y="3936"/>
                    </a:cubicBezTo>
                    <a:cubicBezTo>
                      <a:pt x="665" y="3936"/>
                      <a:pt x="678" y="3931"/>
                      <a:pt x="689" y="3918"/>
                    </a:cubicBezTo>
                    <a:cubicBezTo>
                      <a:pt x="693" y="3915"/>
                      <a:pt x="696" y="3909"/>
                      <a:pt x="699" y="3905"/>
                    </a:cubicBezTo>
                    <a:cubicBezTo>
                      <a:pt x="1312" y="3729"/>
                      <a:pt x="1918" y="3535"/>
                      <a:pt x="2518" y="3322"/>
                    </a:cubicBezTo>
                    <a:cubicBezTo>
                      <a:pt x="2837" y="3209"/>
                      <a:pt x="3157" y="3089"/>
                      <a:pt x="3473" y="2966"/>
                    </a:cubicBezTo>
                    <a:cubicBezTo>
                      <a:pt x="3600" y="2916"/>
                      <a:pt x="3716" y="2859"/>
                      <a:pt x="3800" y="2750"/>
                    </a:cubicBezTo>
                    <a:cubicBezTo>
                      <a:pt x="3890" y="2630"/>
                      <a:pt x="3950" y="2487"/>
                      <a:pt x="4010" y="2353"/>
                    </a:cubicBezTo>
                    <a:cubicBezTo>
                      <a:pt x="4076" y="2207"/>
                      <a:pt x="4126" y="2054"/>
                      <a:pt x="4139" y="1894"/>
                    </a:cubicBezTo>
                    <a:cubicBezTo>
                      <a:pt x="4150" y="1734"/>
                      <a:pt x="4126" y="1577"/>
                      <a:pt x="4090" y="1424"/>
                    </a:cubicBezTo>
                    <a:cubicBezTo>
                      <a:pt x="4019" y="1121"/>
                      <a:pt x="3930" y="804"/>
                      <a:pt x="3770" y="538"/>
                    </a:cubicBezTo>
                    <a:cubicBezTo>
                      <a:pt x="3630" y="309"/>
                      <a:pt x="3417" y="102"/>
                      <a:pt x="3151" y="29"/>
                    </a:cubicBezTo>
                    <a:cubicBezTo>
                      <a:pt x="3076" y="9"/>
                      <a:pt x="3002" y="0"/>
                      <a:pt x="2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12811303" y="-1785205"/>
                <a:ext cx="719801" cy="685851"/>
              </a:xfrm>
              <a:custGeom>
                <a:rect b="b" l="l" r="r" t="t"/>
                <a:pathLst>
                  <a:path extrusionOk="0" h="4101" w="4304">
                    <a:moveTo>
                      <a:pt x="3004" y="160"/>
                    </a:moveTo>
                    <a:cubicBezTo>
                      <a:pt x="3078" y="160"/>
                      <a:pt x="3143" y="168"/>
                      <a:pt x="3205" y="184"/>
                    </a:cubicBezTo>
                    <a:cubicBezTo>
                      <a:pt x="3420" y="244"/>
                      <a:pt x="3624" y="414"/>
                      <a:pt x="3774" y="661"/>
                    </a:cubicBezTo>
                    <a:cubicBezTo>
                      <a:pt x="3933" y="927"/>
                      <a:pt x="4024" y="1243"/>
                      <a:pt x="4087" y="1520"/>
                    </a:cubicBezTo>
                    <a:cubicBezTo>
                      <a:pt x="4127" y="1693"/>
                      <a:pt x="4144" y="1836"/>
                      <a:pt x="4133" y="1966"/>
                    </a:cubicBezTo>
                    <a:cubicBezTo>
                      <a:pt x="4124" y="2099"/>
                      <a:pt x="4087" y="2236"/>
                      <a:pt x="4013" y="2399"/>
                    </a:cubicBezTo>
                    <a:lnTo>
                      <a:pt x="3997" y="2432"/>
                    </a:lnTo>
                    <a:cubicBezTo>
                      <a:pt x="3944" y="2552"/>
                      <a:pt x="3887" y="2678"/>
                      <a:pt x="3810" y="2778"/>
                    </a:cubicBezTo>
                    <a:cubicBezTo>
                      <a:pt x="3744" y="2869"/>
                      <a:pt x="3651" y="2918"/>
                      <a:pt x="3517" y="2972"/>
                    </a:cubicBezTo>
                    <a:cubicBezTo>
                      <a:pt x="3214" y="3088"/>
                      <a:pt x="2905" y="3205"/>
                      <a:pt x="2565" y="3328"/>
                    </a:cubicBezTo>
                    <a:cubicBezTo>
                      <a:pt x="1995" y="3528"/>
                      <a:pt x="1413" y="3717"/>
                      <a:pt x="820" y="3888"/>
                    </a:cubicBezTo>
                    <a:cubicBezTo>
                      <a:pt x="917" y="3717"/>
                      <a:pt x="937" y="3514"/>
                      <a:pt x="950" y="3335"/>
                    </a:cubicBezTo>
                    <a:lnTo>
                      <a:pt x="953" y="3325"/>
                    </a:lnTo>
                    <a:cubicBezTo>
                      <a:pt x="973" y="3092"/>
                      <a:pt x="973" y="2855"/>
                      <a:pt x="953" y="2626"/>
                    </a:cubicBezTo>
                    <a:cubicBezTo>
                      <a:pt x="913" y="2156"/>
                      <a:pt x="790" y="1699"/>
                      <a:pt x="590" y="1277"/>
                    </a:cubicBezTo>
                    <a:lnTo>
                      <a:pt x="594" y="1247"/>
                    </a:lnTo>
                    <a:lnTo>
                      <a:pt x="567" y="1217"/>
                    </a:lnTo>
                    <a:cubicBezTo>
                      <a:pt x="451" y="1087"/>
                      <a:pt x="320" y="967"/>
                      <a:pt x="194" y="851"/>
                    </a:cubicBezTo>
                    <a:cubicBezTo>
                      <a:pt x="890" y="611"/>
                      <a:pt x="1599" y="414"/>
                      <a:pt x="2306" y="271"/>
                    </a:cubicBezTo>
                    <a:cubicBezTo>
                      <a:pt x="2469" y="238"/>
                      <a:pt x="2635" y="204"/>
                      <a:pt x="2798" y="178"/>
                    </a:cubicBezTo>
                    <a:cubicBezTo>
                      <a:pt x="2874" y="166"/>
                      <a:pt x="2942" y="160"/>
                      <a:pt x="3004" y="160"/>
                    </a:cubicBezTo>
                    <a:close/>
                    <a:moveTo>
                      <a:pt x="2999" y="1"/>
                    </a:moveTo>
                    <a:cubicBezTo>
                      <a:pt x="2931" y="1"/>
                      <a:pt x="2857" y="7"/>
                      <a:pt x="2775" y="18"/>
                    </a:cubicBezTo>
                    <a:cubicBezTo>
                      <a:pt x="2605" y="44"/>
                      <a:pt x="2438" y="81"/>
                      <a:pt x="2275" y="115"/>
                    </a:cubicBezTo>
                    <a:cubicBezTo>
                      <a:pt x="1539" y="264"/>
                      <a:pt x="803" y="468"/>
                      <a:pt x="88" y="720"/>
                    </a:cubicBezTo>
                    <a:cubicBezTo>
                      <a:pt x="44" y="734"/>
                      <a:pt x="17" y="768"/>
                      <a:pt x="8" y="808"/>
                    </a:cubicBezTo>
                    <a:cubicBezTo>
                      <a:pt x="1" y="854"/>
                      <a:pt x="17" y="903"/>
                      <a:pt x="51" y="937"/>
                    </a:cubicBezTo>
                    <a:lnTo>
                      <a:pt x="54" y="937"/>
                    </a:lnTo>
                    <a:cubicBezTo>
                      <a:pt x="180" y="1054"/>
                      <a:pt x="311" y="1177"/>
                      <a:pt x="431" y="1303"/>
                    </a:cubicBezTo>
                    <a:cubicBezTo>
                      <a:pt x="431" y="1313"/>
                      <a:pt x="434" y="1323"/>
                      <a:pt x="440" y="1333"/>
                    </a:cubicBezTo>
                    <a:cubicBezTo>
                      <a:pt x="637" y="1747"/>
                      <a:pt x="754" y="2186"/>
                      <a:pt x="793" y="2639"/>
                    </a:cubicBezTo>
                    <a:cubicBezTo>
                      <a:pt x="813" y="2858"/>
                      <a:pt x="813" y="3085"/>
                      <a:pt x="793" y="3311"/>
                    </a:cubicBezTo>
                    <a:lnTo>
                      <a:pt x="793" y="3321"/>
                    </a:lnTo>
                    <a:cubicBezTo>
                      <a:pt x="777" y="3501"/>
                      <a:pt x="760" y="3691"/>
                      <a:pt x="667" y="3831"/>
                    </a:cubicBezTo>
                    <a:lnTo>
                      <a:pt x="663" y="3834"/>
                    </a:lnTo>
                    <a:cubicBezTo>
                      <a:pt x="647" y="3837"/>
                      <a:pt x="634" y="3841"/>
                      <a:pt x="617" y="3848"/>
                    </a:cubicBezTo>
                    <a:cubicBezTo>
                      <a:pt x="574" y="3857"/>
                      <a:pt x="537" y="3894"/>
                      <a:pt x="527" y="3937"/>
                    </a:cubicBezTo>
                    <a:cubicBezTo>
                      <a:pt x="514" y="3984"/>
                      <a:pt x="531" y="4034"/>
                      <a:pt x="560" y="4067"/>
                    </a:cubicBezTo>
                    <a:cubicBezTo>
                      <a:pt x="583" y="4087"/>
                      <a:pt x="614" y="4100"/>
                      <a:pt x="643" y="4100"/>
                    </a:cubicBezTo>
                    <a:cubicBezTo>
                      <a:pt x="654" y="4100"/>
                      <a:pt x="667" y="4097"/>
                      <a:pt x="677" y="4094"/>
                    </a:cubicBezTo>
                    <a:lnTo>
                      <a:pt x="690" y="4091"/>
                    </a:lnTo>
                    <a:cubicBezTo>
                      <a:pt x="702" y="4094"/>
                      <a:pt x="714" y="4096"/>
                      <a:pt x="726" y="4096"/>
                    </a:cubicBezTo>
                    <a:cubicBezTo>
                      <a:pt x="761" y="4096"/>
                      <a:pt x="795" y="4081"/>
                      <a:pt x="820" y="4054"/>
                    </a:cubicBezTo>
                    <a:cubicBezTo>
                      <a:pt x="1430" y="3877"/>
                      <a:pt x="2032" y="3685"/>
                      <a:pt x="2618" y="3478"/>
                    </a:cubicBezTo>
                    <a:cubicBezTo>
                      <a:pt x="2958" y="3355"/>
                      <a:pt x="3274" y="3238"/>
                      <a:pt x="3577" y="3118"/>
                    </a:cubicBezTo>
                    <a:cubicBezTo>
                      <a:pt x="3700" y="3068"/>
                      <a:pt x="3840" y="3009"/>
                      <a:pt x="3937" y="2875"/>
                    </a:cubicBezTo>
                    <a:cubicBezTo>
                      <a:pt x="4024" y="2762"/>
                      <a:pt x="4087" y="2619"/>
                      <a:pt x="4144" y="2495"/>
                    </a:cubicBezTo>
                    <a:lnTo>
                      <a:pt x="4156" y="2462"/>
                    </a:lnTo>
                    <a:cubicBezTo>
                      <a:pt x="4240" y="2282"/>
                      <a:pt x="4284" y="2129"/>
                      <a:pt x="4293" y="1979"/>
                    </a:cubicBezTo>
                    <a:cubicBezTo>
                      <a:pt x="4304" y="1830"/>
                      <a:pt x="4287" y="1673"/>
                      <a:pt x="4244" y="1483"/>
                    </a:cubicBezTo>
                    <a:cubicBezTo>
                      <a:pt x="4176" y="1197"/>
                      <a:pt x="4084" y="864"/>
                      <a:pt x="3910" y="577"/>
                    </a:cubicBezTo>
                    <a:cubicBezTo>
                      <a:pt x="3740" y="294"/>
                      <a:pt x="3504" y="101"/>
                      <a:pt x="3245" y="32"/>
                    </a:cubicBezTo>
                    <a:cubicBezTo>
                      <a:pt x="3167" y="11"/>
                      <a:pt x="3088" y="1"/>
                      <a:pt x="2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11693184" y="-1442715"/>
                <a:ext cx="295346" cy="560756"/>
              </a:xfrm>
              <a:custGeom>
                <a:rect b="b" l="l" r="r" t="t"/>
                <a:pathLst>
                  <a:path extrusionOk="0" h="3353" w="1766">
                    <a:moveTo>
                      <a:pt x="594" y="1"/>
                    </a:moveTo>
                    <a:cubicBezTo>
                      <a:pt x="363" y="1"/>
                      <a:pt x="155" y="161"/>
                      <a:pt x="17" y="348"/>
                    </a:cubicBezTo>
                    <a:cubicBezTo>
                      <a:pt x="1" y="371"/>
                      <a:pt x="7" y="401"/>
                      <a:pt x="30" y="414"/>
                    </a:cubicBezTo>
                    <a:cubicBezTo>
                      <a:pt x="113" y="478"/>
                      <a:pt x="196" y="538"/>
                      <a:pt x="280" y="601"/>
                    </a:cubicBezTo>
                    <a:cubicBezTo>
                      <a:pt x="284" y="604"/>
                      <a:pt x="284" y="607"/>
                      <a:pt x="290" y="610"/>
                    </a:cubicBezTo>
                    <a:cubicBezTo>
                      <a:pt x="690" y="964"/>
                      <a:pt x="929" y="1480"/>
                      <a:pt x="960" y="2009"/>
                    </a:cubicBezTo>
                    <a:cubicBezTo>
                      <a:pt x="976" y="2272"/>
                      <a:pt x="926" y="2516"/>
                      <a:pt x="856" y="2765"/>
                    </a:cubicBezTo>
                    <a:cubicBezTo>
                      <a:pt x="803" y="2955"/>
                      <a:pt x="760" y="3245"/>
                      <a:pt x="996" y="3331"/>
                    </a:cubicBezTo>
                    <a:cubicBezTo>
                      <a:pt x="1035" y="3346"/>
                      <a:pt x="1073" y="3352"/>
                      <a:pt x="1109" y="3352"/>
                    </a:cubicBezTo>
                    <a:cubicBezTo>
                      <a:pt x="1327" y="3352"/>
                      <a:pt x="1478" y="3108"/>
                      <a:pt x="1552" y="2922"/>
                    </a:cubicBezTo>
                    <a:cubicBezTo>
                      <a:pt x="1652" y="2682"/>
                      <a:pt x="1708" y="2422"/>
                      <a:pt x="1728" y="2163"/>
                    </a:cubicBezTo>
                    <a:cubicBezTo>
                      <a:pt x="1765" y="1640"/>
                      <a:pt x="1642" y="1104"/>
                      <a:pt x="1375" y="654"/>
                    </a:cubicBezTo>
                    <a:cubicBezTo>
                      <a:pt x="1232" y="414"/>
                      <a:pt x="1032" y="125"/>
                      <a:pt x="756" y="28"/>
                    </a:cubicBezTo>
                    <a:cubicBezTo>
                      <a:pt x="701" y="9"/>
                      <a:pt x="647" y="1"/>
                      <a:pt x="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11678133" y="-1455759"/>
                <a:ext cx="323777" cy="586845"/>
              </a:xfrm>
              <a:custGeom>
                <a:rect b="b" l="l" r="r" t="t"/>
                <a:pathLst>
                  <a:path extrusionOk="0" h="3509" w="1936">
                    <a:moveTo>
                      <a:pt x="687" y="160"/>
                    </a:moveTo>
                    <a:cubicBezTo>
                      <a:pt x="731" y="160"/>
                      <a:pt x="777" y="167"/>
                      <a:pt x="823" y="183"/>
                    </a:cubicBezTo>
                    <a:cubicBezTo>
                      <a:pt x="1073" y="269"/>
                      <a:pt x="1259" y="542"/>
                      <a:pt x="1396" y="772"/>
                    </a:cubicBezTo>
                    <a:cubicBezTo>
                      <a:pt x="1652" y="1205"/>
                      <a:pt x="1775" y="1724"/>
                      <a:pt x="1739" y="2237"/>
                    </a:cubicBezTo>
                    <a:cubicBezTo>
                      <a:pt x="1719" y="2494"/>
                      <a:pt x="1662" y="2740"/>
                      <a:pt x="1569" y="2969"/>
                    </a:cubicBezTo>
                    <a:cubicBezTo>
                      <a:pt x="1519" y="3093"/>
                      <a:pt x="1393" y="3349"/>
                      <a:pt x="1196" y="3349"/>
                    </a:cubicBezTo>
                    <a:cubicBezTo>
                      <a:pt x="1170" y="3349"/>
                      <a:pt x="1142" y="3346"/>
                      <a:pt x="1113" y="3333"/>
                    </a:cubicBezTo>
                    <a:cubicBezTo>
                      <a:pt x="1066" y="3316"/>
                      <a:pt x="913" y="3263"/>
                      <a:pt x="1022" y="2866"/>
                    </a:cubicBezTo>
                    <a:cubicBezTo>
                      <a:pt x="1086" y="2640"/>
                      <a:pt x="1146" y="2374"/>
                      <a:pt x="1130" y="2084"/>
                    </a:cubicBezTo>
                    <a:cubicBezTo>
                      <a:pt x="1096" y="1521"/>
                      <a:pt x="843" y="991"/>
                      <a:pt x="433" y="632"/>
                    </a:cubicBezTo>
                    <a:lnTo>
                      <a:pt x="426" y="622"/>
                    </a:lnTo>
                    <a:lnTo>
                      <a:pt x="191" y="449"/>
                    </a:lnTo>
                    <a:cubicBezTo>
                      <a:pt x="312" y="295"/>
                      <a:pt x="491" y="160"/>
                      <a:pt x="687" y="160"/>
                    </a:cubicBezTo>
                    <a:close/>
                    <a:moveTo>
                      <a:pt x="684" y="1"/>
                    </a:moveTo>
                    <a:cubicBezTo>
                      <a:pt x="421" y="1"/>
                      <a:pt x="189" y="182"/>
                      <a:pt x="43" y="379"/>
                    </a:cubicBezTo>
                    <a:cubicBezTo>
                      <a:pt x="0" y="436"/>
                      <a:pt x="14" y="516"/>
                      <a:pt x="71" y="559"/>
                    </a:cubicBezTo>
                    <a:lnTo>
                      <a:pt x="314" y="736"/>
                    </a:lnTo>
                    <a:cubicBezTo>
                      <a:pt x="317" y="742"/>
                      <a:pt x="320" y="745"/>
                      <a:pt x="326" y="748"/>
                    </a:cubicBezTo>
                    <a:cubicBezTo>
                      <a:pt x="703" y="1082"/>
                      <a:pt x="939" y="1571"/>
                      <a:pt x="970" y="2094"/>
                    </a:cubicBezTo>
                    <a:cubicBezTo>
                      <a:pt x="986" y="2360"/>
                      <a:pt x="933" y="2600"/>
                      <a:pt x="870" y="2823"/>
                    </a:cubicBezTo>
                    <a:cubicBezTo>
                      <a:pt x="746" y="3266"/>
                      <a:pt x="906" y="3429"/>
                      <a:pt x="1059" y="3486"/>
                    </a:cubicBezTo>
                    <a:cubicBezTo>
                      <a:pt x="1106" y="3502"/>
                      <a:pt x="1153" y="3509"/>
                      <a:pt x="1199" y="3509"/>
                    </a:cubicBezTo>
                    <a:cubicBezTo>
                      <a:pt x="1402" y="3509"/>
                      <a:pt x="1592" y="3339"/>
                      <a:pt x="1719" y="3029"/>
                    </a:cubicBezTo>
                    <a:cubicBezTo>
                      <a:pt x="1818" y="2786"/>
                      <a:pt x="1878" y="2520"/>
                      <a:pt x="1898" y="2247"/>
                    </a:cubicBezTo>
                    <a:cubicBezTo>
                      <a:pt x="1935" y="1701"/>
                      <a:pt x="1805" y="1148"/>
                      <a:pt x="1536" y="692"/>
                    </a:cubicBezTo>
                    <a:cubicBezTo>
                      <a:pt x="1382" y="439"/>
                      <a:pt x="1173" y="136"/>
                      <a:pt x="873" y="32"/>
                    </a:cubicBezTo>
                    <a:cubicBezTo>
                      <a:pt x="809" y="10"/>
                      <a:pt x="745" y="1"/>
                      <a:pt x="6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12633200" y="-1649245"/>
                <a:ext cx="251863" cy="592866"/>
              </a:xfrm>
              <a:custGeom>
                <a:rect b="b" l="l" r="r" t="t"/>
                <a:pathLst>
                  <a:path extrusionOk="0" h="3545" w="1506">
                    <a:moveTo>
                      <a:pt x="310" y="1"/>
                    </a:moveTo>
                    <a:cubicBezTo>
                      <a:pt x="207" y="1"/>
                      <a:pt x="105" y="32"/>
                      <a:pt x="24" y="101"/>
                    </a:cubicBezTo>
                    <a:cubicBezTo>
                      <a:pt x="0" y="118"/>
                      <a:pt x="0" y="161"/>
                      <a:pt x="27" y="174"/>
                    </a:cubicBezTo>
                    <a:cubicBezTo>
                      <a:pt x="426" y="404"/>
                      <a:pt x="746" y="760"/>
                      <a:pt x="939" y="1180"/>
                    </a:cubicBezTo>
                    <a:cubicBezTo>
                      <a:pt x="1142" y="1636"/>
                      <a:pt x="1179" y="2152"/>
                      <a:pt x="1049" y="2632"/>
                    </a:cubicBezTo>
                    <a:cubicBezTo>
                      <a:pt x="983" y="2881"/>
                      <a:pt x="869" y="3118"/>
                      <a:pt x="723" y="3327"/>
                    </a:cubicBezTo>
                    <a:cubicBezTo>
                      <a:pt x="709" y="3331"/>
                      <a:pt x="703" y="3341"/>
                      <a:pt x="696" y="3354"/>
                    </a:cubicBezTo>
                    <a:cubicBezTo>
                      <a:pt x="696" y="3358"/>
                      <a:pt x="696" y="3361"/>
                      <a:pt x="693" y="3364"/>
                    </a:cubicBezTo>
                    <a:cubicBezTo>
                      <a:pt x="686" y="3378"/>
                      <a:pt x="680" y="3387"/>
                      <a:pt x="669" y="3398"/>
                    </a:cubicBezTo>
                    <a:cubicBezTo>
                      <a:pt x="644" y="3433"/>
                      <a:pt x="677" y="3471"/>
                      <a:pt x="712" y="3471"/>
                    </a:cubicBezTo>
                    <a:cubicBezTo>
                      <a:pt x="714" y="3471"/>
                      <a:pt x="715" y="3471"/>
                      <a:pt x="716" y="3471"/>
                    </a:cubicBezTo>
                    <a:cubicBezTo>
                      <a:pt x="755" y="3518"/>
                      <a:pt x="828" y="3545"/>
                      <a:pt x="893" y="3545"/>
                    </a:cubicBezTo>
                    <a:cubicBezTo>
                      <a:pt x="901" y="3545"/>
                      <a:pt x="909" y="3545"/>
                      <a:pt x="916" y="3544"/>
                    </a:cubicBezTo>
                    <a:cubicBezTo>
                      <a:pt x="1062" y="3524"/>
                      <a:pt x="1193" y="3431"/>
                      <a:pt x="1279" y="3318"/>
                    </a:cubicBezTo>
                    <a:cubicBezTo>
                      <a:pt x="1389" y="3178"/>
                      <a:pt x="1436" y="3001"/>
                      <a:pt x="1465" y="2828"/>
                    </a:cubicBezTo>
                    <a:cubicBezTo>
                      <a:pt x="1496" y="2655"/>
                      <a:pt x="1505" y="2478"/>
                      <a:pt x="1505" y="2302"/>
                    </a:cubicBezTo>
                    <a:cubicBezTo>
                      <a:pt x="1502" y="1619"/>
                      <a:pt x="1293" y="926"/>
                      <a:pt x="889" y="370"/>
                    </a:cubicBezTo>
                    <a:cubicBezTo>
                      <a:pt x="783" y="227"/>
                      <a:pt x="649" y="84"/>
                      <a:pt x="477" y="27"/>
                    </a:cubicBezTo>
                    <a:cubicBezTo>
                      <a:pt x="423" y="10"/>
                      <a:pt x="366" y="1"/>
                      <a:pt x="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12620323" y="-1662624"/>
                <a:ext cx="278120" cy="619457"/>
              </a:xfrm>
              <a:custGeom>
                <a:rect b="b" l="l" r="r" t="t"/>
                <a:pathLst>
                  <a:path extrusionOk="0" h="3704" w="1663">
                    <a:moveTo>
                      <a:pt x="388" y="161"/>
                    </a:moveTo>
                    <a:cubicBezTo>
                      <a:pt x="433" y="161"/>
                      <a:pt x="480" y="169"/>
                      <a:pt x="526" y="184"/>
                    </a:cubicBezTo>
                    <a:cubicBezTo>
                      <a:pt x="657" y="227"/>
                      <a:pt x="777" y="327"/>
                      <a:pt x="900" y="497"/>
                    </a:cubicBezTo>
                    <a:cubicBezTo>
                      <a:pt x="1286" y="1030"/>
                      <a:pt x="1499" y="1699"/>
                      <a:pt x="1502" y="2382"/>
                    </a:cubicBezTo>
                    <a:cubicBezTo>
                      <a:pt x="1502" y="2558"/>
                      <a:pt x="1490" y="2728"/>
                      <a:pt x="1462" y="2895"/>
                    </a:cubicBezTo>
                    <a:cubicBezTo>
                      <a:pt x="1439" y="3035"/>
                      <a:pt x="1399" y="3211"/>
                      <a:pt x="1293" y="3347"/>
                    </a:cubicBezTo>
                    <a:cubicBezTo>
                      <a:pt x="1210" y="3458"/>
                      <a:pt x="1096" y="3531"/>
                      <a:pt x="983" y="3544"/>
                    </a:cubicBezTo>
                    <a:cubicBezTo>
                      <a:pt x="979" y="3544"/>
                      <a:pt x="975" y="3544"/>
                      <a:pt x="971" y="3544"/>
                    </a:cubicBezTo>
                    <a:cubicBezTo>
                      <a:pt x="927" y="3544"/>
                      <a:pt x="875" y="3529"/>
                      <a:pt x="857" y="3501"/>
                    </a:cubicBezTo>
                    <a:lnTo>
                      <a:pt x="843" y="3484"/>
                    </a:lnTo>
                    <a:lnTo>
                      <a:pt x="843" y="3481"/>
                    </a:lnTo>
                    <a:lnTo>
                      <a:pt x="846" y="3474"/>
                    </a:lnTo>
                    <a:lnTo>
                      <a:pt x="850" y="3474"/>
                    </a:lnTo>
                    <a:lnTo>
                      <a:pt x="863" y="3454"/>
                    </a:lnTo>
                    <a:cubicBezTo>
                      <a:pt x="1020" y="3235"/>
                      <a:pt x="1133" y="2995"/>
                      <a:pt x="1203" y="2735"/>
                    </a:cubicBezTo>
                    <a:cubicBezTo>
                      <a:pt x="1339" y="2232"/>
                      <a:pt x="1299" y="1696"/>
                      <a:pt x="1086" y="1226"/>
                    </a:cubicBezTo>
                    <a:cubicBezTo>
                      <a:pt x="900" y="810"/>
                      <a:pt x="580" y="450"/>
                      <a:pt x="191" y="214"/>
                    </a:cubicBezTo>
                    <a:cubicBezTo>
                      <a:pt x="248" y="180"/>
                      <a:pt x="316" y="161"/>
                      <a:pt x="388" y="161"/>
                    </a:cubicBezTo>
                    <a:close/>
                    <a:moveTo>
                      <a:pt x="384" y="1"/>
                    </a:moveTo>
                    <a:cubicBezTo>
                      <a:pt x="259" y="1"/>
                      <a:pt x="141" y="40"/>
                      <a:pt x="51" y="118"/>
                    </a:cubicBezTo>
                    <a:cubicBezTo>
                      <a:pt x="17" y="144"/>
                      <a:pt x="1" y="187"/>
                      <a:pt x="4" y="230"/>
                    </a:cubicBezTo>
                    <a:cubicBezTo>
                      <a:pt x="7" y="270"/>
                      <a:pt x="31" y="304"/>
                      <a:pt x="64" y="324"/>
                    </a:cubicBezTo>
                    <a:cubicBezTo>
                      <a:pt x="447" y="544"/>
                      <a:pt x="760" y="890"/>
                      <a:pt x="943" y="1293"/>
                    </a:cubicBezTo>
                    <a:cubicBezTo>
                      <a:pt x="1139" y="1729"/>
                      <a:pt x="1176" y="2225"/>
                      <a:pt x="1050" y="2692"/>
                    </a:cubicBezTo>
                    <a:cubicBezTo>
                      <a:pt x="983" y="2928"/>
                      <a:pt x="883" y="3147"/>
                      <a:pt x="743" y="3347"/>
                    </a:cubicBezTo>
                    <a:cubicBezTo>
                      <a:pt x="723" y="3361"/>
                      <a:pt x="706" y="3384"/>
                      <a:pt x="700" y="3411"/>
                    </a:cubicBezTo>
                    <a:cubicBezTo>
                      <a:pt x="694" y="3414"/>
                      <a:pt x="690" y="3421"/>
                      <a:pt x="683" y="3427"/>
                    </a:cubicBezTo>
                    <a:cubicBezTo>
                      <a:pt x="654" y="3467"/>
                      <a:pt x="650" y="3517"/>
                      <a:pt x="674" y="3561"/>
                    </a:cubicBezTo>
                    <a:cubicBezTo>
                      <a:pt x="690" y="3594"/>
                      <a:pt x="720" y="3617"/>
                      <a:pt x="753" y="3627"/>
                    </a:cubicBezTo>
                    <a:cubicBezTo>
                      <a:pt x="813" y="3681"/>
                      <a:pt x="897" y="3704"/>
                      <a:pt x="970" y="3704"/>
                    </a:cubicBezTo>
                    <a:cubicBezTo>
                      <a:pt x="980" y="3704"/>
                      <a:pt x="993" y="3704"/>
                      <a:pt x="1003" y="3701"/>
                    </a:cubicBezTo>
                    <a:cubicBezTo>
                      <a:pt x="1156" y="3684"/>
                      <a:pt x="1310" y="3591"/>
                      <a:pt x="1419" y="3447"/>
                    </a:cubicBezTo>
                    <a:cubicBezTo>
                      <a:pt x="1549" y="3281"/>
                      <a:pt x="1596" y="3078"/>
                      <a:pt x="1622" y="2921"/>
                    </a:cubicBezTo>
                    <a:cubicBezTo>
                      <a:pt x="1649" y="2748"/>
                      <a:pt x="1662" y="2565"/>
                      <a:pt x="1662" y="2382"/>
                    </a:cubicBezTo>
                    <a:cubicBezTo>
                      <a:pt x="1659" y="1666"/>
                      <a:pt x="1436" y="963"/>
                      <a:pt x="1030" y="404"/>
                    </a:cubicBezTo>
                    <a:cubicBezTo>
                      <a:pt x="940" y="278"/>
                      <a:pt x="790" y="101"/>
                      <a:pt x="577" y="31"/>
                    </a:cubicBezTo>
                    <a:cubicBezTo>
                      <a:pt x="512" y="11"/>
                      <a:pt x="447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13442774" y="-1880861"/>
                <a:ext cx="258720" cy="609757"/>
              </a:xfrm>
              <a:custGeom>
                <a:rect b="b" l="l" r="r" t="t"/>
                <a:pathLst>
                  <a:path extrusionOk="0" h="3646" w="1547">
                    <a:moveTo>
                      <a:pt x="246" y="0"/>
                    </a:moveTo>
                    <a:cubicBezTo>
                      <a:pt x="179" y="0"/>
                      <a:pt x="111" y="11"/>
                      <a:pt x="41" y="34"/>
                    </a:cubicBezTo>
                    <a:cubicBezTo>
                      <a:pt x="1" y="47"/>
                      <a:pt x="8" y="114"/>
                      <a:pt x="44" y="124"/>
                    </a:cubicBezTo>
                    <a:cubicBezTo>
                      <a:pt x="524" y="264"/>
                      <a:pt x="823" y="720"/>
                      <a:pt x="1010" y="1156"/>
                    </a:cubicBezTo>
                    <a:cubicBezTo>
                      <a:pt x="1227" y="1652"/>
                      <a:pt x="1323" y="2222"/>
                      <a:pt x="1153" y="2748"/>
                    </a:cubicBezTo>
                    <a:cubicBezTo>
                      <a:pt x="1077" y="2988"/>
                      <a:pt x="947" y="3211"/>
                      <a:pt x="767" y="3387"/>
                    </a:cubicBezTo>
                    <a:lnTo>
                      <a:pt x="763" y="3384"/>
                    </a:lnTo>
                    <a:cubicBezTo>
                      <a:pt x="759" y="3383"/>
                      <a:pt x="754" y="3383"/>
                      <a:pt x="750" y="3383"/>
                    </a:cubicBezTo>
                    <a:cubicBezTo>
                      <a:pt x="638" y="3383"/>
                      <a:pt x="607" y="3549"/>
                      <a:pt x="697" y="3610"/>
                    </a:cubicBezTo>
                    <a:cubicBezTo>
                      <a:pt x="731" y="3635"/>
                      <a:pt x="771" y="3645"/>
                      <a:pt x="813" y="3645"/>
                    </a:cubicBezTo>
                    <a:cubicBezTo>
                      <a:pt x="917" y="3645"/>
                      <a:pt x="1033" y="3583"/>
                      <a:pt x="1107" y="3530"/>
                    </a:cubicBezTo>
                    <a:cubicBezTo>
                      <a:pt x="1396" y="3324"/>
                      <a:pt x="1479" y="2954"/>
                      <a:pt x="1499" y="2622"/>
                    </a:cubicBezTo>
                    <a:cubicBezTo>
                      <a:pt x="1546" y="1895"/>
                      <a:pt x="1413" y="1123"/>
                      <a:pt x="1013" y="507"/>
                    </a:cubicBezTo>
                    <a:cubicBezTo>
                      <a:pt x="840" y="240"/>
                      <a:pt x="564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13431235" y="-1893905"/>
                <a:ext cx="284141" cy="636348"/>
              </a:xfrm>
              <a:custGeom>
                <a:rect b="b" l="l" r="r" t="t"/>
                <a:pathLst>
                  <a:path extrusionOk="0" h="3805" w="1699">
                    <a:moveTo>
                      <a:pt x="321" y="157"/>
                    </a:moveTo>
                    <a:cubicBezTo>
                      <a:pt x="679" y="157"/>
                      <a:pt x="938" y="507"/>
                      <a:pt x="1016" y="628"/>
                    </a:cubicBezTo>
                    <a:cubicBezTo>
                      <a:pt x="1369" y="1171"/>
                      <a:pt x="1539" y="1907"/>
                      <a:pt x="1492" y="2692"/>
                    </a:cubicBezTo>
                    <a:cubicBezTo>
                      <a:pt x="1465" y="3109"/>
                      <a:pt x="1349" y="3388"/>
                      <a:pt x="1129" y="3542"/>
                    </a:cubicBezTo>
                    <a:cubicBezTo>
                      <a:pt x="1050" y="3598"/>
                      <a:pt x="954" y="3644"/>
                      <a:pt x="880" y="3644"/>
                    </a:cubicBezTo>
                    <a:cubicBezTo>
                      <a:pt x="854" y="3644"/>
                      <a:pt x="831" y="3638"/>
                      <a:pt x="812" y="3625"/>
                    </a:cubicBezTo>
                    <a:cubicBezTo>
                      <a:pt x="792" y="3611"/>
                      <a:pt x="789" y="3582"/>
                      <a:pt x="796" y="3562"/>
                    </a:cubicBezTo>
                    <a:cubicBezTo>
                      <a:pt x="803" y="3545"/>
                      <a:pt x="812" y="3542"/>
                      <a:pt x="819" y="3542"/>
                    </a:cubicBezTo>
                    <a:lnTo>
                      <a:pt x="863" y="3548"/>
                    </a:lnTo>
                    <a:lnTo>
                      <a:pt x="892" y="3522"/>
                    </a:lnTo>
                    <a:cubicBezTo>
                      <a:pt x="1076" y="3342"/>
                      <a:pt x="1216" y="3109"/>
                      <a:pt x="1299" y="2849"/>
                    </a:cubicBezTo>
                    <a:cubicBezTo>
                      <a:pt x="1499" y="2230"/>
                      <a:pt x="1329" y="1610"/>
                      <a:pt x="1152" y="1201"/>
                    </a:cubicBezTo>
                    <a:cubicBezTo>
                      <a:pt x="919" y="662"/>
                      <a:pt x="616" y="315"/>
                      <a:pt x="246" y="162"/>
                    </a:cubicBezTo>
                    <a:cubicBezTo>
                      <a:pt x="272" y="159"/>
                      <a:pt x="296" y="157"/>
                      <a:pt x="321" y="157"/>
                    </a:cubicBezTo>
                    <a:close/>
                    <a:moveTo>
                      <a:pt x="317" y="0"/>
                    </a:moveTo>
                    <a:cubicBezTo>
                      <a:pt x="242" y="0"/>
                      <a:pt x="163" y="12"/>
                      <a:pt x="83" y="39"/>
                    </a:cubicBezTo>
                    <a:cubicBezTo>
                      <a:pt x="33" y="55"/>
                      <a:pt x="0" y="102"/>
                      <a:pt x="4" y="159"/>
                    </a:cubicBezTo>
                    <a:cubicBezTo>
                      <a:pt x="4" y="215"/>
                      <a:pt x="40" y="262"/>
                      <a:pt x="90" y="279"/>
                    </a:cubicBezTo>
                    <a:cubicBezTo>
                      <a:pt x="463" y="388"/>
                      <a:pt x="769" y="718"/>
                      <a:pt x="1006" y="1264"/>
                    </a:cubicBezTo>
                    <a:cubicBezTo>
                      <a:pt x="1172" y="1650"/>
                      <a:pt x="1332" y="2230"/>
                      <a:pt x="1149" y="2799"/>
                    </a:cubicBezTo>
                    <a:cubicBezTo>
                      <a:pt x="1076" y="3026"/>
                      <a:pt x="956" y="3225"/>
                      <a:pt x="803" y="3385"/>
                    </a:cubicBezTo>
                    <a:cubicBezTo>
                      <a:pt x="732" y="3388"/>
                      <a:pt x="676" y="3436"/>
                      <a:pt x="649" y="3505"/>
                    </a:cubicBezTo>
                    <a:cubicBezTo>
                      <a:pt x="612" y="3595"/>
                      <a:pt x="643" y="3699"/>
                      <a:pt x="720" y="3755"/>
                    </a:cubicBezTo>
                    <a:cubicBezTo>
                      <a:pt x="769" y="3788"/>
                      <a:pt x="823" y="3805"/>
                      <a:pt x="879" y="3805"/>
                    </a:cubicBezTo>
                    <a:cubicBezTo>
                      <a:pt x="1022" y="3805"/>
                      <a:pt x="1169" y="3711"/>
                      <a:pt x="1222" y="3671"/>
                    </a:cubicBezTo>
                    <a:cubicBezTo>
                      <a:pt x="1482" y="3488"/>
                      <a:pt x="1622" y="3172"/>
                      <a:pt x="1648" y="2703"/>
                    </a:cubicBezTo>
                    <a:cubicBezTo>
                      <a:pt x="1699" y="1884"/>
                      <a:pt x="1522" y="1114"/>
                      <a:pt x="1149" y="542"/>
                    </a:cubicBezTo>
                    <a:cubicBezTo>
                      <a:pt x="968" y="260"/>
                      <a:pt x="668" y="0"/>
                      <a:pt x="3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13314841" y="-1840224"/>
                <a:ext cx="324278" cy="582831"/>
              </a:xfrm>
              <a:custGeom>
                <a:rect b="b" l="l" r="r" t="t"/>
                <a:pathLst>
                  <a:path extrusionOk="0" h="3485" w="1939">
                    <a:moveTo>
                      <a:pt x="643" y="1"/>
                    </a:moveTo>
                    <a:cubicBezTo>
                      <a:pt x="603" y="1"/>
                      <a:pt x="563" y="5"/>
                      <a:pt x="523" y="14"/>
                    </a:cubicBezTo>
                    <a:cubicBezTo>
                      <a:pt x="323" y="58"/>
                      <a:pt x="163" y="194"/>
                      <a:pt x="23" y="330"/>
                    </a:cubicBezTo>
                    <a:cubicBezTo>
                      <a:pt x="0" y="353"/>
                      <a:pt x="0" y="404"/>
                      <a:pt x="37" y="413"/>
                    </a:cubicBezTo>
                    <a:cubicBezTo>
                      <a:pt x="426" y="513"/>
                      <a:pt x="756" y="780"/>
                      <a:pt x="959" y="1126"/>
                    </a:cubicBezTo>
                    <a:cubicBezTo>
                      <a:pt x="1182" y="1509"/>
                      <a:pt x="1236" y="1969"/>
                      <a:pt x="1136" y="2398"/>
                    </a:cubicBezTo>
                    <a:cubicBezTo>
                      <a:pt x="1109" y="2511"/>
                      <a:pt x="1073" y="2625"/>
                      <a:pt x="1026" y="2731"/>
                    </a:cubicBezTo>
                    <a:cubicBezTo>
                      <a:pt x="903" y="2964"/>
                      <a:pt x="753" y="3184"/>
                      <a:pt x="583" y="3387"/>
                    </a:cubicBezTo>
                    <a:cubicBezTo>
                      <a:pt x="563" y="3407"/>
                      <a:pt x="576" y="3450"/>
                      <a:pt x="606" y="3457"/>
                    </a:cubicBezTo>
                    <a:cubicBezTo>
                      <a:pt x="677" y="3476"/>
                      <a:pt x="749" y="3485"/>
                      <a:pt x="820" y="3485"/>
                    </a:cubicBezTo>
                    <a:cubicBezTo>
                      <a:pt x="1067" y="3485"/>
                      <a:pt x="1306" y="3379"/>
                      <a:pt x="1492" y="3210"/>
                    </a:cubicBezTo>
                    <a:cubicBezTo>
                      <a:pt x="1765" y="2964"/>
                      <a:pt x="1898" y="2615"/>
                      <a:pt x="1918" y="2251"/>
                    </a:cubicBezTo>
                    <a:cubicBezTo>
                      <a:pt x="1938" y="1852"/>
                      <a:pt x="1842" y="1446"/>
                      <a:pt x="1705" y="1069"/>
                    </a:cubicBezTo>
                    <a:cubicBezTo>
                      <a:pt x="1582" y="727"/>
                      <a:pt x="1392" y="370"/>
                      <a:pt x="1086" y="154"/>
                    </a:cubicBezTo>
                    <a:cubicBezTo>
                      <a:pt x="956" y="64"/>
                      <a:pt x="800" y="1"/>
                      <a:pt x="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13301462" y="-1853769"/>
                <a:ext cx="351037" cy="609590"/>
              </a:xfrm>
              <a:custGeom>
                <a:rect b="b" l="l" r="r" t="t"/>
                <a:pathLst>
                  <a:path extrusionOk="0" h="3645" w="2099">
                    <a:moveTo>
                      <a:pt x="724" y="160"/>
                    </a:moveTo>
                    <a:cubicBezTo>
                      <a:pt x="892" y="160"/>
                      <a:pt x="1039" y="243"/>
                      <a:pt x="1119" y="302"/>
                    </a:cubicBezTo>
                    <a:cubicBezTo>
                      <a:pt x="1362" y="471"/>
                      <a:pt x="1562" y="768"/>
                      <a:pt x="1712" y="1178"/>
                    </a:cubicBezTo>
                    <a:cubicBezTo>
                      <a:pt x="1868" y="1610"/>
                      <a:pt x="1935" y="1986"/>
                      <a:pt x="1918" y="2329"/>
                    </a:cubicBezTo>
                    <a:cubicBezTo>
                      <a:pt x="1902" y="2589"/>
                      <a:pt x="1822" y="2959"/>
                      <a:pt x="1519" y="3232"/>
                    </a:cubicBezTo>
                    <a:cubicBezTo>
                      <a:pt x="1334" y="3397"/>
                      <a:pt x="1111" y="3487"/>
                      <a:pt x="894" y="3487"/>
                    </a:cubicBezTo>
                    <a:cubicBezTo>
                      <a:pt x="849" y="3487"/>
                      <a:pt x="804" y="3483"/>
                      <a:pt x="760" y="3475"/>
                    </a:cubicBezTo>
                    <a:cubicBezTo>
                      <a:pt x="919" y="3282"/>
                      <a:pt x="1059" y="3072"/>
                      <a:pt x="1179" y="2852"/>
                    </a:cubicBezTo>
                    <a:lnTo>
                      <a:pt x="1182" y="2846"/>
                    </a:lnTo>
                    <a:cubicBezTo>
                      <a:pt x="1229" y="2732"/>
                      <a:pt x="1265" y="2616"/>
                      <a:pt x="1293" y="2499"/>
                    </a:cubicBezTo>
                    <a:cubicBezTo>
                      <a:pt x="1402" y="2026"/>
                      <a:pt x="1336" y="1553"/>
                      <a:pt x="1106" y="1167"/>
                    </a:cubicBezTo>
                    <a:cubicBezTo>
                      <a:pt x="899" y="811"/>
                      <a:pt x="569" y="548"/>
                      <a:pt x="197" y="434"/>
                    </a:cubicBezTo>
                    <a:cubicBezTo>
                      <a:pt x="320" y="314"/>
                      <a:pt x="457" y="208"/>
                      <a:pt x="620" y="171"/>
                    </a:cubicBezTo>
                    <a:cubicBezTo>
                      <a:pt x="655" y="164"/>
                      <a:pt x="690" y="160"/>
                      <a:pt x="724" y="160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30" y="5"/>
                      <a:pt x="586" y="15"/>
                    </a:cubicBezTo>
                    <a:cubicBezTo>
                      <a:pt x="366" y="62"/>
                      <a:pt x="197" y="208"/>
                      <a:pt x="47" y="354"/>
                    </a:cubicBezTo>
                    <a:cubicBezTo>
                      <a:pt x="14" y="388"/>
                      <a:pt x="0" y="442"/>
                      <a:pt x="10" y="488"/>
                    </a:cubicBezTo>
                    <a:cubicBezTo>
                      <a:pt x="23" y="528"/>
                      <a:pt x="54" y="561"/>
                      <a:pt x="97" y="571"/>
                    </a:cubicBezTo>
                    <a:cubicBezTo>
                      <a:pt x="453" y="665"/>
                      <a:pt x="773" y="911"/>
                      <a:pt x="969" y="1247"/>
                    </a:cubicBezTo>
                    <a:cubicBezTo>
                      <a:pt x="1176" y="1600"/>
                      <a:pt x="1236" y="2030"/>
                      <a:pt x="1136" y="2463"/>
                    </a:cubicBezTo>
                    <a:cubicBezTo>
                      <a:pt x="1113" y="2569"/>
                      <a:pt x="1079" y="2676"/>
                      <a:pt x="1036" y="2779"/>
                    </a:cubicBezTo>
                    <a:cubicBezTo>
                      <a:pt x="913" y="3005"/>
                      <a:pt x="766" y="3219"/>
                      <a:pt x="600" y="3415"/>
                    </a:cubicBezTo>
                    <a:cubicBezTo>
                      <a:pt x="573" y="3448"/>
                      <a:pt x="566" y="3491"/>
                      <a:pt x="580" y="3535"/>
                    </a:cubicBezTo>
                    <a:cubicBezTo>
                      <a:pt x="593" y="3575"/>
                      <a:pt x="626" y="3608"/>
                      <a:pt x="666" y="3618"/>
                    </a:cubicBezTo>
                    <a:cubicBezTo>
                      <a:pt x="740" y="3635"/>
                      <a:pt x="816" y="3645"/>
                      <a:pt x="896" y="3645"/>
                    </a:cubicBezTo>
                    <a:cubicBezTo>
                      <a:pt x="1153" y="3645"/>
                      <a:pt x="1412" y="3542"/>
                      <a:pt x="1625" y="3351"/>
                    </a:cubicBezTo>
                    <a:cubicBezTo>
                      <a:pt x="1895" y="3108"/>
                      <a:pt x="2055" y="2749"/>
                      <a:pt x="2078" y="2340"/>
                    </a:cubicBezTo>
                    <a:cubicBezTo>
                      <a:pt x="2098" y="1973"/>
                      <a:pt x="2025" y="1577"/>
                      <a:pt x="1862" y="1124"/>
                    </a:cubicBezTo>
                    <a:cubicBezTo>
                      <a:pt x="1699" y="674"/>
                      <a:pt x="1485" y="362"/>
                      <a:pt x="1213" y="168"/>
                    </a:cubicBezTo>
                    <a:cubicBezTo>
                      <a:pt x="1054" y="59"/>
                      <a:pt x="883" y="1"/>
                      <a:pt x="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11791684" y="-1466629"/>
                <a:ext cx="263570" cy="612935"/>
              </a:xfrm>
              <a:custGeom>
                <a:rect b="b" l="l" r="r" t="t"/>
                <a:pathLst>
                  <a:path extrusionOk="0" h="3665" w="1576">
                    <a:moveTo>
                      <a:pt x="860" y="3401"/>
                    </a:moveTo>
                    <a:lnTo>
                      <a:pt x="860" y="3401"/>
                    </a:lnTo>
                    <a:cubicBezTo>
                      <a:pt x="843" y="3431"/>
                      <a:pt x="823" y="3461"/>
                      <a:pt x="803" y="3491"/>
                    </a:cubicBezTo>
                    <a:lnTo>
                      <a:pt x="803" y="3488"/>
                    </a:lnTo>
                    <a:cubicBezTo>
                      <a:pt x="800" y="3461"/>
                      <a:pt x="806" y="3424"/>
                      <a:pt x="837" y="3414"/>
                    </a:cubicBezTo>
                    <a:cubicBezTo>
                      <a:pt x="846" y="3411"/>
                      <a:pt x="853" y="3404"/>
                      <a:pt x="860" y="3401"/>
                    </a:cubicBezTo>
                    <a:close/>
                    <a:moveTo>
                      <a:pt x="344" y="1"/>
                    </a:moveTo>
                    <a:cubicBezTo>
                      <a:pt x="240" y="1"/>
                      <a:pt x="135" y="29"/>
                      <a:pt x="41" y="74"/>
                    </a:cubicBezTo>
                    <a:cubicBezTo>
                      <a:pt x="7" y="88"/>
                      <a:pt x="1" y="137"/>
                      <a:pt x="31" y="154"/>
                    </a:cubicBezTo>
                    <a:cubicBezTo>
                      <a:pt x="437" y="404"/>
                      <a:pt x="760" y="770"/>
                      <a:pt x="963" y="1200"/>
                    </a:cubicBezTo>
                    <a:cubicBezTo>
                      <a:pt x="1173" y="1656"/>
                      <a:pt x="1230" y="2169"/>
                      <a:pt x="1136" y="2662"/>
                    </a:cubicBezTo>
                    <a:cubicBezTo>
                      <a:pt x="1086" y="2915"/>
                      <a:pt x="996" y="3158"/>
                      <a:pt x="873" y="3381"/>
                    </a:cubicBezTo>
                    <a:cubicBezTo>
                      <a:pt x="879" y="3352"/>
                      <a:pt x="865" y="3319"/>
                      <a:pt x="835" y="3319"/>
                    </a:cubicBezTo>
                    <a:cubicBezTo>
                      <a:pt x="830" y="3319"/>
                      <a:pt x="825" y="3319"/>
                      <a:pt x="820" y="3321"/>
                    </a:cubicBezTo>
                    <a:cubicBezTo>
                      <a:pt x="703" y="3354"/>
                      <a:pt x="674" y="3508"/>
                      <a:pt x="750" y="3598"/>
                    </a:cubicBezTo>
                    <a:cubicBezTo>
                      <a:pt x="792" y="3645"/>
                      <a:pt x="846" y="3664"/>
                      <a:pt x="903" y="3664"/>
                    </a:cubicBezTo>
                    <a:cubicBezTo>
                      <a:pt x="1001" y="3664"/>
                      <a:pt x="1108" y="3609"/>
                      <a:pt x="1173" y="3547"/>
                    </a:cubicBezTo>
                    <a:cubicBezTo>
                      <a:pt x="1296" y="3428"/>
                      <a:pt x="1359" y="3261"/>
                      <a:pt x="1406" y="3098"/>
                    </a:cubicBezTo>
                    <a:cubicBezTo>
                      <a:pt x="1456" y="2928"/>
                      <a:pt x="1490" y="2751"/>
                      <a:pt x="1506" y="2579"/>
                    </a:cubicBezTo>
                    <a:cubicBezTo>
                      <a:pt x="1576" y="1866"/>
                      <a:pt x="1399" y="1136"/>
                      <a:pt x="1010" y="537"/>
                    </a:cubicBezTo>
                    <a:cubicBezTo>
                      <a:pt x="903" y="377"/>
                      <a:pt x="780" y="188"/>
                      <a:pt x="614" y="77"/>
                    </a:cubicBezTo>
                    <a:cubicBezTo>
                      <a:pt x="531" y="24"/>
                      <a:pt x="438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12727854" y="-1668143"/>
                <a:ext cx="250693" cy="585507"/>
              </a:xfrm>
              <a:custGeom>
                <a:rect b="b" l="l" r="r" t="t"/>
                <a:pathLst>
                  <a:path extrusionOk="0" h="3501" w="1499">
                    <a:moveTo>
                      <a:pt x="175" y="0"/>
                    </a:moveTo>
                    <a:cubicBezTo>
                      <a:pt x="101" y="0"/>
                      <a:pt x="29" y="33"/>
                      <a:pt x="17" y="117"/>
                    </a:cubicBezTo>
                    <a:cubicBezTo>
                      <a:pt x="0" y="240"/>
                      <a:pt x="123" y="323"/>
                      <a:pt x="207" y="390"/>
                    </a:cubicBezTo>
                    <a:cubicBezTo>
                      <a:pt x="317" y="477"/>
                      <a:pt x="417" y="573"/>
                      <a:pt x="510" y="680"/>
                    </a:cubicBezTo>
                    <a:cubicBezTo>
                      <a:pt x="693" y="890"/>
                      <a:pt x="790" y="1170"/>
                      <a:pt x="886" y="1436"/>
                    </a:cubicBezTo>
                    <a:cubicBezTo>
                      <a:pt x="1122" y="2089"/>
                      <a:pt x="1076" y="2801"/>
                      <a:pt x="699" y="3384"/>
                    </a:cubicBezTo>
                    <a:cubicBezTo>
                      <a:pt x="675" y="3422"/>
                      <a:pt x="708" y="3461"/>
                      <a:pt x="742" y="3461"/>
                    </a:cubicBezTo>
                    <a:cubicBezTo>
                      <a:pt x="753" y="3461"/>
                      <a:pt x="764" y="3457"/>
                      <a:pt x="773" y="3447"/>
                    </a:cubicBezTo>
                    <a:cubicBezTo>
                      <a:pt x="796" y="3474"/>
                      <a:pt x="833" y="3491"/>
                      <a:pt x="870" y="3497"/>
                    </a:cubicBezTo>
                    <a:cubicBezTo>
                      <a:pt x="882" y="3499"/>
                      <a:pt x="894" y="3500"/>
                      <a:pt x="906" y="3500"/>
                    </a:cubicBezTo>
                    <a:cubicBezTo>
                      <a:pt x="999" y="3500"/>
                      <a:pt x="1087" y="3435"/>
                      <a:pt x="1146" y="3367"/>
                    </a:cubicBezTo>
                    <a:cubicBezTo>
                      <a:pt x="1226" y="3277"/>
                      <a:pt x="1272" y="3164"/>
                      <a:pt x="1309" y="3051"/>
                    </a:cubicBezTo>
                    <a:cubicBezTo>
                      <a:pt x="1356" y="2898"/>
                      <a:pt x="1389" y="2741"/>
                      <a:pt x="1412" y="2581"/>
                    </a:cubicBezTo>
                    <a:cubicBezTo>
                      <a:pt x="1499" y="1982"/>
                      <a:pt x="1392" y="1356"/>
                      <a:pt x="1082" y="833"/>
                    </a:cubicBezTo>
                    <a:cubicBezTo>
                      <a:pt x="942" y="600"/>
                      <a:pt x="767" y="387"/>
                      <a:pt x="556" y="214"/>
                    </a:cubicBezTo>
                    <a:cubicBezTo>
                      <a:pt x="467" y="137"/>
                      <a:pt x="363" y="48"/>
                      <a:pt x="250" y="11"/>
                    </a:cubicBezTo>
                    <a:cubicBezTo>
                      <a:pt x="226" y="4"/>
                      <a:pt x="201" y="0"/>
                      <a:pt x="1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12713304" y="-1681688"/>
                <a:ext cx="279124" cy="612433"/>
              </a:xfrm>
              <a:custGeom>
                <a:rect b="b" l="l" r="r" t="t"/>
                <a:pathLst>
                  <a:path extrusionOk="0" h="3662" w="1669">
                    <a:moveTo>
                      <a:pt x="263" y="160"/>
                    </a:moveTo>
                    <a:cubicBezTo>
                      <a:pt x="280" y="160"/>
                      <a:pt x="297" y="163"/>
                      <a:pt x="314" y="169"/>
                    </a:cubicBezTo>
                    <a:cubicBezTo>
                      <a:pt x="404" y="195"/>
                      <a:pt x="494" y="272"/>
                      <a:pt x="574" y="338"/>
                    </a:cubicBezTo>
                    <a:lnTo>
                      <a:pt x="594" y="355"/>
                    </a:lnTo>
                    <a:cubicBezTo>
                      <a:pt x="794" y="521"/>
                      <a:pt x="963" y="724"/>
                      <a:pt x="1100" y="957"/>
                    </a:cubicBezTo>
                    <a:cubicBezTo>
                      <a:pt x="1393" y="1443"/>
                      <a:pt x="1506" y="2047"/>
                      <a:pt x="1419" y="2652"/>
                    </a:cubicBezTo>
                    <a:cubicBezTo>
                      <a:pt x="1399" y="2809"/>
                      <a:pt x="1363" y="2962"/>
                      <a:pt x="1320" y="3109"/>
                    </a:cubicBezTo>
                    <a:cubicBezTo>
                      <a:pt x="1293" y="3189"/>
                      <a:pt x="1249" y="3309"/>
                      <a:pt x="1173" y="3398"/>
                    </a:cubicBezTo>
                    <a:cubicBezTo>
                      <a:pt x="1128" y="3449"/>
                      <a:pt x="1058" y="3503"/>
                      <a:pt x="991" y="3503"/>
                    </a:cubicBezTo>
                    <a:cubicBezTo>
                      <a:pt x="984" y="3503"/>
                      <a:pt x="977" y="3503"/>
                      <a:pt x="969" y="3501"/>
                    </a:cubicBezTo>
                    <a:cubicBezTo>
                      <a:pt x="949" y="3495"/>
                      <a:pt x="926" y="3485"/>
                      <a:pt x="914" y="3472"/>
                    </a:cubicBezTo>
                    <a:lnTo>
                      <a:pt x="890" y="3448"/>
                    </a:lnTo>
                    <a:cubicBezTo>
                      <a:pt x="1236" y="2875"/>
                      <a:pt x="1293" y="2167"/>
                      <a:pt x="1049" y="1490"/>
                    </a:cubicBezTo>
                    <a:lnTo>
                      <a:pt x="1033" y="1450"/>
                    </a:lnTo>
                    <a:cubicBezTo>
                      <a:pt x="940" y="1191"/>
                      <a:pt x="843" y="921"/>
                      <a:pt x="657" y="708"/>
                    </a:cubicBezTo>
                    <a:cubicBezTo>
                      <a:pt x="560" y="598"/>
                      <a:pt x="457" y="495"/>
                      <a:pt x="344" y="408"/>
                    </a:cubicBezTo>
                    <a:cubicBezTo>
                      <a:pt x="337" y="401"/>
                      <a:pt x="330" y="398"/>
                      <a:pt x="324" y="392"/>
                    </a:cubicBezTo>
                    <a:cubicBezTo>
                      <a:pt x="241" y="328"/>
                      <a:pt x="174" y="272"/>
                      <a:pt x="184" y="212"/>
                    </a:cubicBezTo>
                    <a:cubicBezTo>
                      <a:pt x="187" y="189"/>
                      <a:pt x="197" y="178"/>
                      <a:pt x="204" y="175"/>
                    </a:cubicBezTo>
                    <a:cubicBezTo>
                      <a:pt x="219" y="165"/>
                      <a:pt x="240" y="160"/>
                      <a:pt x="263" y="160"/>
                    </a:cubicBezTo>
                    <a:close/>
                    <a:moveTo>
                      <a:pt x="263" y="0"/>
                    </a:moveTo>
                    <a:cubicBezTo>
                      <a:pt x="210" y="0"/>
                      <a:pt x="160" y="13"/>
                      <a:pt x="121" y="38"/>
                    </a:cubicBezTo>
                    <a:cubicBezTo>
                      <a:pt x="67" y="72"/>
                      <a:pt x="34" y="121"/>
                      <a:pt x="24" y="189"/>
                    </a:cubicBezTo>
                    <a:cubicBezTo>
                      <a:pt x="1" y="344"/>
                      <a:pt x="138" y="448"/>
                      <a:pt x="224" y="518"/>
                    </a:cubicBezTo>
                    <a:cubicBezTo>
                      <a:pt x="230" y="524"/>
                      <a:pt x="237" y="528"/>
                      <a:pt x="244" y="531"/>
                    </a:cubicBezTo>
                    <a:cubicBezTo>
                      <a:pt x="350" y="615"/>
                      <a:pt x="447" y="708"/>
                      <a:pt x="537" y="811"/>
                    </a:cubicBezTo>
                    <a:cubicBezTo>
                      <a:pt x="703" y="1004"/>
                      <a:pt x="794" y="1257"/>
                      <a:pt x="883" y="1503"/>
                    </a:cubicBezTo>
                    <a:lnTo>
                      <a:pt x="897" y="1543"/>
                    </a:lnTo>
                    <a:cubicBezTo>
                      <a:pt x="1137" y="2196"/>
                      <a:pt x="1069" y="2882"/>
                      <a:pt x="720" y="3421"/>
                    </a:cubicBezTo>
                    <a:cubicBezTo>
                      <a:pt x="683" y="3478"/>
                      <a:pt x="694" y="3552"/>
                      <a:pt x="747" y="3592"/>
                    </a:cubicBezTo>
                    <a:cubicBezTo>
                      <a:pt x="772" y="3613"/>
                      <a:pt x="801" y="3622"/>
                      <a:pt x="830" y="3622"/>
                    </a:cubicBezTo>
                    <a:cubicBezTo>
                      <a:pt x="835" y="3622"/>
                      <a:pt x="841" y="3622"/>
                      <a:pt x="846" y="3621"/>
                    </a:cubicBezTo>
                    <a:cubicBezTo>
                      <a:pt x="877" y="3638"/>
                      <a:pt x="906" y="3651"/>
                      <a:pt x="943" y="3658"/>
                    </a:cubicBezTo>
                    <a:cubicBezTo>
                      <a:pt x="957" y="3661"/>
                      <a:pt x="973" y="3661"/>
                      <a:pt x="989" y="3661"/>
                    </a:cubicBezTo>
                    <a:cubicBezTo>
                      <a:pt x="1093" y="3661"/>
                      <a:pt x="1203" y="3605"/>
                      <a:pt x="1293" y="3501"/>
                    </a:cubicBezTo>
                    <a:cubicBezTo>
                      <a:pt x="1389" y="3392"/>
                      <a:pt x="1443" y="3252"/>
                      <a:pt x="1473" y="3155"/>
                    </a:cubicBezTo>
                    <a:cubicBezTo>
                      <a:pt x="1519" y="3002"/>
                      <a:pt x="1556" y="2839"/>
                      <a:pt x="1579" y="2672"/>
                    </a:cubicBezTo>
                    <a:cubicBezTo>
                      <a:pt x="1669" y="2033"/>
                      <a:pt x="1549" y="1394"/>
                      <a:pt x="1240" y="874"/>
                    </a:cubicBezTo>
                    <a:cubicBezTo>
                      <a:pt x="1089" y="628"/>
                      <a:pt x="906" y="412"/>
                      <a:pt x="694" y="232"/>
                    </a:cubicBezTo>
                    <a:lnTo>
                      <a:pt x="677" y="218"/>
                    </a:lnTo>
                    <a:cubicBezTo>
                      <a:pt x="583" y="138"/>
                      <a:pt x="480" y="52"/>
                      <a:pt x="360" y="15"/>
                    </a:cubicBezTo>
                    <a:cubicBezTo>
                      <a:pt x="328" y="5"/>
                      <a:pt x="295" y="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13518530" y="-1905277"/>
                <a:ext cx="277618" cy="619624"/>
              </a:xfrm>
              <a:custGeom>
                <a:rect b="b" l="l" r="r" t="t"/>
                <a:pathLst>
                  <a:path extrusionOk="0" h="3705" w="1660">
                    <a:moveTo>
                      <a:pt x="182" y="1"/>
                    </a:moveTo>
                    <a:cubicBezTo>
                      <a:pt x="100" y="1"/>
                      <a:pt x="14" y="23"/>
                      <a:pt x="7" y="107"/>
                    </a:cubicBezTo>
                    <a:cubicBezTo>
                      <a:pt x="1" y="163"/>
                      <a:pt x="47" y="203"/>
                      <a:pt x="87" y="236"/>
                    </a:cubicBezTo>
                    <a:cubicBezTo>
                      <a:pt x="141" y="290"/>
                      <a:pt x="194" y="343"/>
                      <a:pt x="244" y="396"/>
                    </a:cubicBezTo>
                    <a:cubicBezTo>
                      <a:pt x="347" y="507"/>
                      <a:pt x="444" y="622"/>
                      <a:pt x="530" y="742"/>
                    </a:cubicBezTo>
                    <a:cubicBezTo>
                      <a:pt x="703" y="982"/>
                      <a:pt x="847" y="1242"/>
                      <a:pt x="957" y="1515"/>
                    </a:cubicBezTo>
                    <a:cubicBezTo>
                      <a:pt x="1020" y="1678"/>
                      <a:pt x="1080" y="1848"/>
                      <a:pt x="1103" y="2021"/>
                    </a:cubicBezTo>
                    <a:cubicBezTo>
                      <a:pt x="1126" y="2214"/>
                      <a:pt x="1100" y="2425"/>
                      <a:pt x="1080" y="2617"/>
                    </a:cubicBezTo>
                    <a:cubicBezTo>
                      <a:pt x="1043" y="2937"/>
                      <a:pt x="957" y="3264"/>
                      <a:pt x="743" y="3510"/>
                    </a:cubicBezTo>
                    <a:cubicBezTo>
                      <a:pt x="737" y="3513"/>
                      <a:pt x="730" y="3516"/>
                      <a:pt x="723" y="3524"/>
                    </a:cubicBezTo>
                    <a:cubicBezTo>
                      <a:pt x="723" y="3527"/>
                      <a:pt x="720" y="3530"/>
                      <a:pt x="720" y="3533"/>
                    </a:cubicBezTo>
                    <a:cubicBezTo>
                      <a:pt x="700" y="3556"/>
                      <a:pt x="680" y="3576"/>
                      <a:pt x="657" y="3596"/>
                    </a:cubicBezTo>
                    <a:cubicBezTo>
                      <a:pt x="620" y="3628"/>
                      <a:pt x="650" y="3681"/>
                      <a:pt x="688" y="3681"/>
                    </a:cubicBezTo>
                    <a:cubicBezTo>
                      <a:pt x="697" y="3681"/>
                      <a:pt x="708" y="3678"/>
                      <a:pt x="717" y="3670"/>
                    </a:cubicBezTo>
                    <a:cubicBezTo>
                      <a:pt x="720" y="3667"/>
                      <a:pt x="723" y="3667"/>
                      <a:pt x="723" y="3663"/>
                    </a:cubicBezTo>
                    <a:cubicBezTo>
                      <a:pt x="761" y="3694"/>
                      <a:pt x="816" y="3704"/>
                      <a:pt x="864" y="3704"/>
                    </a:cubicBezTo>
                    <a:cubicBezTo>
                      <a:pt x="872" y="3704"/>
                      <a:pt x="879" y="3704"/>
                      <a:pt x="886" y="3703"/>
                    </a:cubicBezTo>
                    <a:cubicBezTo>
                      <a:pt x="1020" y="3687"/>
                      <a:pt x="1133" y="3587"/>
                      <a:pt x="1213" y="3487"/>
                    </a:cubicBezTo>
                    <a:cubicBezTo>
                      <a:pt x="1396" y="3260"/>
                      <a:pt x="1499" y="2960"/>
                      <a:pt x="1549" y="2677"/>
                    </a:cubicBezTo>
                    <a:cubicBezTo>
                      <a:pt x="1659" y="2078"/>
                      <a:pt x="1509" y="1458"/>
                      <a:pt x="1213" y="933"/>
                    </a:cubicBezTo>
                    <a:cubicBezTo>
                      <a:pt x="1070" y="679"/>
                      <a:pt x="897" y="430"/>
                      <a:pt x="687" y="223"/>
                    </a:cubicBezTo>
                    <a:cubicBezTo>
                      <a:pt x="580" y="117"/>
                      <a:pt x="441" y="50"/>
                      <a:pt x="294" y="13"/>
                    </a:cubicBezTo>
                    <a:cubicBezTo>
                      <a:pt x="266" y="7"/>
                      <a:pt x="22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13504650" y="-1918655"/>
                <a:ext cx="304377" cy="646215"/>
              </a:xfrm>
              <a:custGeom>
                <a:rect b="b" l="l" r="r" t="t"/>
                <a:pathLst>
                  <a:path extrusionOk="0" h="3864" w="1820">
                    <a:moveTo>
                      <a:pt x="266" y="162"/>
                    </a:moveTo>
                    <a:cubicBezTo>
                      <a:pt x="297" y="162"/>
                      <a:pt x="331" y="166"/>
                      <a:pt x="361" y="173"/>
                    </a:cubicBezTo>
                    <a:cubicBezTo>
                      <a:pt x="507" y="207"/>
                      <a:pt x="627" y="273"/>
                      <a:pt x="717" y="360"/>
                    </a:cubicBezTo>
                    <a:cubicBezTo>
                      <a:pt x="897" y="539"/>
                      <a:pt x="1069" y="773"/>
                      <a:pt x="1226" y="1053"/>
                    </a:cubicBezTo>
                    <a:cubicBezTo>
                      <a:pt x="1536" y="1598"/>
                      <a:pt x="1652" y="2201"/>
                      <a:pt x="1556" y="2744"/>
                    </a:cubicBezTo>
                    <a:cubicBezTo>
                      <a:pt x="1516" y="2964"/>
                      <a:pt x="1426" y="3277"/>
                      <a:pt x="1236" y="3516"/>
                    </a:cubicBezTo>
                    <a:cubicBezTo>
                      <a:pt x="1172" y="3593"/>
                      <a:pt x="1073" y="3690"/>
                      <a:pt x="960" y="3703"/>
                    </a:cubicBezTo>
                    <a:cubicBezTo>
                      <a:pt x="954" y="3704"/>
                      <a:pt x="947" y="3704"/>
                      <a:pt x="941" y="3704"/>
                    </a:cubicBezTo>
                    <a:cubicBezTo>
                      <a:pt x="907" y="3704"/>
                      <a:pt x="874" y="3697"/>
                      <a:pt x="860" y="3683"/>
                    </a:cubicBezTo>
                    <a:lnTo>
                      <a:pt x="853" y="3676"/>
                    </a:lnTo>
                    <a:lnTo>
                      <a:pt x="860" y="3670"/>
                    </a:lnTo>
                    <a:lnTo>
                      <a:pt x="866" y="3663"/>
                    </a:lnTo>
                    <a:lnTo>
                      <a:pt x="870" y="3656"/>
                    </a:lnTo>
                    <a:lnTo>
                      <a:pt x="877" y="3653"/>
                    </a:lnTo>
                    <a:lnTo>
                      <a:pt x="886" y="3640"/>
                    </a:lnTo>
                    <a:cubicBezTo>
                      <a:pt x="1080" y="3420"/>
                      <a:pt x="1196" y="3117"/>
                      <a:pt x="1243" y="2708"/>
                    </a:cubicBezTo>
                    <a:lnTo>
                      <a:pt x="1246" y="2680"/>
                    </a:lnTo>
                    <a:cubicBezTo>
                      <a:pt x="1266" y="2488"/>
                      <a:pt x="1289" y="2288"/>
                      <a:pt x="1266" y="2091"/>
                    </a:cubicBezTo>
                    <a:cubicBezTo>
                      <a:pt x="1243" y="1901"/>
                      <a:pt x="1172" y="1721"/>
                      <a:pt x="1113" y="1569"/>
                    </a:cubicBezTo>
                    <a:cubicBezTo>
                      <a:pt x="1000" y="1286"/>
                      <a:pt x="853" y="1019"/>
                      <a:pt x="677" y="776"/>
                    </a:cubicBezTo>
                    <a:cubicBezTo>
                      <a:pt x="587" y="653"/>
                      <a:pt x="490" y="533"/>
                      <a:pt x="387" y="423"/>
                    </a:cubicBezTo>
                    <a:cubicBezTo>
                      <a:pt x="333" y="367"/>
                      <a:pt x="281" y="313"/>
                      <a:pt x="224" y="260"/>
                    </a:cubicBezTo>
                    <a:cubicBezTo>
                      <a:pt x="221" y="257"/>
                      <a:pt x="217" y="253"/>
                      <a:pt x="210" y="247"/>
                    </a:cubicBezTo>
                    <a:cubicBezTo>
                      <a:pt x="193" y="230"/>
                      <a:pt x="167" y="207"/>
                      <a:pt x="167" y="193"/>
                    </a:cubicBezTo>
                    <a:cubicBezTo>
                      <a:pt x="170" y="187"/>
                      <a:pt x="170" y="183"/>
                      <a:pt x="177" y="180"/>
                    </a:cubicBezTo>
                    <a:cubicBezTo>
                      <a:pt x="195" y="167"/>
                      <a:pt x="229" y="162"/>
                      <a:pt x="266" y="162"/>
                    </a:cubicBezTo>
                    <a:close/>
                    <a:moveTo>
                      <a:pt x="266" y="1"/>
                    </a:moveTo>
                    <a:cubicBezTo>
                      <a:pt x="207" y="1"/>
                      <a:pt x="139" y="11"/>
                      <a:pt x="87" y="47"/>
                    </a:cubicBezTo>
                    <a:cubicBezTo>
                      <a:pt x="41" y="80"/>
                      <a:pt x="14" y="123"/>
                      <a:pt x="10" y="177"/>
                    </a:cubicBezTo>
                    <a:cubicBezTo>
                      <a:pt x="1" y="270"/>
                      <a:pt x="61" y="327"/>
                      <a:pt x="104" y="367"/>
                    </a:cubicBezTo>
                    <a:cubicBezTo>
                      <a:pt x="107" y="370"/>
                      <a:pt x="110" y="373"/>
                      <a:pt x="114" y="376"/>
                    </a:cubicBezTo>
                    <a:cubicBezTo>
                      <a:pt x="167" y="427"/>
                      <a:pt x="221" y="476"/>
                      <a:pt x="270" y="530"/>
                    </a:cubicBezTo>
                    <a:cubicBezTo>
                      <a:pt x="370" y="636"/>
                      <a:pt x="464" y="753"/>
                      <a:pt x="547" y="870"/>
                    </a:cubicBezTo>
                    <a:cubicBezTo>
                      <a:pt x="717" y="1102"/>
                      <a:pt x="857" y="1359"/>
                      <a:pt x="963" y="1626"/>
                    </a:cubicBezTo>
                    <a:cubicBezTo>
                      <a:pt x="1023" y="1772"/>
                      <a:pt x="1086" y="1941"/>
                      <a:pt x="1106" y="2111"/>
                    </a:cubicBezTo>
                    <a:cubicBezTo>
                      <a:pt x="1129" y="2288"/>
                      <a:pt x="1106" y="2477"/>
                      <a:pt x="1086" y="2664"/>
                    </a:cubicBezTo>
                    <a:lnTo>
                      <a:pt x="1083" y="2688"/>
                    </a:lnTo>
                    <a:cubicBezTo>
                      <a:pt x="1043" y="3057"/>
                      <a:pt x="940" y="3333"/>
                      <a:pt x="773" y="3527"/>
                    </a:cubicBezTo>
                    <a:cubicBezTo>
                      <a:pt x="760" y="3536"/>
                      <a:pt x="750" y="3547"/>
                      <a:pt x="740" y="3560"/>
                    </a:cubicBezTo>
                    <a:lnTo>
                      <a:pt x="740" y="3567"/>
                    </a:lnTo>
                    <a:cubicBezTo>
                      <a:pt x="720" y="3584"/>
                      <a:pt x="703" y="3600"/>
                      <a:pt x="687" y="3616"/>
                    </a:cubicBezTo>
                    <a:cubicBezTo>
                      <a:pt x="653" y="3647"/>
                      <a:pt x="637" y="3690"/>
                      <a:pt x="647" y="3736"/>
                    </a:cubicBezTo>
                    <a:cubicBezTo>
                      <a:pt x="657" y="3779"/>
                      <a:pt x="690" y="3819"/>
                      <a:pt x="733" y="3833"/>
                    </a:cubicBezTo>
                    <a:cubicBezTo>
                      <a:pt x="746" y="3839"/>
                      <a:pt x="759" y="3841"/>
                      <a:pt x="772" y="3841"/>
                    </a:cubicBezTo>
                    <a:cubicBezTo>
                      <a:pt x="782" y="3841"/>
                      <a:pt x="793" y="3839"/>
                      <a:pt x="803" y="3836"/>
                    </a:cubicBezTo>
                    <a:cubicBezTo>
                      <a:pt x="850" y="3859"/>
                      <a:pt x="900" y="3863"/>
                      <a:pt x="937" y="3863"/>
                    </a:cubicBezTo>
                    <a:cubicBezTo>
                      <a:pt x="957" y="3863"/>
                      <a:pt x="969" y="3863"/>
                      <a:pt x="980" y="3859"/>
                    </a:cubicBezTo>
                    <a:cubicBezTo>
                      <a:pt x="1113" y="3843"/>
                      <a:pt x="1243" y="3763"/>
                      <a:pt x="1359" y="3616"/>
                    </a:cubicBezTo>
                    <a:cubicBezTo>
                      <a:pt x="1572" y="3353"/>
                      <a:pt x="1669" y="3011"/>
                      <a:pt x="1712" y="2774"/>
                    </a:cubicBezTo>
                    <a:cubicBezTo>
                      <a:pt x="1819" y="2191"/>
                      <a:pt x="1696" y="1552"/>
                      <a:pt x="1366" y="973"/>
                    </a:cubicBezTo>
                    <a:cubicBezTo>
                      <a:pt x="1200" y="679"/>
                      <a:pt x="1020" y="436"/>
                      <a:pt x="826" y="247"/>
                    </a:cubicBezTo>
                    <a:cubicBezTo>
                      <a:pt x="717" y="137"/>
                      <a:pt x="573" y="60"/>
                      <a:pt x="397" y="17"/>
                    </a:cubicBezTo>
                    <a:cubicBezTo>
                      <a:pt x="387" y="13"/>
                      <a:pt x="332" y="1"/>
                      <a:pt x="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12513461" y="-1628509"/>
                <a:ext cx="325951" cy="599555"/>
              </a:xfrm>
              <a:custGeom>
                <a:rect b="b" l="l" r="r" t="t"/>
                <a:pathLst>
                  <a:path extrusionOk="0" h="3585" w="1949">
                    <a:moveTo>
                      <a:pt x="595" y="1"/>
                    </a:moveTo>
                    <a:cubicBezTo>
                      <a:pt x="555" y="1"/>
                      <a:pt x="515" y="5"/>
                      <a:pt x="473" y="14"/>
                    </a:cubicBezTo>
                    <a:cubicBezTo>
                      <a:pt x="246" y="60"/>
                      <a:pt x="0" y="320"/>
                      <a:pt x="214" y="533"/>
                    </a:cubicBezTo>
                    <a:cubicBezTo>
                      <a:pt x="310" y="630"/>
                      <a:pt x="440" y="686"/>
                      <a:pt x="543" y="776"/>
                    </a:cubicBezTo>
                    <a:cubicBezTo>
                      <a:pt x="663" y="879"/>
                      <a:pt x="763" y="1002"/>
                      <a:pt x="839" y="1142"/>
                    </a:cubicBezTo>
                    <a:cubicBezTo>
                      <a:pt x="930" y="1309"/>
                      <a:pt x="982" y="1495"/>
                      <a:pt x="1022" y="1678"/>
                    </a:cubicBezTo>
                    <a:cubicBezTo>
                      <a:pt x="1066" y="1875"/>
                      <a:pt x="1093" y="2075"/>
                      <a:pt x="1086" y="2278"/>
                    </a:cubicBezTo>
                    <a:cubicBezTo>
                      <a:pt x="1073" y="2648"/>
                      <a:pt x="923" y="2977"/>
                      <a:pt x="753" y="3297"/>
                    </a:cubicBezTo>
                    <a:cubicBezTo>
                      <a:pt x="663" y="3357"/>
                      <a:pt x="646" y="3490"/>
                      <a:pt x="746" y="3553"/>
                    </a:cubicBezTo>
                    <a:cubicBezTo>
                      <a:pt x="781" y="3576"/>
                      <a:pt x="824" y="3584"/>
                      <a:pt x="868" y="3584"/>
                    </a:cubicBezTo>
                    <a:cubicBezTo>
                      <a:pt x="948" y="3584"/>
                      <a:pt x="1036" y="3556"/>
                      <a:pt x="1102" y="3530"/>
                    </a:cubicBezTo>
                    <a:cubicBezTo>
                      <a:pt x="1376" y="3420"/>
                      <a:pt x="1559" y="3170"/>
                      <a:pt x="1672" y="2911"/>
                    </a:cubicBezTo>
                    <a:cubicBezTo>
                      <a:pt x="1742" y="2751"/>
                      <a:pt x="1789" y="2588"/>
                      <a:pt x="1835" y="2421"/>
                    </a:cubicBezTo>
                    <a:cubicBezTo>
                      <a:pt x="1882" y="2255"/>
                      <a:pt x="1922" y="2081"/>
                      <a:pt x="1932" y="1909"/>
                    </a:cubicBezTo>
                    <a:cubicBezTo>
                      <a:pt x="1949" y="1605"/>
                      <a:pt x="1862" y="1309"/>
                      <a:pt x="1725" y="1042"/>
                    </a:cubicBezTo>
                    <a:cubicBezTo>
                      <a:pt x="1585" y="773"/>
                      <a:pt x="1402" y="520"/>
                      <a:pt x="1193" y="303"/>
                    </a:cubicBezTo>
                    <a:cubicBezTo>
                      <a:pt x="1033" y="139"/>
                      <a:pt x="826" y="1"/>
                      <a:pt x="5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12518478" y="-1642054"/>
                <a:ext cx="334313" cy="626816"/>
              </a:xfrm>
              <a:custGeom>
                <a:rect b="b" l="l" r="r" t="t"/>
                <a:pathLst>
                  <a:path extrusionOk="0" h="3748" w="1999">
                    <a:moveTo>
                      <a:pt x="563" y="161"/>
                    </a:moveTo>
                    <a:cubicBezTo>
                      <a:pt x="786" y="161"/>
                      <a:pt x="976" y="307"/>
                      <a:pt x="1106" y="437"/>
                    </a:cubicBezTo>
                    <a:cubicBezTo>
                      <a:pt x="1309" y="651"/>
                      <a:pt x="1489" y="900"/>
                      <a:pt x="1622" y="1160"/>
                    </a:cubicBezTo>
                    <a:cubicBezTo>
                      <a:pt x="1768" y="1440"/>
                      <a:pt x="1835" y="1719"/>
                      <a:pt x="1822" y="1986"/>
                    </a:cubicBezTo>
                    <a:cubicBezTo>
                      <a:pt x="1812" y="2159"/>
                      <a:pt x="1768" y="2332"/>
                      <a:pt x="1728" y="2482"/>
                    </a:cubicBezTo>
                    <a:cubicBezTo>
                      <a:pt x="1685" y="2635"/>
                      <a:pt x="1639" y="2801"/>
                      <a:pt x="1569" y="2958"/>
                    </a:cubicBezTo>
                    <a:cubicBezTo>
                      <a:pt x="1482" y="3161"/>
                      <a:pt x="1319" y="3424"/>
                      <a:pt x="1043" y="3538"/>
                    </a:cubicBezTo>
                    <a:cubicBezTo>
                      <a:pt x="951" y="3574"/>
                      <a:pt x="885" y="3587"/>
                      <a:pt x="839" y="3587"/>
                    </a:cubicBezTo>
                    <a:cubicBezTo>
                      <a:pt x="801" y="3587"/>
                      <a:pt x="776" y="3578"/>
                      <a:pt x="760" y="3568"/>
                    </a:cubicBezTo>
                    <a:cubicBezTo>
                      <a:pt x="740" y="3554"/>
                      <a:pt x="729" y="3538"/>
                      <a:pt x="726" y="3514"/>
                    </a:cubicBezTo>
                    <a:cubicBezTo>
                      <a:pt x="726" y="3488"/>
                      <a:pt x="743" y="3461"/>
                      <a:pt x="766" y="3444"/>
                    </a:cubicBezTo>
                    <a:lnTo>
                      <a:pt x="783" y="3434"/>
                    </a:lnTo>
                    <a:lnTo>
                      <a:pt x="793" y="3414"/>
                    </a:lnTo>
                    <a:cubicBezTo>
                      <a:pt x="963" y="3098"/>
                      <a:pt x="1123" y="2749"/>
                      <a:pt x="1135" y="2362"/>
                    </a:cubicBezTo>
                    <a:cubicBezTo>
                      <a:pt x="1143" y="2173"/>
                      <a:pt x="1120" y="1973"/>
                      <a:pt x="1072" y="1743"/>
                    </a:cubicBezTo>
                    <a:cubicBezTo>
                      <a:pt x="1036" y="1583"/>
                      <a:pt x="983" y="1377"/>
                      <a:pt x="880" y="1186"/>
                    </a:cubicBezTo>
                    <a:cubicBezTo>
                      <a:pt x="800" y="1037"/>
                      <a:pt x="690" y="903"/>
                      <a:pt x="566" y="794"/>
                    </a:cubicBezTo>
                    <a:cubicBezTo>
                      <a:pt x="513" y="754"/>
                      <a:pt x="460" y="717"/>
                      <a:pt x="407" y="684"/>
                    </a:cubicBezTo>
                    <a:cubicBezTo>
                      <a:pt x="347" y="644"/>
                      <a:pt x="287" y="604"/>
                      <a:pt x="240" y="557"/>
                    </a:cubicBezTo>
                    <a:cubicBezTo>
                      <a:pt x="187" y="507"/>
                      <a:pt x="170" y="451"/>
                      <a:pt x="187" y="394"/>
                    </a:cubicBezTo>
                    <a:cubicBezTo>
                      <a:pt x="216" y="294"/>
                      <a:pt x="336" y="198"/>
                      <a:pt x="460" y="171"/>
                    </a:cubicBezTo>
                    <a:cubicBezTo>
                      <a:pt x="496" y="164"/>
                      <a:pt x="530" y="161"/>
                      <a:pt x="563" y="161"/>
                    </a:cubicBezTo>
                    <a:close/>
                    <a:moveTo>
                      <a:pt x="565" y="0"/>
                    </a:moveTo>
                    <a:cubicBezTo>
                      <a:pt x="518" y="0"/>
                      <a:pt x="472" y="5"/>
                      <a:pt x="427" y="15"/>
                    </a:cubicBezTo>
                    <a:cubicBezTo>
                      <a:pt x="270" y="47"/>
                      <a:pt x="87" y="175"/>
                      <a:pt x="33" y="347"/>
                    </a:cubicBezTo>
                    <a:cubicBezTo>
                      <a:pt x="1" y="464"/>
                      <a:pt x="33" y="577"/>
                      <a:pt x="127" y="671"/>
                    </a:cubicBezTo>
                    <a:cubicBezTo>
                      <a:pt x="187" y="731"/>
                      <a:pt x="253" y="774"/>
                      <a:pt x="320" y="817"/>
                    </a:cubicBezTo>
                    <a:cubicBezTo>
                      <a:pt x="370" y="851"/>
                      <a:pt x="420" y="880"/>
                      <a:pt x="460" y="917"/>
                    </a:cubicBezTo>
                    <a:cubicBezTo>
                      <a:pt x="573" y="1014"/>
                      <a:pt x="670" y="1130"/>
                      <a:pt x="740" y="1263"/>
                    </a:cubicBezTo>
                    <a:cubicBezTo>
                      <a:pt x="833" y="1436"/>
                      <a:pt x="883" y="1630"/>
                      <a:pt x="916" y="1776"/>
                    </a:cubicBezTo>
                    <a:cubicBezTo>
                      <a:pt x="963" y="1993"/>
                      <a:pt x="983" y="2182"/>
                      <a:pt x="976" y="2356"/>
                    </a:cubicBezTo>
                    <a:cubicBezTo>
                      <a:pt x="966" y="2685"/>
                      <a:pt x="843" y="2985"/>
                      <a:pt x="660" y="3324"/>
                    </a:cubicBezTo>
                    <a:cubicBezTo>
                      <a:pt x="603" y="3371"/>
                      <a:pt x="566" y="3444"/>
                      <a:pt x="566" y="3518"/>
                    </a:cubicBezTo>
                    <a:cubicBezTo>
                      <a:pt x="570" y="3594"/>
                      <a:pt x="606" y="3661"/>
                      <a:pt x="673" y="3701"/>
                    </a:cubicBezTo>
                    <a:cubicBezTo>
                      <a:pt x="720" y="3731"/>
                      <a:pt x="776" y="3748"/>
                      <a:pt x="840" y="3748"/>
                    </a:cubicBezTo>
                    <a:cubicBezTo>
                      <a:pt x="913" y="3748"/>
                      <a:pt x="1003" y="3728"/>
                      <a:pt x="1103" y="3684"/>
                    </a:cubicBezTo>
                    <a:cubicBezTo>
                      <a:pt x="1429" y="3554"/>
                      <a:pt x="1615" y="3251"/>
                      <a:pt x="1715" y="3021"/>
                    </a:cubicBezTo>
                    <a:cubicBezTo>
                      <a:pt x="1788" y="2855"/>
                      <a:pt x="1842" y="2678"/>
                      <a:pt x="1882" y="2522"/>
                    </a:cubicBezTo>
                    <a:cubicBezTo>
                      <a:pt x="1925" y="2369"/>
                      <a:pt x="1968" y="2182"/>
                      <a:pt x="1982" y="1996"/>
                    </a:cubicBezTo>
                    <a:cubicBezTo>
                      <a:pt x="1999" y="1699"/>
                      <a:pt x="1925" y="1393"/>
                      <a:pt x="1765" y="1086"/>
                    </a:cubicBezTo>
                    <a:cubicBezTo>
                      <a:pt x="1625" y="814"/>
                      <a:pt x="1435" y="551"/>
                      <a:pt x="1219" y="327"/>
                    </a:cubicBezTo>
                    <a:cubicBezTo>
                      <a:pt x="1010" y="112"/>
                      <a:pt x="786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11879147" y="-1489539"/>
                <a:ext cx="263570" cy="627652"/>
              </a:xfrm>
              <a:custGeom>
                <a:rect b="b" l="l" r="r" t="t"/>
                <a:pathLst>
                  <a:path extrusionOk="0" h="3753" w="1576">
                    <a:moveTo>
                      <a:pt x="237" y="1"/>
                    </a:moveTo>
                    <a:cubicBezTo>
                      <a:pt x="206" y="1"/>
                      <a:pt x="176" y="5"/>
                      <a:pt x="147" y="15"/>
                    </a:cubicBezTo>
                    <a:cubicBezTo>
                      <a:pt x="43" y="45"/>
                      <a:pt x="0" y="142"/>
                      <a:pt x="67" y="231"/>
                    </a:cubicBezTo>
                    <a:cubicBezTo>
                      <a:pt x="160" y="348"/>
                      <a:pt x="283" y="448"/>
                      <a:pt x="390" y="554"/>
                    </a:cubicBezTo>
                    <a:cubicBezTo>
                      <a:pt x="610" y="781"/>
                      <a:pt x="770" y="1064"/>
                      <a:pt x="883" y="1357"/>
                    </a:cubicBezTo>
                    <a:cubicBezTo>
                      <a:pt x="950" y="1537"/>
                      <a:pt x="979" y="1726"/>
                      <a:pt x="1002" y="1917"/>
                    </a:cubicBezTo>
                    <a:cubicBezTo>
                      <a:pt x="1026" y="2109"/>
                      <a:pt x="1046" y="2303"/>
                      <a:pt x="1046" y="2499"/>
                    </a:cubicBezTo>
                    <a:cubicBezTo>
                      <a:pt x="1042" y="2836"/>
                      <a:pt x="976" y="3179"/>
                      <a:pt x="793" y="3462"/>
                    </a:cubicBezTo>
                    <a:cubicBezTo>
                      <a:pt x="783" y="3462"/>
                      <a:pt x="773" y="3465"/>
                      <a:pt x="763" y="3475"/>
                    </a:cubicBezTo>
                    <a:cubicBezTo>
                      <a:pt x="693" y="3538"/>
                      <a:pt x="616" y="3664"/>
                      <a:pt x="730" y="3731"/>
                    </a:cubicBezTo>
                    <a:cubicBezTo>
                      <a:pt x="756" y="3746"/>
                      <a:pt x="783" y="3752"/>
                      <a:pt x="810" y="3752"/>
                    </a:cubicBezTo>
                    <a:cubicBezTo>
                      <a:pt x="901" y="3752"/>
                      <a:pt x="989" y="3676"/>
                      <a:pt x="1046" y="3611"/>
                    </a:cubicBezTo>
                    <a:cubicBezTo>
                      <a:pt x="1233" y="3408"/>
                      <a:pt x="1359" y="3155"/>
                      <a:pt x="1426" y="2892"/>
                    </a:cubicBezTo>
                    <a:cubicBezTo>
                      <a:pt x="1576" y="2319"/>
                      <a:pt x="1469" y="1726"/>
                      <a:pt x="1242" y="1190"/>
                    </a:cubicBezTo>
                    <a:cubicBezTo>
                      <a:pt x="1126" y="914"/>
                      <a:pt x="986" y="644"/>
                      <a:pt x="819" y="398"/>
                    </a:cubicBezTo>
                    <a:cubicBezTo>
                      <a:pt x="736" y="278"/>
                      <a:pt x="640" y="165"/>
                      <a:pt x="513" y="91"/>
                    </a:cubicBezTo>
                    <a:cubicBezTo>
                      <a:pt x="435" y="43"/>
                      <a:pt x="333" y="1"/>
                      <a:pt x="2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11869615" y="-1502751"/>
                <a:ext cx="284810" cy="653908"/>
              </a:xfrm>
              <a:custGeom>
                <a:rect b="b" l="l" r="r" t="t"/>
                <a:pathLst>
                  <a:path extrusionOk="0" h="3910" w="1703">
                    <a:moveTo>
                      <a:pt x="292" y="160"/>
                    </a:moveTo>
                    <a:cubicBezTo>
                      <a:pt x="385" y="160"/>
                      <a:pt x="485" y="213"/>
                      <a:pt x="530" y="237"/>
                    </a:cubicBezTo>
                    <a:cubicBezTo>
                      <a:pt x="630" y="297"/>
                      <a:pt x="720" y="390"/>
                      <a:pt x="810" y="520"/>
                    </a:cubicBezTo>
                    <a:cubicBezTo>
                      <a:pt x="960" y="747"/>
                      <a:pt x="1099" y="1006"/>
                      <a:pt x="1223" y="1300"/>
                    </a:cubicBezTo>
                    <a:cubicBezTo>
                      <a:pt x="1476" y="1896"/>
                      <a:pt x="1539" y="2451"/>
                      <a:pt x="1406" y="2951"/>
                    </a:cubicBezTo>
                    <a:cubicBezTo>
                      <a:pt x="1336" y="3218"/>
                      <a:pt x="1213" y="3454"/>
                      <a:pt x="1047" y="3637"/>
                    </a:cubicBezTo>
                    <a:cubicBezTo>
                      <a:pt x="1011" y="3676"/>
                      <a:pt x="933" y="3751"/>
                      <a:pt x="866" y="3751"/>
                    </a:cubicBezTo>
                    <a:cubicBezTo>
                      <a:pt x="853" y="3751"/>
                      <a:pt x="839" y="3748"/>
                      <a:pt x="827" y="3740"/>
                    </a:cubicBezTo>
                    <a:cubicBezTo>
                      <a:pt x="810" y="3730"/>
                      <a:pt x="810" y="3724"/>
                      <a:pt x="810" y="3724"/>
                    </a:cubicBezTo>
                    <a:cubicBezTo>
                      <a:pt x="807" y="3700"/>
                      <a:pt x="830" y="3657"/>
                      <a:pt x="867" y="3620"/>
                    </a:cubicBezTo>
                    <a:lnTo>
                      <a:pt x="893" y="3620"/>
                    </a:lnTo>
                    <a:lnTo>
                      <a:pt x="916" y="3584"/>
                    </a:lnTo>
                    <a:cubicBezTo>
                      <a:pt x="1090" y="3318"/>
                      <a:pt x="1179" y="2978"/>
                      <a:pt x="1183" y="2578"/>
                    </a:cubicBezTo>
                    <a:cubicBezTo>
                      <a:pt x="1183" y="2365"/>
                      <a:pt x="1159" y="2159"/>
                      <a:pt x="1139" y="1985"/>
                    </a:cubicBezTo>
                    <a:cubicBezTo>
                      <a:pt x="1113" y="1789"/>
                      <a:pt x="1087" y="1596"/>
                      <a:pt x="1013" y="1409"/>
                    </a:cubicBezTo>
                    <a:cubicBezTo>
                      <a:pt x="887" y="1077"/>
                      <a:pt x="717" y="797"/>
                      <a:pt x="504" y="580"/>
                    </a:cubicBezTo>
                    <a:cubicBezTo>
                      <a:pt x="467" y="540"/>
                      <a:pt x="424" y="500"/>
                      <a:pt x="384" y="464"/>
                    </a:cubicBezTo>
                    <a:cubicBezTo>
                      <a:pt x="311" y="393"/>
                      <a:pt x="244" y="330"/>
                      <a:pt x="188" y="261"/>
                    </a:cubicBezTo>
                    <a:cubicBezTo>
                      <a:pt x="174" y="241"/>
                      <a:pt x="171" y="227"/>
                      <a:pt x="174" y="210"/>
                    </a:cubicBezTo>
                    <a:cubicBezTo>
                      <a:pt x="177" y="193"/>
                      <a:pt x="200" y="177"/>
                      <a:pt x="228" y="170"/>
                    </a:cubicBezTo>
                    <a:cubicBezTo>
                      <a:pt x="248" y="163"/>
                      <a:pt x="270" y="160"/>
                      <a:pt x="292" y="160"/>
                    </a:cubicBezTo>
                    <a:close/>
                    <a:moveTo>
                      <a:pt x="291" y="0"/>
                    </a:moveTo>
                    <a:cubicBezTo>
                      <a:pt x="254" y="0"/>
                      <a:pt x="215" y="5"/>
                      <a:pt x="177" y="18"/>
                    </a:cubicBezTo>
                    <a:cubicBezTo>
                      <a:pt x="100" y="41"/>
                      <a:pt x="41" y="94"/>
                      <a:pt x="21" y="164"/>
                    </a:cubicBezTo>
                    <a:cubicBezTo>
                      <a:pt x="1" y="230"/>
                      <a:pt x="14" y="297"/>
                      <a:pt x="60" y="357"/>
                    </a:cubicBezTo>
                    <a:cubicBezTo>
                      <a:pt x="128" y="440"/>
                      <a:pt x="200" y="510"/>
                      <a:pt x="274" y="580"/>
                    </a:cubicBezTo>
                    <a:cubicBezTo>
                      <a:pt x="314" y="617"/>
                      <a:pt x="354" y="653"/>
                      <a:pt x="391" y="690"/>
                    </a:cubicBezTo>
                    <a:cubicBezTo>
                      <a:pt x="587" y="893"/>
                      <a:pt x="747" y="1153"/>
                      <a:pt x="864" y="1466"/>
                    </a:cubicBezTo>
                    <a:cubicBezTo>
                      <a:pt x="930" y="1636"/>
                      <a:pt x="956" y="1819"/>
                      <a:pt x="980" y="2005"/>
                    </a:cubicBezTo>
                    <a:cubicBezTo>
                      <a:pt x="1004" y="2171"/>
                      <a:pt x="1024" y="2371"/>
                      <a:pt x="1024" y="2578"/>
                    </a:cubicBezTo>
                    <a:cubicBezTo>
                      <a:pt x="1020" y="2935"/>
                      <a:pt x="944" y="3234"/>
                      <a:pt x="797" y="3474"/>
                    </a:cubicBezTo>
                    <a:cubicBezTo>
                      <a:pt x="787" y="3481"/>
                      <a:pt x="777" y="3487"/>
                      <a:pt x="767" y="3494"/>
                    </a:cubicBezTo>
                    <a:cubicBezTo>
                      <a:pt x="704" y="3550"/>
                      <a:pt x="640" y="3647"/>
                      <a:pt x="650" y="3740"/>
                    </a:cubicBezTo>
                    <a:cubicBezTo>
                      <a:pt x="657" y="3797"/>
                      <a:pt x="690" y="3847"/>
                      <a:pt x="747" y="3880"/>
                    </a:cubicBezTo>
                    <a:cubicBezTo>
                      <a:pt x="784" y="3900"/>
                      <a:pt x="824" y="3910"/>
                      <a:pt x="864" y="3910"/>
                    </a:cubicBezTo>
                    <a:cubicBezTo>
                      <a:pt x="960" y="3910"/>
                      <a:pt x="1063" y="3854"/>
                      <a:pt x="1163" y="3743"/>
                    </a:cubicBezTo>
                    <a:cubicBezTo>
                      <a:pt x="1346" y="3541"/>
                      <a:pt x="1486" y="3281"/>
                      <a:pt x="1563" y="2991"/>
                    </a:cubicBezTo>
                    <a:cubicBezTo>
                      <a:pt x="1703" y="2455"/>
                      <a:pt x="1639" y="1865"/>
                      <a:pt x="1373" y="1236"/>
                    </a:cubicBezTo>
                    <a:cubicBezTo>
                      <a:pt x="1243" y="937"/>
                      <a:pt x="1099" y="663"/>
                      <a:pt x="944" y="430"/>
                    </a:cubicBezTo>
                    <a:cubicBezTo>
                      <a:pt x="840" y="281"/>
                      <a:pt x="730" y="170"/>
                      <a:pt x="610" y="101"/>
                    </a:cubicBezTo>
                    <a:cubicBezTo>
                      <a:pt x="541" y="59"/>
                      <a:pt x="420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11372097" y="-1296387"/>
                <a:ext cx="102853" cy="444022"/>
              </a:xfrm>
              <a:custGeom>
                <a:rect b="b" l="l" r="r" t="t"/>
                <a:pathLst>
                  <a:path extrusionOk="0" h="2655" w="615">
                    <a:moveTo>
                      <a:pt x="112" y="0"/>
                    </a:moveTo>
                    <a:cubicBezTo>
                      <a:pt x="56" y="0"/>
                      <a:pt x="1" y="52"/>
                      <a:pt x="39" y="112"/>
                    </a:cubicBezTo>
                    <a:cubicBezTo>
                      <a:pt x="258" y="475"/>
                      <a:pt x="395" y="885"/>
                      <a:pt x="432" y="1308"/>
                    </a:cubicBezTo>
                    <a:cubicBezTo>
                      <a:pt x="452" y="1517"/>
                      <a:pt x="445" y="1724"/>
                      <a:pt x="415" y="1930"/>
                    </a:cubicBezTo>
                    <a:cubicBezTo>
                      <a:pt x="382" y="2147"/>
                      <a:pt x="325" y="2360"/>
                      <a:pt x="186" y="2529"/>
                    </a:cubicBezTo>
                    <a:cubicBezTo>
                      <a:pt x="137" y="2588"/>
                      <a:pt x="194" y="2655"/>
                      <a:pt x="255" y="2655"/>
                    </a:cubicBezTo>
                    <a:cubicBezTo>
                      <a:pt x="277" y="2655"/>
                      <a:pt x="300" y="2646"/>
                      <a:pt x="318" y="2623"/>
                    </a:cubicBezTo>
                    <a:cubicBezTo>
                      <a:pt x="468" y="2443"/>
                      <a:pt x="535" y="2216"/>
                      <a:pt x="572" y="1990"/>
                    </a:cubicBezTo>
                    <a:cubicBezTo>
                      <a:pt x="608" y="1770"/>
                      <a:pt x="615" y="1547"/>
                      <a:pt x="598" y="1324"/>
                    </a:cubicBezTo>
                    <a:cubicBezTo>
                      <a:pt x="565" y="871"/>
                      <a:pt x="422" y="428"/>
                      <a:pt x="186" y="42"/>
                    </a:cubicBezTo>
                    <a:cubicBezTo>
                      <a:pt x="168" y="13"/>
                      <a:pt x="140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11354036" y="-1096713"/>
                <a:ext cx="31943" cy="33114"/>
              </a:xfrm>
              <a:custGeom>
                <a:rect b="b" l="l" r="r" t="t"/>
                <a:pathLst>
                  <a:path extrusionOk="0" h="198" w="191">
                    <a:moveTo>
                      <a:pt x="91" y="0"/>
                    </a:moveTo>
                    <a:cubicBezTo>
                      <a:pt x="71" y="0"/>
                      <a:pt x="43" y="7"/>
                      <a:pt x="31" y="20"/>
                    </a:cubicBezTo>
                    <a:cubicBezTo>
                      <a:pt x="14" y="34"/>
                      <a:pt x="0" y="54"/>
                      <a:pt x="0" y="77"/>
                    </a:cubicBezTo>
                    <a:cubicBezTo>
                      <a:pt x="0" y="97"/>
                      <a:pt x="3" y="120"/>
                      <a:pt x="20" y="137"/>
                    </a:cubicBezTo>
                    <a:cubicBezTo>
                      <a:pt x="27" y="147"/>
                      <a:pt x="37" y="157"/>
                      <a:pt x="47" y="167"/>
                    </a:cubicBezTo>
                    <a:cubicBezTo>
                      <a:pt x="60" y="183"/>
                      <a:pt x="80" y="197"/>
                      <a:pt x="100" y="197"/>
                    </a:cubicBezTo>
                    <a:cubicBezTo>
                      <a:pt x="103" y="197"/>
                      <a:pt x="107" y="197"/>
                      <a:pt x="111" y="197"/>
                    </a:cubicBezTo>
                    <a:cubicBezTo>
                      <a:pt x="129" y="197"/>
                      <a:pt x="149" y="191"/>
                      <a:pt x="160" y="177"/>
                    </a:cubicBezTo>
                    <a:cubicBezTo>
                      <a:pt x="177" y="163"/>
                      <a:pt x="190" y="143"/>
                      <a:pt x="190" y="123"/>
                    </a:cubicBezTo>
                    <a:cubicBezTo>
                      <a:pt x="190" y="100"/>
                      <a:pt x="186" y="80"/>
                      <a:pt x="170" y="63"/>
                    </a:cubicBezTo>
                    <a:cubicBezTo>
                      <a:pt x="163" y="50"/>
                      <a:pt x="154" y="40"/>
                      <a:pt x="143" y="30"/>
                    </a:cubicBezTo>
                    <a:cubicBezTo>
                      <a:pt x="131" y="14"/>
                      <a:pt x="111" y="3"/>
                      <a:pt x="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11329620" y="-1152401"/>
                <a:ext cx="36793" cy="27427"/>
              </a:xfrm>
              <a:custGeom>
                <a:rect b="b" l="l" r="r" t="t"/>
                <a:pathLst>
                  <a:path extrusionOk="0" h="164" w="220">
                    <a:moveTo>
                      <a:pt x="107" y="0"/>
                    </a:moveTo>
                    <a:cubicBezTo>
                      <a:pt x="12" y="0"/>
                      <a:pt x="0" y="154"/>
                      <a:pt x="103" y="164"/>
                    </a:cubicBezTo>
                    <a:cubicBezTo>
                      <a:pt x="106" y="164"/>
                      <a:pt x="109" y="164"/>
                      <a:pt x="112" y="164"/>
                    </a:cubicBezTo>
                    <a:cubicBezTo>
                      <a:pt x="207" y="164"/>
                      <a:pt x="220" y="10"/>
                      <a:pt x="117" y="1"/>
                    </a:cubicBezTo>
                    <a:cubicBezTo>
                      <a:pt x="113" y="0"/>
                      <a:pt x="110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11368920" y="-1149056"/>
                <a:ext cx="36626" cy="27427"/>
              </a:xfrm>
              <a:custGeom>
                <a:rect b="b" l="l" r="r" t="t"/>
                <a:pathLst>
                  <a:path extrusionOk="0" h="164" w="219">
                    <a:moveTo>
                      <a:pt x="105" y="0"/>
                    </a:moveTo>
                    <a:cubicBezTo>
                      <a:pt x="10" y="0"/>
                      <a:pt x="1" y="154"/>
                      <a:pt x="101" y="164"/>
                    </a:cubicBezTo>
                    <a:cubicBezTo>
                      <a:pt x="105" y="164"/>
                      <a:pt x="107" y="164"/>
                      <a:pt x="110" y="164"/>
                    </a:cubicBezTo>
                    <a:cubicBezTo>
                      <a:pt x="208" y="164"/>
                      <a:pt x="218" y="10"/>
                      <a:pt x="114" y="1"/>
                    </a:cubicBezTo>
                    <a:cubicBezTo>
                      <a:pt x="111" y="0"/>
                      <a:pt x="108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11552207" y="-1103569"/>
                <a:ext cx="36960" cy="27595"/>
              </a:xfrm>
              <a:custGeom>
                <a:rect b="b" l="l" r="r" t="t"/>
                <a:pathLst>
                  <a:path extrusionOk="0" h="165" w="221">
                    <a:moveTo>
                      <a:pt x="108" y="1"/>
                    </a:moveTo>
                    <a:cubicBezTo>
                      <a:pt x="10" y="1"/>
                      <a:pt x="0" y="155"/>
                      <a:pt x="104" y="164"/>
                    </a:cubicBezTo>
                    <a:cubicBezTo>
                      <a:pt x="108" y="164"/>
                      <a:pt x="111" y="165"/>
                      <a:pt x="114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1"/>
                      <a:pt x="111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11612913" y="-1009418"/>
                <a:ext cx="37127" cy="27595"/>
              </a:xfrm>
              <a:custGeom>
                <a:rect b="b" l="l" r="r" t="t"/>
                <a:pathLst>
                  <a:path extrusionOk="0" h="165" w="222">
                    <a:moveTo>
                      <a:pt x="108" y="0"/>
                    </a:moveTo>
                    <a:cubicBezTo>
                      <a:pt x="10" y="0"/>
                      <a:pt x="0" y="154"/>
                      <a:pt x="104" y="165"/>
                    </a:cubicBezTo>
                    <a:cubicBezTo>
                      <a:pt x="107" y="165"/>
                      <a:pt x="110" y="165"/>
                      <a:pt x="113" y="165"/>
                    </a:cubicBezTo>
                    <a:cubicBezTo>
                      <a:pt x="208" y="165"/>
                      <a:pt x="221" y="11"/>
                      <a:pt x="117" y="1"/>
                    </a:cubicBezTo>
                    <a:cubicBezTo>
                      <a:pt x="114" y="0"/>
                      <a:pt x="111" y="0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11729307" y="-1221467"/>
                <a:ext cx="28598" cy="32445"/>
              </a:xfrm>
              <a:custGeom>
                <a:rect b="b" l="l" r="r" t="t"/>
                <a:pathLst>
                  <a:path extrusionOk="0" h="194" w="171">
                    <a:moveTo>
                      <a:pt x="94" y="0"/>
                    </a:moveTo>
                    <a:cubicBezTo>
                      <a:pt x="71" y="0"/>
                      <a:pt x="51" y="4"/>
                      <a:pt x="34" y="20"/>
                    </a:cubicBezTo>
                    <a:cubicBezTo>
                      <a:pt x="17" y="34"/>
                      <a:pt x="8" y="54"/>
                      <a:pt x="4" y="74"/>
                    </a:cubicBezTo>
                    <a:lnTo>
                      <a:pt x="0" y="103"/>
                    </a:lnTo>
                    <a:cubicBezTo>
                      <a:pt x="0" y="127"/>
                      <a:pt x="8" y="147"/>
                      <a:pt x="20" y="163"/>
                    </a:cubicBezTo>
                    <a:cubicBezTo>
                      <a:pt x="28" y="174"/>
                      <a:pt x="34" y="180"/>
                      <a:pt x="44" y="183"/>
                    </a:cubicBezTo>
                    <a:cubicBezTo>
                      <a:pt x="54" y="190"/>
                      <a:pt x="64" y="194"/>
                      <a:pt x="77" y="194"/>
                    </a:cubicBezTo>
                    <a:cubicBezTo>
                      <a:pt x="97" y="194"/>
                      <a:pt x="120" y="190"/>
                      <a:pt x="137" y="174"/>
                    </a:cubicBezTo>
                    <a:cubicBezTo>
                      <a:pt x="151" y="160"/>
                      <a:pt x="164" y="140"/>
                      <a:pt x="164" y="120"/>
                    </a:cubicBezTo>
                    <a:lnTo>
                      <a:pt x="167" y="90"/>
                    </a:lnTo>
                    <a:cubicBezTo>
                      <a:pt x="171" y="67"/>
                      <a:pt x="164" y="47"/>
                      <a:pt x="147" y="30"/>
                    </a:cubicBezTo>
                    <a:cubicBezTo>
                      <a:pt x="140" y="20"/>
                      <a:pt x="134" y="14"/>
                      <a:pt x="124" y="10"/>
                    </a:cubicBezTo>
                    <a:cubicBezTo>
                      <a:pt x="114" y="4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11678468" y="-1250566"/>
                <a:ext cx="36793" cy="28264"/>
              </a:xfrm>
              <a:custGeom>
                <a:rect b="b" l="l" r="r" t="t"/>
                <a:pathLst>
                  <a:path extrusionOk="0" h="169" w="220">
                    <a:moveTo>
                      <a:pt x="112" y="1"/>
                    </a:moveTo>
                    <a:cubicBezTo>
                      <a:pt x="11" y="1"/>
                      <a:pt x="0" y="158"/>
                      <a:pt x="101" y="168"/>
                    </a:cubicBezTo>
                    <a:cubicBezTo>
                      <a:pt x="103" y="168"/>
                      <a:pt x="105" y="168"/>
                      <a:pt x="107" y="168"/>
                    </a:cubicBezTo>
                    <a:cubicBezTo>
                      <a:pt x="209" y="168"/>
                      <a:pt x="219" y="11"/>
                      <a:pt x="118" y="1"/>
                    </a:cubicBezTo>
                    <a:cubicBezTo>
                      <a:pt x="116" y="1"/>
                      <a:pt x="114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12541389" y="-1551749"/>
                <a:ext cx="184967" cy="434824"/>
              </a:xfrm>
              <a:custGeom>
                <a:rect b="b" l="l" r="r" t="t"/>
                <a:pathLst>
                  <a:path extrusionOk="0" h="2600" w="1106">
                    <a:moveTo>
                      <a:pt x="126" y="0"/>
                    </a:moveTo>
                    <a:cubicBezTo>
                      <a:pt x="51" y="0"/>
                      <a:pt x="0" y="108"/>
                      <a:pt x="79" y="151"/>
                    </a:cubicBezTo>
                    <a:cubicBezTo>
                      <a:pt x="266" y="254"/>
                      <a:pt x="399" y="417"/>
                      <a:pt x="513" y="594"/>
                    </a:cubicBezTo>
                    <a:cubicBezTo>
                      <a:pt x="629" y="783"/>
                      <a:pt x="729" y="990"/>
                      <a:pt x="799" y="1203"/>
                    </a:cubicBezTo>
                    <a:cubicBezTo>
                      <a:pt x="935" y="1625"/>
                      <a:pt x="935" y="2105"/>
                      <a:pt x="666" y="2478"/>
                    </a:cubicBezTo>
                    <a:cubicBezTo>
                      <a:pt x="621" y="2537"/>
                      <a:pt x="679" y="2600"/>
                      <a:pt x="738" y="2600"/>
                    </a:cubicBezTo>
                    <a:cubicBezTo>
                      <a:pt x="761" y="2600"/>
                      <a:pt x="785" y="2590"/>
                      <a:pt x="803" y="2564"/>
                    </a:cubicBezTo>
                    <a:cubicBezTo>
                      <a:pt x="1098" y="2162"/>
                      <a:pt x="1106" y="1625"/>
                      <a:pt x="959" y="1163"/>
                    </a:cubicBezTo>
                    <a:cubicBezTo>
                      <a:pt x="883" y="930"/>
                      <a:pt x="776" y="706"/>
                      <a:pt x="646" y="500"/>
                    </a:cubicBezTo>
                    <a:cubicBezTo>
                      <a:pt x="523" y="303"/>
                      <a:pt x="370" y="124"/>
                      <a:pt x="167" y="11"/>
                    </a:cubicBezTo>
                    <a:cubicBezTo>
                      <a:pt x="153" y="3"/>
                      <a:pt x="139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12200903" y="-1470642"/>
                <a:ext cx="115563" cy="442350"/>
              </a:xfrm>
              <a:custGeom>
                <a:rect b="b" l="l" r="r" t="t"/>
                <a:pathLst>
                  <a:path extrusionOk="0" h="2645" w="691">
                    <a:moveTo>
                      <a:pt x="115" y="0"/>
                    </a:moveTo>
                    <a:cubicBezTo>
                      <a:pt x="57" y="0"/>
                      <a:pt x="0" y="55"/>
                      <a:pt x="42" y="115"/>
                    </a:cubicBezTo>
                    <a:cubicBezTo>
                      <a:pt x="281" y="468"/>
                      <a:pt x="434" y="871"/>
                      <a:pt x="494" y="1291"/>
                    </a:cubicBezTo>
                    <a:cubicBezTo>
                      <a:pt x="521" y="1497"/>
                      <a:pt x="524" y="1707"/>
                      <a:pt x="504" y="1913"/>
                    </a:cubicBezTo>
                    <a:cubicBezTo>
                      <a:pt x="484" y="2130"/>
                      <a:pt x="437" y="2346"/>
                      <a:pt x="304" y="2523"/>
                    </a:cubicBezTo>
                    <a:cubicBezTo>
                      <a:pt x="260" y="2582"/>
                      <a:pt x="317" y="2644"/>
                      <a:pt x="377" y="2644"/>
                    </a:cubicBezTo>
                    <a:cubicBezTo>
                      <a:pt x="401" y="2644"/>
                      <a:pt x="426" y="2634"/>
                      <a:pt x="444" y="2609"/>
                    </a:cubicBezTo>
                    <a:cubicBezTo>
                      <a:pt x="584" y="2423"/>
                      <a:pt x="637" y="2193"/>
                      <a:pt x="664" y="1967"/>
                    </a:cubicBezTo>
                    <a:cubicBezTo>
                      <a:pt x="690" y="1744"/>
                      <a:pt x="687" y="1520"/>
                      <a:pt x="661" y="1300"/>
                    </a:cubicBezTo>
                    <a:cubicBezTo>
                      <a:pt x="604" y="851"/>
                      <a:pt x="441" y="415"/>
                      <a:pt x="185" y="38"/>
                    </a:cubicBezTo>
                    <a:cubicBezTo>
                      <a:pt x="167" y="11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12192709" y="-1269964"/>
                <a:ext cx="32445" cy="32612"/>
              </a:xfrm>
              <a:custGeom>
                <a:rect b="b" l="l" r="r" t="t"/>
                <a:pathLst>
                  <a:path extrusionOk="0" h="195" w="194">
                    <a:moveTo>
                      <a:pt x="87" y="0"/>
                    </a:moveTo>
                    <a:cubicBezTo>
                      <a:pt x="63" y="0"/>
                      <a:pt x="40" y="7"/>
                      <a:pt x="27" y="24"/>
                    </a:cubicBezTo>
                    <a:cubicBezTo>
                      <a:pt x="11" y="37"/>
                      <a:pt x="0" y="57"/>
                      <a:pt x="0" y="80"/>
                    </a:cubicBezTo>
                    <a:cubicBezTo>
                      <a:pt x="0" y="100"/>
                      <a:pt x="7" y="124"/>
                      <a:pt x="20" y="137"/>
                    </a:cubicBezTo>
                    <a:cubicBezTo>
                      <a:pt x="31" y="147"/>
                      <a:pt x="40" y="160"/>
                      <a:pt x="51" y="171"/>
                    </a:cubicBezTo>
                    <a:cubicBezTo>
                      <a:pt x="63" y="184"/>
                      <a:pt x="87" y="194"/>
                      <a:pt x="106" y="194"/>
                    </a:cubicBezTo>
                    <a:cubicBezTo>
                      <a:pt x="109" y="194"/>
                      <a:pt x="112" y="194"/>
                      <a:pt x="115" y="194"/>
                    </a:cubicBezTo>
                    <a:cubicBezTo>
                      <a:pt x="133" y="194"/>
                      <a:pt x="153" y="186"/>
                      <a:pt x="166" y="174"/>
                    </a:cubicBezTo>
                    <a:cubicBezTo>
                      <a:pt x="180" y="157"/>
                      <a:pt x="194" y="137"/>
                      <a:pt x="194" y="117"/>
                    </a:cubicBezTo>
                    <a:cubicBezTo>
                      <a:pt x="194" y="94"/>
                      <a:pt x="186" y="74"/>
                      <a:pt x="170" y="57"/>
                    </a:cubicBezTo>
                    <a:cubicBezTo>
                      <a:pt x="160" y="47"/>
                      <a:pt x="154" y="37"/>
                      <a:pt x="143" y="27"/>
                    </a:cubicBezTo>
                    <a:cubicBezTo>
                      <a:pt x="126" y="11"/>
                      <a:pt x="10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166119" y="-1325151"/>
                <a:ext cx="35957" cy="28096"/>
              </a:xfrm>
              <a:custGeom>
                <a:rect b="b" l="l" r="r" t="t"/>
                <a:pathLst>
                  <a:path extrusionOk="0" h="168" w="215">
                    <a:moveTo>
                      <a:pt x="107" y="1"/>
                    </a:moveTo>
                    <a:cubicBezTo>
                      <a:pt x="3" y="1"/>
                      <a:pt x="0" y="161"/>
                      <a:pt x="102" y="167"/>
                    </a:cubicBezTo>
                    <a:cubicBezTo>
                      <a:pt x="103" y="167"/>
                      <a:pt x="105" y="167"/>
                      <a:pt x="106" y="167"/>
                    </a:cubicBezTo>
                    <a:cubicBezTo>
                      <a:pt x="210" y="167"/>
                      <a:pt x="215" y="7"/>
                      <a:pt x="110" y="1"/>
                    </a:cubicBezTo>
                    <a:cubicBezTo>
                      <a:pt x="109" y="1"/>
                      <a:pt x="108" y="1"/>
                      <a:pt x="1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205084" y="-132347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09" y="1"/>
                    </a:moveTo>
                    <a:cubicBezTo>
                      <a:pt x="6" y="1"/>
                      <a:pt x="1" y="160"/>
                      <a:pt x="106" y="164"/>
                    </a:cubicBezTo>
                    <a:cubicBezTo>
                      <a:pt x="108" y="165"/>
                      <a:pt x="110" y="165"/>
                      <a:pt x="112" y="165"/>
                    </a:cubicBezTo>
                    <a:cubicBezTo>
                      <a:pt x="212" y="165"/>
                      <a:pt x="214" y="5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12390545" y="-1286688"/>
                <a:ext cx="35957" cy="27595"/>
              </a:xfrm>
              <a:custGeom>
                <a:rect b="b" l="l" r="r" t="t"/>
                <a:pathLst>
                  <a:path extrusionOk="0" h="165" w="215">
                    <a:moveTo>
                      <a:pt x="110" y="0"/>
                    </a:moveTo>
                    <a:cubicBezTo>
                      <a:pt x="6" y="0"/>
                      <a:pt x="0" y="160"/>
                      <a:pt x="106" y="164"/>
                    </a:cubicBezTo>
                    <a:cubicBezTo>
                      <a:pt x="107" y="164"/>
                      <a:pt x="108" y="164"/>
                      <a:pt x="109" y="164"/>
                    </a:cubicBezTo>
                    <a:cubicBezTo>
                      <a:pt x="213" y="164"/>
                      <a:pt x="215" y="4"/>
                      <a:pt x="113" y="0"/>
                    </a:cubicBezTo>
                    <a:cubicBezTo>
                      <a:pt x="112" y="0"/>
                      <a:pt x="111" y="0"/>
                      <a:pt x="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12455766" y="-1195881"/>
                <a:ext cx="36458" cy="28096"/>
              </a:xfrm>
              <a:custGeom>
                <a:rect b="b" l="l" r="r" t="t"/>
                <a:pathLst>
                  <a:path extrusionOk="0" h="168" w="218">
                    <a:moveTo>
                      <a:pt x="108" y="1"/>
                    </a:moveTo>
                    <a:cubicBezTo>
                      <a:pt x="5" y="1"/>
                      <a:pt x="0" y="161"/>
                      <a:pt x="106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09" y="1"/>
                      <a:pt x="1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12561959" y="-1412947"/>
                <a:ext cx="27929" cy="32277"/>
              </a:xfrm>
              <a:custGeom>
                <a:rect b="b" l="l" r="r" t="t"/>
                <a:pathLst>
                  <a:path extrusionOk="0" h="193" w="167">
                    <a:moveTo>
                      <a:pt x="87" y="0"/>
                    </a:moveTo>
                    <a:cubicBezTo>
                      <a:pt x="64" y="0"/>
                      <a:pt x="44" y="7"/>
                      <a:pt x="27" y="23"/>
                    </a:cubicBezTo>
                    <a:cubicBezTo>
                      <a:pt x="13" y="36"/>
                      <a:pt x="4" y="56"/>
                      <a:pt x="0" y="80"/>
                    </a:cubicBezTo>
                    <a:lnTo>
                      <a:pt x="0" y="110"/>
                    </a:lnTo>
                    <a:cubicBezTo>
                      <a:pt x="0" y="130"/>
                      <a:pt x="7" y="153"/>
                      <a:pt x="20" y="166"/>
                    </a:cubicBezTo>
                    <a:cubicBezTo>
                      <a:pt x="30" y="176"/>
                      <a:pt x="36" y="183"/>
                      <a:pt x="47" y="186"/>
                    </a:cubicBezTo>
                    <a:cubicBezTo>
                      <a:pt x="56" y="190"/>
                      <a:pt x="67" y="193"/>
                      <a:pt x="80" y="193"/>
                    </a:cubicBezTo>
                    <a:cubicBezTo>
                      <a:pt x="100" y="193"/>
                      <a:pt x="123" y="186"/>
                      <a:pt x="136" y="173"/>
                    </a:cubicBezTo>
                    <a:cubicBezTo>
                      <a:pt x="153" y="156"/>
                      <a:pt x="163" y="136"/>
                      <a:pt x="163" y="113"/>
                    </a:cubicBezTo>
                    <a:lnTo>
                      <a:pt x="167" y="86"/>
                    </a:lnTo>
                    <a:cubicBezTo>
                      <a:pt x="167" y="63"/>
                      <a:pt x="156" y="43"/>
                      <a:pt x="143" y="27"/>
                    </a:cubicBezTo>
                    <a:cubicBezTo>
                      <a:pt x="136" y="16"/>
                      <a:pt x="127" y="13"/>
                      <a:pt x="116" y="10"/>
                    </a:cubicBezTo>
                    <a:cubicBezTo>
                      <a:pt x="107" y="3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509949" y="-1439203"/>
                <a:ext cx="35789" cy="27427"/>
              </a:xfrm>
              <a:custGeom>
                <a:rect b="b" l="l" r="r" t="t"/>
                <a:pathLst>
                  <a:path extrusionOk="0" h="164" w="214">
                    <a:moveTo>
                      <a:pt x="101" y="0"/>
                    </a:moveTo>
                    <a:cubicBezTo>
                      <a:pt x="4" y="0"/>
                      <a:pt x="0" y="160"/>
                      <a:pt x="101" y="164"/>
                    </a:cubicBezTo>
                    <a:cubicBezTo>
                      <a:pt x="102" y="164"/>
                      <a:pt x="103" y="164"/>
                      <a:pt x="104" y="164"/>
                    </a:cubicBezTo>
                    <a:cubicBezTo>
                      <a:pt x="208" y="164"/>
                      <a:pt x="214" y="4"/>
                      <a:pt x="108" y="0"/>
                    </a:cubicBezTo>
                    <a:cubicBezTo>
                      <a:pt x="105" y="0"/>
                      <a:pt x="103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13011648" y="-1697408"/>
                <a:ext cx="115730" cy="442350"/>
              </a:xfrm>
              <a:custGeom>
                <a:rect b="b" l="l" r="r" t="t"/>
                <a:pathLst>
                  <a:path extrusionOk="0" h="2645" w="692">
                    <a:moveTo>
                      <a:pt x="116" y="1"/>
                    </a:moveTo>
                    <a:cubicBezTo>
                      <a:pt x="57" y="1"/>
                      <a:pt x="0" y="56"/>
                      <a:pt x="41" y="116"/>
                    </a:cubicBezTo>
                    <a:cubicBezTo>
                      <a:pt x="281" y="469"/>
                      <a:pt x="438" y="872"/>
                      <a:pt x="495" y="1291"/>
                    </a:cubicBezTo>
                    <a:cubicBezTo>
                      <a:pt x="524" y="1497"/>
                      <a:pt x="528" y="1708"/>
                      <a:pt x="508" y="1914"/>
                    </a:cubicBezTo>
                    <a:cubicBezTo>
                      <a:pt x="488" y="2130"/>
                      <a:pt x="438" y="2347"/>
                      <a:pt x="308" y="2524"/>
                    </a:cubicBezTo>
                    <a:cubicBezTo>
                      <a:pt x="263" y="2583"/>
                      <a:pt x="321" y="2645"/>
                      <a:pt x="379" y="2645"/>
                    </a:cubicBezTo>
                    <a:cubicBezTo>
                      <a:pt x="403" y="2645"/>
                      <a:pt x="427" y="2635"/>
                      <a:pt x="444" y="2610"/>
                    </a:cubicBezTo>
                    <a:cubicBezTo>
                      <a:pt x="584" y="2424"/>
                      <a:pt x="641" y="2193"/>
                      <a:pt x="668" y="1967"/>
                    </a:cubicBezTo>
                    <a:cubicBezTo>
                      <a:pt x="691" y="1744"/>
                      <a:pt x="688" y="1521"/>
                      <a:pt x="661" y="1302"/>
                    </a:cubicBezTo>
                    <a:cubicBezTo>
                      <a:pt x="608" y="852"/>
                      <a:pt x="441" y="415"/>
                      <a:pt x="188" y="39"/>
                    </a:cubicBezTo>
                    <a:cubicBezTo>
                      <a:pt x="170" y="12"/>
                      <a:pt x="143" y="1"/>
                      <a:pt x="1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13003453" y="-1496563"/>
                <a:ext cx="32445" cy="32445"/>
              </a:xfrm>
              <a:custGeom>
                <a:rect b="b" l="l" r="r" t="t"/>
                <a:pathLst>
                  <a:path extrusionOk="0" h="194" w="194">
                    <a:moveTo>
                      <a:pt x="87" y="1"/>
                    </a:moveTo>
                    <a:cubicBezTo>
                      <a:pt x="67" y="1"/>
                      <a:pt x="44" y="7"/>
                      <a:pt x="27" y="24"/>
                    </a:cubicBezTo>
                    <a:cubicBezTo>
                      <a:pt x="14" y="37"/>
                      <a:pt x="1" y="57"/>
                      <a:pt x="4" y="81"/>
                    </a:cubicBezTo>
                    <a:cubicBezTo>
                      <a:pt x="4" y="101"/>
                      <a:pt x="10" y="121"/>
                      <a:pt x="24" y="137"/>
                    </a:cubicBezTo>
                    <a:cubicBezTo>
                      <a:pt x="34" y="147"/>
                      <a:pt x="44" y="156"/>
                      <a:pt x="54" y="170"/>
                    </a:cubicBezTo>
                    <a:cubicBezTo>
                      <a:pt x="67" y="184"/>
                      <a:pt x="87" y="193"/>
                      <a:pt x="110" y="193"/>
                    </a:cubicBezTo>
                    <a:cubicBezTo>
                      <a:pt x="113" y="194"/>
                      <a:pt x="116" y="194"/>
                      <a:pt x="118" y="194"/>
                    </a:cubicBezTo>
                    <a:cubicBezTo>
                      <a:pt x="136" y="194"/>
                      <a:pt x="155" y="185"/>
                      <a:pt x="167" y="173"/>
                    </a:cubicBezTo>
                    <a:cubicBezTo>
                      <a:pt x="184" y="156"/>
                      <a:pt x="194" y="137"/>
                      <a:pt x="194" y="117"/>
                    </a:cubicBezTo>
                    <a:cubicBezTo>
                      <a:pt x="194" y="93"/>
                      <a:pt x="187" y="73"/>
                      <a:pt x="174" y="57"/>
                    </a:cubicBezTo>
                    <a:lnTo>
                      <a:pt x="144" y="27"/>
                    </a:lnTo>
                    <a:cubicBezTo>
                      <a:pt x="130" y="10"/>
                      <a:pt x="107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12977030" y="-1551749"/>
                <a:ext cx="36458" cy="27929"/>
              </a:xfrm>
              <a:custGeom>
                <a:rect b="b" l="l" r="r" t="t"/>
                <a:pathLst>
                  <a:path extrusionOk="0" h="167" w="218">
                    <a:moveTo>
                      <a:pt x="109" y="1"/>
                    </a:moveTo>
                    <a:cubicBezTo>
                      <a:pt x="5" y="1"/>
                      <a:pt x="0" y="160"/>
                      <a:pt x="105" y="167"/>
                    </a:cubicBezTo>
                    <a:cubicBezTo>
                      <a:pt x="107" y="167"/>
                      <a:pt x="108" y="167"/>
                      <a:pt x="109" y="167"/>
                    </a:cubicBezTo>
                    <a:cubicBezTo>
                      <a:pt x="212" y="167"/>
                      <a:pt x="218" y="7"/>
                      <a:pt x="112" y="1"/>
                    </a:cubicBezTo>
                    <a:cubicBezTo>
                      <a:pt x="111" y="1"/>
                      <a:pt x="110" y="1"/>
                      <a:pt x="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13016497" y="-1550077"/>
                <a:ext cx="35789" cy="27595"/>
              </a:xfrm>
              <a:custGeom>
                <a:rect b="b" l="l" r="r" t="t"/>
                <a:pathLst>
                  <a:path extrusionOk="0" h="165" w="214">
                    <a:moveTo>
                      <a:pt x="105" y="1"/>
                    </a:moveTo>
                    <a:cubicBezTo>
                      <a:pt x="6" y="1"/>
                      <a:pt x="1" y="161"/>
                      <a:pt x="103" y="164"/>
                    </a:cubicBezTo>
                    <a:cubicBezTo>
                      <a:pt x="105" y="164"/>
                      <a:pt x="107" y="164"/>
                      <a:pt x="109" y="164"/>
                    </a:cubicBezTo>
                    <a:cubicBezTo>
                      <a:pt x="209" y="164"/>
                      <a:pt x="213" y="4"/>
                      <a:pt x="109" y="1"/>
                    </a:cubicBezTo>
                    <a:cubicBezTo>
                      <a:pt x="108" y="1"/>
                      <a:pt x="107" y="1"/>
                      <a:pt x="1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13201958" y="-1513286"/>
                <a:ext cx="35957" cy="27427"/>
              </a:xfrm>
              <a:custGeom>
                <a:rect b="b" l="l" r="r" t="t"/>
                <a:pathLst>
                  <a:path extrusionOk="0" h="164" w="215">
                    <a:moveTo>
                      <a:pt x="106" y="1"/>
                    </a:moveTo>
                    <a:cubicBezTo>
                      <a:pt x="5" y="1"/>
                      <a:pt x="0" y="161"/>
                      <a:pt x="102" y="164"/>
                    </a:cubicBezTo>
                    <a:cubicBezTo>
                      <a:pt x="103" y="164"/>
                      <a:pt x="104" y="164"/>
                      <a:pt x="105" y="164"/>
                    </a:cubicBezTo>
                    <a:cubicBezTo>
                      <a:pt x="209" y="164"/>
                      <a:pt x="215" y="4"/>
                      <a:pt x="109" y="1"/>
                    </a:cubicBezTo>
                    <a:cubicBezTo>
                      <a:pt x="108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13267179" y="-1422480"/>
                <a:ext cx="35789" cy="27929"/>
              </a:xfrm>
              <a:custGeom>
                <a:rect b="b" l="l" r="r" t="t"/>
                <a:pathLst>
                  <a:path extrusionOk="0" h="167" w="214">
                    <a:moveTo>
                      <a:pt x="109" y="0"/>
                    </a:moveTo>
                    <a:cubicBezTo>
                      <a:pt x="5" y="0"/>
                      <a:pt x="0" y="160"/>
                      <a:pt x="105" y="167"/>
                    </a:cubicBezTo>
                    <a:cubicBezTo>
                      <a:pt x="106" y="167"/>
                      <a:pt x="107" y="167"/>
                      <a:pt x="108" y="167"/>
                    </a:cubicBezTo>
                    <a:cubicBezTo>
                      <a:pt x="209" y="167"/>
                      <a:pt x="214" y="7"/>
                      <a:pt x="112" y="0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13372703" y="-1639713"/>
                <a:ext cx="28096" cy="32445"/>
              </a:xfrm>
              <a:custGeom>
                <a:rect b="b" l="l" r="r" t="t"/>
                <a:pathLst>
                  <a:path extrusionOk="0" h="194" w="168">
                    <a:moveTo>
                      <a:pt x="87" y="1"/>
                    </a:moveTo>
                    <a:cubicBezTo>
                      <a:pt x="67" y="1"/>
                      <a:pt x="43" y="7"/>
                      <a:pt x="31" y="24"/>
                    </a:cubicBezTo>
                    <a:cubicBezTo>
                      <a:pt x="14" y="37"/>
                      <a:pt x="3" y="57"/>
                      <a:pt x="3" y="81"/>
                    </a:cubicBezTo>
                    <a:lnTo>
                      <a:pt x="3" y="110"/>
                    </a:lnTo>
                    <a:cubicBezTo>
                      <a:pt x="0" y="130"/>
                      <a:pt x="11" y="153"/>
                      <a:pt x="23" y="167"/>
                    </a:cubicBezTo>
                    <a:cubicBezTo>
                      <a:pt x="31" y="177"/>
                      <a:pt x="40" y="184"/>
                      <a:pt x="51" y="187"/>
                    </a:cubicBezTo>
                    <a:cubicBezTo>
                      <a:pt x="60" y="190"/>
                      <a:pt x="71" y="193"/>
                      <a:pt x="80" y="193"/>
                    </a:cubicBezTo>
                    <a:cubicBezTo>
                      <a:pt x="103" y="193"/>
                      <a:pt x="123" y="187"/>
                      <a:pt x="140" y="173"/>
                    </a:cubicBezTo>
                    <a:cubicBezTo>
                      <a:pt x="157" y="157"/>
                      <a:pt x="167" y="137"/>
                      <a:pt x="167" y="113"/>
                    </a:cubicBezTo>
                    <a:lnTo>
                      <a:pt x="167" y="87"/>
                    </a:lnTo>
                    <a:cubicBezTo>
                      <a:pt x="167" y="64"/>
                      <a:pt x="160" y="44"/>
                      <a:pt x="147" y="27"/>
                    </a:cubicBezTo>
                    <a:cubicBezTo>
                      <a:pt x="137" y="17"/>
                      <a:pt x="131" y="13"/>
                      <a:pt x="120" y="10"/>
                    </a:cubicBezTo>
                    <a:cubicBezTo>
                      <a:pt x="111" y="4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13320694" y="-1665969"/>
                <a:ext cx="36458" cy="27595"/>
              </a:xfrm>
              <a:custGeom>
                <a:rect b="b" l="l" r="r" t="t"/>
                <a:pathLst>
                  <a:path extrusionOk="0" h="165" w="218">
                    <a:moveTo>
                      <a:pt x="106" y="1"/>
                    </a:moveTo>
                    <a:cubicBezTo>
                      <a:pt x="5" y="1"/>
                      <a:pt x="1" y="161"/>
                      <a:pt x="105" y="164"/>
                    </a:cubicBezTo>
                    <a:cubicBezTo>
                      <a:pt x="106" y="164"/>
                      <a:pt x="107" y="164"/>
                      <a:pt x="108" y="164"/>
                    </a:cubicBezTo>
                    <a:cubicBezTo>
                      <a:pt x="212" y="164"/>
                      <a:pt x="218" y="4"/>
                      <a:pt x="111" y="1"/>
                    </a:cubicBezTo>
                    <a:cubicBezTo>
                      <a:pt x="109" y="1"/>
                      <a:pt x="107" y="1"/>
                      <a:pt x="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33"/>
            <p:cNvGrpSpPr/>
            <p:nvPr/>
          </p:nvGrpSpPr>
          <p:grpSpPr>
            <a:xfrm>
              <a:off x="7573277" y="4034905"/>
              <a:ext cx="496785" cy="432468"/>
              <a:chOff x="-625234" y="3790238"/>
              <a:chExt cx="447917" cy="389927"/>
            </a:xfrm>
          </p:grpSpPr>
          <p:sp>
            <p:nvSpPr>
              <p:cNvPr id="468" name="Google Shape;468;p33"/>
              <p:cNvSpPr/>
              <p:nvPr/>
            </p:nvSpPr>
            <p:spPr>
              <a:xfrm>
                <a:off x="-622629" y="3799102"/>
                <a:ext cx="432043" cy="370077"/>
              </a:xfrm>
              <a:custGeom>
                <a:rect b="b" l="l" r="r" t="t"/>
                <a:pathLst>
                  <a:path extrusionOk="0" h="13778" w="16085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-625234" y="3790238"/>
                <a:ext cx="447917" cy="389927"/>
              </a:xfrm>
              <a:custGeom>
                <a:rect b="b" l="l" r="r" t="t"/>
                <a:pathLst>
                  <a:path extrusionOk="0" h="14517" w="16676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33"/>
          <p:cNvGrpSpPr/>
          <p:nvPr/>
        </p:nvGrpSpPr>
        <p:grpSpPr>
          <a:xfrm>
            <a:off x="714724" y="552450"/>
            <a:ext cx="7714276" cy="4056257"/>
            <a:chOff x="714724" y="552450"/>
            <a:chExt cx="7714276" cy="4056257"/>
          </a:xfrm>
        </p:grpSpPr>
        <p:grpSp>
          <p:nvGrpSpPr>
            <p:cNvPr id="471" name="Google Shape;471;p33"/>
            <p:cNvGrpSpPr/>
            <p:nvPr/>
          </p:nvGrpSpPr>
          <p:grpSpPr>
            <a:xfrm>
              <a:off x="714724" y="3144400"/>
              <a:ext cx="7714276" cy="1464307"/>
              <a:chOff x="714724" y="3144400"/>
              <a:chExt cx="7714276" cy="1464307"/>
            </a:xfrm>
          </p:grpSpPr>
          <p:sp>
            <p:nvSpPr>
              <p:cNvPr id="472" name="Google Shape;472;p33"/>
              <p:cNvSpPr/>
              <p:nvPr/>
            </p:nvSpPr>
            <p:spPr>
              <a:xfrm rot="5400000">
                <a:off x="6104523" y="2284229"/>
                <a:ext cx="1464307" cy="3184648"/>
              </a:xfrm>
              <a:custGeom>
                <a:rect b="b" l="l" r="r" t="t"/>
                <a:pathLst>
                  <a:path extrusionOk="0" h="121424" w="153733">
                    <a:moveTo>
                      <a:pt x="0" y="121424"/>
                    </a:moveTo>
                    <a:lnTo>
                      <a:pt x="0" y="126"/>
                    </a:lnTo>
                    <a:lnTo>
                      <a:pt x="137410" y="0"/>
                    </a:lnTo>
                    <a:lnTo>
                      <a:pt x="153733" y="121285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pic>
            <p:nvPicPr>
              <p:cNvPr id="473" name="Google Shape;473;p33"/>
              <p:cNvPicPr preferRelativeResize="0"/>
              <p:nvPr/>
            </p:nvPicPr>
            <p:blipFill rotWithShape="1">
              <a:blip r:embed="rId3">
                <a:alphaModFix/>
              </a:blip>
              <a:srcRect b="47193" l="24520" r="7948" t="24645"/>
              <a:stretch/>
            </p:blipFill>
            <p:spPr>
              <a:xfrm flipH="1">
                <a:off x="714724" y="3160050"/>
                <a:ext cx="4381701" cy="1448450"/>
              </a:xfrm>
              <a:prstGeom prst="rect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474" name="Google Shape;474;p33"/>
            <p:cNvSpPr/>
            <p:nvPr/>
          </p:nvSpPr>
          <p:spPr>
            <a:xfrm>
              <a:off x="723900" y="552450"/>
              <a:ext cx="7704900" cy="2464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3"/>
          <p:cNvSpPr txBox="1"/>
          <p:nvPr>
            <p:ph idx="1" type="subTitle"/>
          </p:nvPr>
        </p:nvSpPr>
        <p:spPr>
          <a:xfrm>
            <a:off x="1514475" y="1516851"/>
            <a:ext cx="61152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website that customers can: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Easily check the menu with details of each meals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for restaurant-member discount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 and checkout easily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 order history</a:t>
            </a:r>
            <a:endParaRPr/>
          </a:p>
        </p:txBody>
      </p:sp>
      <p:sp>
        <p:nvSpPr>
          <p:cNvPr id="476" name="Google Shape;476;p33"/>
          <p:cNvSpPr txBox="1"/>
          <p:nvPr>
            <p:ph type="title"/>
          </p:nvPr>
        </p:nvSpPr>
        <p:spPr>
          <a:xfrm>
            <a:off x="1514400" y="916299"/>
            <a:ext cx="6115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3260900" y="3298612"/>
            <a:ext cx="1733700" cy="1155900"/>
          </a:xfrm>
          <a:prstGeom prst="wedgeEllipseCallout">
            <a:avLst>
              <a:gd fmla="val 71774" name="adj1"/>
              <a:gd fmla="val 1014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LET’S MAKE SOME ORDERS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/>
          <p:nvPr/>
        </p:nvSpPr>
        <p:spPr>
          <a:xfrm>
            <a:off x="3260962" y="693873"/>
            <a:ext cx="356198" cy="399652"/>
          </a:xfrm>
          <a:custGeom>
            <a:rect b="b" l="l" r="r" t="t"/>
            <a:pathLst>
              <a:path extrusionOk="0" h="3009" w="2682">
                <a:moveTo>
                  <a:pt x="1423" y="1"/>
                </a:moveTo>
                <a:cubicBezTo>
                  <a:pt x="1419" y="1"/>
                  <a:pt x="1416" y="1"/>
                  <a:pt x="1412" y="1"/>
                </a:cubicBezTo>
                <a:cubicBezTo>
                  <a:pt x="1289" y="7"/>
                  <a:pt x="1172" y="90"/>
                  <a:pt x="1109" y="194"/>
                </a:cubicBezTo>
                <a:cubicBezTo>
                  <a:pt x="1029" y="317"/>
                  <a:pt x="1006" y="470"/>
                  <a:pt x="986" y="617"/>
                </a:cubicBezTo>
                <a:cubicBezTo>
                  <a:pt x="966" y="760"/>
                  <a:pt x="943" y="910"/>
                  <a:pt x="869" y="1037"/>
                </a:cubicBezTo>
                <a:cubicBezTo>
                  <a:pt x="720" y="1280"/>
                  <a:pt x="413" y="1369"/>
                  <a:pt x="227" y="1583"/>
                </a:cubicBezTo>
                <a:cubicBezTo>
                  <a:pt x="107" y="1716"/>
                  <a:pt x="44" y="1896"/>
                  <a:pt x="21" y="2076"/>
                </a:cubicBezTo>
                <a:cubicBezTo>
                  <a:pt x="4" y="2185"/>
                  <a:pt x="1" y="2295"/>
                  <a:pt x="4" y="2408"/>
                </a:cubicBezTo>
                <a:cubicBezTo>
                  <a:pt x="7" y="2478"/>
                  <a:pt x="10" y="2548"/>
                  <a:pt x="13" y="2618"/>
                </a:cubicBezTo>
                <a:cubicBezTo>
                  <a:pt x="17" y="2651"/>
                  <a:pt x="21" y="2688"/>
                  <a:pt x="37" y="2721"/>
                </a:cubicBezTo>
                <a:cubicBezTo>
                  <a:pt x="53" y="2748"/>
                  <a:pt x="81" y="2765"/>
                  <a:pt x="107" y="2781"/>
                </a:cubicBezTo>
                <a:cubicBezTo>
                  <a:pt x="397" y="2958"/>
                  <a:pt x="746" y="3004"/>
                  <a:pt x="1086" y="3008"/>
                </a:cubicBezTo>
                <a:cubicBezTo>
                  <a:pt x="1107" y="3008"/>
                  <a:pt x="1128" y="3008"/>
                  <a:pt x="1149" y="3008"/>
                </a:cubicBezTo>
                <a:cubicBezTo>
                  <a:pt x="1601" y="3008"/>
                  <a:pt x="2055" y="2935"/>
                  <a:pt x="2485" y="2791"/>
                </a:cubicBezTo>
                <a:cubicBezTo>
                  <a:pt x="2531" y="2778"/>
                  <a:pt x="2581" y="2758"/>
                  <a:pt x="2611" y="2718"/>
                </a:cubicBezTo>
                <a:cubicBezTo>
                  <a:pt x="2638" y="2688"/>
                  <a:pt x="2644" y="2648"/>
                  <a:pt x="2651" y="2608"/>
                </a:cubicBezTo>
                <a:cubicBezTo>
                  <a:pt x="2671" y="2508"/>
                  <a:pt x="2681" y="2405"/>
                  <a:pt x="2681" y="2302"/>
                </a:cubicBezTo>
                <a:cubicBezTo>
                  <a:pt x="2681" y="2019"/>
                  <a:pt x="2608" y="1739"/>
                  <a:pt x="2428" y="1529"/>
                </a:cubicBezTo>
                <a:cubicBezTo>
                  <a:pt x="2291" y="1366"/>
                  <a:pt x="2105" y="1253"/>
                  <a:pt x="1982" y="1086"/>
                </a:cubicBezTo>
                <a:cubicBezTo>
                  <a:pt x="1842" y="897"/>
                  <a:pt x="1799" y="664"/>
                  <a:pt x="1739" y="447"/>
                </a:cubicBezTo>
                <a:cubicBezTo>
                  <a:pt x="1693" y="293"/>
                  <a:pt x="1628" y="1"/>
                  <a:pt x="1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"/>
          <p:cNvSpPr/>
          <p:nvPr/>
        </p:nvSpPr>
        <p:spPr>
          <a:xfrm>
            <a:off x="3261361" y="999473"/>
            <a:ext cx="355799" cy="94036"/>
          </a:xfrm>
          <a:custGeom>
            <a:rect b="b" l="l" r="r" t="t"/>
            <a:pathLst>
              <a:path extrusionOk="0" h="708" w="2679">
                <a:moveTo>
                  <a:pt x="2678" y="1"/>
                </a:moveTo>
                <a:cubicBezTo>
                  <a:pt x="2641" y="21"/>
                  <a:pt x="2601" y="41"/>
                  <a:pt x="2565" y="61"/>
                </a:cubicBezTo>
                <a:cubicBezTo>
                  <a:pt x="2235" y="224"/>
                  <a:pt x="1873" y="307"/>
                  <a:pt x="1509" y="350"/>
                </a:cubicBezTo>
                <a:cubicBezTo>
                  <a:pt x="1358" y="369"/>
                  <a:pt x="1206" y="381"/>
                  <a:pt x="1054" y="381"/>
                </a:cubicBezTo>
                <a:cubicBezTo>
                  <a:pt x="909" y="381"/>
                  <a:pt x="764" y="370"/>
                  <a:pt x="620" y="344"/>
                </a:cubicBezTo>
                <a:cubicBezTo>
                  <a:pt x="400" y="304"/>
                  <a:pt x="187" y="227"/>
                  <a:pt x="1" y="107"/>
                </a:cubicBezTo>
                <a:lnTo>
                  <a:pt x="1" y="107"/>
                </a:lnTo>
                <a:cubicBezTo>
                  <a:pt x="4" y="177"/>
                  <a:pt x="7" y="247"/>
                  <a:pt x="10" y="317"/>
                </a:cubicBezTo>
                <a:cubicBezTo>
                  <a:pt x="14" y="350"/>
                  <a:pt x="18" y="387"/>
                  <a:pt x="34" y="420"/>
                </a:cubicBezTo>
                <a:cubicBezTo>
                  <a:pt x="50" y="447"/>
                  <a:pt x="78" y="464"/>
                  <a:pt x="104" y="480"/>
                </a:cubicBezTo>
                <a:cubicBezTo>
                  <a:pt x="394" y="657"/>
                  <a:pt x="743" y="703"/>
                  <a:pt x="1083" y="707"/>
                </a:cubicBezTo>
                <a:cubicBezTo>
                  <a:pt x="1104" y="707"/>
                  <a:pt x="1125" y="707"/>
                  <a:pt x="1146" y="707"/>
                </a:cubicBezTo>
                <a:cubicBezTo>
                  <a:pt x="1598" y="707"/>
                  <a:pt x="2052" y="634"/>
                  <a:pt x="2482" y="490"/>
                </a:cubicBezTo>
                <a:cubicBezTo>
                  <a:pt x="2528" y="477"/>
                  <a:pt x="2578" y="457"/>
                  <a:pt x="2608" y="417"/>
                </a:cubicBezTo>
                <a:cubicBezTo>
                  <a:pt x="2635" y="387"/>
                  <a:pt x="2641" y="347"/>
                  <a:pt x="2648" y="307"/>
                </a:cubicBezTo>
                <a:cubicBezTo>
                  <a:pt x="2668" y="207"/>
                  <a:pt x="2678" y="104"/>
                  <a:pt x="2678" y="1"/>
                </a:cubicBezTo>
                <a:close/>
              </a:path>
            </a:pathLst>
          </a:custGeom>
          <a:solidFill>
            <a:schemeClr val="dk2">
              <a:alpha val="687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4"/>
          <p:cNvSpPr/>
          <p:nvPr/>
        </p:nvSpPr>
        <p:spPr>
          <a:xfrm>
            <a:off x="3333208" y="931739"/>
            <a:ext cx="38382" cy="100544"/>
          </a:xfrm>
          <a:custGeom>
            <a:rect b="b" l="l" r="r" t="t"/>
            <a:pathLst>
              <a:path extrusionOk="0" h="757" w="289">
                <a:moveTo>
                  <a:pt x="237" y="1"/>
                </a:moveTo>
                <a:cubicBezTo>
                  <a:pt x="194" y="1"/>
                  <a:pt x="0" y="154"/>
                  <a:pt x="49" y="608"/>
                </a:cubicBezTo>
                <a:cubicBezTo>
                  <a:pt x="59" y="648"/>
                  <a:pt x="82" y="697"/>
                  <a:pt x="116" y="724"/>
                </a:cubicBezTo>
                <a:cubicBezTo>
                  <a:pt x="139" y="743"/>
                  <a:pt x="178" y="757"/>
                  <a:pt x="211" y="757"/>
                </a:cubicBezTo>
                <a:cubicBezTo>
                  <a:pt x="220" y="757"/>
                  <a:pt x="228" y="756"/>
                  <a:pt x="236" y="754"/>
                </a:cubicBezTo>
                <a:cubicBezTo>
                  <a:pt x="259" y="751"/>
                  <a:pt x="273" y="697"/>
                  <a:pt x="276" y="691"/>
                </a:cubicBezTo>
                <a:cubicBezTo>
                  <a:pt x="273" y="544"/>
                  <a:pt x="269" y="425"/>
                  <a:pt x="273" y="308"/>
                </a:cubicBezTo>
                <a:cubicBezTo>
                  <a:pt x="273" y="238"/>
                  <a:pt x="289" y="165"/>
                  <a:pt x="285" y="94"/>
                </a:cubicBezTo>
                <a:cubicBezTo>
                  <a:pt x="285" y="61"/>
                  <a:pt x="259" y="5"/>
                  <a:pt x="239" y="1"/>
                </a:cubicBezTo>
                <a:cubicBezTo>
                  <a:pt x="238" y="1"/>
                  <a:pt x="237" y="1"/>
                  <a:pt x="2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3429358" y="939442"/>
            <a:ext cx="32937" cy="90715"/>
          </a:xfrm>
          <a:custGeom>
            <a:rect b="b" l="l" r="r" t="t"/>
            <a:pathLst>
              <a:path extrusionOk="0" h="683" w="248">
                <a:moveTo>
                  <a:pt x="124" y="1"/>
                </a:moveTo>
                <a:cubicBezTo>
                  <a:pt x="117" y="1"/>
                  <a:pt x="111" y="1"/>
                  <a:pt x="104" y="3"/>
                </a:cubicBezTo>
                <a:cubicBezTo>
                  <a:pt x="64" y="13"/>
                  <a:pt x="8" y="80"/>
                  <a:pt x="4" y="120"/>
                </a:cubicBezTo>
                <a:cubicBezTo>
                  <a:pt x="1" y="263"/>
                  <a:pt x="15" y="406"/>
                  <a:pt x="35" y="546"/>
                </a:cubicBezTo>
                <a:cubicBezTo>
                  <a:pt x="41" y="589"/>
                  <a:pt x="79" y="682"/>
                  <a:pt x="134" y="682"/>
                </a:cubicBezTo>
                <a:cubicBezTo>
                  <a:pt x="135" y="682"/>
                  <a:pt x="136" y="682"/>
                  <a:pt x="138" y="682"/>
                </a:cubicBezTo>
                <a:cubicBezTo>
                  <a:pt x="248" y="676"/>
                  <a:pt x="221" y="559"/>
                  <a:pt x="221" y="506"/>
                </a:cubicBezTo>
                <a:cubicBezTo>
                  <a:pt x="224" y="376"/>
                  <a:pt x="214" y="250"/>
                  <a:pt x="204" y="120"/>
                </a:cubicBezTo>
                <a:cubicBezTo>
                  <a:pt x="198" y="63"/>
                  <a:pt x="179" y="1"/>
                  <a:pt x="1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3513954" y="934395"/>
            <a:ext cx="37187" cy="90051"/>
          </a:xfrm>
          <a:custGeom>
            <a:rect b="b" l="l" r="r" t="t"/>
            <a:pathLst>
              <a:path extrusionOk="0" h="678" w="280">
                <a:moveTo>
                  <a:pt x="117" y="0"/>
                </a:moveTo>
                <a:cubicBezTo>
                  <a:pt x="109" y="0"/>
                  <a:pt x="100" y="2"/>
                  <a:pt x="90" y="5"/>
                </a:cubicBezTo>
                <a:cubicBezTo>
                  <a:pt x="50" y="15"/>
                  <a:pt x="0" y="85"/>
                  <a:pt x="0" y="128"/>
                </a:cubicBezTo>
                <a:cubicBezTo>
                  <a:pt x="7" y="268"/>
                  <a:pt x="30" y="411"/>
                  <a:pt x="60" y="548"/>
                </a:cubicBezTo>
                <a:cubicBezTo>
                  <a:pt x="70" y="589"/>
                  <a:pt x="109" y="678"/>
                  <a:pt x="165" y="678"/>
                </a:cubicBezTo>
                <a:cubicBezTo>
                  <a:pt x="168" y="678"/>
                  <a:pt x="171" y="678"/>
                  <a:pt x="174" y="677"/>
                </a:cubicBezTo>
                <a:cubicBezTo>
                  <a:pt x="280" y="664"/>
                  <a:pt x="246" y="551"/>
                  <a:pt x="243" y="497"/>
                </a:cubicBezTo>
                <a:cubicBezTo>
                  <a:pt x="237" y="368"/>
                  <a:pt x="217" y="241"/>
                  <a:pt x="197" y="111"/>
                </a:cubicBezTo>
                <a:cubicBezTo>
                  <a:pt x="191" y="60"/>
                  <a:pt x="168" y="0"/>
                  <a:pt x="1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 flipH="1" rot="-203643">
            <a:off x="3906250" y="3151760"/>
            <a:ext cx="66916" cy="66183"/>
          </a:xfrm>
          <a:custGeom>
            <a:rect b="b" l="l" r="r" t="t"/>
            <a:pathLst>
              <a:path extrusionOk="0" h="1525" w="1542">
                <a:moveTo>
                  <a:pt x="1257" y="0"/>
                </a:moveTo>
                <a:cubicBezTo>
                  <a:pt x="814" y="0"/>
                  <a:pt x="0" y="778"/>
                  <a:pt x="0" y="1222"/>
                </a:cubicBezTo>
                <a:cubicBezTo>
                  <a:pt x="0" y="1424"/>
                  <a:pt x="85" y="1525"/>
                  <a:pt x="252" y="1525"/>
                </a:cubicBezTo>
                <a:cubicBezTo>
                  <a:pt x="277" y="1525"/>
                  <a:pt x="305" y="1522"/>
                  <a:pt x="334" y="1518"/>
                </a:cubicBezTo>
                <a:cubicBezTo>
                  <a:pt x="654" y="1456"/>
                  <a:pt x="1467" y="604"/>
                  <a:pt x="1518" y="284"/>
                </a:cubicBezTo>
                <a:cubicBezTo>
                  <a:pt x="1541" y="86"/>
                  <a:pt x="1455" y="0"/>
                  <a:pt x="12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 flipH="1" rot="-203643">
            <a:off x="3981832" y="3122287"/>
            <a:ext cx="63922" cy="71911"/>
          </a:xfrm>
          <a:custGeom>
            <a:rect b="b" l="l" r="r" t="t"/>
            <a:pathLst>
              <a:path extrusionOk="0" h="1657" w="1473">
                <a:moveTo>
                  <a:pt x="1256" y="0"/>
                </a:moveTo>
                <a:cubicBezTo>
                  <a:pt x="871" y="0"/>
                  <a:pt x="1" y="1392"/>
                  <a:pt x="352" y="1639"/>
                </a:cubicBezTo>
                <a:cubicBezTo>
                  <a:pt x="369" y="1651"/>
                  <a:pt x="388" y="1656"/>
                  <a:pt x="409" y="1656"/>
                </a:cubicBezTo>
                <a:cubicBezTo>
                  <a:pt x="489" y="1656"/>
                  <a:pt x="584" y="1576"/>
                  <a:pt x="624" y="1527"/>
                </a:cubicBezTo>
                <a:cubicBezTo>
                  <a:pt x="846" y="1243"/>
                  <a:pt x="1053" y="947"/>
                  <a:pt x="1227" y="640"/>
                </a:cubicBezTo>
                <a:cubicBezTo>
                  <a:pt x="1313" y="480"/>
                  <a:pt x="1473" y="86"/>
                  <a:pt x="1313" y="13"/>
                </a:cubicBezTo>
                <a:cubicBezTo>
                  <a:pt x="1296" y="4"/>
                  <a:pt x="1276" y="0"/>
                  <a:pt x="12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 flipH="1" rot="-203643">
            <a:off x="4400427" y="3156156"/>
            <a:ext cx="67437" cy="46697"/>
          </a:xfrm>
          <a:custGeom>
            <a:rect b="b" l="l" r="r" t="t"/>
            <a:pathLst>
              <a:path extrusionOk="0" h="1076" w="1554">
                <a:moveTo>
                  <a:pt x="1324" y="0"/>
                </a:moveTo>
                <a:cubicBezTo>
                  <a:pt x="1204" y="0"/>
                  <a:pt x="1050" y="47"/>
                  <a:pt x="988" y="100"/>
                </a:cubicBezTo>
                <a:cubicBezTo>
                  <a:pt x="767" y="271"/>
                  <a:pt x="1" y="742"/>
                  <a:pt x="175" y="999"/>
                </a:cubicBezTo>
                <a:cubicBezTo>
                  <a:pt x="209" y="1052"/>
                  <a:pt x="266" y="1075"/>
                  <a:pt x="337" y="1075"/>
                </a:cubicBezTo>
                <a:cubicBezTo>
                  <a:pt x="602" y="1075"/>
                  <a:pt x="1075" y="760"/>
                  <a:pt x="1394" y="470"/>
                </a:cubicBezTo>
                <a:cubicBezTo>
                  <a:pt x="1553" y="310"/>
                  <a:pt x="1506" y="50"/>
                  <a:pt x="1444" y="26"/>
                </a:cubicBezTo>
                <a:cubicBezTo>
                  <a:pt x="1415" y="8"/>
                  <a:pt x="1372" y="0"/>
                  <a:pt x="13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 flipH="1" rot="-203643">
            <a:off x="4365633" y="3185130"/>
            <a:ext cx="67437" cy="46827"/>
          </a:xfrm>
          <a:custGeom>
            <a:rect b="b" l="l" r="r" t="t"/>
            <a:pathLst>
              <a:path extrusionOk="0" h="1079" w="1554">
                <a:moveTo>
                  <a:pt x="1336" y="0"/>
                </a:moveTo>
                <a:cubicBezTo>
                  <a:pt x="1215" y="0"/>
                  <a:pt x="1049" y="52"/>
                  <a:pt x="985" y="96"/>
                </a:cubicBezTo>
                <a:cubicBezTo>
                  <a:pt x="764" y="282"/>
                  <a:pt x="1" y="738"/>
                  <a:pt x="172" y="998"/>
                </a:cubicBezTo>
                <a:cubicBezTo>
                  <a:pt x="207" y="1054"/>
                  <a:pt x="266" y="1079"/>
                  <a:pt x="340" y="1079"/>
                </a:cubicBezTo>
                <a:cubicBezTo>
                  <a:pt x="606" y="1079"/>
                  <a:pt x="1074" y="766"/>
                  <a:pt x="1391" y="466"/>
                </a:cubicBezTo>
                <a:cubicBezTo>
                  <a:pt x="1553" y="318"/>
                  <a:pt x="1503" y="61"/>
                  <a:pt x="1441" y="22"/>
                </a:cubicBezTo>
                <a:cubicBezTo>
                  <a:pt x="1416" y="7"/>
                  <a:pt x="1378" y="0"/>
                  <a:pt x="13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" name="Google Shape;491;p34"/>
          <p:cNvGrpSpPr/>
          <p:nvPr/>
        </p:nvGrpSpPr>
        <p:grpSpPr>
          <a:xfrm>
            <a:off x="1217597" y="683381"/>
            <a:ext cx="3370949" cy="2686320"/>
            <a:chOff x="1217597" y="683381"/>
            <a:chExt cx="3370949" cy="2686320"/>
          </a:xfrm>
        </p:grpSpPr>
        <p:sp>
          <p:nvSpPr>
            <p:cNvPr id="492" name="Google Shape;492;p34"/>
            <p:cNvSpPr/>
            <p:nvPr/>
          </p:nvSpPr>
          <p:spPr>
            <a:xfrm>
              <a:off x="3190178" y="1017004"/>
              <a:ext cx="528586" cy="957889"/>
            </a:xfrm>
            <a:custGeom>
              <a:rect b="b" l="l" r="r" t="t"/>
              <a:pathLst>
                <a:path extrusionOk="0" h="7212" w="3980">
                  <a:moveTo>
                    <a:pt x="2197" y="1"/>
                  </a:moveTo>
                  <a:cubicBezTo>
                    <a:pt x="1954" y="1"/>
                    <a:pt x="1712" y="9"/>
                    <a:pt x="1469" y="25"/>
                  </a:cubicBezTo>
                  <a:cubicBezTo>
                    <a:pt x="1236" y="38"/>
                    <a:pt x="1000" y="65"/>
                    <a:pt x="797" y="175"/>
                  </a:cubicBezTo>
                  <a:cubicBezTo>
                    <a:pt x="646" y="258"/>
                    <a:pt x="526" y="382"/>
                    <a:pt x="427" y="518"/>
                  </a:cubicBezTo>
                  <a:cubicBezTo>
                    <a:pt x="400" y="555"/>
                    <a:pt x="374" y="591"/>
                    <a:pt x="351" y="625"/>
                  </a:cubicBezTo>
                  <a:cubicBezTo>
                    <a:pt x="237" y="798"/>
                    <a:pt x="140" y="981"/>
                    <a:pt x="84" y="1181"/>
                  </a:cubicBezTo>
                  <a:cubicBezTo>
                    <a:pt x="27" y="1367"/>
                    <a:pt x="4" y="1564"/>
                    <a:pt x="4" y="1757"/>
                  </a:cubicBezTo>
                  <a:cubicBezTo>
                    <a:pt x="1" y="1960"/>
                    <a:pt x="17" y="2160"/>
                    <a:pt x="41" y="2360"/>
                  </a:cubicBezTo>
                  <a:cubicBezTo>
                    <a:pt x="171" y="3552"/>
                    <a:pt x="417" y="4727"/>
                    <a:pt x="783" y="5866"/>
                  </a:cubicBezTo>
                  <a:cubicBezTo>
                    <a:pt x="850" y="6079"/>
                    <a:pt x="920" y="6286"/>
                    <a:pt x="996" y="6492"/>
                  </a:cubicBezTo>
                  <a:cubicBezTo>
                    <a:pt x="1050" y="6642"/>
                    <a:pt x="1106" y="6795"/>
                    <a:pt x="1213" y="6919"/>
                  </a:cubicBezTo>
                  <a:cubicBezTo>
                    <a:pt x="1356" y="7085"/>
                    <a:pt x="1573" y="7175"/>
                    <a:pt x="1789" y="7201"/>
                  </a:cubicBezTo>
                  <a:cubicBezTo>
                    <a:pt x="1848" y="7208"/>
                    <a:pt x="1906" y="7212"/>
                    <a:pt x="1965" y="7212"/>
                  </a:cubicBezTo>
                  <a:cubicBezTo>
                    <a:pt x="2126" y="7212"/>
                    <a:pt x="2286" y="7188"/>
                    <a:pt x="2445" y="7161"/>
                  </a:cubicBezTo>
                  <a:cubicBezTo>
                    <a:pt x="2538" y="7145"/>
                    <a:pt x="2632" y="7125"/>
                    <a:pt x="2704" y="7065"/>
                  </a:cubicBezTo>
                  <a:cubicBezTo>
                    <a:pt x="2784" y="7005"/>
                    <a:pt x="2828" y="6905"/>
                    <a:pt x="2868" y="6811"/>
                  </a:cubicBezTo>
                  <a:cubicBezTo>
                    <a:pt x="3011" y="6479"/>
                    <a:pt x="3131" y="6169"/>
                    <a:pt x="3234" y="5876"/>
                  </a:cubicBezTo>
                  <a:cubicBezTo>
                    <a:pt x="3643" y="4707"/>
                    <a:pt x="3760" y="3791"/>
                    <a:pt x="3933" y="2666"/>
                  </a:cubicBezTo>
                  <a:cubicBezTo>
                    <a:pt x="3980" y="2356"/>
                    <a:pt x="3980" y="2040"/>
                    <a:pt x="3950" y="1730"/>
                  </a:cubicBezTo>
                  <a:cubicBezTo>
                    <a:pt x="3937" y="1627"/>
                    <a:pt x="3923" y="1524"/>
                    <a:pt x="3903" y="1424"/>
                  </a:cubicBezTo>
                  <a:cubicBezTo>
                    <a:pt x="3850" y="1128"/>
                    <a:pt x="3727" y="854"/>
                    <a:pt x="3583" y="588"/>
                  </a:cubicBezTo>
                  <a:cubicBezTo>
                    <a:pt x="3543" y="511"/>
                    <a:pt x="3507" y="422"/>
                    <a:pt x="3460" y="335"/>
                  </a:cubicBezTo>
                  <a:cubicBezTo>
                    <a:pt x="3414" y="248"/>
                    <a:pt x="3357" y="165"/>
                    <a:pt x="3280" y="112"/>
                  </a:cubicBezTo>
                  <a:cubicBezTo>
                    <a:pt x="3137" y="15"/>
                    <a:pt x="2926" y="7"/>
                    <a:pt x="2733" y="7"/>
                  </a:cubicBezTo>
                  <a:cubicBezTo>
                    <a:pt x="2692" y="7"/>
                    <a:pt x="2652" y="7"/>
                    <a:pt x="2614" y="7"/>
                  </a:cubicBezTo>
                  <a:cubicBezTo>
                    <a:pt x="2577" y="7"/>
                    <a:pt x="2542" y="7"/>
                    <a:pt x="2508" y="6"/>
                  </a:cubicBezTo>
                  <a:cubicBezTo>
                    <a:pt x="2405" y="2"/>
                    <a:pt x="2301" y="1"/>
                    <a:pt x="21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3246752" y="1017004"/>
              <a:ext cx="403080" cy="135209"/>
            </a:xfrm>
            <a:custGeom>
              <a:rect b="b" l="l" r="r" t="t"/>
              <a:pathLst>
                <a:path extrusionOk="0" h="1018" w="3035">
                  <a:moveTo>
                    <a:pt x="1771" y="1"/>
                  </a:moveTo>
                  <a:cubicBezTo>
                    <a:pt x="1528" y="1"/>
                    <a:pt x="1286" y="9"/>
                    <a:pt x="1043" y="25"/>
                  </a:cubicBezTo>
                  <a:cubicBezTo>
                    <a:pt x="810" y="38"/>
                    <a:pt x="574" y="65"/>
                    <a:pt x="371" y="175"/>
                  </a:cubicBezTo>
                  <a:cubicBezTo>
                    <a:pt x="220" y="258"/>
                    <a:pt x="100" y="382"/>
                    <a:pt x="1" y="518"/>
                  </a:cubicBezTo>
                  <a:cubicBezTo>
                    <a:pt x="171" y="671"/>
                    <a:pt x="374" y="785"/>
                    <a:pt x="590" y="865"/>
                  </a:cubicBezTo>
                  <a:cubicBezTo>
                    <a:pt x="908" y="979"/>
                    <a:pt x="1249" y="1018"/>
                    <a:pt x="1585" y="1018"/>
                  </a:cubicBezTo>
                  <a:cubicBezTo>
                    <a:pt x="1602" y="1018"/>
                    <a:pt x="1619" y="1017"/>
                    <a:pt x="1636" y="1017"/>
                  </a:cubicBezTo>
                  <a:cubicBezTo>
                    <a:pt x="1799" y="1017"/>
                    <a:pt x="1963" y="1008"/>
                    <a:pt x="2118" y="971"/>
                  </a:cubicBezTo>
                  <a:cubicBezTo>
                    <a:pt x="2492" y="888"/>
                    <a:pt x="2825" y="651"/>
                    <a:pt x="3034" y="335"/>
                  </a:cubicBezTo>
                  <a:cubicBezTo>
                    <a:pt x="2988" y="248"/>
                    <a:pt x="2931" y="165"/>
                    <a:pt x="2854" y="112"/>
                  </a:cubicBezTo>
                  <a:cubicBezTo>
                    <a:pt x="2711" y="15"/>
                    <a:pt x="2500" y="7"/>
                    <a:pt x="2307" y="7"/>
                  </a:cubicBezTo>
                  <a:cubicBezTo>
                    <a:pt x="2266" y="7"/>
                    <a:pt x="2226" y="7"/>
                    <a:pt x="2188" y="7"/>
                  </a:cubicBezTo>
                  <a:cubicBezTo>
                    <a:pt x="2151" y="7"/>
                    <a:pt x="2116" y="7"/>
                    <a:pt x="2082" y="6"/>
                  </a:cubicBezTo>
                  <a:cubicBezTo>
                    <a:pt x="1979" y="2"/>
                    <a:pt x="1875" y="1"/>
                    <a:pt x="1771" y="1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3273313" y="1728344"/>
              <a:ext cx="368549" cy="73449"/>
            </a:xfrm>
            <a:custGeom>
              <a:rect b="b" l="l" r="r" t="t"/>
              <a:pathLst>
                <a:path extrusionOk="0" h="553" w="2775">
                  <a:moveTo>
                    <a:pt x="0" y="1"/>
                  </a:moveTo>
                  <a:lnTo>
                    <a:pt x="0" y="1"/>
                  </a:lnTo>
                  <a:cubicBezTo>
                    <a:pt x="51" y="174"/>
                    <a:pt x="104" y="344"/>
                    <a:pt x="157" y="510"/>
                  </a:cubicBezTo>
                  <a:cubicBezTo>
                    <a:pt x="668" y="529"/>
                    <a:pt x="1171" y="553"/>
                    <a:pt x="1679" y="553"/>
                  </a:cubicBezTo>
                  <a:cubicBezTo>
                    <a:pt x="1986" y="553"/>
                    <a:pt x="2295" y="544"/>
                    <a:pt x="2608" y="520"/>
                  </a:cubicBezTo>
                  <a:cubicBezTo>
                    <a:pt x="2668" y="347"/>
                    <a:pt x="2725" y="177"/>
                    <a:pt x="2774" y="11"/>
                  </a:cubicBezTo>
                  <a:lnTo>
                    <a:pt x="2774" y="11"/>
                  </a:lnTo>
                  <a:cubicBezTo>
                    <a:pt x="2718" y="17"/>
                    <a:pt x="2665" y="17"/>
                    <a:pt x="2611" y="17"/>
                  </a:cubicBezTo>
                  <a:cubicBezTo>
                    <a:pt x="1739" y="14"/>
                    <a:pt x="870" y="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3190178" y="1246769"/>
              <a:ext cx="528188" cy="102403"/>
            </a:xfrm>
            <a:custGeom>
              <a:rect b="b" l="l" r="r" t="t"/>
              <a:pathLst>
                <a:path extrusionOk="0" h="771" w="3977">
                  <a:moveTo>
                    <a:pt x="3950" y="0"/>
                  </a:moveTo>
                  <a:cubicBezTo>
                    <a:pt x="3252" y="81"/>
                    <a:pt x="2550" y="122"/>
                    <a:pt x="1848" y="122"/>
                  </a:cubicBezTo>
                  <a:cubicBezTo>
                    <a:pt x="1310" y="122"/>
                    <a:pt x="773" y="98"/>
                    <a:pt x="237" y="51"/>
                  </a:cubicBezTo>
                  <a:cubicBezTo>
                    <a:pt x="157" y="43"/>
                    <a:pt x="80" y="34"/>
                    <a:pt x="4" y="27"/>
                  </a:cubicBezTo>
                  <a:lnTo>
                    <a:pt x="4" y="27"/>
                  </a:lnTo>
                  <a:cubicBezTo>
                    <a:pt x="1" y="230"/>
                    <a:pt x="17" y="430"/>
                    <a:pt x="41" y="630"/>
                  </a:cubicBezTo>
                  <a:lnTo>
                    <a:pt x="41" y="650"/>
                  </a:lnTo>
                  <a:cubicBezTo>
                    <a:pt x="303" y="693"/>
                    <a:pt x="566" y="706"/>
                    <a:pt x="833" y="719"/>
                  </a:cubicBezTo>
                  <a:cubicBezTo>
                    <a:pt x="1310" y="743"/>
                    <a:pt x="1785" y="766"/>
                    <a:pt x="2261" y="770"/>
                  </a:cubicBezTo>
                  <a:cubicBezTo>
                    <a:pt x="2295" y="770"/>
                    <a:pt x="2328" y="770"/>
                    <a:pt x="2362" y="770"/>
                  </a:cubicBezTo>
                  <a:cubicBezTo>
                    <a:pt x="2758" y="770"/>
                    <a:pt x="3151" y="752"/>
                    <a:pt x="3543" y="706"/>
                  </a:cubicBezTo>
                  <a:cubicBezTo>
                    <a:pt x="3650" y="696"/>
                    <a:pt x="3754" y="683"/>
                    <a:pt x="3860" y="666"/>
                  </a:cubicBezTo>
                  <a:cubicBezTo>
                    <a:pt x="3890" y="660"/>
                    <a:pt x="3927" y="650"/>
                    <a:pt x="3963" y="643"/>
                  </a:cubicBezTo>
                  <a:cubicBezTo>
                    <a:pt x="3977" y="430"/>
                    <a:pt x="3970" y="214"/>
                    <a:pt x="3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3354722" y="1437619"/>
              <a:ext cx="213825" cy="180501"/>
            </a:xfrm>
            <a:custGeom>
              <a:rect b="b" l="l" r="r" t="t"/>
              <a:pathLst>
                <a:path extrusionOk="0" h="1359" w="1610">
                  <a:moveTo>
                    <a:pt x="1287" y="0"/>
                  </a:moveTo>
                  <a:cubicBezTo>
                    <a:pt x="1248" y="0"/>
                    <a:pt x="1208" y="7"/>
                    <a:pt x="1170" y="19"/>
                  </a:cubicBezTo>
                  <a:cubicBezTo>
                    <a:pt x="999" y="72"/>
                    <a:pt x="876" y="205"/>
                    <a:pt x="760" y="345"/>
                  </a:cubicBezTo>
                  <a:cubicBezTo>
                    <a:pt x="736" y="378"/>
                    <a:pt x="710" y="412"/>
                    <a:pt x="683" y="441"/>
                  </a:cubicBezTo>
                  <a:cubicBezTo>
                    <a:pt x="520" y="638"/>
                    <a:pt x="337" y="818"/>
                    <a:pt x="140" y="978"/>
                  </a:cubicBezTo>
                  <a:cubicBezTo>
                    <a:pt x="103" y="1007"/>
                    <a:pt x="63" y="1037"/>
                    <a:pt x="40" y="1074"/>
                  </a:cubicBezTo>
                  <a:cubicBezTo>
                    <a:pt x="14" y="1114"/>
                    <a:pt x="0" y="1164"/>
                    <a:pt x="14" y="1207"/>
                  </a:cubicBezTo>
                  <a:cubicBezTo>
                    <a:pt x="31" y="1254"/>
                    <a:pt x="77" y="1284"/>
                    <a:pt x="123" y="1297"/>
                  </a:cubicBezTo>
                  <a:cubicBezTo>
                    <a:pt x="171" y="1311"/>
                    <a:pt x="220" y="1311"/>
                    <a:pt x="266" y="1317"/>
                  </a:cubicBezTo>
                  <a:cubicBezTo>
                    <a:pt x="343" y="1327"/>
                    <a:pt x="417" y="1347"/>
                    <a:pt x="497" y="1357"/>
                  </a:cubicBezTo>
                  <a:cubicBezTo>
                    <a:pt x="511" y="1358"/>
                    <a:pt x="525" y="1359"/>
                    <a:pt x="540" y="1359"/>
                  </a:cubicBezTo>
                  <a:cubicBezTo>
                    <a:pt x="606" y="1359"/>
                    <a:pt x="675" y="1348"/>
                    <a:pt x="743" y="1334"/>
                  </a:cubicBezTo>
                  <a:cubicBezTo>
                    <a:pt x="950" y="1280"/>
                    <a:pt x="1146" y="1167"/>
                    <a:pt x="1296" y="1014"/>
                  </a:cubicBezTo>
                  <a:cubicBezTo>
                    <a:pt x="1305" y="1004"/>
                    <a:pt x="1316" y="994"/>
                    <a:pt x="1325" y="981"/>
                  </a:cubicBezTo>
                  <a:cubicBezTo>
                    <a:pt x="1505" y="781"/>
                    <a:pt x="1609" y="504"/>
                    <a:pt x="1552" y="245"/>
                  </a:cubicBezTo>
                  <a:cubicBezTo>
                    <a:pt x="1525" y="138"/>
                    <a:pt x="1456" y="32"/>
                    <a:pt x="1342" y="5"/>
                  </a:cubicBezTo>
                  <a:cubicBezTo>
                    <a:pt x="1324" y="2"/>
                    <a:pt x="1306" y="0"/>
                    <a:pt x="1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3455520" y="1437619"/>
              <a:ext cx="113022" cy="130295"/>
            </a:xfrm>
            <a:custGeom>
              <a:rect b="b" l="l" r="r" t="t"/>
              <a:pathLst>
                <a:path extrusionOk="0" h="981" w="851">
                  <a:moveTo>
                    <a:pt x="528" y="0"/>
                  </a:moveTo>
                  <a:cubicBezTo>
                    <a:pt x="489" y="0"/>
                    <a:pt x="449" y="7"/>
                    <a:pt x="411" y="19"/>
                  </a:cubicBezTo>
                  <a:cubicBezTo>
                    <a:pt x="240" y="72"/>
                    <a:pt x="117" y="205"/>
                    <a:pt x="1" y="345"/>
                  </a:cubicBezTo>
                  <a:cubicBezTo>
                    <a:pt x="14" y="355"/>
                    <a:pt x="21" y="361"/>
                    <a:pt x="34" y="368"/>
                  </a:cubicBezTo>
                  <a:cubicBezTo>
                    <a:pt x="100" y="415"/>
                    <a:pt x="177" y="448"/>
                    <a:pt x="257" y="472"/>
                  </a:cubicBezTo>
                  <a:cubicBezTo>
                    <a:pt x="327" y="492"/>
                    <a:pt x="411" y="508"/>
                    <a:pt x="437" y="575"/>
                  </a:cubicBezTo>
                  <a:cubicBezTo>
                    <a:pt x="447" y="598"/>
                    <a:pt x="447" y="621"/>
                    <a:pt x="447" y="644"/>
                  </a:cubicBezTo>
                  <a:cubicBezTo>
                    <a:pt x="447" y="718"/>
                    <a:pt x="447" y="795"/>
                    <a:pt x="470" y="864"/>
                  </a:cubicBezTo>
                  <a:cubicBezTo>
                    <a:pt x="486" y="911"/>
                    <a:pt x="523" y="958"/>
                    <a:pt x="566" y="981"/>
                  </a:cubicBezTo>
                  <a:cubicBezTo>
                    <a:pt x="746" y="781"/>
                    <a:pt x="850" y="504"/>
                    <a:pt x="793" y="245"/>
                  </a:cubicBezTo>
                  <a:cubicBezTo>
                    <a:pt x="766" y="138"/>
                    <a:pt x="697" y="32"/>
                    <a:pt x="583" y="5"/>
                  </a:cubicBezTo>
                  <a:cubicBezTo>
                    <a:pt x="565" y="2"/>
                    <a:pt x="547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168531" y="683381"/>
              <a:ext cx="575468" cy="1305210"/>
            </a:xfrm>
            <a:custGeom>
              <a:rect b="b" l="l" r="r" t="t"/>
              <a:pathLst>
                <a:path extrusionOk="0" h="9827" w="4333">
                  <a:moveTo>
                    <a:pt x="2095" y="253"/>
                  </a:moveTo>
                  <a:cubicBezTo>
                    <a:pt x="2235" y="253"/>
                    <a:pt x="2288" y="400"/>
                    <a:pt x="2328" y="686"/>
                  </a:cubicBezTo>
                  <a:cubicBezTo>
                    <a:pt x="2372" y="979"/>
                    <a:pt x="2515" y="1216"/>
                    <a:pt x="2767" y="1371"/>
                  </a:cubicBezTo>
                  <a:cubicBezTo>
                    <a:pt x="3211" y="1648"/>
                    <a:pt x="3237" y="2091"/>
                    <a:pt x="3247" y="2541"/>
                  </a:cubicBezTo>
                  <a:cubicBezTo>
                    <a:pt x="3247" y="2664"/>
                    <a:pt x="3164" y="2730"/>
                    <a:pt x="3057" y="2760"/>
                  </a:cubicBezTo>
                  <a:cubicBezTo>
                    <a:pt x="2831" y="2817"/>
                    <a:pt x="2604" y="2884"/>
                    <a:pt x="2372" y="2910"/>
                  </a:cubicBezTo>
                  <a:cubicBezTo>
                    <a:pt x="2250" y="2925"/>
                    <a:pt x="2129" y="2932"/>
                    <a:pt x="2008" y="2932"/>
                  </a:cubicBezTo>
                  <a:cubicBezTo>
                    <a:pt x="1726" y="2932"/>
                    <a:pt x="1445" y="2894"/>
                    <a:pt x="1166" y="2834"/>
                  </a:cubicBezTo>
                  <a:cubicBezTo>
                    <a:pt x="926" y="2780"/>
                    <a:pt x="863" y="2710"/>
                    <a:pt x="873" y="2458"/>
                  </a:cubicBezTo>
                  <a:cubicBezTo>
                    <a:pt x="880" y="2291"/>
                    <a:pt x="906" y="2121"/>
                    <a:pt x="929" y="1955"/>
                  </a:cubicBezTo>
                  <a:cubicBezTo>
                    <a:pt x="946" y="1831"/>
                    <a:pt x="1020" y="1741"/>
                    <a:pt x="1119" y="1671"/>
                  </a:cubicBezTo>
                  <a:cubicBezTo>
                    <a:pt x="1146" y="1651"/>
                    <a:pt x="1169" y="1628"/>
                    <a:pt x="1196" y="1611"/>
                  </a:cubicBezTo>
                  <a:cubicBezTo>
                    <a:pt x="1596" y="1391"/>
                    <a:pt x="1776" y="1029"/>
                    <a:pt x="1859" y="603"/>
                  </a:cubicBezTo>
                  <a:cubicBezTo>
                    <a:pt x="1885" y="456"/>
                    <a:pt x="1955" y="253"/>
                    <a:pt x="2095" y="253"/>
                  </a:cubicBezTo>
                  <a:close/>
                  <a:moveTo>
                    <a:pt x="3427" y="2797"/>
                  </a:moveTo>
                  <a:cubicBezTo>
                    <a:pt x="3714" y="3010"/>
                    <a:pt x="3946" y="3600"/>
                    <a:pt x="3950" y="4133"/>
                  </a:cubicBezTo>
                  <a:cubicBezTo>
                    <a:pt x="3920" y="4142"/>
                    <a:pt x="3886" y="4162"/>
                    <a:pt x="3850" y="4165"/>
                  </a:cubicBezTo>
                  <a:cubicBezTo>
                    <a:pt x="3112" y="4216"/>
                    <a:pt x="2374" y="4264"/>
                    <a:pt x="1635" y="4264"/>
                  </a:cubicBezTo>
                  <a:cubicBezTo>
                    <a:pt x="1293" y="4264"/>
                    <a:pt x="952" y="4254"/>
                    <a:pt x="610" y="4229"/>
                  </a:cubicBezTo>
                  <a:cubicBezTo>
                    <a:pt x="506" y="4222"/>
                    <a:pt x="403" y="4209"/>
                    <a:pt x="277" y="4196"/>
                  </a:cubicBezTo>
                  <a:cubicBezTo>
                    <a:pt x="314" y="3716"/>
                    <a:pt x="457" y="3294"/>
                    <a:pt x="769" y="2930"/>
                  </a:cubicBezTo>
                  <a:cubicBezTo>
                    <a:pt x="1046" y="3117"/>
                    <a:pt x="1349" y="3137"/>
                    <a:pt x="1645" y="3166"/>
                  </a:cubicBezTo>
                  <a:cubicBezTo>
                    <a:pt x="1783" y="3180"/>
                    <a:pt x="1920" y="3187"/>
                    <a:pt x="2056" y="3187"/>
                  </a:cubicBezTo>
                  <a:cubicBezTo>
                    <a:pt x="2367" y="3187"/>
                    <a:pt x="2675" y="3149"/>
                    <a:pt x="2981" y="3057"/>
                  </a:cubicBezTo>
                  <a:cubicBezTo>
                    <a:pt x="3151" y="3007"/>
                    <a:pt x="3314" y="2943"/>
                    <a:pt x="3427" y="2797"/>
                  </a:cubicBezTo>
                  <a:close/>
                  <a:moveTo>
                    <a:pt x="3990" y="4385"/>
                  </a:moveTo>
                  <a:cubicBezTo>
                    <a:pt x="3997" y="4519"/>
                    <a:pt x="4003" y="4645"/>
                    <a:pt x="4006" y="4765"/>
                  </a:cubicBezTo>
                  <a:cubicBezTo>
                    <a:pt x="3759" y="4852"/>
                    <a:pt x="2932" y="4896"/>
                    <a:pt x="2104" y="4896"/>
                  </a:cubicBezTo>
                  <a:cubicBezTo>
                    <a:pt x="1340" y="4896"/>
                    <a:pt x="575" y="4858"/>
                    <a:pt x="263" y="4782"/>
                  </a:cubicBezTo>
                  <a:cubicBezTo>
                    <a:pt x="260" y="4672"/>
                    <a:pt x="257" y="4555"/>
                    <a:pt x="254" y="4416"/>
                  </a:cubicBezTo>
                  <a:lnTo>
                    <a:pt x="254" y="4416"/>
                  </a:lnTo>
                  <a:cubicBezTo>
                    <a:pt x="739" y="4476"/>
                    <a:pt x="1222" y="4500"/>
                    <a:pt x="1704" y="4500"/>
                  </a:cubicBezTo>
                  <a:cubicBezTo>
                    <a:pt x="2464" y="4500"/>
                    <a:pt x="3222" y="4442"/>
                    <a:pt x="3990" y="4385"/>
                  </a:cubicBezTo>
                  <a:close/>
                  <a:moveTo>
                    <a:pt x="263" y="5012"/>
                  </a:moveTo>
                  <a:cubicBezTo>
                    <a:pt x="929" y="5086"/>
                    <a:pt x="1586" y="5127"/>
                    <a:pt x="2243" y="5127"/>
                  </a:cubicBezTo>
                  <a:cubicBezTo>
                    <a:pt x="2821" y="5127"/>
                    <a:pt x="3400" y="5095"/>
                    <a:pt x="3983" y="5028"/>
                  </a:cubicBezTo>
                  <a:lnTo>
                    <a:pt x="3983" y="5028"/>
                  </a:lnTo>
                  <a:cubicBezTo>
                    <a:pt x="3977" y="5184"/>
                    <a:pt x="3983" y="5347"/>
                    <a:pt x="3957" y="5507"/>
                  </a:cubicBezTo>
                  <a:cubicBezTo>
                    <a:pt x="3840" y="6243"/>
                    <a:pt x="3670" y="6966"/>
                    <a:pt x="3443" y="7676"/>
                  </a:cubicBezTo>
                  <a:cubicBezTo>
                    <a:pt x="3437" y="7695"/>
                    <a:pt x="3423" y="7709"/>
                    <a:pt x="3417" y="7725"/>
                  </a:cubicBezTo>
                  <a:cubicBezTo>
                    <a:pt x="3257" y="7762"/>
                    <a:pt x="2761" y="7781"/>
                    <a:pt x="2237" y="7781"/>
                  </a:cubicBezTo>
                  <a:cubicBezTo>
                    <a:pt x="1679" y="7781"/>
                    <a:pt x="1090" y="7760"/>
                    <a:pt x="840" y="7719"/>
                  </a:cubicBezTo>
                  <a:cubicBezTo>
                    <a:pt x="623" y="6830"/>
                    <a:pt x="317" y="5954"/>
                    <a:pt x="263" y="5012"/>
                  </a:cubicBezTo>
                  <a:close/>
                  <a:moveTo>
                    <a:pt x="906" y="7922"/>
                  </a:moveTo>
                  <a:lnTo>
                    <a:pt x="906" y="7922"/>
                  </a:lnTo>
                  <a:cubicBezTo>
                    <a:pt x="1254" y="7980"/>
                    <a:pt x="1598" y="7998"/>
                    <a:pt x="1943" y="7998"/>
                  </a:cubicBezTo>
                  <a:cubicBezTo>
                    <a:pt x="2409" y="7998"/>
                    <a:pt x="2875" y="7965"/>
                    <a:pt x="3351" y="7955"/>
                  </a:cubicBezTo>
                  <a:lnTo>
                    <a:pt x="3351" y="7955"/>
                  </a:lnTo>
                  <a:cubicBezTo>
                    <a:pt x="3320" y="8065"/>
                    <a:pt x="3291" y="8161"/>
                    <a:pt x="3264" y="8261"/>
                  </a:cubicBezTo>
                  <a:cubicBezTo>
                    <a:pt x="2980" y="8295"/>
                    <a:pt x="2698" y="8306"/>
                    <a:pt x="2416" y="8306"/>
                  </a:cubicBezTo>
                  <a:cubicBezTo>
                    <a:pt x="1950" y="8306"/>
                    <a:pt x="1484" y="8277"/>
                    <a:pt x="1009" y="8275"/>
                  </a:cubicBezTo>
                  <a:cubicBezTo>
                    <a:pt x="976" y="8169"/>
                    <a:pt x="946" y="8058"/>
                    <a:pt x="906" y="7922"/>
                  </a:cubicBezTo>
                  <a:close/>
                  <a:moveTo>
                    <a:pt x="1056" y="8441"/>
                  </a:moveTo>
                  <a:lnTo>
                    <a:pt x="1056" y="8441"/>
                  </a:lnTo>
                  <a:cubicBezTo>
                    <a:pt x="1495" y="8487"/>
                    <a:pt x="1916" y="8515"/>
                    <a:pt x="2330" y="8515"/>
                  </a:cubicBezTo>
                  <a:cubicBezTo>
                    <a:pt x="2606" y="8515"/>
                    <a:pt x="2879" y="8503"/>
                    <a:pt x="3151" y="8475"/>
                  </a:cubicBezTo>
                  <a:cubicBezTo>
                    <a:pt x="3157" y="8491"/>
                    <a:pt x="3171" y="8504"/>
                    <a:pt x="3171" y="8515"/>
                  </a:cubicBezTo>
                  <a:cubicBezTo>
                    <a:pt x="3091" y="8831"/>
                    <a:pt x="2961" y="9131"/>
                    <a:pt x="2795" y="9411"/>
                  </a:cubicBezTo>
                  <a:cubicBezTo>
                    <a:pt x="2741" y="9502"/>
                    <a:pt x="2663" y="9564"/>
                    <a:pt x="2556" y="9564"/>
                  </a:cubicBezTo>
                  <a:cubicBezTo>
                    <a:pt x="2550" y="9564"/>
                    <a:pt x="2544" y="9564"/>
                    <a:pt x="2538" y="9563"/>
                  </a:cubicBezTo>
                  <a:cubicBezTo>
                    <a:pt x="2278" y="9554"/>
                    <a:pt x="2019" y="9557"/>
                    <a:pt x="1759" y="9523"/>
                  </a:cubicBezTo>
                  <a:cubicBezTo>
                    <a:pt x="1525" y="9494"/>
                    <a:pt x="1356" y="9351"/>
                    <a:pt x="1279" y="9117"/>
                  </a:cubicBezTo>
                  <a:cubicBezTo>
                    <a:pt x="1206" y="8904"/>
                    <a:pt x="1139" y="8691"/>
                    <a:pt x="1056" y="8441"/>
                  </a:cubicBezTo>
                  <a:close/>
                  <a:moveTo>
                    <a:pt x="2142" y="0"/>
                  </a:moveTo>
                  <a:cubicBezTo>
                    <a:pt x="2043" y="0"/>
                    <a:pt x="1933" y="55"/>
                    <a:pt x="1819" y="166"/>
                  </a:cubicBezTo>
                  <a:cubicBezTo>
                    <a:pt x="1756" y="226"/>
                    <a:pt x="1712" y="309"/>
                    <a:pt x="1676" y="392"/>
                  </a:cubicBezTo>
                  <a:cubicBezTo>
                    <a:pt x="1642" y="463"/>
                    <a:pt x="1632" y="543"/>
                    <a:pt x="1616" y="619"/>
                  </a:cubicBezTo>
                  <a:cubicBezTo>
                    <a:pt x="1542" y="949"/>
                    <a:pt x="1399" y="1236"/>
                    <a:pt x="1089" y="1405"/>
                  </a:cubicBezTo>
                  <a:cubicBezTo>
                    <a:pt x="1049" y="1428"/>
                    <a:pt x="1016" y="1462"/>
                    <a:pt x="976" y="1488"/>
                  </a:cubicBezTo>
                  <a:cubicBezTo>
                    <a:pt x="833" y="1588"/>
                    <a:pt x="749" y="1731"/>
                    <a:pt x="703" y="1901"/>
                  </a:cubicBezTo>
                  <a:cubicBezTo>
                    <a:pt x="646" y="2128"/>
                    <a:pt x="630" y="2354"/>
                    <a:pt x="663" y="2581"/>
                  </a:cubicBezTo>
                  <a:cubicBezTo>
                    <a:pt x="677" y="2681"/>
                    <a:pt x="669" y="2754"/>
                    <a:pt x="583" y="2820"/>
                  </a:cubicBezTo>
                  <a:cubicBezTo>
                    <a:pt x="520" y="2874"/>
                    <a:pt x="470" y="2947"/>
                    <a:pt x="423" y="3017"/>
                  </a:cubicBezTo>
                  <a:cubicBezTo>
                    <a:pt x="190" y="3377"/>
                    <a:pt x="70" y="3776"/>
                    <a:pt x="41" y="4196"/>
                  </a:cubicBezTo>
                  <a:cubicBezTo>
                    <a:pt x="1" y="4725"/>
                    <a:pt x="10" y="5255"/>
                    <a:pt x="117" y="5777"/>
                  </a:cubicBezTo>
                  <a:cubicBezTo>
                    <a:pt x="337" y="6880"/>
                    <a:pt x="663" y="7952"/>
                    <a:pt x="993" y="9024"/>
                  </a:cubicBezTo>
                  <a:cubicBezTo>
                    <a:pt x="1113" y="9403"/>
                    <a:pt x="1313" y="9737"/>
                    <a:pt x="1712" y="9777"/>
                  </a:cubicBezTo>
                  <a:cubicBezTo>
                    <a:pt x="1768" y="9780"/>
                    <a:pt x="2275" y="9817"/>
                    <a:pt x="2385" y="9823"/>
                  </a:cubicBezTo>
                  <a:cubicBezTo>
                    <a:pt x="2412" y="9825"/>
                    <a:pt x="2439" y="9826"/>
                    <a:pt x="2465" y="9826"/>
                  </a:cubicBezTo>
                  <a:cubicBezTo>
                    <a:pt x="2758" y="9826"/>
                    <a:pt x="2965" y="9685"/>
                    <a:pt x="3084" y="9403"/>
                  </a:cubicBezTo>
                  <a:cubicBezTo>
                    <a:pt x="3187" y="9164"/>
                    <a:pt x="3307" y="8928"/>
                    <a:pt x="3384" y="8681"/>
                  </a:cubicBezTo>
                  <a:cubicBezTo>
                    <a:pt x="3603" y="7969"/>
                    <a:pt x="3823" y="7259"/>
                    <a:pt x="4010" y="6540"/>
                  </a:cubicBezTo>
                  <a:cubicBezTo>
                    <a:pt x="4230" y="5701"/>
                    <a:pt x="4333" y="4848"/>
                    <a:pt x="4203" y="3979"/>
                  </a:cubicBezTo>
                  <a:cubicBezTo>
                    <a:pt x="4126" y="3457"/>
                    <a:pt x="4003" y="2954"/>
                    <a:pt x="3587" y="2577"/>
                  </a:cubicBezTo>
                  <a:cubicBezTo>
                    <a:pt x="3517" y="2514"/>
                    <a:pt x="3491" y="2434"/>
                    <a:pt x="3487" y="2334"/>
                  </a:cubicBezTo>
                  <a:cubicBezTo>
                    <a:pt x="3483" y="2211"/>
                    <a:pt x="3457" y="2088"/>
                    <a:pt x="3437" y="1964"/>
                  </a:cubicBezTo>
                  <a:cubicBezTo>
                    <a:pt x="3391" y="1658"/>
                    <a:pt x="3247" y="1415"/>
                    <a:pt x="2991" y="1239"/>
                  </a:cubicBezTo>
                  <a:cubicBezTo>
                    <a:pt x="2947" y="1208"/>
                    <a:pt x="2907" y="1172"/>
                    <a:pt x="2864" y="1142"/>
                  </a:cubicBezTo>
                  <a:cubicBezTo>
                    <a:pt x="2701" y="1029"/>
                    <a:pt x="2608" y="872"/>
                    <a:pt x="2568" y="676"/>
                  </a:cubicBezTo>
                  <a:cubicBezTo>
                    <a:pt x="2544" y="556"/>
                    <a:pt x="2515" y="432"/>
                    <a:pt x="2472" y="317"/>
                  </a:cubicBezTo>
                  <a:cubicBezTo>
                    <a:pt x="2396" y="107"/>
                    <a:pt x="2279" y="0"/>
                    <a:pt x="2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3332145" y="1388213"/>
              <a:ext cx="302675" cy="243722"/>
            </a:xfrm>
            <a:custGeom>
              <a:rect b="b" l="l" r="r" t="t"/>
              <a:pathLst>
                <a:path extrusionOk="0" h="1835" w="2279">
                  <a:moveTo>
                    <a:pt x="1376" y="490"/>
                  </a:moveTo>
                  <a:cubicBezTo>
                    <a:pt x="1470" y="490"/>
                    <a:pt x="1553" y="556"/>
                    <a:pt x="1592" y="680"/>
                  </a:cubicBezTo>
                  <a:cubicBezTo>
                    <a:pt x="1642" y="844"/>
                    <a:pt x="1595" y="1039"/>
                    <a:pt x="1512" y="1190"/>
                  </a:cubicBezTo>
                  <a:cubicBezTo>
                    <a:pt x="1366" y="1103"/>
                    <a:pt x="1399" y="936"/>
                    <a:pt x="1449" y="804"/>
                  </a:cubicBezTo>
                  <a:cubicBezTo>
                    <a:pt x="1435" y="801"/>
                    <a:pt x="1419" y="801"/>
                    <a:pt x="1402" y="801"/>
                  </a:cubicBezTo>
                  <a:cubicBezTo>
                    <a:pt x="1369" y="801"/>
                    <a:pt x="1332" y="804"/>
                    <a:pt x="1296" y="804"/>
                  </a:cubicBezTo>
                  <a:cubicBezTo>
                    <a:pt x="1271" y="804"/>
                    <a:pt x="1247" y="802"/>
                    <a:pt x="1226" y="796"/>
                  </a:cubicBezTo>
                  <a:cubicBezTo>
                    <a:pt x="1176" y="780"/>
                    <a:pt x="1120" y="750"/>
                    <a:pt x="1096" y="707"/>
                  </a:cubicBezTo>
                  <a:cubicBezTo>
                    <a:pt x="1083" y="687"/>
                    <a:pt x="1163" y="597"/>
                    <a:pt x="1196" y="567"/>
                  </a:cubicBezTo>
                  <a:cubicBezTo>
                    <a:pt x="1255" y="515"/>
                    <a:pt x="1318" y="490"/>
                    <a:pt x="1376" y="490"/>
                  </a:cubicBezTo>
                  <a:close/>
                  <a:moveTo>
                    <a:pt x="966" y="833"/>
                  </a:moveTo>
                  <a:cubicBezTo>
                    <a:pt x="1056" y="880"/>
                    <a:pt x="1113" y="900"/>
                    <a:pt x="1316" y="920"/>
                  </a:cubicBezTo>
                  <a:cubicBezTo>
                    <a:pt x="1286" y="1107"/>
                    <a:pt x="1312" y="1216"/>
                    <a:pt x="1360" y="1346"/>
                  </a:cubicBezTo>
                  <a:cubicBezTo>
                    <a:pt x="1180" y="1519"/>
                    <a:pt x="941" y="1613"/>
                    <a:pt x="701" y="1613"/>
                  </a:cubicBezTo>
                  <a:cubicBezTo>
                    <a:pt x="558" y="1613"/>
                    <a:pt x="415" y="1579"/>
                    <a:pt x="284" y="1509"/>
                  </a:cubicBezTo>
                  <a:cubicBezTo>
                    <a:pt x="413" y="1396"/>
                    <a:pt x="544" y="1296"/>
                    <a:pt x="656" y="1183"/>
                  </a:cubicBezTo>
                  <a:cubicBezTo>
                    <a:pt x="770" y="1073"/>
                    <a:pt x="863" y="950"/>
                    <a:pt x="966" y="833"/>
                  </a:cubicBezTo>
                  <a:close/>
                  <a:moveTo>
                    <a:pt x="2067" y="1"/>
                  </a:moveTo>
                  <a:cubicBezTo>
                    <a:pt x="1935" y="1"/>
                    <a:pt x="1769" y="231"/>
                    <a:pt x="1635" y="331"/>
                  </a:cubicBezTo>
                  <a:cubicBezTo>
                    <a:pt x="1521" y="298"/>
                    <a:pt x="1431" y="280"/>
                    <a:pt x="1353" y="280"/>
                  </a:cubicBezTo>
                  <a:cubicBezTo>
                    <a:pt x="1184" y="280"/>
                    <a:pt x="1075" y="366"/>
                    <a:pt x="913" y="574"/>
                  </a:cubicBezTo>
                  <a:cubicBezTo>
                    <a:pt x="813" y="704"/>
                    <a:pt x="713" y="833"/>
                    <a:pt x="610" y="960"/>
                  </a:cubicBezTo>
                  <a:cubicBezTo>
                    <a:pt x="476" y="1119"/>
                    <a:pt x="341" y="1273"/>
                    <a:pt x="157" y="1386"/>
                  </a:cubicBezTo>
                  <a:cubicBezTo>
                    <a:pt x="1" y="1483"/>
                    <a:pt x="4" y="1599"/>
                    <a:pt x="157" y="1703"/>
                  </a:cubicBezTo>
                  <a:cubicBezTo>
                    <a:pt x="304" y="1803"/>
                    <a:pt x="473" y="1826"/>
                    <a:pt x="643" y="1832"/>
                  </a:cubicBezTo>
                  <a:cubicBezTo>
                    <a:pt x="665" y="1833"/>
                    <a:pt x="687" y="1834"/>
                    <a:pt x="708" y="1834"/>
                  </a:cubicBezTo>
                  <a:cubicBezTo>
                    <a:pt x="1232" y="1834"/>
                    <a:pt x="1700" y="1483"/>
                    <a:pt x="1822" y="996"/>
                  </a:cubicBezTo>
                  <a:cubicBezTo>
                    <a:pt x="1865" y="816"/>
                    <a:pt x="1825" y="650"/>
                    <a:pt x="1766" y="494"/>
                  </a:cubicBezTo>
                  <a:cubicBezTo>
                    <a:pt x="1859" y="317"/>
                    <a:pt x="2279" y="154"/>
                    <a:pt x="2142" y="31"/>
                  </a:cubicBezTo>
                  <a:cubicBezTo>
                    <a:pt x="2119" y="10"/>
                    <a:pt x="2094" y="1"/>
                    <a:pt x="2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 flipH="1">
              <a:off x="1844562" y="1468546"/>
              <a:ext cx="1670086" cy="1166957"/>
            </a:xfrm>
            <a:custGeom>
              <a:rect b="b" l="l" r="r" t="t"/>
              <a:pathLst>
                <a:path extrusionOk="0" h="8786" w="12575">
                  <a:moveTo>
                    <a:pt x="6234" y="1"/>
                  </a:moveTo>
                  <a:cubicBezTo>
                    <a:pt x="3950" y="1"/>
                    <a:pt x="850" y="976"/>
                    <a:pt x="234" y="2341"/>
                  </a:cubicBezTo>
                  <a:cubicBezTo>
                    <a:pt x="67" y="2708"/>
                    <a:pt x="1" y="3181"/>
                    <a:pt x="1" y="3690"/>
                  </a:cubicBezTo>
                  <a:cubicBezTo>
                    <a:pt x="4" y="5099"/>
                    <a:pt x="537" y="6791"/>
                    <a:pt x="1066" y="7247"/>
                  </a:cubicBezTo>
                  <a:cubicBezTo>
                    <a:pt x="1785" y="7863"/>
                    <a:pt x="2289" y="8785"/>
                    <a:pt x="6544" y="8785"/>
                  </a:cubicBezTo>
                  <a:cubicBezTo>
                    <a:pt x="10800" y="8785"/>
                    <a:pt x="11619" y="7416"/>
                    <a:pt x="11866" y="6930"/>
                  </a:cubicBezTo>
                  <a:cubicBezTo>
                    <a:pt x="12068" y="6521"/>
                    <a:pt x="12574" y="4829"/>
                    <a:pt x="12531" y="3520"/>
                  </a:cubicBezTo>
                  <a:cubicBezTo>
                    <a:pt x="12525" y="3268"/>
                    <a:pt x="12494" y="3031"/>
                    <a:pt x="12439" y="2818"/>
                  </a:cubicBezTo>
                  <a:cubicBezTo>
                    <a:pt x="12095" y="1509"/>
                    <a:pt x="9851" y="1"/>
                    <a:pt x="6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 flipH="1">
              <a:off x="1858653" y="1505733"/>
              <a:ext cx="1363693" cy="353036"/>
            </a:xfrm>
            <a:custGeom>
              <a:rect b="b" l="l" r="r" t="t"/>
              <a:pathLst>
                <a:path extrusionOk="0" h="2658" w="10268">
                  <a:moveTo>
                    <a:pt x="10238" y="2531"/>
                  </a:moveTo>
                  <a:lnTo>
                    <a:pt x="10238" y="2538"/>
                  </a:lnTo>
                  <a:lnTo>
                    <a:pt x="10267" y="2658"/>
                  </a:lnTo>
                  <a:lnTo>
                    <a:pt x="10238" y="2538"/>
                  </a:lnTo>
                  <a:lnTo>
                    <a:pt x="10238" y="2531"/>
                  </a:lnTo>
                  <a:close/>
                  <a:moveTo>
                    <a:pt x="10234" y="2528"/>
                  </a:moveTo>
                  <a:lnTo>
                    <a:pt x="10234" y="2531"/>
                  </a:lnTo>
                  <a:lnTo>
                    <a:pt x="10234" y="2528"/>
                  </a:lnTo>
                  <a:close/>
                  <a:moveTo>
                    <a:pt x="10234" y="2525"/>
                  </a:moveTo>
                  <a:lnTo>
                    <a:pt x="10234" y="2525"/>
                  </a:lnTo>
                  <a:lnTo>
                    <a:pt x="10234" y="2525"/>
                  </a:lnTo>
                  <a:close/>
                  <a:moveTo>
                    <a:pt x="10234" y="2521"/>
                  </a:moveTo>
                  <a:lnTo>
                    <a:pt x="10234" y="2521"/>
                  </a:lnTo>
                  <a:lnTo>
                    <a:pt x="10234" y="2521"/>
                  </a:lnTo>
                  <a:close/>
                  <a:moveTo>
                    <a:pt x="10230" y="2515"/>
                  </a:moveTo>
                  <a:lnTo>
                    <a:pt x="10230" y="2518"/>
                  </a:lnTo>
                  <a:lnTo>
                    <a:pt x="10230" y="2515"/>
                  </a:lnTo>
                  <a:close/>
                  <a:moveTo>
                    <a:pt x="10230" y="2511"/>
                  </a:moveTo>
                  <a:lnTo>
                    <a:pt x="10230" y="2515"/>
                  </a:lnTo>
                  <a:lnTo>
                    <a:pt x="10230" y="2511"/>
                  </a:lnTo>
                  <a:close/>
                  <a:moveTo>
                    <a:pt x="10230" y="2508"/>
                  </a:moveTo>
                  <a:lnTo>
                    <a:pt x="10230" y="2511"/>
                  </a:lnTo>
                  <a:lnTo>
                    <a:pt x="10230" y="2508"/>
                  </a:lnTo>
                  <a:close/>
                  <a:moveTo>
                    <a:pt x="10227" y="2505"/>
                  </a:moveTo>
                  <a:lnTo>
                    <a:pt x="10230" y="2508"/>
                  </a:lnTo>
                  <a:lnTo>
                    <a:pt x="10227" y="2505"/>
                  </a:lnTo>
                  <a:close/>
                  <a:moveTo>
                    <a:pt x="10227" y="2501"/>
                  </a:moveTo>
                  <a:lnTo>
                    <a:pt x="10227" y="2501"/>
                  </a:lnTo>
                  <a:lnTo>
                    <a:pt x="10227" y="2501"/>
                  </a:lnTo>
                  <a:close/>
                  <a:moveTo>
                    <a:pt x="10227" y="2498"/>
                  </a:moveTo>
                  <a:lnTo>
                    <a:pt x="10227" y="2498"/>
                  </a:lnTo>
                  <a:lnTo>
                    <a:pt x="10227" y="2498"/>
                  </a:lnTo>
                  <a:close/>
                  <a:moveTo>
                    <a:pt x="10224" y="2495"/>
                  </a:moveTo>
                  <a:lnTo>
                    <a:pt x="10227" y="2495"/>
                  </a:lnTo>
                  <a:lnTo>
                    <a:pt x="10224" y="2495"/>
                  </a:lnTo>
                  <a:close/>
                  <a:moveTo>
                    <a:pt x="10224" y="2488"/>
                  </a:moveTo>
                  <a:lnTo>
                    <a:pt x="10224" y="2491"/>
                  </a:lnTo>
                  <a:lnTo>
                    <a:pt x="10224" y="2488"/>
                  </a:lnTo>
                  <a:close/>
                  <a:moveTo>
                    <a:pt x="10224" y="2485"/>
                  </a:moveTo>
                  <a:lnTo>
                    <a:pt x="10224" y="2488"/>
                  </a:lnTo>
                  <a:lnTo>
                    <a:pt x="10224" y="2485"/>
                  </a:lnTo>
                  <a:close/>
                  <a:moveTo>
                    <a:pt x="10221" y="2481"/>
                  </a:moveTo>
                  <a:lnTo>
                    <a:pt x="10221" y="2485"/>
                  </a:lnTo>
                  <a:lnTo>
                    <a:pt x="10221" y="2481"/>
                  </a:lnTo>
                  <a:close/>
                  <a:moveTo>
                    <a:pt x="10221" y="2478"/>
                  </a:moveTo>
                  <a:lnTo>
                    <a:pt x="10221" y="2481"/>
                  </a:lnTo>
                  <a:lnTo>
                    <a:pt x="10221" y="2478"/>
                  </a:lnTo>
                  <a:close/>
                  <a:moveTo>
                    <a:pt x="10221" y="2475"/>
                  </a:moveTo>
                  <a:lnTo>
                    <a:pt x="10221" y="2475"/>
                  </a:lnTo>
                  <a:lnTo>
                    <a:pt x="10221" y="2475"/>
                  </a:lnTo>
                  <a:close/>
                  <a:moveTo>
                    <a:pt x="10218" y="2471"/>
                  </a:moveTo>
                  <a:lnTo>
                    <a:pt x="10218" y="2471"/>
                  </a:lnTo>
                  <a:lnTo>
                    <a:pt x="10218" y="2471"/>
                  </a:lnTo>
                  <a:close/>
                  <a:moveTo>
                    <a:pt x="10218" y="2465"/>
                  </a:moveTo>
                  <a:lnTo>
                    <a:pt x="10218" y="2468"/>
                  </a:lnTo>
                  <a:lnTo>
                    <a:pt x="10218" y="2465"/>
                  </a:lnTo>
                  <a:close/>
                  <a:moveTo>
                    <a:pt x="10218" y="2461"/>
                  </a:moveTo>
                  <a:lnTo>
                    <a:pt x="10218" y="2465"/>
                  </a:lnTo>
                  <a:lnTo>
                    <a:pt x="10218" y="2461"/>
                  </a:lnTo>
                  <a:close/>
                  <a:moveTo>
                    <a:pt x="10214" y="2458"/>
                  </a:moveTo>
                  <a:lnTo>
                    <a:pt x="10214" y="2461"/>
                  </a:lnTo>
                  <a:lnTo>
                    <a:pt x="10214" y="2458"/>
                  </a:lnTo>
                  <a:close/>
                  <a:moveTo>
                    <a:pt x="10214" y="2455"/>
                  </a:moveTo>
                  <a:lnTo>
                    <a:pt x="10214" y="2458"/>
                  </a:lnTo>
                  <a:lnTo>
                    <a:pt x="10214" y="2455"/>
                  </a:lnTo>
                  <a:close/>
                  <a:moveTo>
                    <a:pt x="10210" y="2451"/>
                  </a:moveTo>
                  <a:cubicBezTo>
                    <a:pt x="10210" y="2451"/>
                    <a:pt x="10214" y="2451"/>
                    <a:pt x="10214" y="2455"/>
                  </a:cubicBezTo>
                  <a:cubicBezTo>
                    <a:pt x="10214" y="2451"/>
                    <a:pt x="10210" y="2451"/>
                    <a:pt x="10210" y="2451"/>
                  </a:cubicBezTo>
                  <a:close/>
                  <a:moveTo>
                    <a:pt x="10210" y="2448"/>
                  </a:moveTo>
                  <a:lnTo>
                    <a:pt x="10210" y="2448"/>
                  </a:lnTo>
                  <a:lnTo>
                    <a:pt x="10210" y="2448"/>
                  </a:lnTo>
                  <a:close/>
                  <a:moveTo>
                    <a:pt x="10210" y="2441"/>
                  </a:moveTo>
                  <a:lnTo>
                    <a:pt x="10210" y="2445"/>
                  </a:lnTo>
                  <a:lnTo>
                    <a:pt x="10210" y="2441"/>
                  </a:lnTo>
                  <a:close/>
                  <a:moveTo>
                    <a:pt x="10207" y="2438"/>
                  </a:moveTo>
                  <a:cubicBezTo>
                    <a:pt x="10207" y="2441"/>
                    <a:pt x="10207" y="2441"/>
                    <a:pt x="10210" y="2441"/>
                  </a:cubicBezTo>
                  <a:cubicBezTo>
                    <a:pt x="10207" y="2441"/>
                    <a:pt x="10207" y="2441"/>
                    <a:pt x="10207" y="2438"/>
                  </a:cubicBezTo>
                  <a:close/>
                  <a:moveTo>
                    <a:pt x="10207" y="2435"/>
                  </a:moveTo>
                  <a:lnTo>
                    <a:pt x="10207" y="2438"/>
                  </a:lnTo>
                  <a:lnTo>
                    <a:pt x="10207" y="2435"/>
                  </a:lnTo>
                  <a:close/>
                  <a:moveTo>
                    <a:pt x="10204" y="2431"/>
                  </a:moveTo>
                  <a:cubicBezTo>
                    <a:pt x="10207" y="2431"/>
                    <a:pt x="10207" y="2435"/>
                    <a:pt x="10207" y="2435"/>
                  </a:cubicBezTo>
                  <a:cubicBezTo>
                    <a:pt x="10207" y="2435"/>
                    <a:pt x="10207" y="2431"/>
                    <a:pt x="10204" y="2431"/>
                  </a:cubicBezTo>
                  <a:close/>
                  <a:moveTo>
                    <a:pt x="10204" y="2428"/>
                  </a:moveTo>
                  <a:lnTo>
                    <a:pt x="10204" y="2431"/>
                  </a:lnTo>
                  <a:lnTo>
                    <a:pt x="10204" y="2428"/>
                  </a:lnTo>
                  <a:close/>
                  <a:moveTo>
                    <a:pt x="10204" y="2425"/>
                  </a:moveTo>
                  <a:lnTo>
                    <a:pt x="10204" y="2428"/>
                  </a:lnTo>
                  <a:lnTo>
                    <a:pt x="10204" y="2425"/>
                  </a:lnTo>
                  <a:close/>
                  <a:moveTo>
                    <a:pt x="10201" y="2418"/>
                  </a:moveTo>
                  <a:cubicBezTo>
                    <a:pt x="10201" y="2421"/>
                    <a:pt x="10201" y="2421"/>
                    <a:pt x="10204" y="2421"/>
                  </a:cubicBezTo>
                  <a:cubicBezTo>
                    <a:pt x="10201" y="2421"/>
                    <a:pt x="10201" y="2421"/>
                    <a:pt x="10201" y="2418"/>
                  </a:cubicBezTo>
                  <a:close/>
                  <a:moveTo>
                    <a:pt x="10201" y="2415"/>
                  </a:moveTo>
                  <a:lnTo>
                    <a:pt x="10201" y="2418"/>
                  </a:lnTo>
                  <a:lnTo>
                    <a:pt x="10201" y="2415"/>
                  </a:lnTo>
                  <a:close/>
                  <a:moveTo>
                    <a:pt x="10198" y="2411"/>
                  </a:moveTo>
                  <a:cubicBezTo>
                    <a:pt x="10201" y="2411"/>
                    <a:pt x="10201" y="2415"/>
                    <a:pt x="10201" y="2415"/>
                  </a:cubicBezTo>
                  <a:cubicBezTo>
                    <a:pt x="10201" y="2415"/>
                    <a:pt x="10201" y="2411"/>
                    <a:pt x="10198" y="2411"/>
                  </a:cubicBezTo>
                  <a:close/>
                  <a:moveTo>
                    <a:pt x="10198" y="2408"/>
                  </a:moveTo>
                  <a:lnTo>
                    <a:pt x="10198" y="2411"/>
                  </a:lnTo>
                  <a:lnTo>
                    <a:pt x="10198" y="2408"/>
                  </a:lnTo>
                  <a:close/>
                  <a:moveTo>
                    <a:pt x="10198" y="2405"/>
                  </a:moveTo>
                  <a:lnTo>
                    <a:pt x="10198" y="2408"/>
                  </a:lnTo>
                  <a:lnTo>
                    <a:pt x="10198" y="2405"/>
                  </a:lnTo>
                  <a:close/>
                  <a:moveTo>
                    <a:pt x="9998" y="2005"/>
                  </a:moveTo>
                  <a:cubicBezTo>
                    <a:pt x="10084" y="2138"/>
                    <a:pt x="10147" y="2272"/>
                    <a:pt x="10198" y="2405"/>
                  </a:cubicBezTo>
                  <a:cubicBezTo>
                    <a:pt x="10147" y="2272"/>
                    <a:pt x="10084" y="2138"/>
                    <a:pt x="9998" y="2005"/>
                  </a:cubicBezTo>
                  <a:close/>
                  <a:moveTo>
                    <a:pt x="9998" y="2001"/>
                  </a:moveTo>
                  <a:lnTo>
                    <a:pt x="9998" y="2005"/>
                  </a:lnTo>
                  <a:lnTo>
                    <a:pt x="9998" y="2001"/>
                  </a:lnTo>
                  <a:close/>
                  <a:moveTo>
                    <a:pt x="9994" y="1998"/>
                  </a:moveTo>
                  <a:lnTo>
                    <a:pt x="9994" y="2001"/>
                  </a:lnTo>
                  <a:lnTo>
                    <a:pt x="9994" y="1998"/>
                  </a:lnTo>
                  <a:close/>
                  <a:moveTo>
                    <a:pt x="9991" y="1995"/>
                  </a:moveTo>
                  <a:lnTo>
                    <a:pt x="9994" y="1998"/>
                  </a:lnTo>
                  <a:lnTo>
                    <a:pt x="9991" y="1995"/>
                  </a:lnTo>
                  <a:close/>
                  <a:moveTo>
                    <a:pt x="9987" y="1992"/>
                  </a:moveTo>
                  <a:cubicBezTo>
                    <a:pt x="9991" y="1992"/>
                    <a:pt x="9991" y="1992"/>
                    <a:pt x="9991" y="1995"/>
                  </a:cubicBezTo>
                  <a:cubicBezTo>
                    <a:pt x="9991" y="1992"/>
                    <a:pt x="9991" y="1992"/>
                    <a:pt x="9987" y="1992"/>
                  </a:cubicBezTo>
                  <a:close/>
                  <a:moveTo>
                    <a:pt x="9987" y="1989"/>
                  </a:moveTo>
                  <a:lnTo>
                    <a:pt x="9987" y="1989"/>
                  </a:lnTo>
                  <a:lnTo>
                    <a:pt x="9987" y="1989"/>
                  </a:lnTo>
                  <a:close/>
                  <a:moveTo>
                    <a:pt x="9984" y="1985"/>
                  </a:moveTo>
                  <a:lnTo>
                    <a:pt x="9984" y="1985"/>
                  </a:lnTo>
                  <a:lnTo>
                    <a:pt x="9984" y="1985"/>
                  </a:lnTo>
                  <a:close/>
                  <a:moveTo>
                    <a:pt x="9981" y="1978"/>
                  </a:moveTo>
                  <a:cubicBezTo>
                    <a:pt x="9981" y="1981"/>
                    <a:pt x="9981" y="1981"/>
                    <a:pt x="9984" y="1981"/>
                  </a:cubicBezTo>
                  <a:cubicBezTo>
                    <a:pt x="9981" y="1981"/>
                    <a:pt x="9981" y="1981"/>
                    <a:pt x="9981" y="1978"/>
                  </a:cubicBezTo>
                  <a:close/>
                  <a:moveTo>
                    <a:pt x="9981" y="1975"/>
                  </a:moveTo>
                  <a:lnTo>
                    <a:pt x="9981" y="1978"/>
                  </a:lnTo>
                  <a:lnTo>
                    <a:pt x="9981" y="1975"/>
                  </a:lnTo>
                  <a:close/>
                  <a:moveTo>
                    <a:pt x="9978" y="1972"/>
                  </a:moveTo>
                  <a:lnTo>
                    <a:pt x="9978" y="1972"/>
                  </a:lnTo>
                  <a:lnTo>
                    <a:pt x="9978" y="1972"/>
                  </a:lnTo>
                  <a:close/>
                  <a:moveTo>
                    <a:pt x="9974" y="1969"/>
                  </a:moveTo>
                  <a:lnTo>
                    <a:pt x="9974" y="1969"/>
                  </a:lnTo>
                  <a:lnTo>
                    <a:pt x="9974" y="1969"/>
                  </a:lnTo>
                  <a:close/>
                  <a:moveTo>
                    <a:pt x="9971" y="1966"/>
                  </a:moveTo>
                  <a:lnTo>
                    <a:pt x="9971" y="1966"/>
                  </a:lnTo>
                  <a:lnTo>
                    <a:pt x="9971" y="1966"/>
                  </a:lnTo>
                  <a:close/>
                  <a:moveTo>
                    <a:pt x="8412" y="663"/>
                  </a:moveTo>
                  <a:lnTo>
                    <a:pt x="8412" y="663"/>
                  </a:lnTo>
                  <a:cubicBezTo>
                    <a:pt x="8459" y="690"/>
                    <a:pt x="8506" y="713"/>
                    <a:pt x="8549" y="736"/>
                  </a:cubicBezTo>
                  <a:cubicBezTo>
                    <a:pt x="8506" y="713"/>
                    <a:pt x="8459" y="690"/>
                    <a:pt x="8412" y="663"/>
                  </a:cubicBezTo>
                  <a:lnTo>
                    <a:pt x="8412" y="663"/>
                  </a:lnTo>
                  <a:close/>
                  <a:moveTo>
                    <a:pt x="4" y="540"/>
                  </a:moveTo>
                  <a:lnTo>
                    <a:pt x="1" y="540"/>
                  </a:lnTo>
                  <a:lnTo>
                    <a:pt x="4" y="540"/>
                  </a:lnTo>
                  <a:close/>
                  <a:moveTo>
                    <a:pt x="1686" y="3"/>
                  </a:moveTo>
                  <a:cubicBezTo>
                    <a:pt x="1096" y="140"/>
                    <a:pt x="523" y="320"/>
                    <a:pt x="4" y="537"/>
                  </a:cubicBezTo>
                  <a:cubicBezTo>
                    <a:pt x="523" y="320"/>
                    <a:pt x="1096" y="140"/>
                    <a:pt x="1686" y="3"/>
                  </a:cubicBezTo>
                  <a:close/>
                  <a:moveTo>
                    <a:pt x="1693" y="0"/>
                  </a:moveTo>
                  <a:cubicBezTo>
                    <a:pt x="1693" y="3"/>
                    <a:pt x="1693" y="3"/>
                    <a:pt x="1689" y="3"/>
                  </a:cubicBezTo>
                  <a:cubicBezTo>
                    <a:pt x="1693" y="3"/>
                    <a:pt x="1693" y="3"/>
                    <a:pt x="1693" y="0"/>
                  </a:cubicBezTo>
                  <a:close/>
                  <a:moveTo>
                    <a:pt x="1702" y="0"/>
                  </a:moveTo>
                  <a:lnTo>
                    <a:pt x="1699" y="0"/>
                  </a:lnTo>
                  <a:close/>
                </a:path>
              </a:pathLst>
            </a:custGeom>
            <a:solidFill>
              <a:srgbClr val="E4B3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flipH="1">
              <a:off x="1854658" y="1501351"/>
              <a:ext cx="1613110" cy="809936"/>
            </a:xfrm>
            <a:custGeom>
              <a:rect b="b" l="l" r="r" t="t"/>
              <a:pathLst>
                <a:path extrusionOk="0" h="6098" w="12146">
                  <a:moveTo>
                    <a:pt x="11030" y="1565"/>
                  </a:moveTo>
                  <a:cubicBezTo>
                    <a:pt x="11162" y="1565"/>
                    <a:pt x="11256" y="1682"/>
                    <a:pt x="11266" y="1808"/>
                  </a:cubicBezTo>
                  <a:cubicBezTo>
                    <a:pt x="11266" y="1845"/>
                    <a:pt x="11262" y="1885"/>
                    <a:pt x="11253" y="1922"/>
                  </a:cubicBezTo>
                  <a:cubicBezTo>
                    <a:pt x="11219" y="2008"/>
                    <a:pt x="11133" y="2068"/>
                    <a:pt x="11039" y="2068"/>
                  </a:cubicBezTo>
                  <a:lnTo>
                    <a:pt x="11030" y="2068"/>
                  </a:lnTo>
                  <a:cubicBezTo>
                    <a:pt x="10933" y="2062"/>
                    <a:pt x="10847" y="1991"/>
                    <a:pt x="10816" y="1902"/>
                  </a:cubicBezTo>
                  <a:cubicBezTo>
                    <a:pt x="10776" y="1779"/>
                    <a:pt x="10850" y="1595"/>
                    <a:pt x="10990" y="1569"/>
                  </a:cubicBezTo>
                  <a:cubicBezTo>
                    <a:pt x="11003" y="1565"/>
                    <a:pt x="11016" y="1565"/>
                    <a:pt x="11030" y="1565"/>
                  </a:cubicBezTo>
                  <a:close/>
                  <a:moveTo>
                    <a:pt x="5825" y="2654"/>
                  </a:moveTo>
                  <a:cubicBezTo>
                    <a:pt x="5872" y="2654"/>
                    <a:pt x="5912" y="2684"/>
                    <a:pt x="5925" y="2758"/>
                  </a:cubicBezTo>
                  <a:cubicBezTo>
                    <a:pt x="5932" y="2798"/>
                    <a:pt x="5925" y="2841"/>
                    <a:pt x="5898" y="2870"/>
                  </a:cubicBezTo>
                  <a:cubicBezTo>
                    <a:pt x="5878" y="2894"/>
                    <a:pt x="5845" y="2904"/>
                    <a:pt x="5812" y="2904"/>
                  </a:cubicBezTo>
                  <a:lnTo>
                    <a:pt x="5788" y="2904"/>
                  </a:lnTo>
                  <a:cubicBezTo>
                    <a:pt x="5748" y="2898"/>
                    <a:pt x="5712" y="2874"/>
                    <a:pt x="5695" y="2841"/>
                  </a:cubicBezTo>
                  <a:cubicBezTo>
                    <a:pt x="5648" y="2744"/>
                    <a:pt x="5742" y="2654"/>
                    <a:pt x="5825" y="2654"/>
                  </a:cubicBezTo>
                  <a:close/>
                  <a:moveTo>
                    <a:pt x="5495" y="2830"/>
                  </a:moveTo>
                  <a:cubicBezTo>
                    <a:pt x="5585" y="2830"/>
                    <a:pt x="5665" y="2884"/>
                    <a:pt x="5688" y="3024"/>
                  </a:cubicBezTo>
                  <a:cubicBezTo>
                    <a:pt x="5702" y="3097"/>
                    <a:pt x="5692" y="3181"/>
                    <a:pt x="5642" y="3237"/>
                  </a:cubicBezTo>
                  <a:cubicBezTo>
                    <a:pt x="5598" y="3284"/>
                    <a:pt x="5535" y="3307"/>
                    <a:pt x="5472" y="3307"/>
                  </a:cubicBezTo>
                  <a:cubicBezTo>
                    <a:pt x="5459" y="3307"/>
                    <a:pt x="5442" y="3304"/>
                    <a:pt x="5425" y="3304"/>
                  </a:cubicBezTo>
                  <a:cubicBezTo>
                    <a:pt x="5352" y="3290"/>
                    <a:pt x="5282" y="3250"/>
                    <a:pt x="5248" y="3184"/>
                  </a:cubicBezTo>
                  <a:cubicBezTo>
                    <a:pt x="5159" y="3001"/>
                    <a:pt x="5339" y="2830"/>
                    <a:pt x="5495" y="2830"/>
                  </a:cubicBezTo>
                  <a:close/>
                  <a:moveTo>
                    <a:pt x="3700" y="1"/>
                  </a:moveTo>
                  <a:cubicBezTo>
                    <a:pt x="3650" y="10"/>
                    <a:pt x="3600" y="20"/>
                    <a:pt x="3550" y="33"/>
                  </a:cubicBezTo>
                  <a:lnTo>
                    <a:pt x="3541" y="33"/>
                  </a:lnTo>
                  <a:cubicBezTo>
                    <a:pt x="3541" y="36"/>
                    <a:pt x="3541" y="36"/>
                    <a:pt x="3537" y="36"/>
                  </a:cubicBezTo>
                  <a:lnTo>
                    <a:pt x="3534" y="36"/>
                  </a:lnTo>
                  <a:cubicBezTo>
                    <a:pt x="2944" y="173"/>
                    <a:pt x="2371" y="353"/>
                    <a:pt x="1852" y="570"/>
                  </a:cubicBezTo>
                  <a:lnTo>
                    <a:pt x="1852" y="573"/>
                  </a:lnTo>
                  <a:lnTo>
                    <a:pt x="1849" y="573"/>
                  </a:lnTo>
                  <a:cubicBezTo>
                    <a:pt x="1013" y="926"/>
                    <a:pt x="333" y="1372"/>
                    <a:pt x="1" y="1882"/>
                  </a:cubicBezTo>
                  <a:cubicBezTo>
                    <a:pt x="11" y="2085"/>
                    <a:pt x="50" y="2285"/>
                    <a:pt x="118" y="2474"/>
                  </a:cubicBezTo>
                  <a:cubicBezTo>
                    <a:pt x="297" y="2990"/>
                    <a:pt x="663" y="3430"/>
                    <a:pt x="1100" y="3757"/>
                  </a:cubicBezTo>
                  <a:cubicBezTo>
                    <a:pt x="1260" y="3873"/>
                    <a:pt x="1429" y="3983"/>
                    <a:pt x="1539" y="4146"/>
                  </a:cubicBezTo>
                  <a:cubicBezTo>
                    <a:pt x="1676" y="4346"/>
                    <a:pt x="1699" y="4602"/>
                    <a:pt x="1666" y="4839"/>
                  </a:cubicBezTo>
                  <a:cubicBezTo>
                    <a:pt x="1646" y="4982"/>
                    <a:pt x="1606" y="5128"/>
                    <a:pt x="1529" y="5251"/>
                  </a:cubicBezTo>
                  <a:cubicBezTo>
                    <a:pt x="1516" y="5278"/>
                    <a:pt x="1499" y="5302"/>
                    <a:pt x="1479" y="5325"/>
                  </a:cubicBezTo>
                  <a:cubicBezTo>
                    <a:pt x="2165" y="5678"/>
                    <a:pt x="3084" y="5964"/>
                    <a:pt x="4313" y="6098"/>
                  </a:cubicBezTo>
                  <a:cubicBezTo>
                    <a:pt x="4050" y="5798"/>
                    <a:pt x="3860" y="5431"/>
                    <a:pt x="3874" y="5035"/>
                  </a:cubicBezTo>
                  <a:cubicBezTo>
                    <a:pt x="3887" y="4602"/>
                    <a:pt x="4154" y="4203"/>
                    <a:pt x="4509" y="3953"/>
                  </a:cubicBezTo>
                  <a:cubicBezTo>
                    <a:pt x="4869" y="3703"/>
                    <a:pt x="5305" y="3590"/>
                    <a:pt x="5735" y="3547"/>
                  </a:cubicBezTo>
                  <a:cubicBezTo>
                    <a:pt x="5781" y="3543"/>
                    <a:pt x="5828" y="3537"/>
                    <a:pt x="5868" y="3513"/>
                  </a:cubicBezTo>
                  <a:cubicBezTo>
                    <a:pt x="5915" y="3480"/>
                    <a:pt x="5938" y="3427"/>
                    <a:pt x="5958" y="3377"/>
                  </a:cubicBezTo>
                  <a:cubicBezTo>
                    <a:pt x="6152" y="2927"/>
                    <a:pt x="6441" y="2501"/>
                    <a:pt x="6867" y="2265"/>
                  </a:cubicBezTo>
                  <a:cubicBezTo>
                    <a:pt x="7097" y="2138"/>
                    <a:pt x="7357" y="2074"/>
                    <a:pt x="7620" y="2074"/>
                  </a:cubicBezTo>
                  <a:cubicBezTo>
                    <a:pt x="7703" y="2074"/>
                    <a:pt x="7786" y="2082"/>
                    <a:pt x="7866" y="2094"/>
                  </a:cubicBezTo>
                  <a:cubicBezTo>
                    <a:pt x="7899" y="2098"/>
                    <a:pt x="7933" y="2105"/>
                    <a:pt x="7962" y="2105"/>
                  </a:cubicBezTo>
                  <a:cubicBezTo>
                    <a:pt x="7982" y="2105"/>
                    <a:pt x="7999" y="2102"/>
                    <a:pt x="8016" y="2098"/>
                  </a:cubicBezTo>
                  <a:cubicBezTo>
                    <a:pt x="8079" y="2082"/>
                    <a:pt x="8119" y="2031"/>
                    <a:pt x="8162" y="1985"/>
                  </a:cubicBezTo>
                  <a:cubicBezTo>
                    <a:pt x="8492" y="1619"/>
                    <a:pt x="8965" y="1369"/>
                    <a:pt x="9455" y="1369"/>
                  </a:cubicBezTo>
                  <a:cubicBezTo>
                    <a:pt x="9491" y="1369"/>
                    <a:pt x="9528" y="1369"/>
                    <a:pt x="9561" y="1372"/>
                  </a:cubicBezTo>
                  <a:cubicBezTo>
                    <a:pt x="10088" y="1412"/>
                    <a:pt x="10593" y="1795"/>
                    <a:pt x="10700" y="2311"/>
                  </a:cubicBezTo>
                  <a:cubicBezTo>
                    <a:pt x="10747" y="2308"/>
                    <a:pt x="10793" y="2308"/>
                    <a:pt x="10840" y="2308"/>
                  </a:cubicBezTo>
                  <a:cubicBezTo>
                    <a:pt x="11326" y="2308"/>
                    <a:pt x="11806" y="2518"/>
                    <a:pt x="12145" y="2864"/>
                  </a:cubicBezTo>
                  <a:cubicBezTo>
                    <a:pt x="12135" y="2804"/>
                    <a:pt x="12125" y="2747"/>
                    <a:pt x="12115" y="2691"/>
                  </a:cubicBezTo>
                  <a:lnTo>
                    <a:pt x="12086" y="2571"/>
                  </a:lnTo>
                  <a:lnTo>
                    <a:pt x="12086" y="2564"/>
                  </a:lnTo>
                  <a:lnTo>
                    <a:pt x="12082" y="2564"/>
                  </a:lnTo>
                  <a:lnTo>
                    <a:pt x="12082" y="2561"/>
                  </a:lnTo>
                  <a:lnTo>
                    <a:pt x="12082" y="2558"/>
                  </a:lnTo>
                  <a:lnTo>
                    <a:pt x="12082" y="2554"/>
                  </a:lnTo>
                  <a:cubicBezTo>
                    <a:pt x="12082" y="2551"/>
                    <a:pt x="12082" y="2551"/>
                    <a:pt x="12078" y="2551"/>
                  </a:cubicBezTo>
                  <a:lnTo>
                    <a:pt x="12078" y="2548"/>
                  </a:lnTo>
                  <a:lnTo>
                    <a:pt x="12078" y="2544"/>
                  </a:lnTo>
                  <a:lnTo>
                    <a:pt x="12078" y="2541"/>
                  </a:lnTo>
                  <a:lnTo>
                    <a:pt x="12075" y="2538"/>
                  </a:lnTo>
                  <a:lnTo>
                    <a:pt x="12075" y="2534"/>
                  </a:lnTo>
                  <a:lnTo>
                    <a:pt x="12075" y="2531"/>
                  </a:lnTo>
                  <a:lnTo>
                    <a:pt x="12075" y="2528"/>
                  </a:lnTo>
                  <a:lnTo>
                    <a:pt x="12072" y="2528"/>
                  </a:lnTo>
                  <a:lnTo>
                    <a:pt x="12072" y="2524"/>
                  </a:lnTo>
                  <a:lnTo>
                    <a:pt x="12072" y="2521"/>
                  </a:lnTo>
                  <a:lnTo>
                    <a:pt x="12072" y="2518"/>
                  </a:lnTo>
                  <a:lnTo>
                    <a:pt x="12069" y="2518"/>
                  </a:lnTo>
                  <a:lnTo>
                    <a:pt x="12069" y="2514"/>
                  </a:lnTo>
                  <a:lnTo>
                    <a:pt x="12069" y="2511"/>
                  </a:lnTo>
                  <a:lnTo>
                    <a:pt x="12069" y="2508"/>
                  </a:lnTo>
                  <a:cubicBezTo>
                    <a:pt x="12069" y="2508"/>
                    <a:pt x="12069" y="2504"/>
                    <a:pt x="12066" y="2504"/>
                  </a:cubicBezTo>
                  <a:lnTo>
                    <a:pt x="12066" y="2501"/>
                  </a:lnTo>
                  <a:lnTo>
                    <a:pt x="12066" y="2498"/>
                  </a:lnTo>
                  <a:lnTo>
                    <a:pt x="12066" y="2494"/>
                  </a:lnTo>
                  <a:lnTo>
                    <a:pt x="12062" y="2494"/>
                  </a:lnTo>
                  <a:lnTo>
                    <a:pt x="12062" y="2491"/>
                  </a:lnTo>
                  <a:lnTo>
                    <a:pt x="12062" y="2488"/>
                  </a:lnTo>
                  <a:cubicBezTo>
                    <a:pt x="12062" y="2484"/>
                    <a:pt x="12058" y="2484"/>
                    <a:pt x="12058" y="2484"/>
                  </a:cubicBezTo>
                  <a:lnTo>
                    <a:pt x="12058" y="2481"/>
                  </a:lnTo>
                  <a:lnTo>
                    <a:pt x="12058" y="2478"/>
                  </a:lnTo>
                  <a:lnTo>
                    <a:pt x="12058" y="2474"/>
                  </a:lnTo>
                  <a:cubicBezTo>
                    <a:pt x="12055" y="2474"/>
                    <a:pt x="12055" y="2474"/>
                    <a:pt x="12055" y="2471"/>
                  </a:cubicBezTo>
                  <a:lnTo>
                    <a:pt x="12055" y="2468"/>
                  </a:lnTo>
                  <a:cubicBezTo>
                    <a:pt x="12055" y="2468"/>
                    <a:pt x="12055" y="2464"/>
                    <a:pt x="12052" y="2464"/>
                  </a:cubicBezTo>
                  <a:lnTo>
                    <a:pt x="12052" y="2461"/>
                  </a:lnTo>
                  <a:lnTo>
                    <a:pt x="12052" y="2458"/>
                  </a:lnTo>
                  <a:lnTo>
                    <a:pt x="12052" y="2454"/>
                  </a:lnTo>
                  <a:cubicBezTo>
                    <a:pt x="12049" y="2454"/>
                    <a:pt x="12049" y="2454"/>
                    <a:pt x="12049" y="2451"/>
                  </a:cubicBezTo>
                  <a:lnTo>
                    <a:pt x="12049" y="2448"/>
                  </a:lnTo>
                  <a:cubicBezTo>
                    <a:pt x="12049" y="2448"/>
                    <a:pt x="12049" y="2444"/>
                    <a:pt x="12046" y="2444"/>
                  </a:cubicBezTo>
                  <a:lnTo>
                    <a:pt x="12046" y="2441"/>
                  </a:lnTo>
                  <a:lnTo>
                    <a:pt x="12046" y="2438"/>
                  </a:lnTo>
                  <a:cubicBezTo>
                    <a:pt x="11995" y="2305"/>
                    <a:pt x="11932" y="2171"/>
                    <a:pt x="11846" y="2038"/>
                  </a:cubicBezTo>
                  <a:lnTo>
                    <a:pt x="11846" y="2034"/>
                  </a:lnTo>
                  <a:lnTo>
                    <a:pt x="11842" y="2034"/>
                  </a:lnTo>
                  <a:lnTo>
                    <a:pt x="11842" y="2031"/>
                  </a:lnTo>
                  <a:lnTo>
                    <a:pt x="11839" y="2028"/>
                  </a:lnTo>
                  <a:cubicBezTo>
                    <a:pt x="11839" y="2025"/>
                    <a:pt x="11839" y="2025"/>
                    <a:pt x="11835" y="2025"/>
                  </a:cubicBezTo>
                  <a:lnTo>
                    <a:pt x="11835" y="2022"/>
                  </a:lnTo>
                  <a:lnTo>
                    <a:pt x="11832" y="2018"/>
                  </a:lnTo>
                  <a:lnTo>
                    <a:pt x="11832" y="2014"/>
                  </a:lnTo>
                  <a:cubicBezTo>
                    <a:pt x="11829" y="2014"/>
                    <a:pt x="11829" y="2014"/>
                    <a:pt x="11829" y="2011"/>
                  </a:cubicBezTo>
                  <a:lnTo>
                    <a:pt x="11829" y="2008"/>
                  </a:lnTo>
                  <a:cubicBezTo>
                    <a:pt x="11826" y="2008"/>
                    <a:pt x="11826" y="2008"/>
                    <a:pt x="11826" y="2005"/>
                  </a:cubicBezTo>
                  <a:cubicBezTo>
                    <a:pt x="11826" y="2005"/>
                    <a:pt x="11822" y="2005"/>
                    <a:pt x="11822" y="2002"/>
                  </a:cubicBezTo>
                  <a:cubicBezTo>
                    <a:pt x="11822" y="2002"/>
                    <a:pt x="11822" y="1999"/>
                    <a:pt x="11819" y="1999"/>
                  </a:cubicBezTo>
                  <a:cubicBezTo>
                    <a:pt x="11532" y="1565"/>
                    <a:pt x="11053" y="1135"/>
                    <a:pt x="10397" y="769"/>
                  </a:cubicBezTo>
                  <a:cubicBezTo>
                    <a:pt x="10354" y="746"/>
                    <a:pt x="10307" y="723"/>
                    <a:pt x="10260" y="696"/>
                  </a:cubicBezTo>
                  <a:cubicBezTo>
                    <a:pt x="10180" y="766"/>
                    <a:pt x="10084" y="816"/>
                    <a:pt x="9984" y="852"/>
                  </a:cubicBezTo>
                  <a:cubicBezTo>
                    <a:pt x="9844" y="903"/>
                    <a:pt x="9701" y="923"/>
                    <a:pt x="9558" y="923"/>
                  </a:cubicBezTo>
                  <a:cubicBezTo>
                    <a:pt x="9208" y="923"/>
                    <a:pt x="8852" y="800"/>
                    <a:pt x="8525" y="660"/>
                  </a:cubicBezTo>
                  <a:cubicBezTo>
                    <a:pt x="8076" y="466"/>
                    <a:pt x="7620" y="233"/>
                    <a:pt x="7134" y="233"/>
                  </a:cubicBezTo>
                  <a:lnTo>
                    <a:pt x="7091" y="233"/>
                  </a:lnTo>
                  <a:cubicBezTo>
                    <a:pt x="6667" y="247"/>
                    <a:pt x="6275" y="440"/>
                    <a:pt x="5885" y="606"/>
                  </a:cubicBezTo>
                  <a:cubicBezTo>
                    <a:pt x="5585" y="733"/>
                    <a:pt x="5259" y="846"/>
                    <a:pt x="4936" y="846"/>
                  </a:cubicBezTo>
                  <a:cubicBezTo>
                    <a:pt x="4842" y="846"/>
                    <a:pt x="4749" y="836"/>
                    <a:pt x="4653" y="812"/>
                  </a:cubicBezTo>
                  <a:cubicBezTo>
                    <a:pt x="4233" y="713"/>
                    <a:pt x="3914" y="383"/>
                    <a:pt x="3700" y="1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flipH="1">
              <a:off x="1850298" y="1683037"/>
              <a:ext cx="1104846" cy="638466"/>
            </a:xfrm>
            <a:custGeom>
              <a:rect b="b" l="l" r="r" t="t"/>
              <a:pathLst>
                <a:path extrusionOk="0" h="4807" w="8319">
                  <a:moveTo>
                    <a:pt x="5475" y="334"/>
                  </a:moveTo>
                  <a:cubicBezTo>
                    <a:pt x="5528" y="334"/>
                    <a:pt x="5584" y="354"/>
                    <a:pt x="5631" y="387"/>
                  </a:cubicBezTo>
                  <a:cubicBezTo>
                    <a:pt x="5681" y="424"/>
                    <a:pt x="5714" y="477"/>
                    <a:pt x="5724" y="540"/>
                  </a:cubicBezTo>
                  <a:cubicBezTo>
                    <a:pt x="5728" y="563"/>
                    <a:pt x="5728" y="591"/>
                    <a:pt x="5721" y="614"/>
                  </a:cubicBezTo>
                  <a:cubicBezTo>
                    <a:pt x="5711" y="640"/>
                    <a:pt x="5698" y="663"/>
                    <a:pt x="5678" y="680"/>
                  </a:cubicBezTo>
                  <a:cubicBezTo>
                    <a:pt x="5635" y="726"/>
                    <a:pt x="5575" y="754"/>
                    <a:pt x="5515" y="757"/>
                  </a:cubicBezTo>
                  <a:lnTo>
                    <a:pt x="5501" y="757"/>
                  </a:lnTo>
                  <a:cubicBezTo>
                    <a:pt x="5444" y="757"/>
                    <a:pt x="5384" y="737"/>
                    <a:pt x="5341" y="700"/>
                  </a:cubicBezTo>
                  <a:cubicBezTo>
                    <a:pt x="5321" y="680"/>
                    <a:pt x="5301" y="660"/>
                    <a:pt x="5292" y="637"/>
                  </a:cubicBezTo>
                  <a:cubicBezTo>
                    <a:pt x="5281" y="614"/>
                    <a:pt x="5278" y="587"/>
                    <a:pt x="5278" y="560"/>
                  </a:cubicBezTo>
                  <a:cubicBezTo>
                    <a:pt x="5278" y="507"/>
                    <a:pt x="5288" y="457"/>
                    <a:pt x="5318" y="414"/>
                  </a:cubicBezTo>
                  <a:cubicBezTo>
                    <a:pt x="5355" y="357"/>
                    <a:pt x="5415" y="334"/>
                    <a:pt x="5475" y="334"/>
                  </a:cubicBezTo>
                  <a:close/>
                  <a:moveTo>
                    <a:pt x="6048" y="417"/>
                  </a:moveTo>
                  <a:cubicBezTo>
                    <a:pt x="6134" y="431"/>
                    <a:pt x="6217" y="471"/>
                    <a:pt x="6274" y="537"/>
                  </a:cubicBezTo>
                  <a:cubicBezTo>
                    <a:pt x="6327" y="607"/>
                    <a:pt x="6347" y="703"/>
                    <a:pt x="6314" y="783"/>
                  </a:cubicBezTo>
                  <a:cubicBezTo>
                    <a:pt x="6300" y="810"/>
                    <a:pt x="6283" y="833"/>
                    <a:pt x="6264" y="857"/>
                  </a:cubicBezTo>
                  <a:cubicBezTo>
                    <a:pt x="6234" y="897"/>
                    <a:pt x="6197" y="937"/>
                    <a:pt x="6151" y="953"/>
                  </a:cubicBezTo>
                  <a:cubicBezTo>
                    <a:pt x="6131" y="960"/>
                    <a:pt x="6111" y="963"/>
                    <a:pt x="6091" y="963"/>
                  </a:cubicBezTo>
                  <a:lnTo>
                    <a:pt x="6057" y="963"/>
                  </a:lnTo>
                  <a:cubicBezTo>
                    <a:pt x="5951" y="950"/>
                    <a:pt x="5844" y="880"/>
                    <a:pt x="5804" y="777"/>
                  </a:cubicBezTo>
                  <a:cubicBezTo>
                    <a:pt x="5751" y="640"/>
                    <a:pt x="5868" y="417"/>
                    <a:pt x="6024" y="417"/>
                  </a:cubicBezTo>
                  <a:close/>
                  <a:moveTo>
                    <a:pt x="7247" y="1390"/>
                  </a:moveTo>
                  <a:cubicBezTo>
                    <a:pt x="7262" y="1390"/>
                    <a:pt x="7279" y="1396"/>
                    <a:pt x="7296" y="1403"/>
                  </a:cubicBezTo>
                  <a:cubicBezTo>
                    <a:pt x="7376" y="1450"/>
                    <a:pt x="7413" y="1562"/>
                    <a:pt x="7413" y="1649"/>
                  </a:cubicBezTo>
                  <a:cubicBezTo>
                    <a:pt x="7413" y="1676"/>
                    <a:pt x="7406" y="1705"/>
                    <a:pt x="7396" y="1733"/>
                  </a:cubicBezTo>
                  <a:cubicBezTo>
                    <a:pt x="7370" y="1802"/>
                    <a:pt x="7296" y="1849"/>
                    <a:pt x="7223" y="1849"/>
                  </a:cubicBezTo>
                  <a:lnTo>
                    <a:pt x="7213" y="1849"/>
                  </a:lnTo>
                  <a:cubicBezTo>
                    <a:pt x="7136" y="1842"/>
                    <a:pt x="7063" y="1789"/>
                    <a:pt x="7036" y="1716"/>
                  </a:cubicBezTo>
                  <a:cubicBezTo>
                    <a:pt x="7007" y="1642"/>
                    <a:pt x="7023" y="1556"/>
                    <a:pt x="7067" y="1493"/>
                  </a:cubicBezTo>
                  <a:cubicBezTo>
                    <a:pt x="7103" y="1446"/>
                    <a:pt x="7176" y="1390"/>
                    <a:pt x="7247" y="1390"/>
                  </a:cubicBezTo>
                  <a:close/>
                  <a:moveTo>
                    <a:pt x="7536" y="1989"/>
                  </a:moveTo>
                  <a:cubicBezTo>
                    <a:pt x="7579" y="1996"/>
                    <a:pt x="7626" y="2016"/>
                    <a:pt x="7653" y="2052"/>
                  </a:cubicBezTo>
                  <a:cubicBezTo>
                    <a:pt x="7679" y="2085"/>
                    <a:pt x="7692" y="2135"/>
                    <a:pt x="7672" y="2179"/>
                  </a:cubicBezTo>
                  <a:cubicBezTo>
                    <a:pt x="7666" y="2192"/>
                    <a:pt x="7659" y="2202"/>
                    <a:pt x="7649" y="2215"/>
                  </a:cubicBezTo>
                  <a:cubicBezTo>
                    <a:pt x="7633" y="2235"/>
                    <a:pt x="7613" y="2258"/>
                    <a:pt x="7589" y="2265"/>
                  </a:cubicBezTo>
                  <a:cubicBezTo>
                    <a:pt x="7579" y="2269"/>
                    <a:pt x="7569" y="2272"/>
                    <a:pt x="7559" y="2272"/>
                  </a:cubicBezTo>
                  <a:cubicBezTo>
                    <a:pt x="7553" y="2272"/>
                    <a:pt x="7546" y="2272"/>
                    <a:pt x="7542" y="2269"/>
                  </a:cubicBezTo>
                  <a:cubicBezTo>
                    <a:pt x="7486" y="2262"/>
                    <a:pt x="7433" y="2229"/>
                    <a:pt x="7413" y="2175"/>
                  </a:cubicBezTo>
                  <a:cubicBezTo>
                    <a:pt x="7382" y="2105"/>
                    <a:pt x="7442" y="1989"/>
                    <a:pt x="7526" y="1989"/>
                  </a:cubicBezTo>
                  <a:close/>
                  <a:moveTo>
                    <a:pt x="2464" y="2052"/>
                  </a:moveTo>
                  <a:cubicBezTo>
                    <a:pt x="2467" y="2052"/>
                    <a:pt x="2475" y="2055"/>
                    <a:pt x="2481" y="2055"/>
                  </a:cubicBezTo>
                  <a:cubicBezTo>
                    <a:pt x="2541" y="2062"/>
                    <a:pt x="2601" y="2092"/>
                    <a:pt x="2641" y="2139"/>
                  </a:cubicBezTo>
                  <a:cubicBezTo>
                    <a:pt x="2681" y="2189"/>
                    <a:pt x="2694" y="2258"/>
                    <a:pt x="2667" y="2315"/>
                  </a:cubicBezTo>
                  <a:cubicBezTo>
                    <a:pt x="2661" y="2335"/>
                    <a:pt x="2647" y="2352"/>
                    <a:pt x="2634" y="2369"/>
                  </a:cubicBezTo>
                  <a:cubicBezTo>
                    <a:pt x="2611" y="2398"/>
                    <a:pt x="2587" y="2425"/>
                    <a:pt x="2551" y="2438"/>
                  </a:cubicBezTo>
                  <a:cubicBezTo>
                    <a:pt x="2538" y="2441"/>
                    <a:pt x="2524" y="2445"/>
                    <a:pt x="2511" y="2445"/>
                  </a:cubicBezTo>
                  <a:cubicBezTo>
                    <a:pt x="2501" y="2445"/>
                    <a:pt x="2495" y="2445"/>
                    <a:pt x="2487" y="2441"/>
                  </a:cubicBezTo>
                  <a:cubicBezTo>
                    <a:pt x="2407" y="2435"/>
                    <a:pt x="2335" y="2385"/>
                    <a:pt x="2308" y="2312"/>
                  </a:cubicBezTo>
                  <a:cubicBezTo>
                    <a:pt x="2268" y="2215"/>
                    <a:pt x="2351" y="2052"/>
                    <a:pt x="2464" y="2052"/>
                  </a:cubicBezTo>
                  <a:close/>
                  <a:moveTo>
                    <a:pt x="4998" y="1116"/>
                  </a:moveTo>
                  <a:cubicBezTo>
                    <a:pt x="5022" y="1120"/>
                    <a:pt x="5038" y="1133"/>
                    <a:pt x="5055" y="1146"/>
                  </a:cubicBezTo>
                  <a:cubicBezTo>
                    <a:pt x="5118" y="1196"/>
                    <a:pt x="5178" y="1256"/>
                    <a:pt x="5232" y="1316"/>
                  </a:cubicBezTo>
                  <a:cubicBezTo>
                    <a:pt x="5255" y="1346"/>
                    <a:pt x="5281" y="1383"/>
                    <a:pt x="5284" y="1423"/>
                  </a:cubicBezTo>
                  <a:cubicBezTo>
                    <a:pt x="5292" y="1479"/>
                    <a:pt x="5252" y="1530"/>
                    <a:pt x="5209" y="1570"/>
                  </a:cubicBezTo>
                  <a:cubicBezTo>
                    <a:pt x="5089" y="1693"/>
                    <a:pt x="4949" y="1796"/>
                    <a:pt x="4809" y="1899"/>
                  </a:cubicBezTo>
                  <a:cubicBezTo>
                    <a:pt x="4702" y="1979"/>
                    <a:pt x="4596" y="2059"/>
                    <a:pt x="4465" y="2089"/>
                  </a:cubicBezTo>
                  <a:cubicBezTo>
                    <a:pt x="4339" y="2122"/>
                    <a:pt x="4206" y="2102"/>
                    <a:pt x="4079" y="2125"/>
                  </a:cubicBezTo>
                  <a:cubicBezTo>
                    <a:pt x="3916" y="2152"/>
                    <a:pt x="3770" y="2255"/>
                    <a:pt x="3683" y="2395"/>
                  </a:cubicBezTo>
                  <a:cubicBezTo>
                    <a:pt x="3637" y="2469"/>
                    <a:pt x="3620" y="2521"/>
                    <a:pt x="3620" y="2605"/>
                  </a:cubicBezTo>
                  <a:cubicBezTo>
                    <a:pt x="3620" y="2704"/>
                    <a:pt x="3530" y="2724"/>
                    <a:pt x="3443" y="2724"/>
                  </a:cubicBezTo>
                  <a:lnTo>
                    <a:pt x="3440" y="2724"/>
                  </a:lnTo>
                  <a:cubicBezTo>
                    <a:pt x="3357" y="2724"/>
                    <a:pt x="3271" y="2721"/>
                    <a:pt x="3187" y="2715"/>
                  </a:cubicBezTo>
                  <a:cubicBezTo>
                    <a:pt x="3147" y="2712"/>
                    <a:pt x="3100" y="2704"/>
                    <a:pt x="3077" y="2672"/>
                  </a:cubicBezTo>
                  <a:cubicBezTo>
                    <a:pt x="3057" y="2641"/>
                    <a:pt x="3060" y="2605"/>
                    <a:pt x="3067" y="2572"/>
                  </a:cubicBezTo>
                  <a:cubicBezTo>
                    <a:pt x="3100" y="2375"/>
                    <a:pt x="3227" y="2202"/>
                    <a:pt x="3390" y="2082"/>
                  </a:cubicBezTo>
                  <a:cubicBezTo>
                    <a:pt x="3550" y="1959"/>
                    <a:pt x="3740" y="1889"/>
                    <a:pt x="3933" y="1836"/>
                  </a:cubicBezTo>
                  <a:cubicBezTo>
                    <a:pt x="4019" y="1809"/>
                    <a:pt x="4110" y="1789"/>
                    <a:pt x="4193" y="1756"/>
                  </a:cubicBezTo>
                  <a:cubicBezTo>
                    <a:pt x="4439" y="1656"/>
                    <a:pt x="4619" y="1446"/>
                    <a:pt x="4802" y="1250"/>
                  </a:cubicBezTo>
                  <a:cubicBezTo>
                    <a:pt x="4845" y="1206"/>
                    <a:pt x="4889" y="1163"/>
                    <a:pt x="4942" y="1133"/>
                  </a:cubicBezTo>
                  <a:cubicBezTo>
                    <a:pt x="4958" y="1123"/>
                    <a:pt x="4975" y="1116"/>
                    <a:pt x="4992" y="1116"/>
                  </a:cubicBezTo>
                  <a:close/>
                  <a:moveTo>
                    <a:pt x="5058" y="3144"/>
                  </a:moveTo>
                  <a:cubicBezTo>
                    <a:pt x="5101" y="3151"/>
                    <a:pt x="5145" y="3171"/>
                    <a:pt x="5175" y="3208"/>
                  </a:cubicBezTo>
                  <a:cubicBezTo>
                    <a:pt x="5201" y="3241"/>
                    <a:pt x="5212" y="3291"/>
                    <a:pt x="5195" y="3334"/>
                  </a:cubicBezTo>
                  <a:cubicBezTo>
                    <a:pt x="5189" y="3348"/>
                    <a:pt x="5178" y="3357"/>
                    <a:pt x="5172" y="3371"/>
                  </a:cubicBezTo>
                  <a:cubicBezTo>
                    <a:pt x="5155" y="3391"/>
                    <a:pt x="5135" y="3414"/>
                    <a:pt x="5112" y="3420"/>
                  </a:cubicBezTo>
                  <a:cubicBezTo>
                    <a:pt x="5101" y="3424"/>
                    <a:pt x="5092" y="3428"/>
                    <a:pt x="5082" y="3428"/>
                  </a:cubicBezTo>
                  <a:cubicBezTo>
                    <a:pt x="5075" y="3428"/>
                    <a:pt x="5069" y="3428"/>
                    <a:pt x="5065" y="3424"/>
                  </a:cubicBezTo>
                  <a:cubicBezTo>
                    <a:pt x="5009" y="3417"/>
                    <a:pt x="4955" y="3384"/>
                    <a:pt x="4935" y="3331"/>
                  </a:cubicBezTo>
                  <a:cubicBezTo>
                    <a:pt x="4905" y="3261"/>
                    <a:pt x="4965" y="3144"/>
                    <a:pt x="5045" y="3144"/>
                  </a:cubicBezTo>
                  <a:close/>
                  <a:moveTo>
                    <a:pt x="2344" y="3531"/>
                  </a:moveTo>
                  <a:cubicBezTo>
                    <a:pt x="2387" y="3537"/>
                    <a:pt x="2431" y="3557"/>
                    <a:pt x="2461" y="3591"/>
                  </a:cubicBezTo>
                  <a:cubicBezTo>
                    <a:pt x="2487" y="3627"/>
                    <a:pt x="2498" y="3677"/>
                    <a:pt x="2481" y="3717"/>
                  </a:cubicBezTo>
                  <a:cubicBezTo>
                    <a:pt x="2475" y="3731"/>
                    <a:pt x="2464" y="3743"/>
                    <a:pt x="2455" y="3757"/>
                  </a:cubicBezTo>
                  <a:cubicBezTo>
                    <a:pt x="2438" y="3777"/>
                    <a:pt x="2421" y="3797"/>
                    <a:pt x="2398" y="3807"/>
                  </a:cubicBezTo>
                  <a:cubicBezTo>
                    <a:pt x="2387" y="3810"/>
                    <a:pt x="2375" y="3810"/>
                    <a:pt x="2364" y="3810"/>
                  </a:cubicBezTo>
                  <a:lnTo>
                    <a:pt x="2347" y="3810"/>
                  </a:lnTo>
                  <a:cubicBezTo>
                    <a:pt x="2295" y="3803"/>
                    <a:pt x="2238" y="3767"/>
                    <a:pt x="2218" y="3717"/>
                  </a:cubicBezTo>
                  <a:cubicBezTo>
                    <a:pt x="2192" y="3643"/>
                    <a:pt x="2252" y="3531"/>
                    <a:pt x="2331" y="3531"/>
                  </a:cubicBezTo>
                  <a:close/>
                  <a:moveTo>
                    <a:pt x="5335" y="3437"/>
                  </a:moveTo>
                  <a:cubicBezTo>
                    <a:pt x="5421" y="3451"/>
                    <a:pt x="5508" y="3488"/>
                    <a:pt x="5561" y="3557"/>
                  </a:cubicBezTo>
                  <a:cubicBezTo>
                    <a:pt x="5615" y="3623"/>
                    <a:pt x="5635" y="3720"/>
                    <a:pt x="5601" y="3800"/>
                  </a:cubicBezTo>
                  <a:cubicBezTo>
                    <a:pt x="5588" y="3827"/>
                    <a:pt x="5571" y="3854"/>
                    <a:pt x="5551" y="3877"/>
                  </a:cubicBezTo>
                  <a:cubicBezTo>
                    <a:pt x="5521" y="3917"/>
                    <a:pt x="5484" y="3957"/>
                    <a:pt x="5438" y="3974"/>
                  </a:cubicBezTo>
                  <a:cubicBezTo>
                    <a:pt x="5418" y="3980"/>
                    <a:pt x="5398" y="3983"/>
                    <a:pt x="5378" y="3983"/>
                  </a:cubicBezTo>
                  <a:cubicBezTo>
                    <a:pt x="5368" y="3983"/>
                    <a:pt x="5358" y="3983"/>
                    <a:pt x="5344" y="3980"/>
                  </a:cubicBezTo>
                  <a:cubicBezTo>
                    <a:pt x="5238" y="3967"/>
                    <a:pt x="5132" y="3900"/>
                    <a:pt x="5095" y="3797"/>
                  </a:cubicBezTo>
                  <a:cubicBezTo>
                    <a:pt x="5042" y="3660"/>
                    <a:pt x="5155" y="3437"/>
                    <a:pt x="5312" y="3437"/>
                  </a:cubicBezTo>
                  <a:close/>
                  <a:moveTo>
                    <a:pt x="440" y="3460"/>
                  </a:moveTo>
                  <a:cubicBezTo>
                    <a:pt x="526" y="3474"/>
                    <a:pt x="609" y="3514"/>
                    <a:pt x="666" y="3580"/>
                  </a:cubicBezTo>
                  <a:cubicBezTo>
                    <a:pt x="720" y="3647"/>
                    <a:pt x="739" y="3747"/>
                    <a:pt x="703" y="3827"/>
                  </a:cubicBezTo>
                  <a:cubicBezTo>
                    <a:pt x="693" y="3854"/>
                    <a:pt x="676" y="3877"/>
                    <a:pt x="656" y="3900"/>
                  </a:cubicBezTo>
                  <a:cubicBezTo>
                    <a:pt x="626" y="3940"/>
                    <a:pt x="589" y="3980"/>
                    <a:pt x="543" y="3997"/>
                  </a:cubicBezTo>
                  <a:cubicBezTo>
                    <a:pt x="523" y="4003"/>
                    <a:pt x="503" y="4007"/>
                    <a:pt x="483" y="4007"/>
                  </a:cubicBezTo>
                  <a:cubicBezTo>
                    <a:pt x="473" y="4007"/>
                    <a:pt x="460" y="4007"/>
                    <a:pt x="449" y="4003"/>
                  </a:cubicBezTo>
                  <a:cubicBezTo>
                    <a:pt x="343" y="3994"/>
                    <a:pt x="237" y="3923"/>
                    <a:pt x="197" y="3820"/>
                  </a:cubicBezTo>
                  <a:cubicBezTo>
                    <a:pt x="143" y="3683"/>
                    <a:pt x="260" y="3460"/>
                    <a:pt x="417" y="3460"/>
                  </a:cubicBezTo>
                  <a:close/>
                  <a:moveTo>
                    <a:pt x="3796" y="2541"/>
                  </a:moveTo>
                  <a:cubicBezTo>
                    <a:pt x="3953" y="2541"/>
                    <a:pt x="4119" y="2672"/>
                    <a:pt x="4230" y="2761"/>
                  </a:cubicBezTo>
                  <a:cubicBezTo>
                    <a:pt x="4636" y="3104"/>
                    <a:pt x="4932" y="3577"/>
                    <a:pt x="5062" y="4090"/>
                  </a:cubicBezTo>
                  <a:cubicBezTo>
                    <a:pt x="5072" y="4140"/>
                    <a:pt x="5085" y="4190"/>
                    <a:pt x="5075" y="4236"/>
                  </a:cubicBezTo>
                  <a:cubicBezTo>
                    <a:pt x="5055" y="4333"/>
                    <a:pt x="4962" y="4399"/>
                    <a:pt x="4865" y="4419"/>
                  </a:cubicBezTo>
                  <a:cubicBezTo>
                    <a:pt x="4852" y="4423"/>
                    <a:pt x="4835" y="4427"/>
                    <a:pt x="4819" y="4427"/>
                  </a:cubicBezTo>
                  <a:cubicBezTo>
                    <a:pt x="4802" y="4427"/>
                    <a:pt x="4785" y="4423"/>
                    <a:pt x="4772" y="4416"/>
                  </a:cubicBezTo>
                  <a:cubicBezTo>
                    <a:pt x="4722" y="4393"/>
                    <a:pt x="4705" y="4333"/>
                    <a:pt x="4692" y="4283"/>
                  </a:cubicBezTo>
                  <a:cubicBezTo>
                    <a:pt x="4549" y="3723"/>
                    <a:pt x="4262" y="3188"/>
                    <a:pt x="3803" y="2838"/>
                  </a:cubicBezTo>
                  <a:cubicBezTo>
                    <a:pt x="3720" y="2775"/>
                    <a:pt x="3553" y="2578"/>
                    <a:pt x="3756" y="2545"/>
                  </a:cubicBezTo>
                  <a:cubicBezTo>
                    <a:pt x="3770" y="2541"/>
                    <a:pt x="3783" y="2541"/>
                    <a:pt x="3796" y="2541"/>
                  </a:cubicBezTo>
                  <a:close/>
                  <a:moveTo>
                    <a:pt x="2268" y="3897"/>
                  </a:moveTo>
                  <a:cubicBezTo>
                    <a:pt x="2275" y="3897"/>
                    <a:pt x="2284" y="3897"/>
                    <a:pt x="2292" y="3900"/>
                  </a:cubicBezTo>
                  <a:cubicBezTo>
                    <a:pt x="2378" y="3910"/>
                    <a:pt x="2461" y="3950"/>
                    <a:pt x="2514" y="4020"/>
                  </a:cubicBezTo>
                  <a:cubicBezTo>
                    <a:pt x="2571" y="4087"/>
                    <a:pt x="2591" y="4183"/>
                    <a:pt x="2554" y="4263"/>
                  </a:cubicBezTo>
                  <a:cubicBezTo>
                    <a:pt x="2544" y="4290"/>
                    <a:pt x="2524" y="4313"/>
                    <a:pt x="2507" y="4336"/>
                  </a:cubicBezTo>
                  <a:cubicBezTo>
                    <a:pt x="2478" y="4380"/>
                    <a:pt x="2441" y="4419"/>
                    <a:pt x="2395" y="4436"/>
                  </a:cubicBezTo>
                  <a:cubicBezTo>
                    <a:pt x="2375" y="4443"/>
                    <a:pt x="2355" y="4447"/>
                    <a:pt x="2335" y="4447"/>
                  </a:cubicBezTo>
                  <a:cubicBezTo>
                    <a:pt x="2321" y="4447"/>
                    <a:pt x="2311" y="4443"/>
                    <a:pt x="2301" y="4443"/>
                  </a:cubicBezTo>
                  <a:cubicBezTo>
                    <a:pt x="2192" y="4430"/>
                    <a:pt x="2088" y="4360"/>
                    <a:pt x="2048" y="4260"/>
                  </a:cubicBezTo>
                  <a:cubicBezTo>
                    <a:pt x="1995" y="4123"/>
                    <a:pt x="2108" y="3897"/>
                    <a:pt x="2268" y="3897"/>
                  </a:cubicBezTo>
                  <a:close/>
                  <a:moveTo>
                    <a:pt x="1945" y="2735"/>
                  </a:moveTo>
                  <a:cubicBezTo>
                    <a:pt x="1972" y="2735"/>
                    <a:pt x="1992" y="2755"/>
                    <a:pt x="2012" y="2772"/>
                  </a:cubicBezTo>
                  <a:cubicBezTo>
                    <a:pt x="2068" y="2824"/>
                    <a:pt x="2128" y="2888"/>
                    <a:pt x="2141" y="2968"/>
                  </a:cubicBezTo>
                  <a:cubicBezTo>
                    <a:pt x="2155" y="3034"/>
                    <a:pt x="2132" y="3108"/>
                    <a:pt x="2101" y="3171"/>
                  </a:cubicBezTo>
                  <a:cubicBezTo>
                    <a:pt x="2028" y="3341"/>
                    <a:pt x="1925" y="3500"/>
                    <a:pt x="1805" y="3640"/>
                  </a:cubicBezTo>
                  <a:cubicBezTo>
                    <a:pt x="1695" y="3763"/>
                    <a:pt x="1568" y="3874"/>
                    <a:pt x="1462" y="4000"/>
                  </a:cubicBezTo>
                  <a:cubicBezTo>
                    <a:pt x="1356" y="4127"/>
                    <a:pt x="1265" y="4276"/>
                    <a:pt x="1245" y="4443"/>
                  </a:cubicBezTo>
                  <a:cubicBezTo>
                    <a:pt x="1239" y="4513"/>
                    <a:pt x="1262" y="4650"/>
                    <a:pt x="1209" y="4706"/>
                  </a:cubicBezTo>
                  <a:cubicBezTo>
                    <a:pt x="1193" y="4726"/>
                    <a:pt x="1169" y="4733"/>
                    <a:pt x="1145" y="4733"/>
                  </a:cubicBezTo>
                  <a:cubicBezTo>
                    <a:pt x="1096" y="4733"/>
                    <a:pt x="1039" y="4706"/>
                    <a:pt x="1006" y="4679"/>
                  </a:cubicBezTo>
                  <a:cubicBezTo>
                    <a:pt x="959" y="4642"/>
                    <a:pt x="933" y="4590"/>
                    <a:pt x="913" y="4533"/>
                  </a:cubicBezTo>
                  <a:cubicBezTo>
                    <a:pt x="863" y="4376"/>
                    <a:pt x="893" y="4196"/>
                    <a:pt x="989" y="4060"/>
                  </a:cubicBezTo>
                  <a:cubicBezTo>
                    <a:pt x="1076" y="3943"/>
                    <a:pt x="1209" y="3863"/>
                    <a:pt x="1305" y="3754"/>
                  </a:cubicBezTo>
                  <a:cubicBezTo>
                    <a:pt x="1436" y="3603"/>
                    <a:pt x="1488" y="3408"/>
                    <a:pt x="1559" y="3221"/>
                  </a:cubicBezTo>
                  <a:cubicBezTo>
                    <a:pt x="1628" y="3038"/>
                    <a:pt x="1722" y="2848"/>
                    <a:pt x="1895" y="2752"/>
                  </a:cubicBezTo>
                  <a:cubicBezTo>
                    <a:pt x="1908" y="2741"/>
                    <a:pt x="1925" y="2735"/>
                    <a:pt x="1941" y="2735"/>
                  </a:cubicBezTo>
                  <a:close/>
                  <a:moveTo>
                    <a:pt x="5595" y="1"/>
                  </a:moveTo>
                  <a:cubicBezTo>
                    <a:pt x="5105" y="1"/>
                    <a:pt x="4632" y="251"/>
                    <a:pt x="4302" y="617"/>
                  </a:cubicBezTo>
                  <a:cubicBezTo>
                    <a:pt x="4259" y="663"/>
                    <a:pt x="4219" y="714"/>
                    <a:pt x="4156" y="730"/>
                  </a:cubicBezTo>
                  <a:cubicBezTo>
                    <a:pt x="4139" y="734"/>
                    <a:pt x="4122" y="737"/>
                    <a:pt x="4102" y="737"/>
                  </a:cubicBezTo>
                  <a:cubicBezTo>
                    <a:pt x="4073" y="737"/>
                    <a:pt x="4039" y="730"/>
                    <a:pt x="4006" y="726"/>
                  </a:cubicBezTo>
                  <a:cubicBezTo>
                    <a:pt x="3926" y="714"/>
                    <a:pt x="3843" y="706"/>
                    <a:pt x="3760" y="706"/>
                  </a:cubicBezTo>
                  <a:cubicBezTo>
                    <a:pt x="3497" y="706"/>
                    <a:pt x="3237" y="770"/>
                    <a:pt x="3007" y="897"/>
                  </a:cubicBezTo>
                  <a:cubicBezTo>
                    <a:pt x="2581" y="1133"/>
                    <a:pt x="2292" y="1559"/>
                    <a:pt x="2098" y="2009"/>
                  </a:cubicBezTo>
                  <a:cubicBezTo>
                    <a:pt x="2078" y="2059"/>
                    <a:pt x="2055" y="2112"/>
                    <a:pt x="2008" y="2145"/>
                  </a:cubicBezTo>
                  <a:cubicBezTo>
                    <a:pt x="1968" y="2169"/>
                    <a:pt x="1921" y="2175"/>
                    <a:pt x="1875" y="2179"/>
                  </a:cubicBezTo>
                  <a:cubicBezTo>
                    <a:pt x="1445" y="2222"/>
                    <a:pt x="1009" y="2335"/>
                    <a:pt x="649" y="2585"/>
                  </a:cubicBezTo>
                  <a:cubicBezTo>
                    <a:pt x="294" y="2835"/>
                    <a:pt x="27" y="3234"/>
                    <a:pt x="14" y="3667"/>
                  </a:cubicBezTo>
                  <a:cubicBezTo>
                    <a:pt x="0" y="4063"/>
                    <a:pt x="190" y="4430"/>
                    <a:pt x="453" y="4730"/>
                  </a:cubicBezTo>
                  <a:cubicBezTo>
                    <a:pt x="926" y="4779"/>
                    <a:pt x="1445" y="4806"/>
                    <a:pt x="2018" y="4806"/>
                  </a:cubicBezTo>
                  <a:cubicBezTo>
                    <a:pt x="4602" y="4806"/>
                    <a:pt x="6237" y="4057"/>
                    <a:pt x="7270" y="3151"/>
                  </a:cubicBezTo>
                  <a:lnTo>
                    <a:pt x="7270" y="3151"/>
                  </a:lnTo>
                  <a:cubicBezTo>
                    <a:pt x="7243" y="3164"/>
                    <a:pt x="7216" y="3174"/>
                    <a:pt x="7187" y="3178"/>
                  </a:cubicBezTo>
                  <a:lnTo>
                    <a:pt x="7173" y="3178"/>
                  </a:lnTo>
                  <a:cubicBezTo>
                    <a:pt x="7163" y="3178"/>
                    <a:pt x="7150" y="3178"/>
                    <a:pt x="7139" y="3171"/>
                  </a:cubicBezTo>
                  <a:cubicBezTo>
                    <a:pt x="7123" y="3158"/>
                    <a:pt x="7116" y="3134"/>
                    <a:pt x="7110" y="3111"/>
                  </a:cubicBezTo>
                  <a:cubicBezTo>
                    <a:pt x="7070" y="2944"/>
                    <a:pt x="6987" y="2792"/>
                    <a:pt x="6907" y="2641"/>
                  </a:cubicBezTo>
                  <a:cubicBezTo>
                    <a:pt x="6800" y="2438"/>
                    <a:pt x="6690" y="2235"/>
                    <a:pt x="6550" y="2055"/>
                  </a:cubicBezTo>
                  <a:cubicBezTo>
                    <a:pt x="6394" y="1856"/>
                    <a:pt x="6211" y="1719"/>
                    <a:pt x="5984" y="1613"/>
                  </a:cubicBezTo>
                  <a:cubicBezTo>
                    <a:pt x="5891" y="1566"/>
                    <a:pt x="5824" y="1486"/>
                    <a:pt x="5937" y="1410"/>
                  </a:cubicBezTo>
                  <a:cubicBezTo>
                    <a:pt x="5991" y="1376"/>
                    <a:pt x="6064" y="1363"/>
                    <a:pt x="6137" y="1363"/>
                  </a:cubicBezTo>
                  <a:cubicBezTo>
                    <a:pt x="6204" y="1363"/>
                    <a:pt x="6274" y="1373"/>
                    <a:pt x="6331" y="1386"/>
                  </a:cubicBezTo>
                  <a:cubicBezTo>
                    <a:pt x="6497" y="1430"/>
                    <a:pt x="6647" y="1522"/>
                    <a:pt x="6780" y="1633"/>
                  </a:cubicBezTo>
                  <a:cubicBezTo>
                    <a:pt x="7056" y="1859"/>
                    <a:pt x="7276" y="2162"/>
                    <a:pt x="7402" y="2498"/>
                  </a:cubicBezTo>
                  <a:cubicBezTo>
                    <a:pt x="7433" y="2585"/>
                    <a:pt x="7459" y="2672"/>
                    <a:pt x="7462" y="2761"/>
                  </a:cubicBezTo>
                  <a:cubicBezTo>
                    <a:pt x="7462" y="2858"/>
                    <a:pt x="7436" y="2955"/>
                    <a:pt x="7386" y="3034"/>
                  </a:cubicBezTo>
                  <a:cubicBezTo>
                    <a:pt x="7379" y="3044"/>
                    <a:pt x="7373" y="3054"/>
                    <a:pt x="7362" y="3068"/>
                  </a:cubicBezTo>
                  <a:cubicBezTo>
                    <a:pt x="7776" y="2688"/>
                    <a:pt x="8086" y="2289"/>
                    <a:pt x="8318" y="1905"/>
                  </a:cubicBezTo>
                  <a:cubicBezTo>
                    <a:pt x="8315" y="1765"/>
                    <a:pt x="8301" y="1625"/>
                    <a:pt x="8285" y="1496"/>
                  </a:cubicBezTo>
                  <a:cubicBezTo>
                    <a:pt x="7946" y="1150"/>
                    <a:pt x="7466" y="940"/>
                    <a:pt x="6980" y="940"/>
                  </a:cubicBezTo>
                  <a:cubicBezTo>
                    <a:pt x="6933" y="940"/>
                    <a:pt x="6887" y="940"/>
                    <a:pt x="6840" y="943"/>
                  </a:cubicBezTo>
                  <a:cubicBezTo>
                    <a:pt x="6733" y="427"/>
                    <a:pt x="6228" y="44"/>
                    <a:pt x="5701" y="4"/>
                  </a:cubicBezTo>
                  <a:cubicBezTo>
                    <a:pt x="5668" y="1"/>
                    <a:pt x="5631" y="1"/>
                    <a:pt x="5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 flipH="1">
              <a:off x="2194308" y="1727131"/>
              <a:ext cx="59897" cy="56581"/>
            </a:xfrm>
            <a:custGeom>
              <a:rect b="b" l="l" r="r" t="t"/>
              <a:pathLst>
                <a:path extrusionOk="0" h="426" w="451">
                  <a:moveTo>
                    <a:pt x="196" y="1"/>
                  </a:moveTo>
                  <a:cubicBezTo>
                    <a:pt x="135" y="1"/>
                    <a:pt x="77" y="25"/>
                    <a:pt x="40" y="82"/>
                  </a:cubicBezTo>
                  <a:cubicBezTo>
                    <a:pt x="10" y="125"/>
                    <a:pt x="0" y="175"/>
                    <a:pt x="0" y="228"/>
                  </a:cubicBezTo>
                  <a:cubicBezTo>
                    <a:pt x="0" y="255"/>
                    <a:pt x="3" y="282"/>
                    <a:pt x="14" y="305"/>
                  </a:cubicBezTo>
                  <a:cubicBezTo>
                    <a:pt x="23" y="328"/>
                    <a:pt x="43" y="348"/>
                    <a:pt x="63" y="368"/>
                  </a:cubicBezTo>
                  <a:cubicBezTo>
                    <a:pt x="107" y="405"/>
                    <a:pt x="165" y="425"/>
                    <a:pt x="224" y="425"/>
                  </a:cubicBezTo>
                  <a:cubicBezTo>
                    <a:pt x="228" y="425"/>
                    <a:pt x="232" y="425"/>
                    <a:pt x="237" y="425"/>
                  </a:cubicBezTo>
                  <a:cubicBezTo>
                    <a:pt x="297" y="422"/>
                    <a:pt x="357" y="394"/>
                    <a:pt x="400" y="348"/>
                  </a:cubicBezTo>
                  <a:cubicBezTo>
                    <a:pt x="420" y="331"/>
                    <a:pt x="433" y="308"/>
                    <a:pt x="443" y="282"/>
                  </a:cubicBezTo>
                  <a:cubicBezTo>
                    <a:pt x="450" y="259"/>
                    <a:pt x="450" y="231"/>
                    <a:pt x="446" y="208"/>
                  </a:cubicBezTo>
                  <a:cubicBezTo>
                    <a:pt x="436" y="145"/>
                    <a:pt x="403" y="92"/>
                    <a:pt x="353" y="55"/>
                  </a:cubicBezTo>
                  <a:cubicBezTo>
                    <a:pt x="308" y="20"/>
                    <a:pt x="251" y="1"/>
                    <a:pt x="196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 flipH="1">
              <a:off x="2460181" y="1829927"/>
              <a:ext cx="58569" cy="57511"/>
            </a:xfrm>
            <a:custGeom>
              <a:rect b="b" l="l" r="r" t="t"/>
              <a:pathLst>
                <a:path extrusionOk="0" h="433" w="441">
                  <a:moveTo>
                    <a:pt x="215" y="1"/>
                  </a:moveTo>
                  <a:cubicBezTo>
                    <a:pt x="146" y="1"/>
                    <a:pt x="77" y="29"/>
                    <a:pt x="40" y="87"/>
                  </a:cubicBezTo>
                  <a:cubicBezTo>
                    <a:pt x="14" y="127"/>
                    <a:pt x="5" y="177"/>
                    <a:pt x="1" y="227"/>
                  </a:cubicBezTo>
                  <a:cubicBezTo>
                    <a:pt x="1" y="270"/>
                    <a:pt x="8" y="313"/>
                    <a:pt x="31" y="350"/>
                  </a:cubicBezTo>
                  <a:cubicBezTo>
                    <a:pt x="60" y="393"/>
                    <a:pt x="111" y="416"/>
                    <a:pt x="160" y="427"/>
                  </a:cubicBezTo>
                  <a:cubicBezTo>
                    <a:pt x="178" y="431"/>
                    <a:pt x="196" y="433"/>
                    <a:pt x="214" y="433"/>
                  </a:cubicBezTo>
                  <a:cubicBezTo>
                    <a:pt x="275" y="433"/>
                    <a:pt x="335" y="411"/>
                    <a:pt x="374" y="367"/>
                  </a:cubicBezTo>
                  <a:cubicBezTo>
                    <a:pt x="391" y="347"/>
                    <a:pt x="404" y="324"/>
                    <a:pt x="414" y="297"/>
                  </a:cubicBezTo>
                  <a:cubicBezTo>
                    <a:pt x="440" y="224"/>
                    <a:pt x="430" y="130"/>
                    <a:pt x="377" y="70"/>
                  </a:cubicBezTo>
                  <a:cubicBezTo>
                    <a:pt x="339" y="24"/>
                    <a:pt x="277" y="1"/>
                    <a:pt x="215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 flipH="1">
              <a:off x="2547301" y="1900185"/>
              <a:ext cx="53124" cy="49940"/>
            </a:xfrm>
            <a:custGeom>
              <a:rect b="b" l="l" r="r" t="t"/>
              <a:pathLst>
                <a:path extrusionOk="0" h="376" w="400">
                  <a:moveTo>
                    <a:pt x="215" y="1"/>
                  </a:moveTo>
                  <a:cubicBezTo>
                    <a:pt x="194" y="1"/>
                    <a:pt x="174" y="5"/>
                    <a:pt x="156" y="14"/>
                  </a:cubicBezTo>
                  <a:cubicBezTo>
                    <a:pt x="63" y="61"/>
                    <a:pt x="0" y="201"/>
                    <a:pt x="60" y="297"/>
                  </a:cubicBezTo>
                  <a:cubicBezTo>
                    <a:pt x="83" y="334"/>
                    <a:pt x="120" y="357"/>
                    <a:pt x="163" y="367"/>
                  </a:cubicBezTo>
                  <a:cubicBezTo>
                    <a:pt x="181" y="373"/>
                    <a:pt x="199" y="376"/>
                    <a:pt x="218" y="376"/>
                  </a:cubicBezTo>
                  <a:cubicBezTo>
                    <a:pt x="241" y="376"/>
                    <a:pt x="265" y="371"/>
                    <a:pt x="289" y="364"/>
                  </a:cubicBezTo>
                  <a:cubicBezTo>
                    <a:pt x="313" y="357"/>
                    <a:pt x="340" y="347"/>
                    <a:pt x="360" y="327"/>
                  </a:cubicBezTo>
                  <a:cubicBezTo>
                    <a:pt x="380" y="304"/>
                    <a:pt x="386" y="274"/>
                    <a:pt x="393" y="244"/>
                  </a:cubicBezTo>
                  <a:cubicBezTo>
                    <a:pt x="400" y="204"/>
                    <a:pt x="400" y="164"/>
                    <a:pt x="389" y="127"/>
                  </a:cubicBezTo>
                  <a:cubicBezTo>
                    <a:pt x="371" y="59"/>
                    <a:pt x="291" y="1"/>
                    <a:pt x="215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 flipH="1">
              <a:off x="1970666" y="1867513"/>
              <a:ext cx="54054" cy="61230"/>
            </a:xfrm>
            <a:custGeom>
              <a:rect b="b" l="l" r="r" t="t"/>
              <a:pathLst>
                <a:path extrusionOk="0" h="461" w="407">
                  <a:moveTo>
                    <a:pt x="239" y="1"/>
                  </a:moveTo>
                  <a:cubicBezTo>
                    <a:pt x="171" y="1"/>
                    <a:pt x="97" y="56"/>
                    <a:pt x="61" y="104"/>
                  </a:cubicBezTo>
                  <a:cubicBezTo>
                    <a:pt x="17" y="167"/>
                    <a:pt x="1" y="253"/>
                    <a:pt x="30" y="327"/>
                  </a:cubicBezTo>
                  <a:cubicBezTo>
                    <a:pt x="57" y="400"/>
                    <a:pt x="130" y="453"/>
                    <a:pt x="207" y="460"/>
                  </a:cubicBezTo>
                  <a:cubicBezTo>
                    <a:pt x="209" y="460"/>
                    <a:pt x="212" y="460"/>
                    <a:pt x="214" y="460"/>
                  </a:cubicBezTo>
                  <a:cubicBezTo>
                    <a:pt x="289" y="460"/>
                    <a:pt x="364" y="414"/>
                    <a:pt x="390" y="344"/>
                  </a:cubicBezTo>
                  <a:cubicBezTo>
                    <a:pt x="400" y="316"/>
                    <a:pt x="407" y="287"/>
                    <a:pt x="407" y="260"/>
                  </a:cubicBezTo>
                  <a:cubicBezTo>
                    <a:pt x="407" y="173"/>
                    <a:pt x="370" y="61"/>
                    <a:pt x="290" y="14"/>
                  </a:cubicBezTo>
                  <a:cubicBezTo>
                    <a:pt x="274" y="4"/>
                    <a:pt x="257" y="1"/>
                    <a:pt x="239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 flipH="1">
              <a:off x="2167879" y="1953708"/>
              <a:ext cx="62022" cy="56449"/>
            </a:xfrm>
            <a:custGeom>
              <a:rect b="b" l="l" r="r" t="t"/>
              <a:pathLst>
                <a:path extrusionOk="0" h="425" w="467">
                  <a:moveTo>
                    <a:pt x="222" y="0"/>
                  </a:moveTo>
                  <a:cubicBezTo>
                    <a:pt x="206" y="0"/>
                    <a:pt x="191" y="2"/>
                    <a:pt x="177" y="7"/>
                  </a:cubicBezTo>
                  <a:cubicBezTo>
                    <a:pt x="50" y="47"/>
                    <a:pt x="0" y="227"/>
                    <a:pt x="87" y="324"/>
                  </a:cubicBezTo>
                  <a:cubicBezTo>
                    <a:pt x="120" y="364"/>
                    <a:pt x="167" y="391"/>
                    <a:pt x="214" y="407"/>
                  </a:cubicBezTo>
                  <a:cubicBezTo>
                    <a:pt x="236" y="416"/>
                    <a:pt x="262" y="424"/>
                    <a:pt x="288" y="424"/>
                  </a:cubicBezTo>
                  <a:cubicBezTo>
                    <a:pt x="292" y="424"/>
                    <a:pt x="296" y="424"/>
                    <a:pt x="300" y="423"/>
                  </a:cubicBezTo>
                  <a:cubicBezTo>
                    <a:pt x="340" y="420"/>
                    <a:pt x="373" y="397"/>
                    <a:pt x="397" y="371"/>
                  </a:cubicBezTo>
                  <a:cubicBezTo>
                    <a:pt x="447" y="317"/>
                    <a:pt x="467" y="237"/>
                    <a:pt x="447" y="167"/>
                  </a:cubicBezTo>
                  <a:cubicBezTo>
                    <a:pt x="421" y="81"/>
                    <a:pt x="316" y="0"/>
                    <a:pt x="222" y="0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 flipH="1">
              <a:off x="2183816" y="2045348"/>
              <a:ext cx="63749" cy="59503"/>
            </a:xfrm>
            <a:custGeom>
              <a:rect b="b" l="l" r="r" t="t"/>
              <a:pathLst>
                <a:path extrusionOk="0" h="448" w="480">
                  <a:moveTo>
                    <a:pt x="212" y="1"/>
                  </a:moveTo>
                  <a:cubicBezTo>
                    <a:pt x="201" y="1"/>
                    <a:pt x="191" y="2"/>
                    <a:pt x="180" y="4"/>
                  </a:cubicBezTo>
                  <a:cubicBezTo>
                    <a:pt x="56" y="27"/>
                    <a:pt x="0" y="193"/>
                    <a:pt x="36" y="300"/>
                  </a:cubicBezTo>
                  <a:cubicBezTo>
                    <a:pt x="64" y="389"/>
                    <a:pt x="157" y="447"/>
                    <a:pt x="249" y="447"/>
                  </a:cubicBezTo>
                  <a:cubicBezTo>
                    <a:pt x="267" y="447"/>
                    <a:pt x="285" y="445"/>
                    <a:pt x="303" y="440"/>
                  </a:cubicBezTo>
                  <a:cubicBezTo>
                    <a:pt x="410" y="410"/>
                    <a:pt x="480" y="286"/>
                    <a:pt x="453" y="180"/>
                  </a:cubicBezTo>
                  <a:cubicBezTo>
                    <a:pt x="429" y="83"/>
                    <a:pt x="315" y="1"/>
                    <a:pt x="212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 flipH="1">
              <a:off x="2283021" y="2014137"/>
              <a:ext cx="58436" cy="57245"/>
            </a:xfrm>
            <a:custGeom>
              <a:rect b="b" l="l" r="r" t="t"/>
              <a:pathLst>
                <a:path extrusionOk="0" h="431" w="440">
                  <a:moveTo>
                    <a:pt x="192" y="1"/>
                  </a:moveTo>
                  <a:cubicBezTo>
                    <a:pt x="93" y="1"/>
                    <a:pt x="2" y="63"/>
                    <a:pt x="1" y="205"/>
                  </a:cubicBezTo>
                  <a:cubicBezTo>
                    <a:pt x="1" y="285"/>
                    <a:pt x="48" y="365"/>
                    <a:pt x="118" y="405"/>
                  </a:cubicBezTo>
                  <a:cubicBezTo>
                    <a:pt x="151" y="422"/>
                    <a:pt x="189" y="430"/>
                    <a:pt x="226" y="430"/>
                  </a:cubicBezTo>
                  <a:cubicBezTo>
                    <a:pt x="269" y="430"/>
                    <a:pt x="312" y="420"/>
                    <a:pt x="348" y="398"/>
                  </a:cubicBezTo>
                  <a:cubicBezTo>
                    <a:pt x="371" y="382"/>
                    <a:pt x="391" y="365"/>
                    <a:pt x="404" y="342"/>
                  </a:cubicBezTo>
                  <a:cubicBezTo>
                    <a:pt x="424" y="311"/>
                    <a:pt x="431" y="279"/>
                    <a:pt x="434" y="245"/>
                  </a:cubicBezTo>
                  <a:cubicBezTo>
                    <a:pt x="439" y="92"/>
                    <a:pt x="310" y="1"/>
                    <a:pt x="192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 flipH="1">
              <a:off x="2441722" y="2150535"/>
              <a:ext cx="54851" cy="54987"/>
            </a:xfrm>
            <a:custGeom>
              <a:rect b="b" l="l" r="r" t="t"/>
              <a:pathLst>
                <a:path extrusionOk="0" h="414" w="413">
                  <a:moveTo>
                    <a:pt x="206" y="1"/>
                  </a:moveTo>
                  <a:cubicBezTo>
                    <a:pt x="131" y="1"/>
                    <a:pt x="59" y="50"/>
                    <a:pt x="30" y="117"/>
                  </a:cubicBezTo>
                  <a:cubicBezTo>
                    <a:pt x="4" y="177"/>
                    <a:pt x="1" y="251"/>
                    <a:pt x="27" y="310"/>
                  </a:cubicBezTo>
                  <a:cubicBezTo>
                    <a:pt x="57" y="370"/>
                    <a:pt x="120" y="414"/>
                    <a:pt x="187" y="414"/>
                  </a:cubicBezTo>
                  <a:cubicBezTo>
                    <a:pt x="213" y="410"/>
                    <a:pt x="240" y="403"/>
                    <a:pt x="263" y="394"/>
                  </a:cubicBezTo>
                  <a:cubicBezTo>
                    <a:pt x="337" y="363"/>
                    <a:pt x="403" y="303"/>
                    <a:pt x="410" y="227"/>
                  </a:cubicBezTo>
                  <a:cubicBezTo>
                    <a:pt x="413" y="157"/>
                    <a:pt x="363" y="94"/>
                    <a:pt x="313" y="48"/>
                  </a:cubicBezTo>
                  <a:cubicBezTo>
                    <a:pt x="300" y="34"/>
                    <a:pt x="287" y="24"/>
                    <a:pt x="270" y="14"/>
                  </a:cubicBezTo>
                  <a:cubicBezTo>
                    <a:pt x="249" y="5"/>
                    <a:pt x="227" y="1"/>
                    <a:pt x="206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 flipH="1">
              <a:off x="2544644" y="2118527"/>
              <a:ext cx="61093" cy="60167"/>
            </a:xfrm>
            <a:custGeom>
              <a:rect b="b" l="l" r="r" t="t"/>
              <a:pathLst>
                <a:path extrusionOk="0" h="453" w="460">
                  <a:moveTo>
                    <a:pt x="233" y="1"/>
                  </a:moveTo>
                  <a:cubicBezTo>
                    <a:pt x="165" y="1"/>
                    <a:pt x="99" y="27"/>
                    <a:pt x="63" y="78"/>
                  </a:cubicBezTo>
                  <a:cubicBezTo>
                    <a:pt x="23" y="135"/>
                    <a:pt x="3" y="201"/>
                    <a:pt x="0" y="269"/>
                  </a:cubicBezTo>
                  <a:cubicBezTo>
                    <a:pt x="0" y="295"/>
                    <a:pt x="3" y="321"/>
                    <a:pt x="10" y="344"/>
                  </a:cubicBezTo>
                  <a:cubicBezTo>
                    <a:pt x="27" y="388"/>
                    <a:pt x="67" y="424"/>
                    <a:pt x="110" y="441"/>
                  </a:cubicBezTo>
                  <a:cubicBezTo>
                    <a:pt x="130" y="449"/>
                    <a:pt x="153" y="453"/>
                    <a:pt x="176" y="453"/>
                  </a:cubicBezTo>
                  <a:cubicBezTo>
                    <a:pt x="201" y="453"/>
                    <a:pt x="227" y="448"/>
                    <a:pt x="250" y="441"/>
                  </a:cubicBezTo>
                  <a:cubicBezTo>
                    <a:pt x="329" y="421"/>
                    <a:pt x="396" y="368"/>
                    <a:pt x="429" y="295"/>
                  </a:cubicBezTo>
                  <a:cubicBezTo>
                    <a:pt x="460" y="221"/>
                    <a:pt x="449" y="129"/>
                    <a:pt x="400" y="69"/>
                  </a:cubicBezTo>
                  <a:cubicBezTo>
                    <a:pt x="359" y="24"/>
                    <a:pt x="295" y="1"/>
                    <a:pt x="233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 flipH="1">
              <a:off x="2794050" y="2098871"/>
              <a:ext cx="60030" cy="60832"/>
            </a:xfrm>
            <a:custGeom>
              <a:rect b="b" l="l" r="r" t="t"/>
              <a:pathLst>
                <a:path extrusionOk="0" h="458" w="452">
                  <a:moveTo>
                    <a:pt x="237" y="1"/>
                  </a:moveTo>
                  <a:cubicBezTo>
                    <a:pt x="107" y="1"/>
                    <a:pt x="0" y="147"/>
                    <a:pt x="12" y="273"/>
                  </a:cubicBezTo>
                  <a:cubicBezTo>
                    <a:pt x="22" y="360"/>
                    <a:pt x="92" y="440"/>
                    <a:pt x="178" y="457"/>
                  </a:cubicBezTo>
                  <a:cubicBezTo>
                    <a:pt x="186" y="457"/>
                    <a:pt x="194" y="458"/>
                    <a:pt x="202" y="458"/>
                  </a:cubicBezTo>
                  <a:cubicBezTo>
                    <a:pt x="225" y="458"/>
                    <a:pt x="248" y="455"/>
                    <a:pt x="268" y="449"/>
                  </a:cubicBezTo>
                  <a:cubicBezTo>
                    <a:pt x="364" y="420"/>
                    <a:pt x="438" y="333"/>
                    <a:pt x="444" y="233"/>
                  </a:cubicBezTo>
                  <a:cubicBezTo>
                    <a:pt x="452" y="137"/>
                    <a:pt x="384" y="37"/>
                    <a:pt x="292" y="10"/>
                  </a:cubicBezTo>
                  <a:cubicBezTo>
                    <a:pt x="273" y="4"/>
                    <a:pt x="255" y="1"/>
                    <a:pt x="237" y="1"/>
                  </a:cubicBezTo>
                  <a:close/>
                </a:path>
              </a:pathLst>
            </a:custGeom>
            <a:solidFill>
              <a:srgbClr val="DCB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 flipH="1">
              <a:off x="2279827" y="2020512"/>
              <a:ext cx="203465" cy="250499"/>
            </a:xfrm>
            <a:custGeom>
              <a:rect b="b" l="l" r="r" t="t"/>
              <a:pathLst>
                <a:path extrusionOk="0" h="1886" w="1532">
                  <a:moveTo>
                    <a:pt x="243" y="0"/>
                  </a:moveTo>
                  <a:cubicBezTo>
                    <a:pt x="230" y="0"/>
                    <a:pt x="217" y="0"/>
                    <a:pt x="203" y="4"/>
                  </a:cubicBezTo>
                  <a:cubicBezTo>
                    <a:pt x="0" y="37"/>
                    <a:pt x="167" y="234"/>
                    <a:pt x="250" y="297"/>
                  </a:cubicBezTo>
                  <a:cubicBezTo>
                    <a:pt x="709" y="647"/>
                    <a:pt x="996" y="1182"/>
                    <a:pt x="1139" y="1742"/>
                  </a:cubicBezTo>
                  <a:cubicBezTo>
                    <a:pt x="1152" y="1792"/>
                    <a:pt x="1169" y="1852"/>
                    <a:pt x="1219" y="1875"/>
                  </a:cubicBezTo>
                  <a:cubicBezTo>
                    <a:pt x="1232" y="1882"/>
                    <a:pt x="1249" y="1886"/>
                    <a:pt x="1266" y="1886"/>
                  </a:cubicBezTo>
                  <a:cubicBezTo>
                    <a:pt x="1282" y="1886"/>
                    <a:pt x="1299" y="1882"/>
                    <a:pt x="1312" y="1878"/>
                  </a:cubicBezTo>
                  <a:cubicBezTo>
                    <a:pt x="1409" y="1858"/>
                    <a:pt x="1502" y="1792"/>
                    <a:pt x="1522" y="1695"/>
                  </a:cubicBezTo>
                  <a:cubicBezTo>
                    <a:pt x="1532" y="1649"/>
                    <a:pt x="1519" y="1599"/>
                    <a:pt x="1509" y="1549"/>
                  </a:cubicBezTo>
                  <a:cubicBezTo>
                    <a:pt x="1379" y="1036"/>
                    <a:pt x="1083" y="563"/>
                    <a:pt x="677" y="220"/>
                  </a:cubicBezTo>
                  <a:cubicBezTo>
                    <a:pt x="566" y="131"/>
                    <a:pt x="400" y="0"/>
                    <a:pt x="243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 flipH="1">
              <a:off x="2610913" y="2200472"/>
              <a:ext cx="79288" cy="73184"/>
            </a:xfrm>
            <a:custGeom>
              <a:rect b="b" l="l" r="r" t="t"/>
              <a:pathLst>
                <a:path extrusionOk="0" h="551" w="597">
                  <a:moveTo>
                    <a:pt x="273" y="1"/>
                  </a:moveTo>
                  <a:cubicBezTo>
                    <a:pt x="113" y="1"/>
                    <a:pt x="0" y="227"/>
                    <a:pt x="53" y="364"/>
                  </a:cubicBezTo>
                  <a:cubicBezTo>
                    <a:pt x="93" y="464"/>
                    <a:pt x="197" y="534"/>
                    <a:pt x="306" y="547"/>
                  </a:cubicBezTo>
                  <a:cubicBezTo>
                    <a:pt x="316" y="547"/>
                    <a:pt x="326" y="551"/>
                    <a:pt x="340" y="551"/>
                  </a:cubicBezTo>
                  <a:cubicBezTo>
                    <a:pt x="360" y="551"/>
                    <a:pt x="380" y="547"/>
                    <a:pt x="400" y="540"/>
                  </a:cubicBezTo>
                  <a:cubicBezTo>
                    <a:pt x="446" y="523"/>
                    <a:pt x="483" y="484"/>
                    <a:pt x="512" y="440"/>
                  </a:cubicBezTo>
                  <a:cubicBezTo>
                    <a:pt x="529" y="417"/>
                    <a:pt x="549" y="394"/>
                    <a:pt x="559" y="367"/>
                  </a:cubicBezTo>
                  <a:cubicBezTo>
                    <a:pt x="596" y="287"/>
                    <a:pt x="576" y="191"/>
                    <a:pt x="519" y="124"/>
                  </a:cubicBezTo>
                  <a:cubicBezTo>
                    <a:pt x="466" y="54"/>
                    <a:pt x="383" y="14"/>
                    <a:pt x="297" y="4"/>
                  </a:cubicBezTo>
                  <a:cubicBezTo>
                    <a:pt x="289" y="1"/>
                    <a:pt x="280" y="1"/>
                    <a:pt x="273" y="1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 flipH="1">
              <a:off x="2112101" y="1738420"/>
              <a:ext cx="79288" cy="72520"/>
            </a:xfrm>
            <a:custGeom>
              <a:rect b="b" l="l" r="r" t="t"/>
              <a:pathLst>
                <a:path extrusionOk="0" h="546" w="597">
                  <a:moveTo>
                    <a:pt x="273" y="0"/>
                  </a:moveTo>
                  <a:cubicBezTo>
                    <a:pt x="117" y="0"/>
                    <a:pt x="0" y="223"/>
                    <a:pt x="53" y="360"/>
                  </a:cubicBezTo>
                  <a:cubicBezTo>
                    <a:pt x="93" y="463"/>
                    <a:pt x="200" y="533"/>
                    <a:pt x="306" y="546"/>
                  </a:cubicBezTo>
                  <a:lnTo>
                    <a:pt x="340" y="546"/>
                  </a:lnTo>
                  <a:cubicBezTo>
                    <a:pt x="360" y="546"/>
                    <a:pt x="380" y="543"/>
                    <a:pt x="400" y="536"/>
                  </a:cubicBezTo>
                  <a:cubicBezTo>
                    <a:pt x="446" y="520"/>
                    <a:pt x="483" y="480"/>
                    <a:pt x="513" y="440"/>
                  </a:cubicBezTo>
                  <a:cubicBezTo>
                    <a:pt x="532" y="416"/>
                    <a:pt x="549" y="393"/>
                    <a:pt x="563" y="366"/>
                  </a:cubicBezTo>
                  <a:cubicBezTo>
                    <a:pt x="596" y="286"/>
                    <a:pt x="576" y="190"/>
                    <a:pt x="523" y="120"/>
                  </a:cubicBezTo>
                  <a:cubicBezTo>
                    <a:pt x="466" y="54"/>
                    <a:pt x="383" y="14"/>
                    <a:pt x="297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 flipH="1">
              <a:off x="2206790" y="2139512"/>
              <a:ext cx="78889" cy="72653"/>
            </a:xfrm>
            <a:custGeom>
              <a:rect b="b" l="l" r="r" t="t"/>
              <a:pathLst>
                <a:path extrusionOk="0" h="547" w="594">
                  <a:moveTo>
                    <a:pt x="271" y="0"/>
                  </a:moveTo>
                  <a:cubicBezTo>
                    <a:pt x="114" y="0"/>
                    <a:pt x="1" y="223"/>
                    <a:pt x="54" y="360"/>
                  </a:cubicBezTo>
                  <a:cubicBezTo>
                    <a:pt x="91" y="463"/>
                    <a:pt x="197" y="530"/>
                    <a:pt x="303" y="543"/>
                  </a:cubicBezTo>
                  <a:cubicBezTo>
                    <a:pt x="317" y="546"/>
                    <a:pt x="327" y="546"/>
                    <a:pt x="337" y="546"/>
                  </a:cubicBezTo>
                  <a:cubicBezTo>
                    <a:pt x="357" y="546"/>
                    <a:pt x="377" y="543"/>
                    <a:pt x="397" y="537"/>
                  </a:cubicBezTo>
                  <a:cubicBezTo>
                    <a:pt x="443" y="520"/>
                    <a:pt x="480" y="480"/>
                    <a:pt x="510" y="440"/>
                  </a:cubicBezTo>
                  <a:cubicBezTo>
                    <a:pt x="530" y="417"/>
                    <a:pt x="547" y="390"/>
                    <a:pt x="560" y="363"/>
                  </a:cubicBezTo>
                  <a:cubicBezTo>
                    <a:pt x="594" y="283"/>
                    <a:pt x="574" y="186"/>
                    <a:pt x="520" y="120"/>
                  </a:cubicBezTo>
                  <a:cubicBezTo>
                    <a:pt x="467" y="51"/>
                    <a:pt x="380" y="14"/>
                    <a:pt x="294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 flipH="1">
              <a:off x="2856866" y="2142566"/>
              <a:ext cx="79288" cy="72785"/>
            </a:xfrm>
            <a:custGeom>
              <a:rect b="b" l="l" r="r" t="t"/>
              <a:pathLst>
                <a:path extrusionOk="0" h="548" w="597">
                  <a:moveTo>
                    <a:pt x="274" y="0"/>
                  </a:moveTo>
                  <a:cubicBezTo>
                    <a:pt x="117" y="0"/>
                    <a:pt x="0" y="223"/>
                    <a:pt x="54" y="360"/>
                  </a:cubicBezTo>
                  <a:cubicBezTo>
                    <a:pt x="94" y="463"/>
                    <a:pt x="200" y="534"/>
                    <a:pt x="306" y="543"/>
                  </a:cubicBezTo>
                  <a:cubicBezTo>
                    <a:pt x="317" y="547"/>
                    <a:pt x="330" y="547"/>
                    <a:pt x="340" y="547"/>
                  </a:cubicBezTo>
                  <a:cubicBezTo>
                    <a:pt x="360" y="547"/>
                    <a:pt x="380" y="543"/>
                    <a:pt x="400" y="537"/>
                  </a:cubicBezTo>
                  <a:cubicBezTo>
                    <a:pt x="446" y="520"/>
                    <a:pt x="483" y="480"/>
                    <a:pt x="513" y="440"/>
                  </a:cubicBezTo>
                  <a:cubicBezTo>
                    <a:pt x="533" y="417"/>
                    <a:pt x="550" y="394"/>
                    <a:pt x="560" y="367"/>
                  </a:cubicBezTo>
                  <a:cubicBezTo>
                    <a:pt x="596" y="287"/>
                    <a:pt x="577" y="187"/>
                    <a:pt x="523" y="120"/>
                  </a:cubicBezTo>
                  <a:cubicBezTo>
                    <a:pt x="466" y="54"/>
                    <a:pt x="383" y="14"/>
                    <a:pt x="297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 flipH="1">
              <a:off x="2623398" y="2151863"/>
              <a:ext cx="40773" cy="37322"/>
            </a:xfrm>
            <a:custGeom>
              <a:rect b="b" l="l" r="r" t="t"/>
              <a:pathLst>
                <a:path extrusionOk="0" h="281" w="307">
                  <a:moveTo>
                    <a:pt x="140" y="1"/>
                  </a:moveTo>
                  <a:cubicBezTo>
                    <a:pt x="61" y="1"/>
                    <a:pt x="1" y="113"/>
                    <a:pt x="27" y="187"/>
                  </a:cubicBezTo>
                  <a:cubicBezTo>
                    <a:pt x="47" y="237"/>
                    <a:pt x="104" y="273"/>
                    <a:pt x="156" y="280"/>
                  </a:cubicBezTo>
                  <a:lnTo>
                    <a:pt x="173" y="280"/>
                  </a:lnTo>
                  <a:cubicBezTo>
                    <a:pt x="184" y="280"/>
                    <a:pt x="196" y="280"/>
                    <a:pt x="207" y="277"/>
                  </a:cubicBezTo>
                  <a:cubicBezTo>
                    <a:pt x="230" y="267"/>
                    <a:pt x="247" y="247"/>
                    <a:pt x="264" y="227"/>
                  </a:cubicBezTo>
                  <a:cubicBezTo>
                    <a:pt x="273" y="213"/>
                    <a:pt x="284" y="201"/>
                    <a:pt x="290" y="187"/>
                  </a:cubicBezTo>
                  <a:cubicBezTo>
                    <a:pt x="307" y="147"/>
                    <a:pt x="296" y="97"/>
                    <a:pt x="270" y="61"/>
                  </a:cubicBezTo>
                  <a:cubicBezTo>
                    <a:pt x="240" y="27"/>
                    <a:pt x="196" y="7"/>
                    <a:pt x="153" y="1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 flipH="1">
              <a:off x="1933481" y="1947200"/>
              <a:ext cx="41304" cy="37721"/>
            </a:xfrm>
            <a:custGeom>
              <a:rect b="b" l="l" r="r" t="t"/>
              <a:pathLst>
                <a:path extrusionOk="0" h="284" w="311">
                  <a:moveTo>
                    <a:pt x="144" y="0"/>
                  </a:moveTo>
                  <a:cubicBezTo>
                    <a:pt x="60" y="0"/>
                    <a:pt x="0" y="116"/>
                    <a:pt x="31" y="186"/>
                  </a:cubicBezTo>
                  <a:cubicBezTo>
                    <a:pt x="51" y="240"/>
                    <a:pt x="104" y="273"/>
                    <a:pt x="160" y="280"/>
                  </a:cubicBezTo>
                  <a:cubicBezTo>
                    <a:pt x="164" y="283"/>
                    <a:pt x="171" y="283"/>
                    <a:pt x="177" y="283"/>
                  </a:cubicBezTo>
                  <a:cubicBezTo>
                    <a:pt x="187" y="283"/>
                    <a:pt x="197" y="280"/>
                    <a:pt x="207" y="276"/>
                  </a:cubicBezTo>
                  <a:cubicBezTo>
                    <a:pt x="231" y="269"/>
                    <a:pt x="251" y="246"/>
                    <a:pt x="267" y="226"/>
                  </a:cubicBezTo>
                  <a:cubicBezTo>
                    <a:pt x="277" y="213"/>
                    <a:pt x="284" y="203"/>
                    <a:pt x="290" y="190"/>
                  </a:cubicBezTo>
                  <a:cubicBezTo>
                    <a:pt x="310" y="146"/>
                    <a:pt x="297" y="96"/>
                    <a:pt x="271" y="63"/>
                  </a:cubicBezTo>
                  <a:cubicBezTo>
                    <a:pt x="244" y="27"/>
                    <a:pt x="197" y="7"/>
                    <a:pt x="154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 flipH="1">
              <a:off x="2262968" y="2100465"/>
              <a:ext cx="40905" cy="37854"/>
            </a:xfrm>
            <a:custGeom>
              <a:rect b="b" l="l" r="r" t="t"/>
              <a:pathLst>
                <a:path extrusionOk="0" h="285" w="308">
                  <a:moveTo>
                    <a:pt x="141" y="1"/>
                  </a:moveTo>
                  <a:cubicBezTo>
                    <a:pt x="61" y="1"/>
                    <a:pt x="1" y="118"/>
                    <a:pt x="31" y="188"/>
                  </a:cubicBezTo>
                  <a:cubicBezTo>
                    <a:pt x="51" y="241"/>
                    <a:pt x="105" y="274"/>
                    <a:pt x="161" y="281"/>
                  </a:cubicBezTo>
                  <a:cubicBezTo>
                    <a:pt x="165" y="285"/>
                    <a:pt x="171" y="285"/>
                    <a:pt x="178" y="285"/>
                  </a:cubicBezTo>
                  <a:cubicBezTo>
                    <a:pt x="188" y="285"/>
                    <a:pt x="197" y="281"/>
                    <a:pt x="208" y="277"/>
                  </a:cubicBezTo>
                  <a:cubicBezTo>
                    <a:pt x="231" y="271"/>
                    <a:pt x="251" y="248"/>
                    <a:pt x="268" y="228"/>
                  </a:cubicBezTo>
                  <a:cubicBezTo>
                    <a:pt x="274" y="214"/>
                    <a:pt x="285" y="205"/>
                    <a:pt x="291" y="191"/>
                  </a:cubicBezTo>
                  <a:cubicBezTo>
                    <a:pt x="308" y="148"/>
                    <a:pt x="297" y="98"/>
                    <a:pt x="271" y="65"/>
                  </a:cubicBezTo>
                  <a:cubicBezTo>
                    <a:pt x="241" y="28"/>
                    <a:pt x="197" y="8"/>
                    <a:pt x="154" y="1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 flipH="1">
              <a:off x="2668944" y="2046145"/>
              <a:ext cx="171723" cy="265507"/>
            </a:xfrm>
            <a:custGeom>
              <a:rect b="b" l="l" r="r" t="t"/>
              <a:pathLst>
                <a:path extrusionOk="0" h="1999" w="1293">
                  <a:moveTo>
                    <a:pt x="1079" y="1"/>
                  </a:moveTo>
                  <a:cubicBezTo>
                    <a:pt x="1063" y="1"/>
                    <a:pt x="1046" y="7"/>
                    <a:pt x="1033" y="18"/>
                  </a:cubicBezTo>
                  <a:cubicBezTo>
                    <a:pt x="860" y="114"/>
                    <a:pt x="766" y="304"/>
                    <a:pt x="697" y="487"/>
                  </a:cubicBezTo>
                  <a:cubicBezTo>
                    <a:pt x="626" y="674"/>
                    <a:pt x="574" y="869"/>
                    <a:pt x="443" y="1020"/>
                  </a:cubicBezTo>
                  <a:cubicBezTo>
                    <a:pt x="347" y="1129"/>
                    <a:pt x="214" y="1209"/>
                    <a:pt x="127" y="1326"/>
                  </a:cubicBezTo>
                  <a:cubicBezTo>
                    <a:pt x="31" y="1462"/>
                    <a:pt x="1" y="1642"/>
                    <a:pt x="51" y="1799"/>
                  </a:cubicBezTo>
                  <a:cubicBezTo>
                    <a:pt x="71" y="1856"/>
                    <a:pt x="97" y="1908"/>
                    <a:pt x="144" y="1945"/>
                  </a:cubicBezTo>
                  <a:cubicBezTo>
                    <a:pt x="177" y="1972"/>
                    <a:pt x="234" y="1999"/>
                    <a:pt x="283" y="1999"/>
                  </a:cubicBezTo>
                  <a:cubicBezTo>
                    <a:pt x="307" y="1999"/>
                    <a:pt x="331" y="1992"/>
                    <a:pt x="347" y="1972"/>
                  </a:cubicBezTo>
                  <a:cubicBezTo>
                    <a:pt x="400" y="1916"/>
                    <a:pt x="377" y="1779"/>
                    <a:pt x="383" y="1709"/>
                  </a:cubicBezTo>
                  <a:cubicBezTo>
                    <a:pt x="403" y="1542"/>
                    <a:pt x="494" y="1393"/>
                    <a:pt x="600" y="1266"/>
                  </a:cubicBezTo>
                  <a:cubicBezTo>
                    <a:pt x="706" y="1140"/>
                    <a:pt x="833" y="1029"/>
                    <a:pt x="943" y="906"/>
                  </a:cubicBezTo>
                  <a:cubicBezTo>
                    <a:pt x="1063" y="766"/>
                    <a:pt x="1166" y="607"/>
                    <a:pt x="1239" y="437"/>
                  </a:cubicBezTo>
                  <a:cubicBezTo>
                    <a:pt x="1270" y="374"/>
                    <a:pt x="1293" y="300"/>
                    <a:pt x="1279" y="234"/>
                  </a:cubicBezTo>
                  <a:cubicBezTo>
                    <a:pt x="1266" y="154"/>
                    <a:pt x="1206" y="90"/>
                    <a:pt x="1150" y="38"/>
                  </a:cubicBezTo>
                  <a:cubicBezTo>
                    <a:pt x="1130" y="21"/>
                    <a:pt x="1110" y="1"/>
                    <a:pt x="1083" y="1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 flipH="1">
              <a:off x="2252332" y="1831255"/>
              <a:ext cx="296830" cy="213707"/>
            </a:xfrm>
            <a:custGeom>
              <a:rect b="b" l="l" r="r" t="t"/>
              <a:pathLst>
                <a:path extrusionOk="0" h="1609" w="2235">
                  <a:moveTo>
                    <a:pt x="1935" y="0"/>
                  </a:moveTo>
                  <a:cubicBezTo>
                    <a:pt x="1918" y="0"/>
                    <a:pt x="1901" y="7"/>
                    <a:pt x="1885" y="17"/>
                  </a:cubicBezTo>
                  <a:cubicBezTo>
                    <a:pt x="1832" y="47"/>
                    <a:pt x="1788" y="90"/>
                    <a:pt x="1745" y="134"/>
                  </a:cubicBezTo>
                  <a:cubicBezTo>
                    <a:pt x="1562" y="330"/>
                    <a:pt x="1382" y="540"/>
                    <a:pt x="1136" y="640"/>
                  </a:cubicBezTo>
                  <a:cubicBezTo>
                    <a:pt x="1053" y="673"/>
                    <a:pt x="962" y="693"/>
                    <a:pt x="876" y="720"/>
                  </a:cubicBezTo>
                  <a:cubicBezTo>
                    <a:pt x="683" y="773"/>
                    <a:pt x="493" y="843"/>
                    <a:pt x="333" y="966"/>
                  </a:cubicBezTo>
                  <a:cubicBezTo>
                    <a:pt x="170" y="1086"/>
                    <a:pt x="43" y="1259"/>
                    <a:pt x="10" y="1456"/>
                  </a:cubicBezTo>
                  <a:cubicBezTo>
                    <a:pt x="3" y="1489"/>
                    <a:pt x="0" y="1525"/>
                    <a:pt x="20" y="1556"/>
                  </a:cubicBezTo>
                  <a:cubicBezTo>
                    <a:pt x="43" y="1588"/>
                    <a:pt x="90" y="1596"/>
                    <a:pt x="130" y="1599"/>
                  </a:cubicBezTo>
                  <a:cubicBezTo>
                    <a:pt x="214" y="1605"/>
                    <a:pt x="300" y="1608"/>
                    <a:pt x="383" y="1608"/>
                  </a:cubicBezTo>
                  <a:lnTo>
                    <a:pt x="386" y="1608"/>
                  </a:lnTo>
                  <a:cubicBezTo>
                    <a:pt x="473" y="1608"/>
                    <a:pt x="563" y="1588"/>
                    <a:pt x="563" y="1489"/>
                  </a:cubicBezTo>
                  <a:cubicBezTo>
                    <a:pt x="563" y="1405"/>
                    <a:pt x="580" y="1353"/>
                    <a:pt x="626" y="1279"/>
                  </a:cubicBezTo>
                  <a:cubicBezTo>
                    <a:pt x="713" y="1139"/>
                    <a:pt x="859" y="1036"/>
                    <a:pt x="1022" y="1009"/>
                  </a:cubicBezTo>
                  <a:cubicBezTo>
                    <a:pt x="1149" y="986"/>
                    <a:pt x="1282" y="1006"/>
                    <a:pt x="1408" y="973"/>
                  </a:cubicBezTo>
                  <a:cubicBezTo>
                    <a:pt x="1539" y="943"/>
                    <a:pt x="1645" y="863"/>
                    <a:pt x="1752" y="783"/>
                  </a:cubicBezTo>
                  <a:cubicBezTo>
                    <a:pt x="1892" y="680"/>
                    <a:pt x="2032" y="577"/>
                    <a:pt x="2152" y="454"/>
                  </a:cubicBezTo>
                  <a:cubicBezTo>
                    <a:pt x="2195" y="414"/>
                    <a:pt x="2235" y="363"/>
                    <a:pt x="2227" y="307"/>
                  </a:cubicBezTo>
                  <a:cubicBezTo>
                    <a:pt x="2224" y="267"/>
                    <a:pt x="2198" y="230"/>
                    <a:pt x="2175" y="200"/>
                  </a:cubicBezTo>
                  <a:cubicBezTo>
                    <a:pt x="2121" y="140"/>
                    <a:pt x="2061" y="80"/>
                    <a:pt x="1998" y="30"/>
                  </a:cubicBezTo>
                  <a:cubicBezTo>
                    <a:pt x="1981" y="17"/>
                    <a:pt x="1965" y="4"/>
                    <a:pt x="1941" y="0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 flipH="1">
              <a:off x="1977308" y="2090504"/>
              <a:ext cx="12484" cy="11157"/>
            </a:xfrm>
            <a:custGeom>
              <a:rect b="b" l="l" r="r" t="t"/>
              <a:pathLst>
                <a:path extrusionOk="0" h="84" w="94">
                  <a:moveTo>
                    <a:pt x="93" y="0"/>
                  </a:moveTo>
                  <a:cubicBezTo>
                    <a:pt x="64" y="26"/>
                    <a:pt x="33" y="56"/>
                    <a:pt x="1" y="83"/>
                  </a:cubicBezTo>
                  <a:cubicBezTo>
                    <a:pt x="37" y="63"/>
                    <a:pt x="70" y="33"/>
                    <a:pt x="93" y="0"/>
                  </a:cubicBezTo>
                  <a:close/>
                </a:path>
              </a:pathLst>
            </a:custGeom>
            <a:solidFill>
              <a:srgbClr val="D68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flipH="1">
              <a:off x="1964018" y="1863927"/>
              <a:ext cx="217808" cy="241201"/>
            </a:xfrm>
            <a:custGeom>
              <a:rect b="b" l="l" r="r" t="t"/>
              <a:pathLst>
                <a:path extrusionOk="0" h="1816" w="1640">
                  <a:moveTo>
                    <a:pt x="314" y="1"/>
                  </a:moveTo>
                  <a:cubicBezTo>
                    <a:pt x="241" y="1"/>
                    <a:pt x="168" y="14"/>
                    <a:pt x="114" y="48"/>
                  </a:cubicBezTo>
                  <a:cubicBezTo>
                    <a:pt x="1" y="124"/>
                    <a:pt x="68" y="204"/>
                    <a:pt x="161" y="251"/>
                  </a:cubicBezTo>
                  <a:cubicBezTo>
                    <a:pt x="388" y="357"/>
                    <a:pt x="571" y="494"/>
                    <a:pt x="727" y="693"/>
                  </a:cubicBezTo>
                  <a:cubicBezTo>
                    <a:pt x="867" y="873"/>
                    <a:pt x="977" y="1076"/>
                    <a:pt x="1084" y="1279"/>
                  </a:cubicBezTo>
                  <a:cubicBezTo>
                    <a:pt x="1164" y="1430"/>
                    <a:pt x="1247" y="1582"/>
                    <a:pt x="1287" y="1749"/>
                  </a:cubicBezTo>
                  <a:cubicBezTo>
                    <a:pt x="1293" y="1772"/>
                    <a:pt x="1300" y="1796"/>
                    <a:pt x="1316" y="1809"/>
                  </a:cubicBezTo>
                  <a:cubicBezTo>
                    <a:pt x="1327" y="1816"/>
                    <a:pt x="1340" y="1816"/>
                    <a:pt x="1350" y="1816"/>
                  </a:cubicBezTo>
                  <a:lnTo>
                    <a:pt x="1364" y="1816"/>
                  </a:lnTo>
                  <a:cubicBezTo>
                    <a:pt x="1393" y="1812"/>
                    <a:pt x="1420" y="1802"/>
                    <a:pt x="1447" y="1789"/>
                  </a:cubicBezTo>
                  <a:cubicBezTo>
                    <a:pt x="1479" y="1762"/>
                    <a:pt x="1510" y="1732"/>
                    <a:pt x="1539" y="1706"/>
                  </a:cubicBezTo>
                  <a:cubicBezTo>
                    <a:pt x="1550" y="1692"/>
                    <a:pt x="1556" y="1682"/>
                    <a:pt x="1563" y="1672"/>
                  </a:cubicBezTo>
                  <a:cubicBezTo>
                    <a:pt x="1613" y="1593"/>
                    <a:pt x="1639" y="1496"/>
                    <a:pt x="1639" y="1399"/>
                  </a:cubicBezTo>
                  <a:cubicBezTo>
                    <a:pt x="1636" y="1310"/>
                    <a:pt x="1610" y="1223"/>
                    <a:pt x="1579" y="1136"/>
                  </a:cubicBezTo>
                  <a:cubicBezTo>
                    <a:pt x="1453" y="800"/>
                    <a:pt x="1233" y="497"/>
                    <a:pt x="957" y="271"/>
                  </a:cubicBezTo>
                  <a:cubicBezTo>
                    <a:pt x="824" y="160"/>
                    <a:pt x="674" y="68"/>
                    <a:pt x="508" y="24"/>
                  </a:cubicBezTo>
                  <a:cubicBezTo>
                    <a:pt x="451" y="11"/>
                    <a:pt x="381" y="1"/>
                    <a:pt x="314" y="1"/>
                  </a:cubicBezTo>
                  <a:close/>
                </a:path>
              </a:pathLst>
            </a:custGeom>
            <a:solidFill>
              <a:schemeClr val="dk2">
                <a:alpha val="687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 flipH="1">
              <a:off x="3241989" y="1751170"/>
              <a:ext cx="272659" cy="457432"/>
            </a:xfrm>
            <a:custGeom>
              <a:rect b="b" l="l" r="r" t="t"/>
              <a:pathLst>
                <a:path extrusionOk="0" h="3444" w="2053">
                  <a:moveTo>
                    <a:pt x="354" y="1"/>
                  </a:moveTo>
                  <a:cubicBezTo>
                    <a:pt x="304" y="70"/>
                    <a:pt x="267" y="144"/>
                    <a:pt x="234" y="213"/>
                  </a:cubicBezTo>
                  <a:cubicBezTo>
                    <a:pt x="71" y="577"/>
                    <a:pt x="1" y="1046"/>
                    <a:pt x="1" y="1549"/>
                  </a:cubicBezTo>
                  <a:lnTo>
                    <a:pt x="1" y="1562"/>
                  </a:lnTo>
                  <a:cubicBezTo>
                    <a:pt x="234" y="2135"/>
                    <a:pt x="737" y="2878"/>
                    <a:pt x="1832" y="3444"/>
                  </a:cubicBezTo>
                  <a:cubicBezTo>
                    <a:pt x="1852" y="3421"/>
                    <a:pt x="1869" y="3397"/>
                    <a:pt x="1882" y="3370"/>
                  </a:cubicBezTo>
                  <a:cubicBezTo>
                    <a:pt x="1959" y="3247"/>
                    <a:pt x="1999" y="3101"/>
                    <a:pt x="2019" y="2958"/>
                  </a:cubicBezTo>
                  <a:cubicBezTo>
                    <a:pt x="2052" y="2721"/>
                    <a:pt x="2029" y="2465"/>
                    <a:pt x="1892" y="2265"/>
                  </a:cubicBezTo>
                  <a:cubicBezTo>
                    <a:pt x="1782" y="2102"/>
                    <a:pt x="1613" y="1992"/>
                    <a:pt x="1453" y="1876"/>
                  </a:cubicBezTo>
                  <a:cubicBezTo>
                    <a:pt x="1016" y="1549"/>
                    <a:pt x="650" y="1109"/>
                    <a:pt x="471" y="593"/>
                  </a:cubicBezTo>
                  <a:cubicBezTo>
                    <a:pt x="403" y="404"/>
                    <a:pt x="364" y="204"/>
                    <a:pt x="354" y="1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 flipH="1">
              <a:off x="2105040" y="1468546"/>
              <a:ext cx="570685" cy="125249"/>
            </a:xfrm>
            <a:custGeom>
              <a:rect b="b" l="l" r="r" t="t"/>
              <a:pathLst>
                <a:path extrusionOk="0" h="943" w="4297">
                  <a:moveTo>
                    <a:pt x="1" y="1"/>
                  </a:moveTo>
                  <a:cubicBezTo>
                    <a:pt x="1799" y="11"/>
                    <a:pt x="3254" y="397"/>
                    <a:pt x="4296" y="943"/>
                  </a:cubicBezTo>
                  <a:cubicBezTo>
                    <a:pt x="3254" y="397"/>
                    <a:pt x="1802" y="11"/>
                    <a:pt x="1" y="1"/>
                  </a:cubicBezTo>
                  <a:close/>
                </a:path>
              </a:pathLst>
            </a:custGeom>
            <a:solidFill>
              <a:srgbClr val="D99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 flipH="1">
              <a:off x="2105027" y="1468546"/>
              <a:ext cx="871366" cy="155399"/>
            </a:xfrm>
            <a:custGeom>
              <a:rect b="b" l="l" r="r" t="t"/>
              <a:pathLst>
                <a:path extrusionOk="0" h="1170" w="6561">
                  <a:moveTo>
                    <a:pt x="2115" y="1"/>
                  </a:moveTo>
                  <a:cubicBezTo>
                    <a:pt x="1456" y="4"/>
                    <a:pt x="733" y="91"/>
                    <a:pt x="24" y="240"/>
                  </a:cubicBezTo>
                  <a:cubicBezTo>
                    <a:pt x="14" y="244"/>
                    <a:pt x="7" y="244"/>
                    <a:pt x="0" y="248"/>
                  </a:cubicBezTo>
                  <a:cubicBezTo>
                    <a:pt x="214" y="630"/>
                    <a:pt x="533" y="960"/>
                    <a:pt x="953" y="1059"/>
                  </a:cubicBezTo>
                  <a:cubicBezTo>
                    <a:pt x="1049" y="1083"/>
                    <a:pt x="1142" y="1093"/>
                    <a:pt x="1236" y="1093"/>
                  </a:cubicBezTo>
                  <a:cubicBezTo>
                    <a:pt x="1559" y="1093"/>
                    <a:pt x="1885" y="980"/>
                    <a:pt x="2185" y="853"/>
                  </a:cubicBezTo>
                  <a:cubicBezTo>
                    <a:pt x="2575" y="687"/>
                    <a:pt x="2967" y="494"/>
                    <a:pt x="3391" y="480"/>
                  </a:cubicBezTo>
                  <a:lnTo>
                    <a:pt x="3434" y="480"/>
                  </a:lnTo>
                  <a:cubicBezTo>
                    <a:pt x="3920" y="480"/>
                    <a:pt x="4376" y="713"/>
                    <a:pt x="4825" y="907"/>
                  </a:cubicBezTo>
                  <a:cubicBezTo>
                    <a:pt x="5152" y="1047"/>
                    <a:pt x="5508" y="1170"/>
                    <a:pt x="5858" y="1170"/>
                  </a:cubicBezTo>
                  <a:cubicBezTo>
                    <a:pt x="6001" y="1170"/>
                    <a:pt x="6144" y="1150"/>
                    <a:pt x="6284" y="1099"/>
                  </a:cubicBezTo>
                  <a:cubicBezTo>
                    <a:pt x="6384" y="1063"/>
                    <a:pt x="6480" y="1013"/>
                    <a:pt x="6560" y="943"/>
                  </a:cubicBezTo>
                  <a:cubicBezTo>
                    <a:pt x="5518" y="397"/>
                    <a:pt x="4063" y="11"/>
                    <a:pt x="2265" y="1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 flipH="1">
              <a:off x="2890586" y="2027684"/>
              <a:ext cx="347298" cy="290212"/>
            </a:xfrm>
            <a:custGeom>
              <a:rect b="b" l="l" r="r" t="t"/>
              <a:pathLst>
                <a:path extrusionOk="0" h="2185" w="2615">
                  <a:moveTo>
                    <a:pt x="2090" y="1"/>
                  </a:moveTo>
                  <a:cubicBezTo>
                    <a:pt x="1855" y="1"/>
                    <a:pt x="1620" y="62"/>
                    <a:pt x="1396" y="133"/>
                  </a:cubicBezTo>
                  <a:cubicBezTo>
                    <a:pt x="1104" y="229"/>
                    <a:pt x="814" y="349"/>
                    <a:pt x="564" y="533"/>
                  </a:cubicBezTo>
                  <a:cubicBezTo>
                    <a:pt x="314" y="713"/>
                    <a:pt x="105" y="962"/>
                    <a:pt x="18" y="1259"/>
                  </a:cubicBezTo>
                  <a:cubicBezTo>
                    <a:pt x="8" y="1292"/>
                    <a:pt x="1" y="1325"/>
                    <a:pt x="5" y="1359"/>
                  </a:cubicBezTo>
                  <a:cubicBezTo>
                    <a:pt x="15" y="1418"/>
                    <a:pt x="68" y="1462"/>
                    <a:pt x="118" y="1498"/>
                  </a:cubicBezTo>
                  <a:cubicBezTo>
                    <a:pt x="457" y="1728"/>
                    <a:pt x="860" y="1838"/>
                    <a:pt x="1257" y="1944"/>
                  </a:cubicBezTo>
                  <a:cubicBezTo>
                    <a:pt x="1643" y="2044"/>
                    <a:pt x="2033" y="2147"/>
                    <a:pt x="2432" y="2184"/>
                  </a:cubicBezTo>
                  <a:cubicBezTo>
                    <a:pt x="2438" y="2185"/>
                    <a:pt x="2444" y="2185"/>
                    <a:pt x="2451" y="2185"/>
                  </a:cubicBezTo>
                  <a:cubicBezTo>
                    <a:pt x="2523" y="2185"/>
                    <a:pt x="2614" y="2147"/>
                    <a:pt x="2566" y="2058"/>
                  </a:cubicBezTo>
                  <a:cubicBezTo>
                    <a:pt x="2549" y="2024"/>
                    <a:pt x="2498" y="2001"/>
                    <a:pt x="2472" y="1975"/>
                  </a:cubicBezTo>
                  <a:cubicBezTo>
                    <a:pt x="2435" y="1935"/>
                    <a:pt x="2403" y="1892"/>
                    <a:pt x="2372" y="1844"/>
                  </a:cubicBezTo>
                  <a:cubicBezTo>
                    <a:pt x="2249" y="1661"/>
                    <a:pt x="2169" y="1448"/>
                    <a:pt x="2143" y="1228"/>
                  </a:cubicBezTo>
                  <a:cubicBezTo>
                    <a:pt x="2106" y="929"/>
                    <a:pt x="2172" y="619"/>
                    <a:pt x="2326" y="360"/>
                  </a:cubicBezTo>
                  <a:cubicBezTo>
                    <a:pt x="2372" y="283"/>
                    <a:pt x="2426" y="197"/>
                    <a:pt x="2392" y="113"/>
                  </a:cubicBezTo>
                  <a:cubicBezTo>
                    <a:pt x="2359" y="33"/>
                    <a:pt x="2259" y="10"/>
                    <a:pt x="2172" y="3"/>
                  </a:cubicBezTo>
                  <a:cubicBezTo>
                    <a:pt x="2145" y="1"/>
                    <a:pt x="2117" y="1"/>
                    <a:pt x="2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 flipH="1">
              <a:off x="2922335" y="2181879"/>
              <a:ext cx="146489" cy="117811"/>
            </a:xfrm>
            <a:custGeom>
              <a:rect b="b" l="l" r="r" t="t"/>
              <a:pathLst>
                <a:path extrusionOk="0" h="887" w="1103">
                  <a:moveTo>
                    <a:pt x="718" y="1"/>
                  </a:moveTo>
                  <a:cubicBezTo>
                    <a:pt x="709" y="1"/>
                    <a:pt x="698" y="2"/>
                    <a:pt x="686" y="4"/>
                  </a:cubicBezTo>
                  <a:cubicBezTo>
                    <a:pt x="636" y="15"/>
                    <a:pt x="586" y="31"/>
                    <a:pt x="540" y="51"/>
                  </a:cubicBezTo>
                  <a:cubicBezTo>
                    <a:pt x="443" y="91"/>
                    <a:pt x="357" y="147"/>
                    <a:pt x="277" y="218"/>
                  </a:cubicBezTo>
                  <a:cubicBezTo>
                    <a:pt x="194" y="287"/>
                    <a:pt x="120" y="371"/>
                    <a:pt x="60" y="460"/>
                  </a:cubicBezTo>
                  <a:cubicBezTo>
                    <a:pt x="40" y="487"/>
                    <a:pt x="20" y="517"/>
                    <a:pt x="11" y="547"/>
                  </a:cubicBezTo>
                  <a:cubicBezTo>
                    <a:pt x="3" y="580"/>
                    <a:pt x="0" y="617"/>
                    <a:pt x="17" y="647"/>
                  </a:cubicBezTo>
                  <a:cubicBezTo>
                    <a:pt x="27" y="667"/>
                    <a:pt x="43" y="680"/>
                    <a:pt x="60" y="694"/>
                  </a:cubicBezTo>
                  <a:cubicBezTo>
                    <a:pt x="151" y="763"/>
                    <a:pt x="263" y="787"/>
                    <a:pt x="374" y="803"/>
                  </a:cubicBezTo>
                  <a:cubicBezTo>
                    <a:pt x="573" y="837"/>
                    <a:pt x="773" y="860"/>
                    <a:pt x="973" y="883"/>
                  </a:cubicBezTo>
                  <a:cubicBezTo>
                    <a:pt x="987" y="885"/>
                    <a:pt x="1001" y="886"/>
                    <a:pt x="1016" y="886"/>
                  </a:cubicBezTo>
                  <a:cubicBezTo>
                    <a:pt x="1036" y="886"/>
                    <a:pt x="1055" y="883"/>
                    <a:pt x="1073" y="874"/>
                  </a:cubicBezTo>
                  <a:cubicBezTo>
                    <a:pt x="1082" y="866"/>
                    <a:pt x="1093" y="860"/>
                    <a:pt x="1096" y="850"/>
                  </a:cubicBezTo>
                  <a:cubicBezTo>
                    <a:pt x="1102" y="837"/>
                    <a:pt x="1099" y="823"/>
                    <a:pt x="1099" y="811"/>
                  </a:cubicBezTo>
                  <a:cubicBezTo>
                    <a:pt x="1066" y="647"/>
                    <a:pt x="983" y="504"/>
                    <a:pt x="913" y="354"/>
                  </a:cubicBezTo>
                  <a:cubicBezTo>
                    <a:pt x="866" y="257"/>
                    <a:pt x="823" y="158"/>
                    <a:pt x="783" y="58"/>
                  </a:cubicBezTo>
                  <a:cubicBezTo>
                    <a:pt x="767" y="16"/>
                    <a:pt x="752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 flipH="1">
              <a:off x="1840577" y="1454202"/>
              <a:ext cx="1695718" cy="1202154"/>
            </a:xfrm>
            <a:custGeom>
              <a:rect b="b" l="l" r="r" t="t"/>
              <a:pathLst>
                <a:path extrusionOk="0" h="9051" w="12768">
                  <a:moveTo>
                    <a:pt x="7963" y="1775"/>
                  </a:moveTo>
                  <a:cubicBezTo>
                    <a:pt x="8220" y="1775"/>
                    <a:pt x="8464" y="1832"/>
                    <a:pt x="8678" y="2007"/>
                  </a:cubicBezTo>
                  <a:cubicBezTo>
                    <a:pt x="8698" y="2023"/>
                    <a:pt x="8712" y="2047"/>
                    <a:pt x="8741" y="2077"/>
                  </a:cubicBezTo>
                  <a:cubicBezTo>
                    <a:pt x="8698" y="2174"/>
                    <a:pt x="8658" y="2260"/>
                    <a:pt x="8612" y="2360"/>
                  </a:cubicBezTo>
                  <a:cubicBezTo>
                    <a:pt x="8453" y="2317"/>
                    <a:pt x="8297" y="2297"/>
                    <a:pt x="8144" y="2297"/>
                  </a:cubicBezTo>
                  <a:cubicBezTo>
                    <a:pt x="7835" y="2297"/>
                    <a:pt x="7537" y="2378"/>
                    <a:pt x="7250" y="2517"/>
                  </a:cubicBezTo>
                  <a:cubicBezTo>
                    <a:pt x="7137" y="2303"/>
                    <a:pt x="7150" y="2166"/>
                    <a:pt x="7293" y="2010"/>
                  </a:cubicBezTo>
                  <a:cubicBezTo>
                    <a:pt x="7423" y="1867"/>
                    <a:pt x="7593" y="1800"/>
                    <a:pt x="7776" y="1784"/>
                  </a:cubicBezTo>
                  <a:cubicBezTo>
                    <a:pt x="7839" y="1778"/>
                    <a:pt x="7901" y="1775"/>
                    <a:pt x="7963" y="1775"/>
                  </a:cubicBezTo>
                  <a:close/>
                  <a:moveTo>
                    <a:pt x="7973" y="1083"/>
                  </a:moveTo>
                  <a:cubicBezTo>
                    <a:pt x="8313" y="1083"/>
                    <a:pt x="8653" y="1146"/>
                    <a:pt x="8988" y="1261"/>
                  </a:cubicBezTo>
                  <a:cubicBezTo>
                    <a:pt x="9175" y="1324"/>
                    <a:pt x="9345" y="1421"/>
                    <a:pt x="9441" y="1607"/>
                  </a:cubicBezTo>
                  <a:cubicBezTo>
                    <a:pt x="9258" y="1701"/>
                    <a:pt x="9081" y="1790"/>
                    <a:pt x="8895" y="1884"/>
                  </a:cubicBezTo>
                  <a:cubicBezTo>
                    <a:pt x="8628" y="1654"/>
                    <a:pt x="8327" y="1550"/>
                    <a:pt x="8003" y="1550"/>
                  </a:cubicBezTo>
                  <a:cubicBezTo>
                    <a:pt x="7863" y="1550"/>
                    <a:pt x="7718" y="1570"/>
                    <a:pt x="7570" y="1607"/>
                  </a:cubicBezTo>
                  <a:cubicBezTo>
                    <a:pt x="7430" y="1641"/>
                    <a:pt x="7293" y="1724"/>
                    <a:pt x="7180" y="1817"/>
                  </a:cubicBezTo>
                  <a:cubicBezTo>
                    <a:pt x="6920" y="2037"/>
                    <a:pt x="6894" y="2303"/>
                    <a:pt x="7080" y="2606"/>
                  </a:cubicBezTo>
                  <a:cubicBezTo>
                    <a:pt x="6960" y="2713"/>
                    <a:pt x="6840" y="2819"/>
                    <a:pt x="6723" y="2926"/>
                  </a:cubicBezTo>
                  <a:cubicBezTo>
                    <a:pt x="6264" y="2713"/>
                    <a:pt x="6108" y="2197"/>
                    <a:pt x="6374" y="1777"/>
                  </a:cubicBezTo>
                  <a:cubicBezTo>
                    <a:pt x="6554" y="1494"/>
                    <a:pt x="6817" y="1318"/>
                    <a:pt x="7127" y="1218"/>
                  </a:cubicBezTo>
                  <a:cubicBezTo>
                    <a:pt x="7409" y="1126"/>
                    <a:pt x="7691" y="1083"/>
                    <a:pt x="7973" y="1083"/>
                  </a:cubicBezTo>
                  <a:close/>
                  <a:moveTo>
                    <a:pt x="9948" y="1784"/>
                  </a:moveTo>
                  <a:cubicBezTo>
                    <a:pt x="10231" y="1784"/>
                    <a:pt x="10504" y="1856"/>
                    <a:pt x="10756" y="2034"/>
                  </a:cubicBezTo>
                  <a:cubicBezTo>
                    <a:pt x="10930" y="2157"/>
                    <a:pt x="11043" y="2314"/>
                    <a:pt x="11089" y="2540"/>
                  </a:cubicBezTo>
                  <a:cubicBezTo>
                    <a:pt x="10696" y="2603"/>
                    <a:pt x="10370" y="2769"/>
                    <a:pt x="10160" y="3119"/>
                  </a:cubicBezTo>
                  <a:cubicBezTo>
                    <a:pt x="10100" y="3119"/>
                    <a:pt x="10041" y="3120"/>
                    <a:pt x="9983" y="3120"/>
                  </a:cubicBezTo>
                  <a:cubicBezTo>
                    <a:pt x="9924" y="3120"/>
                    <a:pt x="9866" y="3119"/>
                    <a:pt x="9808" y="3116"/>
                  </a:cubicBezTo>
                  <a:cubicBezTo>
                    <a:pt x="9768" y="3113"/>
                    <a:pt x="9717" y="3089"/>
                    <a:pt x="9697" y="3056"/>
                  </a:cubicBezTo>
                  <a:cubicBezTo>
                    <a:pt x="9501" y="2756"/>
                    <a:pt x="9205" y="2596"/>
                    <a:pt x="8888" y="2466"/>
                  </a:cubicBezTo>
                  <a:cubicBezTo>
                    <a:pt x="8852" y="2449"/>
                    <a:pt x="8818" y="2433"/>
                    <a:pt x="8765" y="2406"/>
                  </a:cubicBezTo>
                  <a:cubicBezTo>
                    <a:pt x="8952" y="2047"/>
                    <a:pt x="9248" y="1874"/>
                    <a:pt x="9614" y="1814"/>
                  </a:cubicBezTo>
                  <a:cubicBezTo>
                    <a:pt x="9726" y="1794"/>
                    <a:pt x="9838" y="1784"/>
                    <a:pt x="9948" y="1784"/>
                  </a:cubicBezTo>
                  <a:close/>
                  <a:moveTo>
                    <a:pt x="8148" y="2542"/>
                  </a:moveTo>
                  <a:cubicBezTo>
                    <a:pt x="8301" y="2542"/>
                    <a:pt x="8452" y="2568"/>
                    <a:pt x="8602" y="2626"/>
                  </a:cubicBezTo>
                  <a:cubicBezTo>
                    <a:pt x="8785" y="2696"/>
                    <a:pt x="8961" y="2776"/>
                    <a:pt x="9135" y="2866"/>
                  </a:cubicBezTo>
                  <a:cubicBezTo>
                    <a:pt x="9278" y="2939"/>
                    <a:pt x="9388" y="3049"/>
                    <a:pt x="9468" y="3182"/>
                  </a:cubicBezTo>
                  <a:cubicBezTo>
                    <a:pt x="9314" y="3329"/>
                    <a:pt x="9161" y="3468"/>
                    <a:pt x="9015" y="3619"/>
                  </a:cubicBezTo>
                  <a:cubicBezTo>
                    <a:pt x="8965" y="3672"/>
                    <a:pt x="8905" y="3672"/>
                    <a:pt x="8838" y="3679"/>
                  </a:cubicBezTo>
                  <a:cubicBezTo>
                    <a:pt x="8692" y="3688"/>
                    <a:pt x="8538" y="3699"/>
                    <a:pt x="8395" y="3732"/>
                  </a:cubicBezTo>
                  <a:cubicBezTo>
                    <a:pt x="8159" y="3788"/>
                    <a:pt x="7993" y="3935"/>
                    <a:pt x="7922" y="4178"/>
                  </a:cubicBezTo>
                  <a:cubicBezTo>
                    <a:pt x="7913" y="4215"/>
                    <a:pt x="7896" y="4252"/>
                    <a:pt x="7879" y="4301"/>
                  </a:cubicBezTo>
                  <a:cubicBezTo>
                    <a:pt x="7765" y="4275"/>
                    <a:pt x="7654" y="4263"/>
                    <a:pt x="7545" y="4263"/>
                  </a:cubicBezTo>
                  <a:cubicBezTo>
                    <a:pt x="7198" y="4263"/>
                    <a:pt x="6881" y="4391"/>
                    <a:pt x="6584" y="4604"/>
                  </a:cubicBezTo>
                  <a:cubicBezTo>
                    <a:pt x="6474" y="4515"/>
                    <a:pt x="6457" y="4395"/>
                    <a:pt x="6457" y="4272"/>
                  </a:cubicBezTo>
                  <a:cubicBezTo>
                    <a:pt x="6468" y="3572"/>
                    <a:pt x="6917" y="2773"/>
                    <a:pt x="7796" y="2583"/>
                  </a:cubicBezTo>
                  <a:cubicBezTo>
                    <a:pt x="7914" y="2557"/>
                    <a:pt x="8032" y="2542"/>
                    <a:pt x="8148" y="2542"/>
                  </a:cubicBezTo>
                  <a:close/>
                  <a:moveTo>
                    <a:pt x="11318" y="2746"/>
                  </a:moveTo>
                  <a:cubicBezTo>
                    <a:pt x="11354" y="2746"/>
                    <a:pt x="11390" y="2747"/>
                    <a:pt x="11426" y="2749"/>
                  </a:cubicBezTo>
                  <a:cubicBezTo>
                    <a:pt x="11718" y="2769"/>
                    <a:pt x="11989" y="2876"/>
                    <a:pt x="12218" y="3056"/>
                  </a:cubicBezTo>
                  <a:cubicBezTo>
                    <a:pt x="12488" y="3265"/>
                    <a:pt x="12508" y="3416"/>
                    <a:pt x="12434" y="3662"/>
                  </a:cubicBezTo>
                  <a:cubicBezTo>
                    <a:pt x="12298" y="4128"/>
                    <a:pt x="12015" y="4487"/>
                    <a:pt x="11646" y="4817"/>
                  </a:cubicBezTo>
                  <a:cubicBezTo>
                    <a:pt x="11369" y="4118"/>
                    <a:pt x="11030" y="3496"/>
                    <a:pt x="10324" y="3162"/>
                  </a:cubicBezTo>
                  <a:cubicBezTo>
                    <a:pt x="10603" y="2861"/>
                    <a:pt x="10942" y="2746"/>
                    <a:pt x="11318" y="2746"/>
                  </a:cubicBezTo>
                  <a:close/>
                  <a:moveTo>
                    <a:pt x="6527" y="222"/>
                  </a:moveTo>
                  <a:cubicBezTo>
                    <a:pt x="7363" y="222"/>
                    <a:pt x="8190" y="311"/>
                    <a:pt x="9012" y="502"/>
                  </a:cubicBezTo>
                  <a:cubicBezTo>
                    <a:pt x="9648" y="651"/>
                    <a:pt x="10267" y="861"/>
                    <a:pt x="10843" y="1175"/>
                  </a:cubicBezTo>
                  <a:cubicBezTo>
                    <a:pt x="11289" y="1414"/>
                    <a:pt x="11698" y="1701"/>
                    <a:pt x="12029" y="2094"/>
                  </a:cubicBezTo>
                  <a:cubicBezTo>
                    <a:pt x="12182" y="2280"/>
                    <a:pt x="12311" y="2486"/>
                    <a:pt x="12391" y="2716"/>
                  </a:cubicBezTo>
                  <a:cubicBezTo>
                    <a:pt x="12408" y="2769"/>
                    <a:pt x="12418" y="2823"/>
                    <a:pt x="12445" y="2923"/>
                  </a:cubicBezTo>
                  <a:cubicBezTo>
                    <a:pt x="12088" y="2688"/>
                    <a:pt x="11754" y="2525"/>
                    <a:pt x="11375" y="2525"/>
                  </a:cubicBezTo>
                  <a:cubicBezTo>
                    <a:pt x="11361" y="2525"/>
                    <a:pt x="11347" y="2526"/>
                    <a:pt x="11332" y="2526"/>
                  </a:cubicBezTo>
                  <a:cubicBezTo>
                    <a:pt x="11312" y="2503"/>
                    <a:pt x="11299" y="2493"/>
                    <a:pt x="11296" y="2483"/>
                  </a:cubicBezTo>
                  <a:cubicBezTo>
                    <a:pt x="11106" y="1837"/>
                    <a:pt x="10610" y="1624"/>
                    <a:pt x="10004" y="1570"/>
                  </a:cubicBezTo>
                  <a:cubicBezTo>
                    <a:pt x="9957" y="1565"/>
                    <a:pt x="9911" y="1564"/>
                    <a:pt x="9863" y="1564"/>
                  </a:cubicBezTo>
                  <a:cubicBezTo>
                    <a:pt x="9792" y="1564"/>
                    <a:pt x="9719" y="1567"/>
                    <a:pt x="9641" y="1567"/>
                  </a:cubicBezTo>
                  <a:cubicBezTo>
                    <a:pt x="9505" y="1224"/>
                    <a:pt x="9201" y="1081"/>
                    <a:pt x="8865" y="995"/>
                  </a:cubicBezTo>
                  <a:cubicBezTo>
                    <a:pt x="8569" y="918"/>
                    <a:pt x="8271" y="874"/>
                    <a:pt x="7972" y="874"/>
                  </a:cubicBezTo>
                  <a:cubicBezTo>
                    <a:pt x="7714" y="874"/>
                    <a:pt x="7456" y="907"/>
                    <a:pt x="7200" y="978"/>
                  </a:cubicBezTo>
                  <a:cubicBezTo>
                    <a:pt x="6787" y="1091"/>
                    <a:pt x="6428" y="1301"/>
                    <a:pt x="6188" y="1670"/>
                  </a:cubicBezTo>
                  <a:cubicBezTo>
                    <a:pt x="5911" y="2097"/>
                    <a:pt x="5971" y="2603"/>
                    <a:pt x="6344" y="2949"/>
                  </a:cubicBezTo>
                  <a:cubicBezTo>
                    <a:pt x="6411" y="3013"/>
                    <a:pt x="6491" y="3056"/>
                    <a:pt x="6564" y="3102"/>
                  </a:cubicBezTo>
                  <a:cubicBezTo>
                    <a:pt x="6468" y="3325"/>
                    <a:pt x="6368" y="3552"/>
                    <a:pt x="6271" y="3768"/>
                  </a:cubicBezTo>
                  <a:cubicBezTo>
                    <a:pt x="6091" y="3785"/>
                    <a:pt x="5911" y="3788"/>
                    <a:pt x="5735" y="3828"/>
                  </a:cubicBezTo>
                  <a:cubicBezTo>
                    <a:pt x="5418" y="3898"/>
                    <a:pt x="5139" y="4058"/>
                    <a:pt x="4885" y="4258"/>
                  </a:cubicBezTo>
                  <a:cubicBezTo>
                    <a:pt x="4823" y="4308"/>
                    <a:pt x="4767" y="4337"/>
                    <a:pt x="4701" y="4337"/>
                  </a:cubicBezTo>
                  <a:cubicBezTo>
                    <a:pt x="4666" y="4337"/>
                    <a:pt x="4629" y="4329"/>
                    <a:pt x="4586" y="4312"/>
                  </a:cubicBezTo>
                  <a:cubicBezTo>
                    <a:pt x="4465" y="4264"/>
                    <a:pt x="4339" y="4248"/>
                    <a:pt x="4212" y="4248"/>
                  </a:cubicBezTo>
                  <a:cubicBezTo>
                    <a:pt x="4105" y="4248"/>
                    <a:pt x="3997" y="4259"/>
                    <a:pt x="3890" y="4275"/>
                  </a:cubicBezTo>
                  <a:cubicBezTo>
                    <a:pt x="3451" y="4341"/>
                    <a:pt x="3051" y="4515"/>
                    <a:pt x="2701" y="4794"/>
                  </a:cubicBezTo>
                  <a:cubicBezTo>
                    <a:pt x="2452" y="4997"/>
                    <a:pt x="2238" y="5231"/>
                    <a:pt x="2175" y="5566"/>
                  </a:cubicBezTo>
                  <a:cubicBezTo>
                    <a:pt x="2148" y="5560"/>
                    <a:pt x="2125" y="5560"/>
                    <a:pt x="2108" y="5553"/>
                  </a:cubicBezTo>
                  <a:cubicBezTo>
                    <a:pt x="1589" y="5300"/>
                    <a:pt x="1106" y="4994"/>
                    <a:pt x="730" y="4544"/>
                  </a:cubicBezTo>
                  <a:cubicBezTo>
                    <a:pt x="634" y="4431"/>
                    <a:pt x="543" y="4308"/>
                    <a:pt x="474" y="4175"/>
                  </a:cubicBezTo>
                  <a:cubicBezTo>
                    <a:pt x="180" y="3648"/>
                    <a:pt x="194" y="3113"/>
                    <a:pt x="457" y="2583"/>
                  </a:cubicBezTo>
                  <a:cubicBezTo>
                    <a:pt x="640" y="2214"/>
                    <a:pt x="929" y="1927"/>
                    <a:pt x="1253" y="1677"/>
                  </a:cubicBezTo>
                  <a:cubicBezTo>
                    <a:pt x="1742" y="1298"/>
                    <a:pt x="2292" y="1028"/>
                    <a:pt x="2871" y="818"/>
                  </a:cubicBezTo>
                  <a:cubicBezTo>
                    <a:pt x="3760" y="499"/>
                    <a:pt x="4682" y="325"/>
                    <a:pt x="5625" y="256"/>
                  </a:cubicBezTo>
                  <a:cubicBezTo>
                    <a:pt x="5926" y="233"/>
                    <a:pt x="6227" y="222"/>
                    <a:pt x="6527" y="222"/>
                  </a:cubicBezTo>
                  <a:close/>
                  <a:moveTo>
                    <a:pt x="9895" y="3354"/>
                  </a:moveTo>
                  <a:cubicBezTo>
                    <a:pt x="9970" y="3354"/>
                    <a:pt x="10048" y="3366"/>
                    <a:pt x="10127" y="3388"/>
                  </a:cubicBezTo>
                  <a:cubicBezTo>
                    <a:pt x="10273" y="3428"/>
                    <a:pt x="10427" y="3496"/>
                    <a:pt x="10544" y="3592"/>
                  </a:cubicBezTo>
                  <a:cubicBezTo>
                    <a:pt x="10959" y="3922"/>
                    <a:pt x="11213" y="4367"/>
                    <a:pt x="11379" y="4864"/>
                  </a:cubicBezTo>
                  <a:cubicBezTo>
                    <a:pt x="11409" y="4957"/>
                    <a:pt x="11399" y="5020"/>
                    <a:pt x="11309" y="5080"/>
                  </a:cubicBezTo>
                  <a:cubicBezTo>
                    <a:pt x="10673" y="5514"/>
                    <a:pt x="9974" y="5806"/>
                    <a:pt x="9231" y="6003"/>
                  </a:cubicBezTo>
                  <a:cubicBezTo>
                    <a:pt x="9225" y="6003"/>
                    <a:pt x="9218" y="5999"/>
                    <a:pt x="9195" y="5990"/>
                  </a:cubicBezTo>
                  <a:cubicBezTo>
                    <a:pt x="9048" y="5297"/>
                    <a:pt x="8745" y="4714"/>
                    <a:pt x="8096" y="4358"/>
                  </a:cubicBezTo>
                  <a:cubicBezTo>
                    <a:pt x="8136" y="4141"/>
                    <a:pt x="8259" y="4005"/>
                    <a:pt x="8472" y="3958"/>
                  </a:cubicBezTo>
                  <a:cubicBezTo>
                    <a:pt x="8577" y="3935"/>
                    <a:pt x="8684" y="3917"/>
                    <a:pt x="8791" y="3917"/>
                  </a:cubicBezTo>
                  <a:cubicBezTo>
                    <a:pt x="8807" y="3917"/>
                    <a:pt x="8822" y="3918"/>
                    <a:pt x="8838" y="3918"/>
                  </a:cubicBezTo>
                  <a:cubicBezTo>
                    <a:pt x="8854" y="3920"/>
                    <a:pt x="8870" y="3920"/>
                    <a:pt x="8885" y="3920"/>
                  </a:cubicBezTo>
                  <a:cubicBezTo>
                    <a:pt x="9021" y="3920"/>
                    <a:pt x="9125" y="3866"/>
                    <a:pt x="9215" y="3758"/>
                  </a:cubicBezTo>
                  <a:cubicBezTo>
                    <a:pt x="9271" y="3688"/>
                    <a:pt x="9341" y="3632"/>
                    <a:pt x="9408" y="3565"/>
                  </a:cubicBezTo>
                  <a:cubicBezTo>
                    <a:pt x="9551" y="3420"/>
                    <a:pt x="9716" y="3354"/>
                    <a:pt x="9895" y="3354"/>
                  </a:cubicBezTo>
                  <a:close/>
                  <a:moveTo>
                    <a:pt x="4213" y="4494"/>
                  </a:moveTo>
                  <a:cubicBezTo>
                    <a:pt x="4259" y="4494"/>
                    <a:pt x="4306" y="4495"/>
                    <a:pt x="4353" y="4498"/>
                  </a:cubicBezTo>
                  <a:cubicBezTo>
                    <a:pt x="4416" y="4498"/>
                    <a:pt x="4479" y="4518"/>
                    <a:pt x="4559" y="4531"/>
                  </a:cubicBezTo>
                  <a:cubicBezTo>
                    <a:pt x="4486" y="4678"/>
                    <a:pt x="4410" y="4804"/>
                    <a:pt x="4363" y="4940"/>
                  </a:cubicBezTo>
                  <a:cubicBezTo>
                    <a:pt x="4316" y="5074"/>
                    <a:pt x="4300" y="5217"/>
                    <a:pt x="4266" y="5374"/>
                  </a:cubicBezTo>
                  <a:cubicBezTo>
                    <a:pt x="3850" y="5403"/>
                    <a:pt x="3554" y="5610"/>
                    <a:pt x="3414" y="6046"/>
                  </a:cubicBezTo>
                  <a:cubicBezTo>
                    <a:pt x="3071" y="5926"/>
                    <a:pt x="2731" y="5813"/>
                    <a:pt x="2361" y="5686"/>
                  </a:cubicBezTo>
                  <a:cubicBezTo>
                    <a:pt x="2392" y="5580"/>
                    <a:pt x="2401" y="5503"/>
                    <a:pt x="2432" y="5434"/>
                  </a:cubicBezTo>
                  <a:cubicBezTo>
                    <a:pt x="2455" y="5377"/>
                    <a:pt x="2495" y="5320"/>
                    <a:pt x="2538" y="5274"/>
                  </a:cubicBezTo>
                  <a:cubicBezTo>
                    <a:pt x="2990" y="4763"/>
                    <a:pt x="3546" y="4494"/>
                    <a:pt x="4213" y="4494"/>
                  </a:cubicBezTo>
                  <a:close/>
                  <a:moveTo>
                    <a:pt x="4249" y="5616"/>
                  </a:moveTo>
                  <a:cubicBezTo>
                    <a:pt x="4253" y="5616"/>
                    <a:pt x="4258" y="5617"/>
                    <a:pt x="4263" y="5617"/>
                  </a:cubicBezTo>
                  <a:cubicBezTo>
                    <a:pt x="4366" y="5833"/>
                    <a:pt x="4463" y="6043"/>
                    <a:pt x="4576" y="6279"/>
                  </a:cubicBezTo>
                  <a:cubicBezTo>
                    <a:pt x="4250" y="6216"/>
                    <a:pt x="3940" y="6156"/>
                    <a:pt x="3627" y="6096"/>
                  </a:cubicBezTo>
                  <a:cubicBezTo>
                    <a:pt x="3696" y="5811"/>
                    <a:pt x="3962" y="5616"/>
                    <a:pt x="4249" y="5616"/>
                  </a:cubicBezTo>
                  <a:close/>
                  <a:moveTo>
                    <a:pt x="6091" y="3956"/>
                  </a:moveTo>
                  <a:cubicBezTo>
                    <a:pt x="6130" y="3956"/>
                    <a:pt x="6169" y="3958"/>
                    <a:pt x="6211" y="3958"/>
                  </a:cubicBezTo>
                  <a:cubicBezTo>
                    <a:pt x="6258" y="4495"/>
                    <a:pt x="6258" y="4495"/>
                    <a:pt x="6444" y="4731"/>
                  </a:cubicBezTo>
                  <a:cubicBezTo>
                    <a:pt x="6361" y="4884"/>
                    <a:pt x="6284" y="5044"/>
                    <a:pt x="6194" y="5194"/>
                  </a:cubicBezTo>
                  <a:cubicBezTo>
                    <a:pt x="6141" y="5280"/>
                    <a:pt x="6081" y="5370"/>
                    <a:pt x="6001" y="5434"/>
                  </a:cubicBezTo>
                  <a:cubicBezTo>
                    <a:pt x="5704" y="5666"/>
                    <a:pt x="5518" y="5956"/>
                    <a:pt x="5518" y="6376"/>
                  </a:cubicBezTo>
                  <a:cubicBezTo>
                    <a:pt x="5329" y="6356"/>
                    <a:pt x="5149" y="6342"/>
                    <a:pt x="4972" y="6319"/>
                  </a:cubicBezTo>
                  <a:cubicBezTo>
                    <a:pt x="4932" y="6316"/>
                    <a:pt x="4893" y="6279"/>
                    <a:pt x="4859" y="6250"/>
                  </a:cubicBezTo>
                  <a:cubicBezTo>
                    <a:pt x="4690" y="6096"/>
                    <a:pt x="4570" y="5906"/>
                    <a:pt x="4522" y="5686"/>
                  </a:cubicBezTo>
                  <a:cubicBezTo>
                    <a:pt x="4446" y="5307"/>
                    <a:pt x="4493" y="4940"/>
                    <a:pt x="4762" y="4641"/>
                  </a:cubicBezTo>
                  <a:cubicBezTo>
                    <a:pt x="5096" y="4272"/>
                    <a:pt x="5515" y="4045"/>
                    <a:pt x="6008" y="3961"/>
                  </a:cubicBezTo>
                  <a:cubicBezTo>
                    <a:pt x="6035" y="3957"/>
                    <a:pt x="6063" y="3956"/>
                    <a:pt x="6091" y="3956"/>
                  </a:cubicBezTo>
                  <a:close/>
                  <a:moveTo>
                    <a:pt x="7532" y="4495"/>
                  </a:moveTo>
                  <a:cubicBezTo>
                    <a:pt x="7825" y="4495"/>
                    <a:pt x="8128" y="4600"/>
                    <a:pt x="8372" y="4857"/>
                  </a:cubicBezTo>
                  <a:cubicBezTo>
                    <a:pt x="8655" y="5157"/>
                    <a:pt x="8858" y="5517"/>
                    <a:pt x="8928" y="5936"/>
                  </a:cubicBezTo>
                  <a:cubicBezTo>
                    <a:pt x="8935" y="5966"/>
                    <a:pt x="8938" y="5999"/>
                    <a:pt x="8938" y="6033"/>
                  </a:cubicBezTo>
                  <a:cubicBezTo>
                    <a:pt x="8941" y="6046"/>
                    <a:pt x="8932" y="6056"/>
                    <a:pt x="8925" y="6086"/>
                  </a:cubicBezTo>
                  <a:cubicBezTo>
                    <a:pt x="8068" y="6295"/>
                    <a:pt x="7196" y="6394"/>
                    <a:pt x="6305" y="6394"/>
                  </a:cubicBezTo>
                  <a:cubicBezTo>
                    <a:pt x="6105" y="6394"/>
                    <a:pt x="5904" y="6389"/>
                    <a:pt x="5701" y="6379"/>
                  </a:cubicBezTo>
                  <a:cubicBezTo>
                    <a:pt x="5724" y="6126"/>
                    <a:pt x="5788" y="5906"/>
                    <a:pt x="5971" y="5756"/>
                  </a:cubicBezTo>
                  <a:cubicBezTo>
                    <a:pt x="6208" y="5560"/>
                    <a:pt x="6377" y="5326"/>
                    <a:pt x="6514" y="5051"/>
                  </a:cubicBezTo>
                  <a:cubicBezTo>
                    <a:pt x="6672" y="4734"/>
                    <a:pt x="7090" y="4495"/>
                    <a:pt x="7532" y="4495"/>
                  </a:cubicBezTo>
                  <a:close/>
                  <a:moveTo>
                    <a:pt x="12488" y="4112"/>
                  </a:moveTo>
                  <a:cubicBezTo>
                    <a:pt x="12468" y="4821"/>
                    <a:pt x="12382" y="5510"/>
                    <a:pt x="12205" y="6186"/>
                  </a:cubicBezTo>
                  <a:cubicBezTo>
                    <a:pt x="12098" y="6592"/>
                    <a:pt x="11912" y="6952"/>
                    <a:pt x="11682" y="7295"/>
                  </a:cubicBezTo>
                  <a:cubicBezTo>
                    <a:pt x="11475" y="7595"/>
                    <a:pt x="11203" y="7811"/>
                    <a:pt x="10876" y="7957"/>
                  </a:cubicBezTo>
                  <a:cubicBezTo>
                    <a:pt x="10054" y="8327"/>
                    <a:pt x="9195" y="8567"/>
                    <a:pt x="8299" y="8650"/>
                  </a:cubicBezTo>
                  <a:cubicBezTo>
                    <a:pt x="7643" y="8710"/>
                    <a:pt x="6983" y="8760"/>
                    <a:pt x="6328" y="8787"/>
                  </a:cubicBezTo>
                  <a:cubicBezTo>
                    <a:pt x="6139" y="8795"/>
                    <a:pt x="5951" y="8800"/>
                    <a:pt x="5762" y="8800"/>
                  </a:cubicBezTo>
                  <a:cubicBezTo>
                    <a:pt x="5193" y="8800"/>
                    <a:pt x="4626" y="8759"/>
                    <a:pt x="4063" y="8654"/>
                  </a:cubicBezTo>
                  <a:cubicBezTo>
                    <a:pt x="3384" y="8527"/>
                    <a:pt x="2741" y="8291"/>
                    <a:pt x="2148" y="7937"/>
                  </a:cubicBezTo>
                  <a:cubicBezTo>
                    <a:pt x="1519" y="7561"/>
                    <a:pt x="1066" y="7018"/>
                    <a:pt x="820" y="6322"/>
                  </a:cubicBezTo>
                  <a:cubicBezTo>
                    <a:pt x="626" y="5790"/>
                    <a:pt x="447" y="5251"/>
                    <a:pt x="337" y="4691"/>
                  </a:cubicBezTo>
                  <a:cubicBezTo>
                    <a:pt x="317" y="4591"/>
                    <a:pt x="310" y="4487"/>
                    <a:pt x="297" y="4384"/>
                  </a:cubicBezTo>
                  <a:cubicBezTo>
                    <a:pt x="310" y="4381"/>
                    <a:pt x="320" y="4375"/>
                    <a:pt x="334" y="4371"/>
                  </a:cubicBezTo>
                  <a:cubicBezTo>
                    <a:pt x="347" y="4384"/>
                    <a:pt x="363" y="4391"/>
                    <a:pt x="374" y="4407"/>
                  </a:cubicBezTo>
                  <a:cubicBezTo>
                    <a:pt x="703" y="4927"/>
                    <a:pt x="1169" y="5297"/>
                    <a:pt x="1699" y="5597"/>
                  </a:cubicBezTo>
                  <a:cubicBezTo>
                    <a:pt x="2388" y="5990"/>
                    <a:pt x="3127" y="6239"/>
                    <a:pt x="3900" y="6396"/>
                  </a:cubicBezTo>
                  <a:cubicBezTo>
                    <a:pt x="4699" y="6558"/>
                    <a:pt x="5496" y="6641"/>
                    <a:pt x="6289" y="6641"/>
                  </a:cubicBezTo>
                  <a:cubicBezTo>
                    <a:pt x="7395" y="6641"/>
                    <a:pt x="8495" y="6480"/>
                    <a:pt x="9588" y="6146"/>
                  </a:cubicBezTo>
                  <a:cubicBezTo>
                    <a:pt x="10120" y="5983"/>
                    <a:pt x="10630" y="5763"/>
                    <a:pt x="11103" y="5474"/>
                  </a:cubicBezTo>
                  <a:cubicBezTo>
                    <a:pt x="11652" y="5137"/>
                    <a:pt x="12132" y="4731"/>
                    <a:pt x="12442" y="4155"/>
                  </a:cubicBezTo>
                  <a:cubicBezTo>
                    <a:pt x="12448" y="4138"/>
                    <a:pt x="12468" y="4132"/>
                    <a:pt x="12488" y="4112"/>
                  </a:cubicBezTo>
                  <a:close/>
                  <a:moveTo>
                    <a:pt x="6461" y="0"/>
                  </a:moveTo>
                  <a:cubicBezTo>
                    <a:pt x="5726" y="0"/>
                    <a:pt x="4987" y="71"/>
                    <a:pt x="4246" y="208"/>
                  </a:cubicBezTo>
                  <a:cubicBezTo>
                    <a:pt x="3394" y="368"/>
                    <a:pt x="2578" y="631"/>
                    <a:pt x="1816" y="1051"/>
                  </a:cubicBezTo>
                  <a:cubicBezTo>
                    <a:pt x="1406" y="1278"/>
                    <a:pt x="1029" y="1544"/>
                    <a:pt x="714" y="1887"/>
                  </a:cubicBezTo>
                  <a:cubicBezTo>
                    <a:pt x="400" y="2226"/>
                    <a:pt x="164" y="2606"/>
                    <a:pt x="90" y="3066"/>
                  </a:cubicBezTo>
                  <a:cubicBezTo>
                    <a:pt x="1" y="3619"/>
                    <a:pt x="17" y="4175"/>
                    <a:pt x="104" y="4724"/>
                  </a:cubicBezTo>
                  <a:cubicBezTo>
                    <a:pt x="200" y="5326"/>
                    <a:pt x="400" y="5900"/>
                    <a:pt x="614" y="6469"/>
                  </a:cubicBezTo>
                  <a:cubicBezTo>
                    <a:pt x="886" y="7195"/>
                    <a:pt x="1373" y="7764"/>
                    <a:pt x="2039" y="8157"/>
                  </a:cubicBezTo>
                  <a:cubicBezTo>
                    <a:pt x="2638" y="8514"/>
                    <a:pt x="3284" y="8753"/>
                    <a:pt x="3970" y="8890"/>
                  </a:cubicBezTo>
                  <a:cubicBezTo>
                    <a:pt x="4615" y="9017"/>
                    <a:pt x="5267" y="9050"/>
                    <a:pt x="5924" y="9050"/>
                  </a:cubicBezTo>
                  <a:cubicBezTo>
                    <a:pt x="5955" y="9050"/>
                    <a:pt x="5986" y="9050"/>
                    <a:pt x="6018" y="9050"/>
                  </a:cubicBezTo>
                  <a:cubicBezTo>
                    <a:pt x="6814" y="9033"/>
                    <a:pt x="7607" y="8980"/>
                    <a:pt x="8399" y="8893"/>
                  </a:cubicBezTo>
                  <a:cubicBezTo>
                    <a:pt x="9301" y="8797"/>
                    <a:pt x="10164" y="8554"/>
                    <a:pt x="10993" y="8184"/>
                  </a:cubicBezTo>
                  <a:cubicBezTo>
                    <a:pt x="11246" y="8071"/>
                    <a:pt x="11479" y="7921"/>
                    <a:pt x="11662" y="7714"/>
                  </a:cubicBezTo>
                  <a:cubicBezTo>
                    <a:pt x="11992" y="7348"/>
                    <a:pt x="12242" y="6929"/>
                    <a:pt x="12385" y="6453"/>
                  </a:cubicBezTo>
                  <a:cubicBezTo>
                    <a:pt x="12691" y="5434"/>
                    <a:pt x="12754" y="4384"/>
                    <a:pt x="12765" y="3333"/>
                  </a:cubicBezTo>
                  <a:cubicBezTo>
                    <a:pt x="12768" y="3169"/>
                    <a:pt x="12694" y="3006"/>
                    <a:pt x="12645" y="2843"/>
                  </a:cubicBezTo>
                  <a:cubicBezTo>
                    <a:pt x="12622" y="2763"/>
                    <a:pt x="12578" y="2689"/>
                    <a:pt x="12542" y="2616"/>
                  </a:cubicBezTo>
                  <a:cubicBezTo>
                    <a:pt x="12468" y="2469"/>
                    <a:pt x="12402" y="2320"/>
                    <a:pt x="12315" y="2183"/>
                  </a:cubicBezTo>
                  <a:cubicBezTo>
                    <a:pt x="12042" y="1754"/>
                    <a:pt x="11662" y="1438"/>
                    <a:pt x="11239" y="1171"/>
                  </a:cubicBezTo>
                  <a:cubicBezTo>
                    <a:pt x="10707" y="835"/>
                    <a:pt x="10127" y="595"/>
                    <a:pt x="9521" y="425"/>
                  </a:cubicBezTo>
                  <a:cubicBezTo>
                    <a:pt x="8506" y="138"/>
                    <a:pt x="7487" y="0"/>
                    <a:pt x="6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 flipH="1">
              <a:off x="3396318" y="1957825"/>
              <a:ext cx="24968" cy="25369"/>
            </a:xfrm>
            <a:custGeom>
              <a:rect b="b" l="l" r="r" t="t"/>
              <a:pathLst>
                <a:path extrusionOk="0" h="191" w="188">
                  <a:moveTo>
                    <a:pt x="87" y="0"/>
                  </a:moveTo>
                  <a:cubicBezTo>
                    <a:pt x="17" y="0"/>
                    <a:pt x="0" y="80"/>
                    <a:pt x="11" y="110"/>
                  </a:cubicBezTo>
                  <a:cubicBezTo>
                    <a:pt x="16" y="143"/>
                    <a:pt x="45" y="191"/>
                    <a:pt x="98" y="191"/>
                  </a:cubicBezTo>
                  <a:cubicBezTo>
                    <a:pt x="103" y="191"/>
                    <a:pt x="108" y="190"/>
                    <a:pt x="114" y="189"/>
                  </a:cubicBezTo>
                  <a:cubicBezTo>
                    <a:pt x="177" y="180"/>
                    <a:pt x="187" y="133"/>
                    <a:pt x="187" y="106"/>
                  </a:cubicBezTo>
                  <a:cubicBezTo>
                    <a:pt x="180" y="66"/>
                    <a:pt x="160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 flipH="1">
              <a:off x="3384499" y="2036051"/>
              <a:ext cx="24835" cy="25501"/>
            </a:xfrm>
            <a:custGeom>
              <a:rect b="b" l="l" r="r" t="t"/>
              <a:pathLst>
                <a:path extrusionOk="0" h="192" w="187">
                  <a:moveTo>
                    <a:pt x="87" y="0"/>
                  </a:moveTo>
                  <a:cubicBezTo>
                    <a:pt x="17" y="0"/>
                    <a:pt x="0" y="80"/>
                    <a:pt x="7" y="110"/>
                  </a:cubicBezTo>
                  <a:cubicBezTo>
                    <a:pt x="16" y="143"/>
                    <a:pt x="42" y="191"/>
                    <a:pt x="98" y="191"/>
                  </a:cubicBezTo>
                  <a:cubicBezTo>
                    <a:pt x="103" y="191"/>
                    <a:pt x="108" y="191"/>
                    <a:pt x="113" y="190"/>
                  </a:cubicBezTo>
                  <a:cubicBezTo>
                    <a:pt x="177" y="180"/>
                    <a:pt x="187" y="134"/>
                    <a:pt x="184" y="103"/>
                  </a:cubicBezTo>
                  <a:cubicBezTo>
                    <a:pt x="180" y="66"/>
                    <a:pt x="157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 flipH="1">
              <a:off x="3319026" y="2039504"/>
              <a:ext cx="31078" cy="22978"/>
            </a:xfrm>
            <a:custGeom>
              <a:rect b="b" l="l" r="r" t="t"/>
              <a:pathLst>
                <a:path extrusionOk="0" h="173" w="234">
                  <a:moveTo>
                    <a:pt x="117" y="1"/>
                  </a:moveTo>
                  <a:cubicBezTo>
                    <a:pt x="85" y="1"/>
                    <a:pt x="51" y="12"/>
                    <a:pt x="31" y="51"/>
                  </a:cubicBezTo>
                  <a:cubicBezTo>
                    <a:pt x="0" y="114"/>
                    <a:pt x="67" y="164"/>
                    <a:pt x="97" y="171"/>
                  </a:cubicBezTo>
                  <a:cubicBezTo>
                    <a:pt x="105" y="172"/>
                    <a:pt x="114" y="173"/>
                    <a:pt x="124" y="173"/>
                  </a:cubicBezTo>
                  <a:cubicBezTo>
                    <a:pt x="159" y="173"/>
                    <a:pt x="201" y="161"/>
                    <a:pt x="214" y="114"/>
                  </a:cubicBezTo>
                  <a:cubicBezTo>
                    <a:pt x="234" y="51"/>
                    <a:pt x="197" y="20"/>
                    <a:pt x="171" y="11"/>
                  </a:cubicBezTo>
                  <a:cubicBezTo>
                    <a:pt x="156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 flipH="1">
              <a:off x="2803348" y="1586217"/>
              <a:ext cx="31210" cy="23509"/>
            </a:xfrm>
            <a:custGeom>
              <a:rect b="b" l="l" r="r" t="t"/>
              <a:pathLst>
                <a:path extrusionOk="0" h="177" w="235">
                  <a:moveTo>
                    <a:pt x="118" y="1"/>
                  </a:moveTo>
                  <a:cubicBezTo>
                    <a:pt x="86" y="1"/>
                    <a:pt x="52" y="13"/>
                    <a:pt x="31" y="54"/>
                  </a:cubicBezTo>
                  <a:cubicBezTo>
                    <a:pt x="1" y="117"/>
                    <a:pt x="68" y="167"/>
                    <a:pt x="98" y="173"/>
                  </a:cubicBezTo>
                  <a:cubicBezTo>
                    <a:pt x="106" y="175"/>
                    <a:pt x="115" y="176"/>
                    <a:pt x="125" y="176"/>
                  </a:cubicBezTo>
                  <a:cubicBezTo>
                    <a:pt x="160" y="176"/>
                    <a:pt x="201" y="163"/>
                    <a:pt x="214" y="114"/>
                  </a:cubicBezTo>
                  <a:cubicBezTo>
                    <a:pt x="234" y="50"/>
                    <a:pt x="198" y="21"/>
                    <a:pt x="171" y="10"/>
                  </a:cubicBezTo>
                  <a:cubicBezTo>
                    <a:pt x="157" y="5"/>
                    <a:pt x="13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 flipH="1">
              <a:off x="2735618" y="1539335"/>
              <a:ext cx="31210" cy="23243"/>
            </a:xfrm>
            <a:custGeom>
              <a:rect b="b" l="l" r="r" t="t"/>
              <a:pathLst>
                <a:path extrusionOk="0" h="175" w="235">
                  <a:moveTo>
                    <a:pt x="116" y="1"/>
                  </a:moveTo>
                  <a:cubicBezTo>
                    <a:pt x="83" y="1"/>
                    <a:pt x="49" y="12"/>
                    <a:pt x="30" y="50"/>
                  </a:cubicBezTo>
                  <a:cubicBezTo>
                    <a:pt x="1" y="117"/>
                    <a:pt x="67" y="164"/>
                    <a:pt x="98" y="170"/>
                  </a:cubicBezTo>
                  <a:cubicBezTo>
                    <a:pt x="106" y="173"/>
                    <a:pt x="117" y="174"/>
                    <a:pt x="128" y="174"/>
                  </a:cubicBezTo>
                  <a:cubicBezTo>
                    <a:pt x="162" y="174"/>
                    <a:pt x="202" y="159"/>
                    <a:pt x="214" y="114"/>
                  </a:cubicBezTo>
                  <a:cubicBezTo>
                    <a:pt x="234" y="50"/>
                    <a:pt x="194" y="21"/>
                    <a:pt x="170" y="10"/>
                  </a:cubicBezTo>
                  <a:cubicBezTo>
                    <a:pt x="156" y="5"/>
                    <a:pt x="136" y="1"/>
                    <a:pt x="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 flipH="1">
              <a:off x="2722338" y="1622209"/>
              <a:ext cx="30812" cy="25236"/>
            </a:xfrm>
            <a:custGeom>
              <a:rect b="b" l="l" r="r" t="t"/>
              <a:pathLst>
                <a:path extrusionOk="0" h="190" w="232">
                  <a:moveTo>
                    <a:pt x="124" y="1"/>
                  </a:moveTo>
                  <a:cubicBezTo>
                    <a:pt x="106" y="1"/>
                    <a:pt x="90" y="8"/>
                    <a:pt x="81" y="16"/>
                  </a:cubicBezTo>
                  <a:cubicBezTo>
                    <a:pt x="47" y="39"/>
                    <a:pt x="1" y="93"/>
                    <a:pt x="38" y="153"/>
                  </a:cubicBezTo>
                  <a:cubicBezTo>
                    <a:pt x="54" y="180"/>
                    <a:pt x="80" y="189"/>
                    <a:pt x="104" y="189"/>
                  </a:cubicBezTo>
                  <a:cubicBezTo>
                    <a:pt x="133" y="189"/>
                    <a:pt x="162" y="176"/>
                    <a:pt x="174" y="165"/>
                  </a:cubicBezTo>
                  <a:cubicBezTo>
                    <a:pt x="201" y="139"/>
                    <a:pt x="231" y="82"/>
                    <a:pt x="191" y="36"/>
                  </a:cubicBezTo>
                  <a:cubicBezTo>
                    <a:pt x="168" y="10"/>
                    <a:pt x="144" y="1"/>
                    <a:pt x="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 flipH="1">
              <a:off x="2479705" y="1525788"/>
              <a:ext cx="30546" cy="25103"/>
            </a:xfrm>
            <a:custGeom>
              <a:rect b="b" l="l" r="r" t="t"/>
              <a:pathLst>
                <a:path extrusionOk="0" h="189" w="230">
                  <a:moveTo>
                    <a:pt x="127" y="1"/>
                  </a:moveTo>
                  <a:cubicBezTo>
                    <a:pt x="108" y="1"/>
                    <a:pt x="92" y="8"/>
                    <a:pt x="80" y="16"/>
                  </a:cubicBezTo>
                  <a:cubicBezTo>
                    <a:pt x="47" y="39"/>
                    <a:pt x="0" y="92"/>
                    <a:pt x="36" y="152"/>
                  </a:cubicBezTo>
                  <a:cubicBezTo>
                    <a:pt x="53" y="179"/>
                    <a:pt x="78" y="189"/>
                    <a:pt x="102" y="189"/>
                  </a:cubicBezTo>
                  <a:cubicBezTo>
                    <a:pt x="132" y="189"/>
                    <a:pt x="160" y="175"/>
                    <a:pt x="173" y="163"/>
                  </a:cubicBezTo>
                  <a:cubicBezTo>
                    <a:pt x="200" y="139"/>
                    <a:pt x="230" y="83"/>
                    <a:pt x="190" y="32"/>
                  </a:cubicBezTo>
                  <a:cubicBezTo>
                    <a:pt x="168" y="9"/>
                    <a:pt x="146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 flipH="1">
              <a:off x="2171464" y="2032067"/>
              <a:ext cx="84600" cy="87130"/>
            </a:xfrm>
            <a:custGeom>
              <a:rect b="b" l="l" r="r" t="t"/>
              <a:pathLst>
                <a:path extrusionOk="0" h="656" w="637">
                  <a:moveTo>
                    <a:pt x="279" y="180"/>
                  </a:moveTo>
                  <a:cubicBezTo>
                    <a:pt x="282" y="180"/>
                    <a:pt x="285" y="180"/>
                    <a:pt x="287" y="180"/>
                  </a:cubicBezTo>
                  <a:cubicBezTo>
                    <a:pt x="374" y="180"/>
                    <a:pt x="447" y="250"/>
                    <a:pt x="450" y="336"/>
                  </a:cubicBezTo>
                  <a:cubicBezTo>
                    <a:pt x="450" y="418"/>
                    <a:pt x="387" y="483"/>
                    <a:pt x="310" y="483"/>
                  </a:cubicBezTo>
                  <a:cubicBezTo>
                    <a:pt x="308" y="483"/>
                    <a:pt x="306" y="483"/>
                    <a:pt x="304" y="483"/>
                  </a:cubicBezTo>
                  <a:cubicBezTo>
                    <a:pt x="217" y="480"/>
                    <a:pt x="154" y="406"/>
                    <a:pt x="157" y="313"/>
                  </a:cubicBezTo>
                  <a:cubicBezTo>
                    <a:pt x="157" y="233"/>
                    <a:pt x="204" y="180"/>
                    <a:pt x="279" y="180"/>
                  </a:cubicBezTo>
                  <a:close/>
                  <a:moveTo>
                    <a:pt x="304" y="0"/>
                  </a:moveTo>
                  <a:cubicBezTo>
                    <a:pt x="144" y="0"/>
                    <a:pt x="24" y="139"/>
                    <a:pt x="11" y="343"/>
                  </a:cubicBezTo>
                  <a:cubicBezTo>
                    <a:pt x="1" y="516"/>
                    <a:pt x="131" y="653"/>
                    <a:pt x="311" y="656"/>
                  </a:cubicBezTo>
                  <a:cubicBezTo>
                    <a:pt x="313" y="656"/>
                    <a:pt x="316" y="656"/>
                    <a:pt x="319" y="656"/>
                  </a:cubicBezTo>
                  <a:cubicBezTo>
                    <a:pt x="491" y="656"/>
                    <a:pt x="617" y="533"/>
                    <a:pt x="627" y="353"/>
                  </a:cubicBezTo>
                  <a:cubicBezTo>
                    <a:pt x="637" y="170"/>
                    <a:pt x="494" y="7"/>
                    <a:pt x="311" y="0"/>
                  </a:cubicBezTo>
                  <a:cubicBezTo>
                    <a:pt x="308" y="0"/>
                    <a:pt x="306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 flipH="1">
              <a:off x="2155528" y="1942684"/>
              <a:ext cx="79288" cy="77965"/>
            </a:xfrm>
            <a:custGeom>
              <a:rect b="b" l="l" r="r" t="t"/>
              <a:pathLst>
                <a:path extrusionOk="0" h="587" w="597">
                  <a:moveTo>
                    <a:pt x="281" y="153"/>
                  </a:moveTo>
                  <a:cubicBezTo>
                    <a:pt x="355" y="153"/>
                    <a:pt x="420" y="213"/>
                    <a:pt x="427" y="290"/>
                  </a:cubicBezTo>
                  <a:cubicBezTo>
                    <a:pt x="430" y="363"/>
                    <a:pt x="384" y="420"/>
                    <a:pt x="317" y="423"/>
                  </a:cubicBezTo>
                  <a:cubicBezTo>
                    <a:pt x="315" y="423"/>
                    <a:pt x="313" y="423"/>
                    <a:pt x="311" y="423"/>
                  </a:cubicBezTo>
                  <a:cubicBezTo>
                    <a:pt x="224" y="423"/>
                    <a:pt x="137" y="352"/>
                    <a:pt x="137" y="277"/>
                  </a:cubicBezTo>
                  <a:cubicBezTo>
                    <a:pt x="137" y="197"/>
                    <a:pt x="197" y="164"/>
                    <a:pt x="264" y="154"/>
                  </a:cubicBezTo>
                  <a:cubicBezTo>
                    <a:pt x="270" y="153"/>
                    <a:pt x="276" y="153"/>
                    <a:pt x="281" y="153"/>
                  </a:cubicBezTo>
                  <a:close/>
                  <a:moveTo>
                    <a:pt x="319" y="1"/>
                  </a:moveTo>
                  <a:cubicBezTo>
                    <a:pt x="154" y="1"/>
                    <a:pt x="0" y="145"/>
                    <a:pt x="0" y="300"/>
                  </a:cubicBezTo>
                  <a:cubicBezTo>
                    <a:pt x="0" y="466"/>
                    <a:pt x="137" y="586"/>
                    <a:pt x="327" y="586"/>
                  </a:cubicBezTo>
                  <a:cubicBezTo>
                    <a:pt x="493" y="586"/>
                    <a:pt x="597" y="477"/>
                    <a:pt x="597" y="297"/>
                  </a:cubicBezTo>
                  <a:cubicBezTo>
                    <a:pt x="593" y="134"/>
                    <a:pt x="477" y="7"/>
                    <a:pt x="324" y="1"/>
                  </a:cubicBezTo>
                  <a:cubicBezTo>
                    <a:pt x="322" y="1"/>
                    <a:pt x="320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 flipH="1">
              <a:off x="2270935" y="2001919"/>
              <a:ext cx="77959" cy="82880"/>
            </a:xfrm>
            <a:custGeom>
              <a:rect b="b" l="l" r="r" t="t"/>
              <a:pathLst>
                <a:path extrusionOk="0" h="624" w="587">
                  <a:moveTo>
                    <a:pt x="265" y="150"/>
                  </a:moveTo>
                  <a:cubicBezTo>
                    <a:pt x="361" y="150"/>
                    <a:pt x="430" y="218"/>
                    <a:pt x="430" y="307"/>
                  </a:cubicBezTo>
                  <a:cubicBezTo>
                    <a:pt x="430" y="394"/>
                    <a:pt x="370" y="457"/>
                    <a:pt x="287" y="460"/>
                  </a:cubicBezTo>
                  <a:cubicBezTo>
                    <a:pt x="285" y="460"/>
                    <a:pt x="284" y="460"/>
                    <a:pt x="282" y="460"/>
                  </a:cubicBezTo>
                  <a:cubicBezTo>
                    <a:pt x="194" y="460"/>
                    <a:pt x="117" y="381"/>
                    <a:pt x="120" y="287"/>
                  </a:cubicBezTo>
                  <a:cubicBezTo>
                    <a:pt x="120" y="204"/>
                    <a:pt x="170" y="154"/>
                    <a:pt x="250" y="151"/>
                  </a:cubicBezTo>
                  <a:cubicBezTo>
                    <a:pt x="255" y="150"/>
                    <a:pt x="260" y="150"/>
                    <a:pt x="265" y="150"/>
                  </a:cubicBezTo>
                  <a:close/>
                  <a:moveTo>
                    <a:pt x="283" y="0"/>
                  </a:moveTo>
                  <a:cubicBezTo>
                    <a:pt x="281" y="0"/>
                    <a:pt x="279" y="0"/>
                    <a:pt x="277" y="1"/>
                  </a:cubicBezTo>
                  <a:cubicBezTo>
                    <a:pt x="114" y="4"/>
                    <a:pt x="0" y="144"/>
                    <a:pt x="4" y="337"/>
                  </a:cubicBezTo>
                  <a:cubicBezTo>
                    <a:pt x="4" y="496"/>
                    <a:pt x="137" y="623"/>
                    <a:pt x="294" y="623"/>
                  </a:cubicBezTo>
                  <a:cubicBezTo>
                    <a:pt x="299" y="623"/>
                    <a:pt x="303" y="623"/>
                    <a:pt x="307" y="623"/>
                  </a:cubicBezTo>
                  <a:cubicBezTo>
                    <a:pt x="470" y="613"/>
                    <a:pt x="587" y="483"/>
                    <a:pt x="584" y="311"/>
                  </a:cubicBezTo>
                  <a:cubicBezTo>
                    <a:pt x="580" y="126"/>
                    <a:pt x="456" y="0"/>
                    <a:pt x="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flipH="1">
              <a:off x="2532425" y="2101926"/>
              <a:ext cx="89780" cy="92443"/>
            </a:xfrm>
            <a:custGeom>
              <a:rect b="b" l="l" r="r" t="t"/>
              <a:pathLst>
                <a:path extrusionOk="0" h="696" w="676">
                  <a:moveTo>
                    <a:pt x="359" y="173"/>
                  </a:moveTo>
                  <a:cubicBezTo>
                    <a:pt x="363" y="173"/>
                    <a:pt x="366" y="173"/>
                    <a:pt x="370" y="174"/>
                  </a:cubicBezTo>
                  <a:cubicBezTo>
                    <a:pt x="524" y="190"/>
                    <a:pt x="517" y="366"/>
                    <a:pt x="407" y="457"/>
                  </a:cubicBezTo>
                  <a:cubicBezTo>
                    <a:pt x="385" y="473"/>
                    <a:pt x="345" y="487"/>
                    <a:pt x="315" y="487"/>
                  </a:cubicBezTo>
                  <a:cubicBezTo>
                    <a:pt x="304" y="487"/>
                    <a:pt x="294" y="485"/>
                    <a:pt x="287" y="480"/>
                  </a:cubicBezTo>
                  <a:cubicBezTo>
                    <a:pt x="250" y="457"/>
                    <a:pt x="197" y="383"/>
                    <a:pt x="207" y="346"/>
                  </a:cubicBezTo>
                  <a:cubicBezTo>
                    <a:pt x="220" y="283"/>
                    <a:pt x="272" y="173"/>
                    <a:pt x="359" y="173"/>
                  </a:cubicBezTo>
                  <a:close/>
                  <a:moveTo>
                    <a:pt x="395" y="0"/>
                  </a:moveTo>
                  <a:cubicBezTo>
                    <a:pt x="377" y="0"/>
                    <a:pt x="358" y="3"/>
                    <a:pt x="340" y="10"/>
                  </a:cubicBezTo>
                  <a:cubicBezTo>
                    <a:pt x="194" y="63"/>
                    <a:pt x="80" y="160"/>
                    <a:pt x="37" y="317"/>
                  </a:cubicBezTo>
                  <a:cubicBezTo>
                    <a:pt x="0" y="443"/>
                    <a:pt x="44" y="566"/>
                    <a:pt x="154" y="643"/>
                  </a:cubicBezTo>
                  <a:cubicBezTo>
                    <a:pt x="205" y="678"/>
                    <a:pt x="262" y="695"/>
                    <a:pt x="318" y="695"/>
                  </a:cubicBezTo>
                  <a:cubicBezTo>
                    <a:pt x="377" y="695"/>
                    <a:pt x="435" y="677"/>
                    <a:pt x="487" y="640"/>
                  </a:cubicBezTo>
                  <a:cubicBezTo>
                    <a:pt x="600" y="560"/>
                    <a:pt x="650" y="443"/>
                    <a:pt x="670" y="317"/>
                  </a:cubicBezTo>
                  <a:cubicBezTo>
                    <a:pt x="676" y="156"/>
                    <a:pt x="530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flipH="1">
              <a:off x="2430034" y="2135527"/>
              <a:ext cx="76233" cy="82481"/>
            </a:xfrm>
            <a:custGeom>
              <a:rect b="b" l="l" r="r" t="t"/>
              <a:pathLst>
                <a:path extrusionOk="0" h="621" w="574">
                  <a:moveTo>
                    <a:pt x="269" y="160"/>
                  </a:moveTo>
                  <a:cubicBezTo>
                    <a:pt x="334" y="160"/>
                    <a:pt x="393" y="226"/>
                    <a:pt x="393" y="300"/>
                  </a:cubicBezTo>
                  <a:cubicBezTo>
                    <a:pt x="396" y="376"/>
                    <a:pt x="336" y="443"/>
                    <a:pt x="263" y="443"/>
                  </a:cubicBezTo>
                  <a:cubicBezTo>
                    <a:pt x="261" y="444"/>
                    <a:pt x="259" y="444"/>
                    <a:pt x="258" y="444"/>
                  </a:cubicBezTo>
                  <a:cubicBezTo>
                    <a:pt x="187" y="444"/>
                    <a:pt x="130" y="382"/>
                    <a:pt x="130" y="307"/>
                  </a:cubicBezTo>
                  <a:cubicBezTo>
                    <a:pt x="133" y="233"/>
                    <a:pt x="193" y="164"/>
                    <a:pt x="263" y="161"/>
                  </a:cubicBezTo>
                  <a:cubicBezTo>
                    <a:pt x="265" y="160"/>
                    <a:pt x="267" y="160"/>
                    <a:pt x="269" y="160"/>
                  </a:cubicBezTo>
                  <a:close/>
                  <a:moveTo>
                    <a:pt x="283" y="1"/>
                  </a:moveTo>
                  <a:cubicBezTo>
                    <a:pt x="133" y="1"/>
                    <a:pt x="3" y="164"/>
                    <a:pt x="0" y="356"/>
                  </a:cubicBezTo>
                  <a:cubicBezTo>
                    <a:pt x="0" y="505"/>
                    <a:pt x="117" y="620"/>
                    <a:pt x="270" y="620"/>
                  </a:cubicBezTo>
                  <a:cubicBezTo>
                    <a:pt x="272" y="620"/>
                    <a:pt x="274" y="620"/>
                    <a:pt x="277" y="620"/>
                  </a:cubicBezTo>
                  <a:cubicBezTo>
                    <a:pt x="443" y="620"/>
                    <a:pt x="570" y="483"/>
                    <a:pt x="570" y="300"/>
                  </a:cubicBezTo>
                  <a:cubicBezTo>
                    <a:pt x="573" y="124"/>
                    <a:pt x="453" y="1"/>
                    <a:pt x="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 flipH="1">
              <a:off x="2448626" y="1816115"/>
              <a:ext cx="83405" cy="84739"/>
            </a:xfrm>
            <a:custGeom>
              <a:rect b="b" l="l" r="r" t="t"/>
              <a:pathLst>
                <a:path extrusionOk="0" h="638" w="628">
                  <a:moveTo>
                    <a:pt x="300" y="157"/>
                  </a:moveTo>
                  <a:cubicBezTo>
                    <a:pt x="374" y="157"/>
                    <a:pt x="447" y="219"/>
                    <a:pt x="451" y="294"/>
                  </a:cubicBezTo>
                  <a:cubicBezTo>
                    <a:pt x="454" y="377"/>
                    <a:pt x="394" y="451"/>
                    <a:pt x="317" y="454"/>
                  </a:cubicBezTo>
                  <a:cubicBezTo>
                    <a:pt x="315" y="454"/>
                    <a:pt x="313" y="454"/>
                    <a:pt x="311" y="454"/>
                  </a:cubicBezTo>
                  <a:cubicBezTo>
                    <a:pt x="234" y="454"/>
                    <a:pt x="164" y="392"/>
                    <a:pt x="157" y="317"/>
                  </a:cubicBezTo>
                  <a:cubicBezTo>
                    <a:pt x="151" y="244"/>
                    <a:pt x="220" y="164"/>
                    <a:pt x="294" y="158"/>
                  </a:cubicBezTo>
                  <a:cubicBezTo>
                    <a:pt x="296" y="157"/>
                    <a:pt x="298" y="157"/>
                    <a:pt x="300" y="157"/>
                  </a:cubicBezTo>
                  <a:close/>
                  <a:moveTo>
                    <a:pt x="316" y="1"/>
                  </a:moveTo>
                  <a:cubicBezTo>
                    <a:pt x="168" y="1"/>
                    <a:pt x="8" y="167"/>
                    <a:pt x="5" y="328"/>
                  </a:cubicBezTo>
                  <a:cubicBezTo>
                    <a:pt x="1" y="491"/>
                    <a:pt x="140" y="631"/>
                    <a:pt x="314" y="637"/>
                  </a:cubicBezTo>
                  <a:cubicBezTo>
                    <a:pt x="316" y="637"/>
                    <a:pt x="318" y="637"/>
                    <a:pt x="320" y="637"/>
                  </a:cubicBezTo>
                  <a:cubicBezTo>
                    <a:pt x="490" y="637"/>
                    <a:pt x="624" y="495"/>
                    <a:pt x="627" y="311"/>
                  </a:cubicBezTo>
                  <a:cubicBezTo>
                    <a:pt x="627" y="131"/>
                    <a:pt x="507" y="4"/>
                    <a:pt x="324" y="1"/>
                  </a:cubicBezTo>
                  <a:cubicBezTo>
                    <a:pt x="322" y="1"/>
                    <a:pt x="319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 flipH="1">
              <a:off x="2534020" y="1889161"/>
              <a:ext cx="70124" cy="72653"/>
            </a:xfrm>
            <a:custGeom>
              <a:rect b="b" l="l" r="r" t="t"/>
              <a:pathLst>
                <a:path extrusionOk="0" h="547" w="528">
                  <a:moveTo>
                    <a:pt x="253" y="164"/>
                  </a:moveTo>
                  <a:cubicBezTo>
                    <a:pt x="329" y="164"/>
                    <a:pt x="360" y="228"/>
                    <a:pt x="348" y="293"/>
                  </a:cubicBezTo>
                  <a:cubicBezTo>
                    <a:pt x="341" y="333"/>
                    <a:pt x="294" y="380"/>
                    <a:pt x="254" y="390"/>
                  </a:cubicBezTo>
                  <a:cubicBezTo>
                    <a:pt x="248" y="392"/>
                    <a:pt x="240" y="393"/>
                    <a:pt x="233" y="393"/>
                  </a:cubicBezTo>
                  <a:cubicBezTo>
                    <a:pt x="172" y="393"/>
                    <a:pt x="101" y="332"/>
                    <a:pt x="128" y="237"/>
                  </a:cubicBezTo>
                  <a:cubicBezTo>
                    <a:pt x="144" y="197"/>
                    <a:pt x="201" y="167"/>
                    <a:pt x="248" y="164"/>
                  </a:cubicBezTo>
                  <a:cubicBezTo>
                    <a:pt x="250" y="164"/>
                    <a:pt x="252" y="164"/>
                    <a:pt x="253" y="164"/>
                  </a:cubicBezTo>
                  <a:close/>
                  <a:moveTo>
                    <a:pt x="270" y="0"/>
                  </a:moveTo>
                  <a:cubicBezTo>
                    <a:pt x="266" y="0"/>
                    <a:pt x="262" y="1"/>
                    <a:pt x="258" y="1"/>
                  </a:cubicBezTo>
                  <a:cubicBezTo>
                    <a:pt x="131" y="4"/>
                    <a:pt x="1" y="157"/>
                    <a:pt x="4" y="297"/>
                  </a:cubicBezTo>
                  <a:cubicBezTo>
                    <a:pt x="11" y="441"/>
                    <a:pt x="125" y="547"/>
                    <a:pt x="271" y="547"/>
                  </a:cubicBezTo>
                  <a:cubicBezTo>
                    <a:pt x="273" y="547"/>
                    <a:pt x="275" y="547"/>
                    <a:pt x="277" y="547"/>
                  </a:cubicBezTo>
                  <a:cubicBezTo>
                    <a:pt x="421" y="543"/>
                    <a:pt x="528" y="430"/>
                    <a:pt x="524" y="277"/>
                  </a:cubicBezTo>
                  <a:cubicBezTo>
                    <a:pt x="521" y="118"/>
                    <a:pt x="414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 flipH="1">
              <a:off x="2783027" y="2086254"/>
              <a:ext cx="81944" cy="84341"/>
            </a:xfrm>
            <a:custGeom>
              <a:rect b="b" l="l" r="r" t="t"/>
              <a:pathLst>
                <a:path extrusionOk="0" h="635" w="617">
                  <a:moveTo>
                    <a:pt x="331" y="138"/>
                  </a:moveTo>
                  <a:cubicBezTo>
                    <a:pt x="332" y="138"/>
                    <a:pt x="333" y="138"/>
                    <a:pt x="334" y="138"/>
                  </a:cubicBezTo>
                  <a:cubicBezTo>
                    <a:pt x="390" y="142"/>
                    <a:pt x="450" y="235"/>
                    <a:pt x="450" y="321"/>
                  </a:cubicBezTo>
                  <a:cubicBezTo>
                    <a:pt x="446" y="401"/>
                    <a:pt x="380" y="481"/>
                    <a:pt x="310" y="481"/>
                  </a:cubicBezTo>
                  <a:cubicBezTo>
                    <a:pt x="309" y="481"/>
                    <a:pt x="307" y="481"/>
                    <a:pt x="306" y="481"/>
                  </a:cubicBezTo>
                  <a:cubicBezTo>
                    <a:pt x="241" y="481"/>
                    <a:pt x="170" y="403"/>
                    <a:pt x="167" y="325"/>
                  </a:cubicBezTo>
                  <a:cubicBezTo>
                    <a:pt x="164" y="249"/>
                    <a:pt x="261" y="138"/>
                    <a:pt x="331" y="138"/>
                  </a:cubicBezTo>
                  <a:close/>
                  <a:moveTo>
                    <a:pt x="368" y="0"/>
                  </a:moveTo>
                  <a:cubicBezTo>
                    <a:pt x="201" y="0"/>
                    <a:pt x="1" y="173"/>
                    <a:pt x="1" y="335"/>
                  </a:cubicBezTo>
                  <a:cubicBezTo>
                    <a:pt x="1" y="484"/>
                    <a:pt x="130" y="624"/>
                    <a:pt x="280" y="635"/>
                  </a:cubicBezTo>
                  <a:cubicBezTo>
                    <a:pt x="283" y="635"/>
                    <a:pt x="286" y="635"/>
                    <a:pt x="289" y="635"/>
                  </a:cubicBezTo>
                  <a:cubicBezTo>
                    <a:pt x="421" y="635"/>
                    <a:pt x="567" y="501"/>
                    <a:pt x="590" y="358"/>
                  </a:cubicBezTo>
                  <a:cubicBezTo>
                    <a:pt x="617" y="205"/>
                    <a:pt x="526" y="32"/>
                    <a:pt x="414" y="5"/>
                  </a:cubicBezTo>
                  <a:cubicBezTo>
                    <a:pt x="399" y="2"/>
                    <a:pt x="384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 flipH="1">
              <a:off x="1945962" y="1853833"/>
              <a:ext cx="95225" cy="88724"/>
            </a:xfrm>
            <a:custGeom>
              <a:rect b="b" l="l" r="r" t="t"/>
              <a:pathLst>
                <a:path extrusionOk="0" h="668" w="717">
                  <a:moveTo>
                    <a:pt x="354" y="147"/>
                  </a:moveTo>
                  <a:cubicBezTo>
                    <a:pt x="494" y="147"/>
                    <a:pt x="554" y="436"/>
                    <a:pt x="361" y="499"/>
                  </a:cubicBezTo>
                  <a:cubicBezTo>
                    <a:pt x="344" y="505"/>
                    <a:pt x="330" y="507"/>
                    <a:pt x="316" y="507"/>
                  </a:cubicBezTo>
                  <a:cubicBezTo>
                    <a:pt x="235" y="507"/>
                    <a:pt x="201" y="420"/>
                    <a:pt x="201" y="339"/>
                  </a:cubicBezTo>
                  <a:cubicBezTo>
                    <a:pt x="197" y="250"/>
                    <a:pt x="241" y="147"/>
                    <a:pt x="354" y="147"/>
                  </a:cubicBezTo>
                  <a:close/>
                  <a:moveTo>
                    <a:pt x="353" y="0"/>
                  </a:moveTo>
                  <a:cubicBezTo>
                    <a:pt x="325" y="0"/>
                    <a:pt x="298" y="6"/>
                    <a:pt x="274" y="17"/>
                  </a:cubicBezTo>
                  <a:cubicBezTo>
                    <a:pt x="25" y="160"/>
                    <a:pt x="1" y="410"/>
                    <a:pt x="85" y="523"/>
                  </a:cubicBezTo>
                  <a:cubicBezTo>
                    <a:pt x="151" y="613"/>
                    <a:pt x="259" y="667"/>
                    <a:pt x="354" y="667"/>
                  </a:cubicBezTo>
                  <a:cubicBezTo>
                    <a:pt x="379" y="667"/>
                    <a:pt x="402" y="664"/>
                    <a:pt x="424" y="656"/>
                  </a:cubicBezTo>
                  <a:cubicBezTo>
                    <a:pt x="537" y="616"/>
                    <a:pt x="717" y="376"/>
                    <a:pt x="540" y="93"/>
                  </a:cubicBezTo>
                  <a:cubicBezTo>
                    <a:pt x="505" y="36"/>
                    <a:pt x="427" y="0"/>
                    <a:pt x="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 flipH="1">
              <a:off x="2182088" y="1711857"/>
              <a:ext cx="85397" cy="85403"/>
            </a:xfrm>
            <a:custGeom>
              <a:rect b="b" l="l" r="r" t="t"/>
              <a:pathLst>
                <a:path extrusionOk="0" h="643" w="643">
                  <a:moveTo>
                    <a:pt x="306" y="166"/>
                  </a:moveTo>
                  <a:cubicBezTo>
                    <a:pt x="379" y="166"/>
                    <a:pt x="466" y="268"/>
                    <a:pt x="466" y="357"/>
                  </a:cubicBezTo>
                  <a:cubicBezTo>
                    <a:pt x="466" y="421"/>
                    <a:pt x="413" y="474"/>
                    <a:pt x="346" y="474"/>
                  </a:cubicBezTo>
                  <a:cubicBezTo>
                    <a:pt x="344" y="474"/>
                    <a:pt x="342" y="474"/>
                    <a:pt x="340" y="473"/>
                  </a:cubicBezTo>
                  <a:cubicBezTo>
                    <a:pt x="260" y="469"/>
                    <a:pt x="170" y="386"/>
                    <a:pt x="170" y="314"/>
                  </a:cubicBezTo>
                  <a:cubicBezTo>
                    <a:pt x="170" y="250"/>
                    <a:pt x="240" y="174"/>
                    <a:pt x="303" y="167"/>
                  </a:cubicBezTo>
                  <a:cubicBezTo>
                    <a:pt x="304" y="167"/>
                    <a:pt x="305" y="166"/>
                    <a:pt x="306" y="166"/>
                  </a:cubicBezTo>
                  <a:close/>
                  <a:moveTo>
                    <a:pt x="350" y="0"/>
                  </a:moveTo>
                  <a:cubicBezTo>
                    <a:pt x="194" y="0"/>
                    <a:pt x="0" y="187"/>
                    <a:pt x="3" y="340"/>
                  </a:cubicBezTo>
                  <a:cubicBezTo>
                    <a:pt x="7" y="498"/>
                    <a:pt x="170" y="643"/>
                    <a:pt x="345" y="643"/>
                  </a:cubicBezTo>
                  <a:cubicBezTo>
                    <a:pt x="346" y="643"/>
                    <a:pt x="348" y="643"/>
                    <a:pt x="350" y="643"/>
                  </a:cubicBezTo>
                  <a:cubicBezTo>
                    <a:pt x="516" y="640"/>
                    <a:pt x="643" y="506"/>
                    <a:pt x="640" y="340"/>
                  </a:cubicBezTo>
                  <a:cubicBezTo>
                    <a:pt x="633" y="163"/>
                    <a:pt x="497" y="0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227691" y="2208058"/>
              <a:ext cx="798852" cy="798514"/>
            </a:xfrm>
            <a:custGeom>
              <a:rect b="b" l="l" r="r" t="t"/>
              <a:pathLst>
                <a:path extrusionOk="0" h="6012" w="6015">
                  <a:moveTo>
                    <a:pt x="3025" y="0"/>
                  </a:moveTo>
                  <a:cubicBezTo>
                    <a:pt x="2942" y="0"/>
                    <a:pt x="2857" y="3"/>
                    <a:pt x="2772" y="9"/>
                  </a:cubicBezTo>
                  <a:cubicBezTo>
                    <a:pt x="2452" y="36"/>
                    <a:pt x="2132" y="86"/>
                    <a:pt x="1819" y="163"/>
                  </a:cubicBezTo>
                  <a:cubicBezTo>
                    <a:pt x="1470" y="253"/>
                    <a:pt x="1130" y="379"/>
                    <a:pt x="810" y="553"/>
                  </a:cubicBezTo>
                  <a:cubicBezTo>
                    <a:pt x="487" y="728"/>
                    <a:pt x="171" y="975"/>
                    <a:pt x="71" y="1328"/>
                  </a:cubicBezTo>
                  <a:cubicBezTo>
                    <a:pt x="1" y="1575"/>
                    <a:pt x="48" y="1838"/>
                    <a:pt x="91" y="2091"/>
                  </a:cubicBezTo>
                  <a:cubicBezTo>
                    <a:pt x="161" y="2467"/>
                    <a:pt x="231" y="2846"/>
                    <a:pt x="297" y="3226"/>
                  </a:cubicBezTo>
                  <a:cubicBezTo>
                    <a:pt x="304" y="3260"/>
                    <a:pt x="311" y="3293"/>
                    <a:pt x="317" y="3326"/>
                  </a:cubicBezTo>
                  <a:cubicBezTo>
                    <a:pt x="364" y="3586"/>
                    <a:pt x="411" y="3845"/>
                    <a:pt x="480" y="4099"/>
                  </a:cubicBezTo>
                  <a:cubicBezTo>
                    <a:pt x="560" y="4385"/>
                    <a:pt x="670" y="4665"/>
                    <a:pt x="810" y="4928"/>
                  </a:cubicBezTo>
                  <a:cubicBezTo>
                    <a:pt x="1003" y="5297"/>
                    <a:pt x="1270" y="5651"/>
                    <a:pt x="1642" y="5834"/>
                  </a:cubicBezTo>
                  <a:cubicBezTo>
                    <a:pt x="1946" y="5983"/>
                    <a:pt x="2292" y="6007"/>
                    <a:pt x="2628" y="6010"/>
                  </a:cubicBezTo>
                  <a:cubicBezTo>
                    <a:pt x="2677" y="6011"/>
                    <a:pt x="2726" y="6012"/>
                    <a:pt x="2775" y="6012"/>
                  </a:cubicBezTo>
                  <a:cubicBezTo>
                    <a:pt x="3296" y="6012"/>
                    <a:pt x="3816" y="5965"/>
                    <a:pt x="4330" y="5877"/>
                  </a:cubicBezTo>
                  <a:cubicBezTo>
                    <a:pt x="4653" y="5823"/>
                    <a:pt x="4996" y="5740"/>
                    <a:pt x="5223" y="5500"/>
                  </a:cubicBezTo>
                  <a:cubicBezTo>
                    <a:pt x="5418" y="5294"/>
                    <a:pt x="5498" y="5004"/>
                    <a:pt x="5562" y="4728"/>
                  </a:cubicBezTo>
                  <a:cubicBezTo>
                    <a:pt x="5702" y="4129"/>
                    <a:pt x="5812" y="3526"/>
                    <a:pt x="5892" y="2917"/>
                  </a:cubicBezTo>
                  <a:cubicBezTo>
                    <a:pt x="5912" y="2780"/>
                    <a:pt x="5928" y="2643"/>
                    <a:pt x="5942" y="2507"/>
                  </a:cubicBezTo>
                  <a:cubicBezTo>
                    <a:pt x="5985" y="2131"/>
                    <a:pt x="6015" y="1747"/>
                    <a:pt x="5998" y="1368"/>
                  </a:cubicBezTo>
                  <a:cubicBezTo>
                    <a:pt x="5991" y="1178"/>
                    <a:pt x="5968" y="988"/>
                    <a:pt x="5882" y="822"/>
                  </a:cubicBezTo>
                  <a:cubicBezTo>
                    <a:pt x="5788" y="649"/>
                    <a:pt x="5632" y="519"/>
                    <a:pt x="5466" y="416"/>
                  </a:cubicBezTo>
                  <a:cubicBezTo>
                    <a:pt x="4919" y="86"/>
                    <a:pt x="4267" y="33"/>
                    <a:pt x="3644" y="20"/>
                  </a:cubicBezTo>
                  <a:cubicBezTo>
                    <a:pt x="3434" y="15"/>
                    <a:pt x="3231" y="0"/>
                    <a:pt x="3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323309" y="2367565"/>
              <a:ext cx="590077" cy="165094"/>
            </a:xfrm>
            <a:custGeom>
              <a:rect b="b" l="l" r="r" t="t"/>
              <a:pathLst>
                <a:path extrusionOk="0" h="1243" w="4443">
                  <a:moveTo>
                    <a:pt x="2505" y="1"/>
                  </a:moveTo>
                  <a:cubicBezTo>
                    <a:pt x="1779" y="1"/>
                    <a:pt x="1050" y="188"/>
                    <a:pt x="416" y="550"/>
                  </a:cubicBezTo>
                  <a:cubicBezTo>
                    <a:pt x="300" y="617"/>
                    <a:pt x="0" y="763"/>
                    <a:pt x="163" y="930"/>
                  </a:cubicBezTo>
                  <a:cubicBezTo>
                    <a:pt x="293" y="1056"/>
                    <a:pt x="613" y="1090"/>
                    <a:pt x="786" y="1126"/>
                  </a:cubicBezTo>
                  <a:cubicBezTo>
                    <a:pt x="1137" y="1203"/>
                    <a:pt x="1499" y="1243"/>
                    <a:pt x="1860" y="1243"/>
                  </a:cubicBezTo>
                  <a:cubicBezTo>
                    <a:pt x="1964" y="1243"/>
                    <a:pt x="2068" y="1240"/>
                    <a:pt x="2171" y="1233"/>
                  </a:cubicBezTo>
                  <a:cubicBezTo>
                    <a:pt x="2648" y="1199"/>
                    <a:pt x="3114" y="1096"/>
                    <a:pt x="3580" y="993"/>
                  </a:cubicBezTo>
                  <a:cubicBezTo>
                    <a:pt x="3727" y="960"/>
                    <a:pt x="3873" y="926"/>
                    <a:pt x="4013" y="866"/>
                  </a:cubicBezTo>
                  <a:cubicBezTo>
                    <a:pt x="4149" y="810"/>
                    <a:pt x="4276" y="733"/>
                    <a:pt x="4389" y="634"/>
                  </a:cubicBezTo>
                  <a:cubicBezTo>
                    <a:pt x="4409" y="617"/>
                    <a:pt x="4426" y="600"/>
                    <a:pt x="4432" y="577"/>
                  </a:cubicBezTo>
                  <a:cubicBezTo>
                    <a:pt x="4443" y="530"/>
                    <a:pt x="4403" y="491"/>
                    <a:pt x="4366" y="463"/>
                  </a:cubicBezTo>
                  <a:cubicBezTo>
                    <a:pt x="4266" y="391"/>
                    <a:pt x="4153" y="337"/>
                    <a:pt x="4039" y="294"/>
                  </a:cubicBezTo>
                  <a:cubicBezTo>
                    <a:pt x="3624" y="127"/>
                    <a:pt x="3180" y="31"/>
                    <a:pt x="2731" y="7"/>
                  </a:cubicBezTo>
                  <a:cubicBezTo>
                    <a:pt x="2656" y="3"/>
                    <a:pt x="2580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217597" y="2194113"/>
              <a:ext cx="831128" cy="822945"/>
            </a:xfrm>
            <a:custGeom>
              <a:rect b="b" l="l" r="r" t="t"/>
              <a:pathLst>
                <a:path extrusionOk="0" h="6196" w="6258">
                  <a:moveTo>
                    <a:pt x="3559" y="227"/>
                  </a:moveTo>
                  <a:cubicBezTo>
                    <a:pt x="3896" y="227"/>
                    <a:pt x="4234" y="253"/>
                    <a:pt x="4572" y="311"/>
                  </a:cubicBezTo>
                  <a:cubicBezTo>
                    <a:pt x="4875" y="364"/>
                    <a:pt x="5175" y="434"/>
                    <a:pt x="5448" y="581"/>
                  </a:cubicBezTo>
                  <a:cubicBezTo>
                    <a:pt x="5578" y="650"/>
                    <a:pt x="5705" y="741"/>
                    <a:pt x="5808" y="844"/>
                  </a:cubicBezTo>
                  <a:cubicBezTo>
                    <a:pt x="5954" y="990"/>
                    <a:pt x="5954" y="1150"/>
                    <a:pt x="5845" y="1327"/>
                  </a:cubicBezTo>
                  <a:cubicBezTo>
                    <a:pt x="5738" y="1497"/>
                    <a:pt x="5582" y="1613"/>
                    <a:pt x="5411" y="1713"/>
                  </a:cubicBezTo>
                  <a:cubicBezTo>
                    <a:pt x="5042" y="1929"/>
                    <a:pt x="4635" y="2056"/>
                    <a:pt x="4220" y="2149"/>
                  </a:cubicBezTo>
                  <a:cubicBezTo>
                    <a:pt x="3728" y="2260"/>
                    <a:pt x="3228" y="2320"/>
                    <a:pt x="2762" y="2320"/>
                  </a:cubicBezTo>
                  <a:cubicBezTo>
                    <a:pt x="2738" y="2320"/>
                    <a:pt x="2714" y="2319"/>
                    <a:pt x="2691" y="2319"/>
                  </a:cubicBezTo>
                  <a:cubicBezTo>
                    <a:pt x="2673" y="2319"/>
                    <a:pt x="2655" y="2319"/>
                    <a:pt x="2637" y="2319"/>
                  </a:cubicBezTo>
                  <a:cubicBezTo>
                    <a:pt x="2085" y="2319"/>
                    <a:pt x="1576" y="2271"/>
                    <a:pt x="1083" y="2116"/>
                  </a:cubicBezTo>
                  <a:cubicBezTo>
                    <a:pt x="939" y="2069"/>
                    <a:pt x="799" y="2012"/>
                    <a:pt x="667" y="1943"/>
                  </a:cubicBezTo>
                  <a:cubicBezTo>
                    <a:pt x="576" y="1896"/>
                    <a:pt x="490" y="1832"/>
                    <a:pt x="413" y="1763"/>
                  </a:cubicBezTo>
                  <a:cubicBezTo>
                    <a:pt x="230" y="1586"/>
                    <a:pt x="207" y="1380"/>
                    <a:pt x="376" y="1190"/>
                  </a:cubicBezTo>
                  <a:cubicBezTo>
                    <a:pt x="507" y="1047"/>
                    <a:pt x="667" y="924"/>
                    <a:pt x="830" y="824"/>
                  </a:cubicBezTo>
                  <a:cubicBezTo>
                    <a:pt x="1176" y="618"/>
                    <a:pt x="1555" y="501"/>
                    <a:pt x="1948" y="414"/>
                  </a:cubicBezTo>
                  <a:cubicBezTo>
                    <a:pt x="2482" y="295"/>
                    <a:pt x="3019" y="227"/>
                    <a:pt x="3559" y="227"/>
                  </a:cubicBezTo>
                  <a:close/>
                  <a:moveTo>
                    <a:pt x="5991" y="1566"/>
                  </a:moveTo>
                  <a:lnTo>
                    <a:pt x="5991" y="1566"/>
                  </a:lnTo>
                  <a:cubicBezTo>
                    <a:pt x="6031" y="2049"/>
                    <a:pt x="5931" y="2476"/>
                    <a:pt x="5874" y="2908"/>
                  </a:cubicBezTo>
                  <a:cubicBezTo>
                    <a:pt x="5814" y="2957"/>
                    <a:pt x="5748" y="2973"/>
                    <a:pt x="5681" y="2973"/>
                  </a:cubicBezTo>
                  <a:cubicBezTo>
                    <a:pt x="5651" y="2973"/>
                    <a:pt x="5621" y="2970"/>
                    <a:pt x="5591" y="2965"/>
                  </a:cubicBezTo>
                  <a:cubicBezTo>
                    <a:pt x="5485" y="2945"/>
                    <a:pt x="5371" y="2925"/>
                    <a:pt x="5271" y="2879"/>
                  </a:cubicBezTo>
                  <a:cubicBezTo>
                    <a:pt x="5079" y="2786"/>
                    <a:pt x="4883" y="2750"/>
                    <a:pt x="4685" y="2750"/>
                  </a:cubicBezTo>
                  <a:cubicBezTo>
                    <a:pt x="4525" y="2750"/>
                    <a:pt x="4362" y="2774"/>
                    <a:pt x="4200" y="2811"/>
                  </a:cubicBezTo>
                  <a:cubicBezTo>
                    <a:pt x="4030" y="2851"/>
                    <a:pt x="3867" y="2925"/>
                    <a:pt x="3703" y="2985"/>
                  </a:cubicBezTo>
                  <a:cubicBezTo>
                    <a:pt x="3636" y="3011"/>
                    <a:pt x="3570" y="3042"/>
                    <a:pt x="3507" y="3075"/>
                  </a:cubicBezTo>
                  <a:cubicBezTo>
                    <a:pt x="3268" y="3206"/>
                    <a:pt x="3028" y="3265"/>
                    <a:pt x="2787" y="3265"/>
                  </a:cubicBezTo>
                  <a:cubicBezTo>
                    <a:pt x="2537" y="3265"/>
                    <a:pt x="2287" y="3201"/>
                    <a:pt x="2038" y="3088"/>
                  </a:cubicBezTo>
                  <a:cubicBezTo>
                    <a:pt x="1818" y="2987"/>
                    <a:pt x="1594" y="2936"/>
                    <a:pt x="1365" y="2936"/>
                  </a:cubicBezTo>
                  <a:cubicBezTo>
                    <a:pt x="1240" y="2936"/>
                    <a:pt x="1113" y="2951"/>
                    <a:pt x="986" y="2982"/>
                  </a:cubicBezTo>
                  <a:cubicBezTo>
                    <a:pt x="813" y="3025"/>
                    <a:pt x="647" y="3102"/>
                    <a:pt x="453" y="3171"/>
                  </a:cubicBezTo>
                  <a:cubicBezTo>
                    <a:pt x="360" y="2792"/>
                    <a:pt x="277" y="2402"/>
                    <a:pt x="240" y="2003"/>
                  </a:cubicBezTo>
                  <a:cubicBezTo>
                    <a:pt x="256" y="2000"/>
                    <a:pt x="269" y="1995"/>
                    <a:pt x="278" y="1995"/>
                  </a:cubicBezTo>
                  <a:cubicBezTo>
                    <a:pt x="280" y="1995"/>
                    <a:pt x="282" y="1995"/>
                    <a:pt x="284" y="1996"/>
                  </a:cubicBezTo>
                  <a:cubicBezTo>
                    <a:pt x="663" y="2286"/>
                    <a:pt x="1106" y="2422"/>
                    <a:pt x="1566" y="2492"/>
                  </a:cubicBezTo>
                  <a:cubicBezTo>
                    <a:pt x="1941" y="2551"/>
                    <a:pt x="2314" y="2581"/>
                    <a:pt x="2685" y="2581"/>
                  </a:cubicBezTo>
                  <a:cubicBezTo>
                    <a:pt x="3424" y="2581"/>
                    <a:pt x="4154" y="2463"/>
                    <a:pt x="4872" y="2226"/>
                  </a:cubicBezTo>
                  <a:cubicBezTo>
                    <a:pt x="5279" y="2089"/>
                    <a:pt x="5658" y="1906"/>
                    <a:pt x="5991" y="1566"/>
                  </a:cubicBezTo>
                  <a:close/>
                  <a:moveTo>
                    <a:pt x="4644" y="3011"/>
                  </a:moveTo>
                  <a:cubicBezTo>
                    <a:pt x="4827" y="3011"/>
                    <a:pt x="5004" y="3034"/>
                    <a:pt x="5175" y="3115"/>
                  </a:cubicBezTo>
                  <a:cubicBezTo>
                    <a:pt x="5325" y="3188"/>
                    <a:pt x="5487" y="3220"/>
                    <a:pt x="5663" y="3220"/>
                  </a:cubicBezTo>
                  <a:cubicBezTo>
                    <a:pt x="5718" y="3220"/>
                    <a:pt x="5774" y="3217"/>
                    <a:pt x="5831" y="3211"/>
                  </a:cubicBezTo>
                  <a:lnTo>
                    <a:pt x="5831" y="3211"/>
                  </a:lnTo>
                  <a:cubicBezTo>
                    <a:pt x="5808" y="3338"/>
                    <a:pt x="5788" y="3444"/>
                    <a:pt x="5768" y="3551"/>
                  </a:cubicBezTo>
                  <a:cubicBezTo>
                    <a:pt x="5688" y="3947"/>
                    <a:pt x="5611" y="4344"/>
                    <a:pt x="5528" y="4740"/>
                  </a:cubicBezTo>
                  <a:cubicBezTo>
                    <a:pt x="5505" y="4863"/>
                    <a:pt x="5462" y="4980"/>
                    <a:pt x="5428" y="5100"/>
                  </a:cubicBezTo>
                  <a:cubicBezTo>
                    <a:pt x="5348" y="5373"/>
                    <a:pt x="5168" y="5549"/>
                    <a:pt x="4902" y="5636"/>
                  </a:cubicBezTo>
                  <a:cubicBezTo>
                    <a:pt x="4475" y="5776"/>
                    <a:pt x="4046" y="5925"/>
                    <a:pt x="3590" y="5932"/>
                  </a:cubicBezTo>
                  <a:cubicBezTo>
                    <a:pt x="3421" y="5935"/>
                    <a:pt x="3253" y="5937"/>
                    <a:pt x="3084" y="5937"/>
                  </a:cubicBezTo>
                  <a:cubicBezTo>
                    <a:pt x="2797" y="5937"/>
                    <a:pt x="2509" y="5931"/>
                    <a:pt x="2222" y="5912"/>
                  </a:cubicBezTo>
                  <a:cubicBezTo>
                    <a:pt x="1762" y="5882"/>
                    <a:pt x="1386" y="5662"/>
                    <a:pt x="1143" y="5259"/>
                  </a:cubicBezTo>
                  <a:cubicBezTo>
                    <a:pt x="1033" y="5076"/>
                    <a:pt x="926" y="4886"/>
                    <a:pt x="850" y="4686"/>
                  </a:cubicBezTo>
                  <a:cubicBezTo>
                    <a:pt x="703" y="4297"/>
                    <a:pt x="576" y="3898"/>
                    <a:pt x="500" y="3464"/>
                  </a:cubicBezTo>
                  <a:cubicBezTo>
                    <a:pt x="774" y="3281"/>
                    <a:pt x="1051" y="3187"/>
                    <a:pt x="1339" y="3187"/>
                  </a:cubicBezTo>
                  <a:cubicBezTo>
                    <a:pt x="1500" y="3187"/>
                    <a:pt x="1664" y="3216"/>
                    <a:pt x="1832" y="3275"/>
                  </a:cubicBezTo>
                  <a:cubicBezTo>
                    <a:pt x="2055" y="3351"/>
                    <a:pt x="2278" y="3428"/>
                    <a:pt x="2501" y="3488"/>
                  </a:cubicBezTo>
                  <a:cubicBezTo>
                    <a:pt x="2604" y="3517"/>
                    <a:pt x="2705" y="3530"/>
                    <a:pt x="2805" y="3530"/>
                  </a:cubicBezTo>
                  <a:cubicBezTo>
                    <a:pt x="2969" y="3530"/>
                    <a:pt x="3131" y="3494"/>
                    <a:pt x="3290" y="3435"/>
                  </a:cubicBezTo>
                  <a:cubicBezTo>
                    <a:pt x="3464" y="3371"/>
                    <a:pt x="3627" y="3295"/>
                    <a:pt x="3796" y="3221"/>
                  </a:cubicBezTo>
                  <a:cubicBezTo>
                    <a:pt x="4056" y="3111"/>
                    <a:pt x="4316" y="3015"/>
                    <a:pt x="4606" y="3011"/>
                  </a:cubicBezTo>
                  <a:cubicBezTo>
                    <a:pt x="4619" y="3011"/>
                    <a:pt x="4631" y="3011"/>
                    <a:pt x="4644" y="3011"/>
                  </a:cubicBezTo>
                  <a:close/>
                  <a:moveTo>
                    <a:pt x="3526" y="0"/>
                  </a:moveTo>
                  <a:cubicBezTo>
                    <a:pt x="3138" y="0"/>
                    <a:pt x="2750" y="32"/>
                    <a:pt x="2362" y="91"/>
                  </a:cubicBezTo>
                  <a:cubicBezTo>
                    <a:pt x="1838" y="171"/>
                    <a:pt x="1326" y="304"/>
                    <a:pt x="846" y="541"/>
                  </a:cubicBezTo>
                  <a:cubicBezTo>
                    <a:pt x="630" y="647"/>
                    <a:pt x="427" y="774"/>
                    <a:pt x="253" y="950"/>
                  </a:cubicBezTo>
                  <a:cubicBezTo>
                    <a:pt x="110" y="1100"/>
                    <a:pt x="14" y="1280"/>
                    <a:pt x="10" y="1490"/>
                  </a:cubicBezTo>
                  <a:cubicBezTo>
                    <a:pt x="7" y="1706"/>
                    <a:pt x="0" y="1923"/>
                    <a:pt x="27" y="2136"/>
                  </a:cubicBezTo>
                  <a:cubicBezTo>
                    <a:pt x="70" y="2485"/>
                    <a:pt x="144" y="2831"/>
                    <a:pt x="200" y="3178"/>
                  </a:cubicBezTo>
                  <a:cubicBezTo>
                    <a:pt x="287" y="3721"/>
                    <a:pt x="433" y="4247"/>
                    <a:pt x="619" y="4766"/>
                  </a:cubicBezTo>
                  <a:cubicBezTo>
                    <a:pt x="710" y="5026"/>
                    <a:pt x="843" y="5263"/>
                    <a:pt x="1003" y="5489"/>
                  </a:cubicBezTo>
                  <a:cubicBezTo>
                    <a:pt x="1266" y="5862"/>
                    <a:pt x="1629" y="6082"/>
                    <a:pt x="2072" y="6148"/>
                  </a:cubicBezTo>
                  <a:cubicBezTo>
                    <a:pt x="2382" y="6192"/>
                    <a:pt x="3230" y="6192"/>
                    <a:pt x="3344" y="6195"/>
                  </a:cubicBezTo>
                  <a:cubicBezTo>
                    <a:pt x="3906" y="6195"/>
                    <a:pt x="4452" y="6052"/>
                    <a:pt x="4985" y="5876"/>
                  </a:cubicBezTo>
                  <a:cubicBezTo>
                    <a:pt x="5331" y="5759"/>
                    <a:pt x="5565" y="5529"/>
                    <a:pt x="5668" y="5176"/>
                  </a:cubicBezTo>
                  <a:cubicBezTo>
                    <a:pt x="5701" y="5063"/>
                    <a:pt x="5741" y="4953"/>
                    <a:pt x="5765" y="4837"/>
                  </a:cubicBezTo>
                  <a:cubicBezTo>
                    <a:pt x="5881" y="4224"/>
                    <a:pt x="6001" y="3607"/>
                    <a:pt x="6107" y="2991"/>
                  </a:cubicBezTo>
                  <a:cubicBezTo>
                    <a:pt x="6198" y="2469"/>
                    <a:pt x="6258" y="1946"/>
                    <a:pt x="6241" y="1413"/>
                  </a:cubicBezTo>
                  <a:cubicBezTo>
                    <a:pt x="6227" y="947"/>
                    <a:pt x="6034" y="604"/>
                    <a:pt x="5611" y="391"/>
                  </a:cubicBezTo>
                  <a:cubicBezTo>
                    <a:pt x="5348" y="258"/>
                    <a:pt x="5068" y="171"/>
                    <a:pt x="4779" y="114"/>
                  </a:cubicBezTo>
                  <a:cubicBezTo>
                    <a:pt x="4361" y="37"/>
                    <a:pt x="3943" y="0"/>
                    <a:pt x="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630219" y="2688173"/>
              <a:ext cx="45156" cy="214369"/>
            </a:xfrm>
            <a:custGeom>
              <a:rect b="b" l="l" r="r" t="t"/>
              <a:pathLst>
                <a:path extrusionOk="0" h="1614" w="340">
                  <a:moveTo>
                    <a:pt x="97" y="1"/>
                  </a:moveTo>
                  <a:cubicBezTo>
                    <a:pt x="74" y="4"/>
                    <a:pt x="34" y="35"/>
                    <a:pt x="30" y="58"/>
                  </a:cubicBezTo>
                  <a:cubicBezTo>
                    <a:pt x="17" y="161"/>
                    <a:pt x="0" y="264"/>
                    <a:pt x="10" y="367"/>
                  </a:cubicBezTo>
                  <a:cubicBezTo>
                    <a:pt x="40" y="710"/>
                    <a:pt x="77" y="1054"/>
                    <a:pt x="114" y="1396"/>
                  </a:cubicBezTo>
                  <a:cubicBezTo>
                    <a:pt x="120" y="1453"/>
                    <a:pt x="134" y="1513"/>
                    <a:pt x="160" y="1563"/>
                  </a:cubicBezTo>
                  <a:cubicBezTo>
                    <a:pt x="172" y="1587"/>
                    <a:pt x="214" y="1614"/>
                    <a:pt x="245" y="1614"/>
                  </a:cubicBezTo>
                  <a:cubicBezTo>
                    <a:pt x="248" y="1614"/>
                    <a:pt x="251" y="1614"/>
                    <a:pt x="254" y="1613"/>
                  </a:cubicBezTo>
                  <a:cubicBezTo>
                    <a:pt x="280" y="1609"/>
                    <a:pt x="320" y="1569"/>
                    <a:pt x="326" y="1539"/>
                  </a:cubicBezTo>
                  <a:cubicBezTo>
                    <a:pt x="340" y="1483"/>
                    <a:pt x="243" y="537"/>
                    <a:pt x="190" y="124"/>
                  </a:cubicBezTo>
                  <a:cubicBezTo>
                    <a:pt x="186" y="101"/>
                    <a:pt x="183" y="71"/>
                    <a:pt x="170" y="51"/>
                  </a:cubicBezTo>
                  <a:cubicBezTo>
                    <a:pt x="150" y="27"/>
                    <a:pt x="120" y="1"/>
                    <a:pt x="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789850" y="2660283"/>
              <a:ext cx="72116" cy="224065"/>
            </a:xfrm>
            <a:custGeom>
              <a:rect b="b" l="l" r="r" t="t"/>
              <a:pathLst>
                <a:path extrusionOk="0" h="1687" w="543">
                  <a:moveTo>
                    <a:pt x="510" y="1"/>
                  </a:moveTo>
                  <a:cubicBezTo>
                    <a:pt x="363" y="41"/>
                    <a:pt x="346" y="151"/>
                    <a:pt x="323" y="248"/>
                  </a:cubicBezTo>
                  <a:cubicBezTo>
                    <a:pt x="220" y="657"/>
                    <a:pt x="120" y="1067"/>
                    <a:pt x="23" y="1479"/>
                  </a:cubicBezTo>
                  <a:cubicBezTo>
                    <a:pt x="7" y="1543"/>
                    <a:pt x="7" y="1613"/>
                    <a:pt x="0" y="1686"/>
                  </a:cubicBezTo>
                  <a:cubicBezTo>
                    <a:pt x="5" y="1686"/>
                    <a:pt x="9" y="1687"/>
                    <a:pt x="14" y="1687"/>
                  </a:cubicBezTo>
                  <a:cubicBezTo>
                    <a:pt x="142" y="1687"/>
                    <a:pt x="164" y="1597"/>
                    <a:pt x="194" y="1526"/>
                  </a:cubicBezTo>
                  <a:cubicBezTo>
                    <a:pt x="386" y="1090"/>
                    <a:pt x="493" y="627"/>
                    <a:pt x="540" y="151"/>
                  </a:cubicBezTo>
                  <a:cubicBezTo>
                    <a:pt x="543" y="105"/>
                    <a:pt x="520" y="58"/>
                    <a:pt x="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395820" y="2690032"/>
              <a:ext cx="88983" cy="197767"/>
            </a:xfrm>
            <a:custGeom>
              <a:rect b="b" l="l" r="r" t="t"/>
              <a:pathLst>
                <a:path extrusionOk="0" h="1489" w="670">
                  <a:moveTo>
                    <a:pt x="70" y="0"/>
                  </a:moveTo>
                  <a:cubicBezTo>
                    <a:pt x="69" y="0"/>
                    <a:pt x="68" y="0"/>
                    <a:pt x="67" y="1"/>
                  </a:cubicBezTo>
                  <a:cubicBezTo>
                    <a:pt x="10" y="1"/>
                    <a:pt x="1" y="127"/>
                    <a:pt x="17" y="193"/>
                  </a:cubicBezTo>
                  <a:cubicBezTo>
                    <a:pt x="124" y="593"/>
                    <a:pt x="273" y="972"/>
                    <a:pt x="463" y="1339"/>
                  </a:cubicBezTo>
                  <a:cubicBezTo>
                    <a:pt x="503" y="1411"/>
                    <a:pt x="545" y="1489"/>
                    <a:pt x="644" y="1489"/>
                  </a:cubicBezTo>
                  <a:cubicBezTo>
                    <a:pt x="646" y="1489"/>
                    <a:pt x="648" y="1489"/>
                    <a:pt x="650" y="1489"/>
                  </a:cubicBezTo>
                  <a:cubicBezTo>
                    <a:pt x="670" y="1352"/>
                    <a:pt x="487" y="813"/>
                    <a:pt x="193" y="156"/>
                  </a:cubicBezTo>
                  <a:cubicBezTo>
                    <a:pt x="171" y="98"/>
                    <a:pt x="126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284796" y="2283097"/>
              <a:ext cx="373862" cy="103200"/>
            </a:xfrm>
            <a:custGeom>
              <a:rect b="b" l="l" r="r" t="t"/>
              <a:pathLst>
                <a:path extrusionOk="0" h="777" w="2815">
                  <a:moveTo>
                    <a:pt x="2163" y="0"/>
                  </a:moveTo>
                  <a:cubicBezTo>
                    <a:pt x="1554" y="0"/>
                    <a:pt x="970" y="147"/>
                    <a:pt x="403" y="390"/>
                  </a:cubicBezTo>
                  <a:cubicBezTo>
                    <a:pt x="307" y="434"/>
                    <a:pt x="220" y="494"/>
                    <a:pt x="133" y="550"/>
                  </a:cubicBezTo>
                  <a:cubicBezTo>
                    <a:pt x="93" y="573"/>
                    <a:pt x="57" y="603"/>
                    <a:pt x="30" y="640"/>
                  </a:cubicBezTo>
                  <a:cubicBezTo>
                    <a:pt x="13" y="667"/>
                    <a:pt x="1" y="720"/>
                    <a:pt x="17" y="743"/>
                  </a:cubicBezTo>
                  <a:cubicBezTo>
                    <a:pt x="28" y="762"/>
                    <a:pt x="64" y="776"/>
                    <a:pt x="93" y="776"/>
                  </a:cubicBezTo>
                  <a:cubicBezTo>
                    <a:pt x="101" y="776"/>
                    <a:pt x="107" y="775"/>
                    <a:pt x="113" y="773"/>
                  </a:cubicBezTo>
                  <a:cubicBezTo>
                    <a:pt x="184" y="756"/>
                    <a:pt x="250" y="723"/>
                    <a:pt x="313" y="690"/>
                  </a:cubicBezTo>
                  <a:cubicBezTo>
                    <a:pt x="577" y="547"/>
                    <a:pt x="860" y="454"/>
                    <a:pt x="1152" y="377"/>
                  </a:cubicBezTo>
                  <a:cubicBezTo>
                    <a:pt x="1559" y="271"/>
                    <a:pt x="1972" y="214"/>
                    <a:pt x="2388" y="187"/>
                  </a:cubicBezTo>
                  <a:cubicBezTo>
                    <a:pt x="2528" y="177"/>
                    <a:pt x="2668" y="157"/>
                    <a:pt x="2807" y="140"/>
                  </a:cubicBezTo>
                  <a:cubicBezTo>
                    <a:pt x="2811" y="120"/>
                    <a:pt x="2815" y="100"/>
                    <a:pt x="2815" y="80"/>
                  </a:cubicBezTo>
                  <a:cubicBezTo>
                    <a:pt x="2748" y="64"/>
                    <a:pt x="2684" y="37"/>
                    <a:pt x="2615" y="28"/>
                  </a:cubicBezTo>
                  <a:cubicBezTo>
                    <a:pt x="2463" y="9"/>
                    <a:pt x="2312" y="0"/>
                    <a:pt x="2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 rot="-238849">
              <a:off x="2401164" y="1442562"/>
              <a:ext cx="477956" cy="409405"/>
            </a:xfrm>
            <a:custGeom>
              <a:rect b="b" l="l" r="r" t="t"/>
              <a:pathLst>
                <a:path extrusionOk="0" h="13778" w="16085">
                  <a:moveTo>
                    <a:pt x="2821" y="0"/>
                  </a:moveTo>
                  <a:cubicBezTo>
                    <a:pt x="2728" y="0"/>
                    <a:pt x="2630" y="53"/>
                    <a:pt x="2503" y="188"/>
                  </a:cubicBezTo>
                  <a:cubicBezTo>
                    <a:pt x="666" y="2099"/>
                    <a:pt x="1" y="5092"/>
                    <a:pt x="876" y="7606"/>
                  </a:cubicBezTo>
                  <a:cubicBezTo>
                    <a:pt x="1184" y="8493"/>
                    <a:pt x="1666" y="9295"/>
                    <a:pt x="2195" y="10072"/>
                  </a:cubicBezTo>
                  <a:cubicBezTo>
                    <a:pt x="2639" y="10723"/>
                    <a:pt x="3231" y="11155"/>
                    <a:pt x="3810" y="11684"/>
                  </a:cubicBezTo>
                  <a:cubicBezTo>
                    <a:pt x="5244" y="12959"/>
                    <a:pt x="7111" y="13777"/>
                    <a:pt x="9033" y="13777"/>
                  </a:cubicBezTo>
                  <a:cubicBezTo>
                    <a:pt x="9141" y="13777"/>
                    <a:pt x="9248" y="13775"/>
                    <a:pt x="9356" y="13769"/>
                  </a:cubicBezTo>
                  <a:cubicBezTo>
                    <a:pt x="10243" y="13731"/>
                    <a:pt x="11142" y="13548"/>
                    <a:pt x="11944" y="13163"/>
                  </a:cubicBezTo>
                  <a:cubicBezTo>
                    <a:pt x="13236" y="12524"/>
                    <a:pt x="14197" y="11389"/>
                    <a:pt x="15037" y="10220"/>
                  </a:cubicBezTo>
                  <a:cubicBezTo>
                    <a:pt x="15528" y="9516"/>
                    <a:pt x="16022" y="8753"/>
                    <a:pt x="16072" y="7890"/>
                  </a:cubicBezTo>
                  <a:cubicBezTo>
                    <a:pt x="16084" y="7680"/>
                    <a:pt x="16061" y="7446"/>
                    <a:pt x="15948" y="7263"/>
                  </a:cubicBezTo>
                  <a:cubicBezTo>
                    <a:pt x="15851" y="7088"/>
                    <a:pt x="15664" y="6979"/>
                    <a:pt x="15504" y="6866"/>
                  </a:cubicBezTo>
                  <a:cubicBezTo>
                    <a:pt x="15123" y="6621"/>
                    <a:pt x="14741" y="6399"/>
                    <a:pt x="14360" y="6165"/>
                  </a:cubicBezTo>
                  <a:cubicBezTo>
                    <a:pt x="13189" y="5473"/>
                    <a:pt x="11967" y="4846"/>
                    <a:pt x="10737" y="4231"/>
                  </a:cubicBezTo>
                  <a:cubicBezTo>
                    <a:pt x="9305" y="3515"/>
                    <a:pt x="7853" y="2812"/>
                    <a:pt x="6434" y="2072"/>
                  </a:cubicBezTo>
                  <a:cubicBezTo>
                    <a:pt x="5733" y="1691"/>
                    <a:pt x="5044" y="1309"/>
                    <a:pt x="4351" y="904"/>
                  </a:cubicBezTo>
                  <a:cubicBezTo>
                    <a:pt x="4192" y="803"/>
                    <a:pt x="4032" y="718"/>
                    <a:pt x="3872" y="620"/>
                  </a:cubicBezTo>
                  <a:cubicBezTo>
                    <a:pt x="3698" y="508"/>
                    <a:pt x="3526" y="398"/>
                    <a:pt x="3343" y="286"/>
                  </a:cubicBezTo>
                  <a:cubicBezTo>
                    <a:pt x="3113" y="141"/>
                    <a:pt x="2974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 rot="-238849">
              <a:off x="2398349" y="1432344"/>
              <a:ext cx="495517" cy="431364"/>
            </a:xfrm>
            <a:custGeom>
              <a:rect b="b" l="l" r="r" t="t"/>
              <a:pathLst>
                <a:path extrusionOk="0" h="14517" w="16676">
                  <a:moveTo>
                    <a:pt x="4141" y="1604"/>
                  </a:moveTo>
                  <a:cubicBezTo>
                    <a:pt x="5141" y="2145"/>
                    <a:pt x="6102" y="2674"/>
                    <a:pt x="7048" y="3192"/>
                  </a:cubicBezTo>
                  <a:cubicBezTo>
                    <a:pt x="6915" y="3511"/>
                    <a:pt x="6791" y="3807"/>
                    <a:pt x="6655" y="4079"/>
                  </a:cubicBezTo>
                  <a:cubicBezTo>
                    <a:pt x="6619" y="4165"/>
                    <a:pt x="6545" y="4265"/>
                    <a:pt x="6471" y="4265"/>
                  </a:cubicBezTo>
                  <a:cubicBezTo>
                    <a:pt x="5362" y="4425"/>
                    <a:pt x="4253" y="4561"/>
                    <a:pt x="3106" y="4709"/>
                  </a:cubicBezTo>
                  <a:cubicBezTo>
                    <a:pt x="3129" y="3550"/>
                    <a:pt x="3697" y="2624"/>
                    <a:pt x="4141" y="1604"/>
                  </a:cubicBezTo>
                  <a:close/>
                  <a:moveTo>
                    <a:pt x="7714" y="3550"/>
                  </a:moveTo>
                  <a:lnTo>
                    <a:pt x="7714" y="3550"/>
                  </a:lnTo>
                  <a:cubicBezTo>
                    <a:pt x="8713" y="4118"/>
                    <a:pt x="9698" y="4659"/>
                    <a:pt x="10671" y="5188"/>
                  </a:cubicBezTo>
                  <a:cubicBezTo>
                    <a:pt x="10364" y="5862"/>
                    <a:pt x="9951" y="6158"/>
                    <a:pt x="9419" y="6158"/>
                  </a:cubicBezTo>
                  <a:cubicBezTo>
                    <a:pt x="9183" y="6158"/>
                    <a:pt x="8923" y="6100"/>
                    <a:pt x="8639" y="5990"/>
                  </a:cubicBezTo>
                  <a:cubicBezTo>
                    <a:pt x="7616" y="5582"/>
                    <a:pt x="7246" y="4561"/>
                    <a:pt x="7714" y="3550"/>
                  </a:cubicBezTo>
                  <a:close/>
                  <a:moveTo>
                    <a:pt x="6643" y="5212"/>
                  </a:moveTo>
                  <a:cubicBezTo>
                    <a:pt x="6841" y="5522"/>
                    <a:pt x="7036" y="5818"/>
                    <a:pt x="7234" y="6126"/>
                  </a:cubicBezTo>
                  <a:cubicBezTo>
                    <a:pt x="7270" y="6200"/>
                    <a:pt x="7297" y="6321"/>
                    <a:pt x="7270" y="6371"/>
                  </a:cubicBezTo>
                  <a:cubicBezTo>
                    <a:pt x="6729" y="7321"/>
                    <a:pt x="6176" y="8258"/>
                    <a:pt x="5608" y="9219"/>
                  </a:cubicBezTo>
                  <a:cubicBezTo>
                    <a:pt x="4401" y="8270"/>
                    <a:pt x="3265" y="7247"/>
                    <a:pt x="3144" y="5534"/>
                  </a:cubicBezTo>
                  <a:cubicBezTo>
                    <a:pt x="4312" y="5422"/>
                    <a:pt x="5472" y="5324"/>
                    <a:pt x="6643" y="5212"/>
                  </a:cubicBezTo>
                  <a:close/>
                  <a:moveTo>
                    <a:pt x="11558" y="5706"/>
                  </a:moveTo>
                  <a:cubicBezTo>
                    <a:pt x="12262" y="6099"/>
                    <a:pt x="13037" y="6519"/>
                    <a:pt x="13815" y="6951"/>
                  </a:cubicBezTo>
                  <a:cubicBezTo>
                    <a:pt x="13321" y="8258"/>
                    <a:pt x="12446" y="9205"/>
                    <a:pt x="11239" y="9885"/>
                  </a:cubicBezTo>
                  <a:cubicBezTo>
                    <a:pt x="10982" y="8924"/>
                    <a:pt x="10721" y="7998"/>
                    <a:pt x="10488" y="7075"/>
                  </a:cubicBezTo>
                  <a:cubicBezTo>
                    <a:pt x="10464" y="6986"/>
                    <a:pt x="10500" y="6853"/>
                    <a:pt x="10550" y="6791"/>
                  </a:cubicBezTo>
                  <a:cubicBezTo>
                    <a:pt x="10869" y="6433"/>
                    <a:pt x="11189" y="6099"/>
                    <a:pt x="11558" y="5706"/>
                  </a:cubicBezTo>
                  <a:close/>
                  <a:moveTo>
                    <a:pt x="7950" y="6827"/>
                  </a:moveTo>
                  <a:cubicBezTo>
                    <a:pt x="8480" y="6939"/>
                    <a:pt x="8997" y="7049"/>
                    <a:pt x="9503" y="7161"/>
                  </a:cubicBezTo>
                  <a:cubicBezTo>
                    <a:pt x="9772" y="8169"/>
                    <a:pt x="10044" y="9205"/>
                    <a:pt x="10328" y="10266"/>
                  </a:cubicBezTo>
                  <a:cubicBezTo>
                    <a:pt x="9837" y="10442"/>
                    <a:pt x="9355" y="10530"/>
                    <a:pt x="8881" y="10530"/>
                  </a:cubicBezTo>
                  <a:cubicBezTo>
                    <a:pt x="8033" y="10530"/>
                    <a:pt x="7213" y="10248"/>
                    <a:pt x="6421" y="9687"/>
                  </a:cubicBezTo>
                  <a:cubicBezTo>
                    <a:pt x="6939" y="8725"/>
                    <a:pt x="7456" y="7752"/>
                    <a:pt x="7950" y="6827"/>
                  </a:cubicBezTo>
                  <a:close/>
                  <a:moveTo>
                    <a:pt x="2848" y="826"/>
                  </a:moveTo>
                  <a:cubicBezTo>
                    <a:pt x="3118" y="997"/>
                    <a:pt x="3366" y="1160"/>
                    <a:pt x="3635" y="1320"/>
                  </a:cubicBezTo>
                  <a:cubicBezTo>
                    <a:pt x="3055" y="2021"/>
                    <a:pt x="2612" y="2772"/>
                    <a:pt x="2366" y="3635"/>
                  </a:cubicBezTo>
                  <a:cubicBezTo>
                    <a:pt x="1872" y="5386"/>
                    <a:pt x="2156" y="7013"/>
                    <a:pt x="3316" y="8430"/>
                  </a:cubicBezTo>
                  <a:cubicBezTo>
                    <a:pt x="4386" y="9737"/>
                    <a:pt x="5732" y="10710"/>
                    <a:pt x="7320" y="11275"/>
                  </a:cubicBezTo>
                  <a:cubicBezTo>
                    <a:pt x="7867" y="11469"/>
                    <a:pt x="8405" y="11558"/>
                    <a:pt x="8931" y="11558"/>
                  </a:cubicBezTo>
                  <a:cubicBezTo>
                    <a:pt x="10052" y="11558"/>
                    <a:pt x="11124" y="11154"/>
                    <a:pt x="12138" y="10500"/>
                  </a:cubicBezTo>
                  <a:cubicBezTo>
                    <a:pt x="13185" y="9823"/>
                    <a:pt x="13975" y="8924"/>
                    <a:pt x="14492" y="7776"/>
                  </a:cubicBezTo>
                  <a:cubicBezTo>
                    <a:pt x="14543" y="7667"/>
                    <a:pt x="14617" y="7542"/>
                    <a:pt x="14679" y="7406"/>
                  </a:cubicBezTo>
                  <a:cubicBezTo>
                    <a:pt x="14936" y="7492"/>
                    <a:pt x="15182" y="7542"/>
                    <a:pt x="15403" y="7652"/>
                  </a:cubicBezTo>
                  <a:cubicBezTo>
                    <a:pt x="15477" y="7702"/>
                    <a:pt x="15539" y="7924"/>
                    <a:pt x="15504" y="8022"/>
                  </a:cubicBezTo>
                  <a:cubicBezTo>
                    <a:pt x="14679" y="9823"/>
                    <a:pt x="13839" y="11609"/>
                    <a:pt x="12103" y="12768"/>
                  </a:cubicBezTo>
                  <a:cubicBezTo>
                    <a:pt x="11239" y="13345"/>
                    <a:pt x="10266" y="13458"/>
                    <a:pt x="9266" y="13508"/>
                  </a:cubicBezTo>
                  <a:cubicBezTo>
                    <a:pt x="9193" y="13511"/>
                    <a:pt x="9120" y="13512"/>
                    <a:pt x="9047" y="13512"/>
                  </a:cubicBezTo>
                  <a:cubicBezTo>
                    <a:pt x="7963" y="13512"/>
                    <a:pt x="6962" y="13185"/>
                    <a:pt x="6028" y="12606"/>
                  </a:cubicBezTo>
                  <a:cubicBezTo>
                    <a:pt x="4892" y="11917"/>
                    <a:pt x="3845" y="11127"/>
                    <a:pt x="2922" y="10154"/>
                  </a:cubicBezTo>
                  <a:cubicBezTo>
                    <a:pt x="814" y="7936"/>
                    <a:pt x="716" y="4289"/>
                    <a:pt x="2059" y="2157"/>
                  </a:cubicBezTo>
                  <a:cubicBezTo>
                    <a:pt x="2331" y="1725"/>
                    <a:pt x="2576" y="1269"/>
                    <a:pt x="2848" y="826"/>
                  </a:cubicBezTo>
                  <a:close/>
                  <a:moveTo>
                    <a:pt x="2720" y="1"/>
                  </a:moveTo>
                  <a:cubicBezTo>
                    <a:pt x="2537" y="1"/>
                    <a:pt x="2425" y="127"/>
                    <a:pt x="2281" y="296"/>
                  </a:cubicBezTo>
                  <a:cubicBezTo>
                    <a:pt x="1234" y="1589"/>
                    <a:pt x="370" y="2970"/>
                    <a:pt x="222" y="5017"/>
                  </a:cubicBezTo>
                  <a:cubicBezTo>
                    <a:pt x="0" y="6963"/>
                    <a:pt x="580" y="8983"/>
                    <a:pt x="2094" y="10722"/>
                  </a:cubicBezTo>
                  <a:cubicBezTo>
                    <a:pt x="3044" y="11819"/>
                    <a:pt x="4191" y="12668"/>
                    <a:pt x="5410" y="13434"/>
                  </a:cubicBezTo>
                  <a:cubicBezTo>
                    <a:pt x="6514" y="14125"/>
                    <a:pt x="7705" y="14517"/>
                    <a:pt x="9002" y="14517"/>
                  </a:cubicBezTo>
                  <a:cubicBezTo>
                    <a:pt x="9021" y="14517"/>
                    <a:pt x="9040" y="14517"/>
                    <a:pt x="9059" y="14516"/>
                  </a:cubicBezTo>
                  <a:cubicBezTo>
                    <a:pt x="10242" y="14516"/>
                    <a:pt x="11425" y="14407"/>
                    <a:pt x="12434" y="13730"/>
                  </a:cubicBezTo>
                  <a:cubicBezTo>
                    <a:pt x="13629" y="12916"/>
                    <a:pt x="14679" y="11929"/>
                    <a:pt x="15329" y="10598"/>
                  </a:cubicBezTo>
                  <a:cubicBezTo>
                    <a:pt x="15652" y="9932"/>
                    <a:pt x="16010" y="9267"/>
                    <a:pt x="16317" y="8601"/>
                  </a:cubicBezTo>
                  <a:cubicBezTo>
                    <a:pt x="16675" y="7838"/>
                    <a:pt x="16539" y="7371"/>
                    <a:pt x="15862" y="6939"/>
                  </a:cubicBezTo>
                  <a:cubicBezTo>
                    <a:pt x="15492" y="6705"/>
                    <a:pt x="15084" y="6519"/>
                    <a:pt x="14702" y="6309"/>
                  </a:cubicBezTo>
                  <a:cubicBezTo>
                    <a:pt x="13037" y="5386"/>
                    <a:pt x="11399" y="4425"/>
                    <a:pt x="9737" y="3538"/>
                  </a:cubicBezTo>
                  <a:cubicBezTo>
                    <a:pt x="7776" y="2491"/>
                    <a:pt x="3339" y="246"/>
                    <a:pt x="3094" y="125"/>
                  </a:cubicBezTo>
                  <a:cubicBezTo>
                    <a:pt x="2938" y="38"/>
                    <a:pt x="2819" y="1"/>
                    <a:pt x="2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rot="-2700000">
              <a:off x="2694155" y="1609158"/>
              <a:ext cx="501571" cy="429633"/>
            </a:xfrm>
            <a:custGeom>
              <a:rect b="b" l="l" r="r" t="t"/>
              <a:pathLst>
                <a:path extrusionOk="0" h="13778" w="16085">
                  <a:moveTo>
                    <a:pt x="2821" y="0"/>
                  </a:moveTo>
                  <a:cubicBezTo>
                    <a:pt x="2728" y="0"/>
                    <a:pt x="2630" y="53"/>
                    <a:pt x="2503" y="188"/>
                  </a:cubicBezTo>
                  <a:cubicBezTo>
                    <a:pt x="666" y="2099"/>
                    <a:pt x="1" y="5092"/>
                    <a:pt x="876" y="7606"/>
                  </a:cubicBezTo>
                  <a:cubicBezTo>
                    <a:pt x="1184" y="8493"/>
                    <a:pt x="1666" y="9295"/>
                    <a:pt x="2195" y="10072"/>
                  </a:cubicBezTo>
                  <a:cubicBezTo>
                    <a:pt x="2639" y="10723"/>
                    <a:pt x="3231" y="11155"/>
                    <a:pt x="3810" y="11684"/>
                  </a:cubicBezTo>
                  <a:cubicBezTo>
                    <a:pt x="5244" y="12959"/>
                    <a:pt x="7111" y="13777"/>
                    <a:pt x="9033" y="13777"/>
                  </a:cubicBezTo>
                  <a:cubicBezTo>
                    <a:pt x="9141" y="13777"/>
                    <a:pt x="9248" y="13775"/>
                    <a:pt x="9356" y="13769"/>
                  </a:cubicBezTo>
                  <a:cubicBezTo>
                    <a:pt x="10243" y="13731"/>
                    <a:pt x="11142" y="13548"/>
                    <a:pt x="11944" y="13163"/>
                  </a:cubicBezTo>
                  <a:cubicBezTo>
                    <a:pt x="13236" y="12524"/>
                    <a:pt x="14197" y="11389"/>
                    <a:pt x="15037" y="10220"/>
                  </a:cubicBezTo>
                  <a:cubicBezTo>
                    <a:pt x="15528" y="9516"/>
                    <a:pt x="16022" y="8753"/>
                    <a:pt x="16072" y="7890"/>
                  </a:cubicBezTo>
                  <a:cubicBezTo>
                    <a:pt x="16084" y="7680"/>
                    <a:pt x="16061" y="7446"/>
                    <a:pt x="15948" y="7263"/>
                  </a:cubicBezTo>
                  <a:cubicBezTo>
                    <a:pt x="15851" y="7088"/>
                    <a:pt x="15664" y="6979"/>
                    <a:pt x="15504" y="6866"/>
                  </a:cubicBezTo>
                  <a:cubicBezTo>
                    <a:pt x="15123" y="6621"/>
                    <a:pt x="14741" y="6399"/>
                    <a:pt x="14360" y="6165"/>
                  </a:cubicBezTo>
                  <a:cubicBezTo>
                    <a:pt x="13189" y="5473"/>
                    <a:pt x="11967" y="4846"/>
                    <a:pt x="10737" y="4231"/>
                  </a:cubicBezTo>
                  <a:cubicBezTo>
                    <a:pt x="9305" y="3515"/>
                    <a:pt x="7853" y="2812"/>
                    <a:pt x="6434" y="2072"/>
                  </a:cubicBezTo>
                  <a:cubicBezTo>
                    <a:pt x="5733" y="1691"/>
                    <a:pt x="5044" y="1309"/>
                    <a:pt x="4351" y="904"/>
                  </a:cubicBezTo>
                  <a:cubicBezTo>
                    <a:pt x="4192" y="803"/>
                    <a:pt x="4032" y="718"/>
                    <a:pt x="3872" y="620"/>
                  </a:cubicBezTo>
                  <a:cubicBezTo>
                    <a:pt x="3698" y="508"/>
                    <a:pt x="3526" y="398"/>
                    <a:pt x="3343" y="286"/>
                  </a:cubicBezTo>
                  <a:cubicBezTo>
                    <a:pt x="3113" y="141"/>
                    <a:pt x="2974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 rot="-2700000">
              <a:off x="2690189" y="1594130"/>
              <a:ext cx="520000" cy="452677"/>
            </a:xfrm>
            <a:custGeom>
              <a:rect b="b" l="l" r="r" t="t"/>
              <a:pathLst>
                <a:path extrusionOk="0" h="14517" w="16676">
                  <a:moveTo>
                    <a:pt x="4141" y="1604"/>
                  </a:moveTo>
                  <a:cubicBezTo>
                    <a:pt x="5141" y="2145"/>
                    <a:pt x="6102" y="2674"/>
                    <a:pt x="7048" y="3192"/>
                  </a:cubicBezTo>
                  <a:cubicBezTo>
                    <a:pt x="6915" y="3511"/>
                    <a:pt x="6791" y="3807"/>
                    <a:pt x="6655" y="4079"/>
                  </a:cubicBezTo>
                  <a:cubicBezTo>
                    <a:pt x="6619" y="4165"/>
                    <a:pt x="6545" y="4265"/>
                    <a:pt x="6471" y="4265"/>
                  </a:cubicBezTo>
                  <a:cubicBezTo>
                    <a:pt x="5362" y="4425"/>
                    <a:pt x="4253" y="4561"/>
                    <a:pt x="3106" y="4709"/>
                  </a:cubicBezTo>
                  <a:cubicBezTo>
                    <a:pt x="3129" y="3550"/>
                    <a:pt x="3697" y="2624"/>
                    <a:pt x="4141" y="1604"/>
                  </a:cubicBezTo>
                  <a:close/>
                  <a:moveTo>
                    <a:pt x="7714" y="3550"/>
                  </a:moveTo>
                  <a:lnTo>
                    <a:pt x="7714" y="3550"/>
                  </a:lnTo>
                  <a:cubicBezTo>
                    <a:pt x="8713" y="4118"/>
                    <a:pt x="9698" y="4659"/>
                    <a:pt x="10671" y="5188"/>
                  </a:cubicBezTo>
                  <a:cubicBezTo>
                    <a:pt x="10364" y="5862"/>
                    <a:pt x="9951" y="6158"/>
                    <a:pt x="9419" y="6158"/>
                  </a:cubicBezTo>
                  <a:cubicBezTo>
                    <a:pt x="9183" y="6158"/>
                    <a:pt x="8923" y="6100"/>
                    <a:pt x="8639" y="5990"/>
                  </a:cubicBezTo>
                  <a:cubicBezTo>
                    <a:pt x="7616" y="5582"/>
                    <a:pt x="7246" y="4561"/>
                    <a:pt x="7714" y="3550"/>
                  </a:cubicBezTo>
                  <a:close/>
                  <a:moveTo>
                    <a:pt x="6643" y="5212"/>
                  </a:moveTo>
                  <a:cubicBezTo>
                    <a:pt x="6841" y="5522"/>
                    <a:pt x="7036" y="5818"/>
                    <a:pt x="7234" y="6126"/>
                  </a:cubicBezTo>
                  <a:cubicBezTo>
                    <a:pt x="7270" y="6200"/>
                    <a:pt x="7297" y="6321"/>
                    <a:pt x="7270" y="6371"/>
                  </a:cubicBezTo>
                  <a:cubicBezTo>
                    <a:pt x="6729" y="7321"/>
                    <a:pt x="6176" y="8258"/>
                    <a:pt x="5608" y="9219"/>
                  </a:cubicBezTo>
                  <a:cubicBezTo>
                    <a:pt x="4401" y="8270"/>
                    <a:pt x="3265" y="7247"/>
                    <a:pt x="3144" y="5534"/>
                  </a:cubicBezTo>
                  <a:cubicBezTo>
                    <a:pt x="4312" y="5422"/>
                    <a:pt x="5472" y="5324"/>
                    <a:pt x="6643" y="5212"/>
                  </a:cubicBezTo>
                  <a:close/>
                  <a:moveTo>
                    <a:pt x="11558" y="5706"/>
                  </a:moveTo>
                  <a:cubicBezTo>
                    <a:pt x="12262" y="6099"/>
                    <a:pt x="13037" y="6519"/>
                    <a:pt x="13815" y="6951"/>
                  </a:cubicBezTo>
                  <a:cubicBezTo>
                    <a:pt x="13321" y="8258"/>
                    <a:pt x="12446" y="9205"/>
                    <a:pt x="11239" y="9885"/>
                  </a:cubicBezTo>
                  <a:cubicBezTo>
                    <a:pt x="10982" y="8924"/>
                    <a:pt x="10721" y="7998"/>
                    <a:pt x="10488" y="7075"/>
                  </a:cubicBezTo>
                  <a:cubicBezTo>
                    <a:pt x="10464" y="6986"/>
                    <a:pt x="10500" y="6853"/>
                    <a:pt x="10550" y="6791"/>
                  </a:cubicBezTo>
                  <a:cubicBezTo>
                    <a:pt x="10869" y="6433"/>
                    <a:pt x="11189" y="6099"/>
                    <a:pt x="11558" y="5706"/>
                  </a:cubicBezTo>
                  <a:close/>
                  <a:moveTo>
                    <a:pt x="7950" y="6827"/>
                  </a:moveTo>
                  <a:cubicBezTo>
                    <a:pt x="8480" y="6939"/>
                    <a:pt x="8997" y="7049"/>
                    <a:pt x="9503" y="7161"/>
                  </a:cubicBezTo>
                  <a:cubicBezTo>
                    <a:pt x="9772" y="8169"/>
                    <a:pt x="10044" y="9205"/>
                    <a:pt x="10328" y="10266"/>
                  </a:cubicBezTo>
                  <a:cubicBezTo>
                    <a:pt x="9837" y="10442"/>
                    <a:pt x="9355" y="10530"/>
                    <a:pt x="8881" y="10530"/>
                  </a:cubicBezTo>
                  <a:cubicBezTo>
                    <a:pt x="8033" y="10530"/>
                    <a:pt x="7213" y="10248"/>
                    <a:pt x="6421" y="9687"/>
                  </a:cubicBezTo>
                  <a:cubicBezTo>
                    <a:pt x="6939" y="8725"/>
                    <a:pt x="7456" y="7752"/>
                    <a:pt x="7950" y="6827"/>
                  </a:cubicBezTo>
                  <a:close/>
                  <a:moveTo>
                    <a:pt x="2848" y="826"/>
                  </a:moveTo>
                  <a:cubicBezTo>
                    <a:pt x="3118" y="997"/>
                    <a:pt x="3366" y="1160"/>
                    <a:pt x="3635" y="1320"/>
                  </a:cubicBezTo>
                  <a:cubicBezTo>
                    <a:pt x="3055" y="2021"/>
                    <a:pt x="2612" y="2772"/>
                    <a:pt x="2366" y="3635"/>
                  </a:cubicBezTo>
                  <a:cubicBezTo>
                    <a:pt x="1872" y="5386"/>
                    <a:pt x="2156" y="7013"/>
                    <a:pt x="3316" y="8430"/>
                  </a:cubicBezTo>
                  <a:cubicBezTo>
                    <a:pt x="4386" y="9737"/>
                    <a:pt x="5732" y="10710"/>
                    <a:pt x="7320" y="11275"/>
                  </a:cubicBezTo>
                  <a:cubicBezTo>
                    <a:pt x="7867" y="11469"/>
                    <a:pt x="8405" y="11558"/>
                    <a:pt x="8931" y="11558"/>
                  </a:cubicBezTo>
                  <a:cubicBezTo>
                    <a:pt x="10052" y="11558"/>
                    <a:pt x="11124" y="11154"/>
                    <a:pt x="12138" y="10500"/>
                  </a:cubicBezTo>
                  <a:cubicBezTo>
                    <a:pt x="13185" y="9823"/>
                    <a:pt x="13975" y="8924"/>
                    <a:pt x="14492" y="7776"/>
                  </a:cubicBezTo>
                  <a:cubicBezTo>
                    <a:pt x="14543" y="7667"/>
                    <a:pt x="14617" y="7542"/>
                    <a:pt x="14679" y="7406"/>
                  </a:cubicBezTo>
                  <a:cubicBezTo>
                    <a:pt x="14936" y="7492"/>
                    <a:pt x="15182" y="7542"/>
                    <a:pt x="15403" y="7652"/>
                  </a:cubicBezTo>
                  <a:cubicBezTo>
                    <a:pt x="15477" y="7702"/>
                    <a:pt x="15539" y="7924"/>
                    <a:pt x="15504" y="8022"/>
                  </a:cubicBezTo>
                  <a:cubicBezTo>
                    <a:pt x="14679" y="9823"/>
                    <a:pt x="13839" y="11609"/>
                    <a:pt x="12103" y="12768"/>
                  </a:cubicBezTo>
                  <a:cubicBezTo>
                    <a:pt x="11239" y="13345"/>
                    <a:pt x="10266" y="13458"/>
                    <a:pt x="9266" y="13508"/>
                  </a:cubicBezTo>
                  <a:cubicBezTo>
                    <a:pt x="9193" y="13511"/>
                    <a:pt x="9120" y="13512"/>
                    <a:pt x="9047" y="13512"/>
                  </a:cubicBezTo>
                  <a:cubicBezTo>
                    <a:pt x="7963" y="13512"/>
                    <a:pt x="6962" y="13185"/>
                    <a:pt x="6028" y="12606"/>
                  </a:cubicBezTo>
                  <a:cubicBezTo>
                    <a:pt x="4892" y="11917"/>
                    <a:pt x="3845" y="11127"/>
                    <a:pt x="2922" y="10154"/>
                  </a:cubicBezTo>
                  <a:cubicBezTo>
                    <a:pt x="814" y="7936"/>
                    <a:pt x="716" y="4289"/>
                    <a:pt x="2059" y="2157"/>
                  </a:cubicBezTo>
                  <a:cubicBezTo>
                    <a:pt x="2331" y="1725"/>
                    <a:pt x="2576" y="1269"/>
                    <a:pt x="2848" y="826"/>
                  </a:cubicBezTo>
                  <a:close/>
                  <a:moveTo>
                    <a:pt x="2720" y="1"/>
                  </a:moveTo>
                  <a:cubicBezTo>
                    <a:pt x="2537" y="1"/>
                    <a:pt x="2425" y="127"/>
                    <a:pt x="2281" y="296"/>
                  </a:cubicBezTo>
                  <a:cubicBezTo>
                    <a:pt x="1234" y="1589"/>
                    <a:pt x="370" y="2970"/>
                    <a:pt x="222" y="5017"/>
                  </a:cubicBezTo>
                  <a:cubicBezTo>
                    <a:pt x="0" y="6963"/>
                    <a:pt x="580" y="8983"/>
                    <a:pt x="2094" y="10722"/>
                  </a:cubicBezTo>
                  <a:cubicBezTo>
                    <a:pt x="3044" y="11819"/>
                    <a:pt x="4191" y="12668"/>
                    <a:pt x="5410" y="13434"/>
                  </a:cubicBezTo>
                  <a:cubicBezTo>
                    <a:pt x="6514" y="14125"/>
                    <a:pt x="7705" y="14517"/>
                    <a:pt x="9002" y="14517"/>
                  </a:cubicBezTo>
                  <a:cubicBezTo>
                    <a:pt x="9021" y="14517"/>
                    <a:pt x="9040" y="14517"/>
                    <a:pt x="9059" y="14516"/>
                  </a:cubicBezTo>
                  <a:cubicBezTo>
                    <a:pt x="10242" y="14516"/>
                    <a:pt x="11425" y="14407"/>
                    <a:pt x="12434" y="13730"/>
                  </a:cubicBezTo>
                  <a:cubicBezTo>
                    <a:pt x="13629" y="12916"/>
                    <a:pt x="14679" y="11929"/>
                    <a:pt x="15329" y="10598"/>
                  </a:cubicBezTo>
                  <a:cubicBezTo>
                    <a:pt x="15652" y="9932"/>
                    <a:pt x="16010" y="9267"/>
                    <a:pt x="16317" y="8601"/>
                  </a:cubicBezTo>
                  <a:cubicBezTo>
                    <a:pt x="16675" y="7838"/>
                    <a:pt x="16539" y="7371"/>
                    <a:pt x="15862" y="6939"/>
                  </a:cubicBezTo>
                  <a:cubicBezTo>
                    <a:pt x="15492" y="6705"/>
                    <a:pt x="15084" y="6519"/>
                    <a:pt x="14702" y="6309"/>
                  </a:cubicBezTo>
                  <a:cubicBezTo>
                    <a:pt x="13037" y="5386"/>
                    <a:pt x="11399" y="4425"/>
                    <a:pt x="9737" y="3538"/>
                  </a:cubicBezTo>
                  <a:cubicBezTo>
                    <a:pt x="7776" y="2491"/>
                    <a:pt x="3339" y="246"/>
                    <a:pt x="3094" y="125"/>
                  </a:cubicBezTo>
                  <a:cubicBezTo>
                    <a:pt x="2938" y="38"/>
                    <a:pt x="2819" y="1"/>
                    <a:pt x="2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 rot="-4912376">
              <a:off x="2964443" y="1580063"/>
              <a:ext cx="577304" cy="494504"/>
            </a:xfrm>
            <a:custGeom>
              <a:rect b="b" l="l" r="r" t="t"/>
              <a:pathLst>
                <a:path extrusionOk="0" h="13778" w="16085">
                  <a:moveTo>
                    <a:pt x="2821" y="0"/>
                  </a:moveTo>
                  <a:cubicBezTo>
                    <a:pt x="2728" y="0"/>
                    <a:pt x="2630" y="53"/>
                    <a:pt x="2503" y="188"/>
                  </a:cubicBezTo>
                  <a:cubicBezTo>
                    <a:pt x="666" y="2099"/>
                    <a:pt x="1" y="5092"/>
                    <a:pt x="876" y="7606"/>
                  </a:cubicBezTo>
                  <a:cubicBezTo>
                    <a:pt x="1184" y="8493"/>
                    <a:pt x="1666" y="9295"/>
                    <a:pt x="2195" y="10072"/>
                  </a:cubicBezTo>
                  <a:cubicBezTo>
                    <a:pt x="2639" y="10723"/>
                    <a:pt x="3231" y="11155"/>
                    <a:pt x="3810" y="11684"/>
                  </a:cubicBezTo>
                  <a:cubicBezTo>
                    <a:pt x="5244" y="12959"/>
                    <a:pt x="7111" y="13777"/>
                    <a:pt x="9033" y="13777"/>
                  </a:cubicBezTo>
                  <a:cubicBezTo>
                    <a:pt x="9141" y="13777"/>
                    <a:pt x="9248" y="13775"/>
                    <a:pt x="9356" y="13769"/>
                  </a:cubicBezTo>
                  <a:cubicBezTo>
                    <a:pt x="10243" y="13731"/>
                    <a:pt x="11142" y="13548"/>
                    <a:pt x="11944" y="13163"/>
                  </a:cubicBezTo>
                  <a:cubicBezTo>
                    <a:pt x="13236" y="12524"/>
                    <a:pt x="14197" y="11389"/>
                    <a:pt x="15037" y="10220"/>
                  </a:cubicBezTo>
                  <a:cubicBezTo>
                    <a:pt x="15528" y="9516"/>
                    <a:pt x="16022" y="8753"/>
                    <a:pt x="16072" y="7890"/>
                  </a:cubicBezTo>
                  <a:cubicBezTo>
                    <a:pt x="16084" y="7680"/>
                    <a:pt x="16061" y="7446"/>
                    <a:pt x="15948" y="7263"/>
                  </a:cubicBezTo>
                  <a:cubicBezTo>
                    <a:pt x="15851" y="7088"/>
                    <a:pt x="15664" y="6979"/>
                    <a:pt x="15504" y="6866"/>
                  </a:cubicBezTo>
                  <a:cubicBezTo>
                    <a:pt x="15123" y="6621"/>
                    <a:pt x="14741" y="6399"/>
                    <a:pt x="14360" y="6165"/>
                  </a:cubicBezTo>
                  <a:cubicBezTo>
                    <a:pt x="13189" y="5473"/>
                    <a:pt x="11967" y="4846"/>
                    <a:pt x="10737" y="4231"/>
                  </a:cubicBezTo>
                  <a:cubicBezTo>
                    <a:pt x="9305" y="3515"/>
                    <a:pt x="7853" y="2812"/>
                    <a:pt x="6434" y="2072"/>
                  </a:cubicBezTo>
                  <a:cubicBezTo>
                    <a:pt x="5733" y="1691"/>
                    <a:pt x="5044" y="1309"/>
                    <a:pt x="4351" y="904"/>
                  </a:cubicBezTo>
                  <a:cubicBezTo>
                    <a:pt x="4192" y="803"/>
                    <a:pt x="4032" y="718"/>
                    <a:pt x="3872" y="620"/>
                  </a:cubicBezTo>
                  <a:cubicBezTo>
                    <a:pt x="3698" y="508"/>
                    <a:pt x="3526" y="398"/>
                    <a:pt x="3343" y="286"/>
                  </a:cubicBezTo>
                  <a:cubicBezTo>
                    <a:pt x="3113" y="141"/>
                    <a:pt x="2974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 rot="-4912376">
              <a:off x="2956247" y="1559949"/>
              <a:ext cx="598516" cy="521028"/>
            </a:xfrm>
            <a:custGeom>
              <a:rect b="b" l="l" r="r" t="t"/>
              <a:pathLst>
                <a:path extrusionOk="0" h="14517" w="16676">
                  <a:moveTo>
                    <a:pt x="4141" y="1604"/>
                  </a:moveTo>
                  <a:cubicBezTo>
                    <a:pt x="5141" y="2145"/>
                    <a:pt x="6102" y="2674"/>
                    <a:pt x="7048" y="3192"/>
                  </a:cubicBezTo>
                  <a:cubicBezTo>
                    <a:pt x="6915" y="3511"/>
                    <a:pt x="6791" y="3807"/>
                    <a:pt x="6655" y="4079"/>
                  </a:cubicBezTo>
                  <a:cubicBezTo>
                    <a:pt x="6619" y="4165"/>
                    <a:pt x="6545" y="4265"/>
                    <a:pt x="6471" y="4265"/>
                  </a:cubicBezTo>
                  <a:cubicBezTo>
                    <a:pt x="5362" y="4425"/>
                    <a:pt x="4253" y="4561"/>
                    <a:pt x="3106" y="4709"/>
                  </a:cubicBezTo>
                  <a:cubicBezTo>
                    <a:pt x="3129" y="3550"/>
                    <a:pt x="3697" y="2624"/>
                    <a:pt x="4141" y="1604"/>
                  </a:cubicBezTo>
                  <a:close/>
                  <a:moveTo>
                    <a:pt x="7714" y="3550"/>
                  </a:moveTo>
                  <a:lnTo>
                    <a:pt x="7714" y="3550"/>
                  </a:lnTo>
                  <a:cubicBezTo>
                    <a:pt x="8713" y="4118"/>
                    <a:pt x="9698" y="4659"/>
                    <a:pt x="10671" y="5188"/>
                  </a:cubicBezTo>
                  <a:cubicBezTo>
                    <a:pt x="10364" y="5862"/>
                    <a:pt x="9951" y="6158"/>
                    <a:pt x="9419" y="6158"/>
                  </a:cubicBezTo>
                  <a:cubicBezTo>
                    <a:pt x="9183" y="6158"/>
                    <a:pt x="8923" y="6100"/>
                    <a:pt x="8639" y="5990"/>
                  </a:cubicBezTo>
                  <a:cubicBezTo>
                    <a:pt x="7616" y="5582"/>
                    <a:pt x="7246" y="4561"/>
                    <a:pt x="7714" y="3550"/>
                  </a:cubicBezTo>
                  <a:close/>
                  <a:moveTo>
                    <a:pt x="6643" y="5212"/>
                  </a:moveTo>
                  <a:cubicBezTo>
                    <a:pt x="6841" y="5522"/>
                    <a:pt x="7036" y="5818"/>
                    <a:pt x="7234" y="6126"/>
                  </a:cubicBezTo>
                  <a:cubicBezTo>
                    <a:pt x="7270" y="6200"/>
                    <a:pt x="7297" y="6321"/>
                    <a:pt x="7270" y="6371"/>
                  </a:cubicBezTo>
                  <a:cubicBezTo>
                    <a:pt x="6729" y="7321"/>
                    <a:pt x="6176" y="8258"/>
                    <a:pt x="5608" y="9219"/>
                  </a:cubicBezTo>
                  <a:cubicBezTo>
                    <a:pt x="4401" y="8270"/>
                    <a:pt x="3265" y="7247"/>
                    <a:pt x="3144" y="5534"/>
                  </a:cubicBezTo>
                  <a:cubicBezTo>
                    <a:pt x="4312" y="5422"/>
                    <a:pt x="5472" y="5324"/>
                    <a:pt x="6643" y="5212"/>
                  </a:cubicBezTo>
                  <a:close/>
                  <a:moveTo>
                    <a:pt x="11558" y="5706"/>
                  </a:moveTo>
                  <a:cubicBezTo>
                    <a:pt x="12262" y="6099"/>
                    <a:pt x="13037" y="6519"/>
                    <a:pt x="13815" y="6951"/>
                  </a:cubicBezTo>
                  <a:cubicBezTo>
                    <a:pt x="13321" y="8258"/>
                    <a:pt x="12446" y="9205"/>
                    <a:pt x="11239" y="9885"/>
                  </a:cubicBezTo>
                  <a:cubicBezTo>
                    <a:pt x="10982" y="8924"/>
                    <a:pt x="10721" y="7998"/>
                    <a:pt x="10488" y="7075"/>
                  </a:cubicBezTo>
                  <a:cubicBezTo>
                    <a:pt x="10464" y="6986"/>
                    <a:pt x="10500" y="6853"/>
                    <a:pt x="10550" y="6791"/>
                  </a:cubicBezTo>
                  <a:cubicBezTo>
                    <a:pt x="10869" y="6433"/>
                    <a:pt x="11189" y="6099"/>
                    <a:pt x="11558" y="5706"/>
                  </a:cubicBezTo>
                  <a:close/>
                  <a:moveTo>
                    <a:pt x="7950" y="6827"/>
                  </a:moveTo>
                  <a:cubicBezTo>
                    <a:pt x="8480" y="6939"/>
                    <a:pt x="8997" y="7049"/>
                    <a:pt x="9503" y="7161"/>
                  </a:cubicBezTo>
                  <a:cubicBezTo>
                    <a:pt x="9772" y="8169"/>
                    <a:pt x="10044" y="9205"/>
                    <a:pt x="10328" y="10266"/>
                  </a:cubicBezTo>
                  <a:cubicBezTo>
                    <a:pt x="9837" y="10442"/>
                    <a:pt x="9355" y="10530"/>
                    <a:pt x="8881" y="10530"/>
                  </a:cubicBezTo>
                  <a:cubicBezTo>
                    <a:pt x="8033" y="10530"/>
                    <a:pt x="7213" y="10248"/>
                    <a:pt x="6421" y="9687"/>
                  </a:cubicBezTo>
                  <a:cubicBezTo>
                    <a:pt x="6939" y="8725"/>
                    <a:pt x="7456" y="7752"/>
                    <a:pt x="7950" y="6827"/>
                  </a:cubicBezTo>
                  <a:close/>
                  <a:moveTo>
                    <a:pt x="2848" y="826"/>
                  </a:moveTo>
                  <a:cubicBezTo>
                    <a:pt x="3118" y="997"/>
                    <a:pt x="3366" y="1160"/>
                    <a:pt x="3635" y="1320"/>
                  </a:cubicBezTo>
                  <a:cubicBezTo>
                    <a:pt x="3055" y="2021"/>
                    <a:pt x="2612" y="2772"/>
                    <a:pt x="2366" y="3635"/>
                  </a:cubicBezTo>
                  <a:cubicBezTo>
                    <a:pt x="1872" y="5386"/>
                    <a:pt x="2156" y="7013"/>
                    <a:pt x="3316" y="8430"/>
                  </a:cubicBezTo>
                  <a:cubicBezTo>
                    <a:pt x="4386" y="9737"/>
                    <a:pt x="5732" y="10710"/>
                    <a:pt x="7320" y="11275"/>
                  </a:cubicBezTo>
                  <a:cubicBezTo>
                    <a:pt x="7867" y="11469"/>
                    <a:pt x="8405" y="11558"/>
                    <a:pt x="8931" y="11558"/>
                  </a:cubicBezTo>
                  <a:cubicBezTo>
                    <a:pt x="10052" y="11558"/>
                    <a:pt x="11124" y="11154"/>
                    <a:pt x="12138" y="10500"/>
                  </a:cubicBezTo>
                  <a:cubicBezTo>
                    <a:pt x="13185" y="9823"/>
                    <a:pt x="13975" y="8924"/>
                    <a:pt x="14492" y="7776"/>
                  </a:cubicBezTo>
                  <a:cubicBezTo>
                    <a:pt x="14543" y="7667"/>
                    <a:pt x="14617" y="7542"/>
                    <a:pt x="14679" y="7406"/>
                  </a:cubicBezTo>
                  <a:cubicBezTo>
                    <a:pt x="14936" y="7492"/>
                    <a:pt x="15182" y="7542"/>
                    <a:pt x="15403" y="7652"/>
                  </a:cubicBezTo>
                  <a:cubicBezTo>
                    <a:pt x="15477" y="7702"/>
                    <a:pt x="15539" y="7924"/>
                    <a:pt x="15504" y="8022"/>
                  </a:cubicBezTo>
                  <a:cubicBezTo>
                    <a:pt x="14679" y="9823"/>
                    <a:pt x="13839" y="11609"/>
                    <a:pt x="12103" y="12768"/>
                  </a:cubicBezTo>
                  <a:cubicBezTo>
                    <a:pt x="11239" y="13345"/>
                    <a:pt x="10266" y="13458"/>
                    <a:pt x="9266" y="13508"/>
                  </a:cubicBezTo>
                  <a:cubicBezTo>
                    <a:pt x="9193" y="13511"/>
                    <a:pt x="9120" y="13512"/>
                    <a:pt x="9047" y="13512"/>
                  </a:cubicBezTo>
                  <a:cubicBezTo>
                    <a:pt x="7963" y="13512"/>
                    <a:pt x="6962" y="13185"/>
                    <a:pt x="6028" y="12606"/>
                  </a:cubicBezTo>
                  <a:cubicBezTo>
                    <a:pt x="4892" y="11917"/>
                    <a:pt x="3845" y="11127"/>
                    <a:pt x="2922" y="10154"/>
                  </a:cubicBezTo>
                  <a:cubicBezTo>
                    <a:pt x="814" y="7936"/>
                    <a:pt x="716" y="4289"/>
                    <a:pt x="2059" y="2157"/>
                  </a:cubicBezTo>
                  <a:cubicBezTo>
                    <a:pt x="2331" y="1725"/>
                    <a:pt x="2576" y="1269"/>
                    <a:pt x="2848" y="826"/>
                  </a:cubicBezTo>
                  <a:close/>
                  <a:moveTo>
                    <a:pt x="2720" y="1"/>
                  </a:moveTo>
                  <a:cubicBezTo>
                    <a:pt x="2537" y="1"/>
                    <a:pt x="2425" y="127"/>
                    <a:pt x="2281" y="296"/>
                  </a:cubicBezTo>
                  <a:cubicBezTo>
                    <a:pt x="1234" y="1589"/>
                    <a:pt x="370" y="2970"/>
                    <a:pt x="222" y="5017"/>
                  </a:cubicBezTo>
                  <a:cubicBezTo>
                    <a:pt x="0" y="6963"/>
                    <a:pt x="580" y="8983"/>
                    <a:pt x="2094" y="10722"/>
                  </a:cubicBezTo>
                  <a:cubicBezTo>
                    <a:pt x="3044" y="11819"/>
                    <a:pt x="4191" y="12668"/>
                    <a:pt x="5410" y="13434"/>
                  </a:cubicBezTo>
                  <a:cubicBezTo>
                    <a:pt x="6514" y="14125"/>
                    <a:pt x="7705" y="14517"/>
                    <a:pt x="9002" y="14517"/>
                  </a:cubicBezTo>
                  <a:cubicBezTo>
                    <a:pt x="9021" y="14517"/>
                    <a:pt x="9040" y="14517"/>
                    <a:pt x="9059" y="14516"/>
                  </a:cubicBezTo>
                  <a:cubicBezTo>
                    <a:pt x="10242" y="14516"/>
                    <a:pt x="11425" y="14407"/>
                    <a:pt x="12434" y="13730"/>
                  </a:cubicBezTo>
                  <a:cubicBezTo>
                    <a:pt x="13629" y="12916"/>
                    <a:pt x="14679" y="11929"/>
                    <a:pt x="15329" y="10598"/>
                  </a:cubicBezTo>
                  <a:cubicBezTo>
                    <a:pt x="15652" y="9932"/>
                    <a:pt x="16010" y="9267"/>
                    <a:pt x="16317" y="8601"/>
                  </a:cubicBezTo>
                  <a:cubicBezTo>
                    <a:pt x="16675" y="7838"/>
                    <a:pt x="16539" y="7371"/>
                    <a:pt x="15862" y="6939"/>
                  </a:cubicBezTo>
                  <a:cubicBezTo>
                    <a:pt x="15492" y="6705"/>
                    <a:pt x="15084" y="6519"/>
                    <a:pt x="14702" y="6309"/>
                  </a:cubicBezTo>
                  <a:cubicBezTo>
                    <a:pt x="13037" y="5386"/>
                    <a:pt x="11399" y="4425"/>
                    <a:pt x="9737" y="3538"/>
                  </a:cubicBezTo>
                  <a:cubicBezTo>
                    <a:pt x="7776" y="2491"/>
                    <a:pt x="3339" y="246"/>
                    <a:pt x="3094" y="125"/>
                  </a:cubicBezTo>
                  <a:cubicBezTo>
                    <a:pt x="2938" y="38"/>
                    <a:pt x="2819" y="1"/>
                    <a:pt x="2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187151" y="2707521"/>
              <a:ext cx="534828" cy="441224"/>
            </a:xfrm>
            <a:custGeom>
              <a:rect b="b" l="l" r="r" t="t"/>
              <a:pathLst>
                <a:path extrusionOk="0" h="3322" w="4027">
                  <a:moveTo>
                    <a:pt x="2024" y="0"/>
                  </a:moveTo>
                  <a:cubicBezTo>
                    <a:pt x="1913" y="0"/>
                    <a:pt x="1797" y="4"/>
                    <a:pt x="1675" y="11"/>
                  </a:cubicBezTo>
                  <a:cubicBezTo>
                    <a:pt x="870" y="65"/>
                    <a:pt x="300" y="308"/>
                    <a:pt x="130" y="904"/>
                  </a:cubicBezTo>
                  <a:cubicBezTo>
                    <a:pt x="110" y="970"/>
                    <a:pt x="97" y="1041"/>
                    <a:pt x="86" y="1117"/>
                  </a:cubicBezTo>
                  <a:cubicBezTo>
                    <a:pt x="0" y="1870"/>
                    <a:pt x="203" y="3305"/>
                    <a:pt x="1981" y="3322"/>
                  </a:cubicBezTo>
                  <a:cubicBezTo>
                    <a:pt x="1989" y="3322"/>
                    <a:pt x="1997" y="3322"/>
                    <a:pt x="2004" y="3322"/>
                  </a:cubicBezTo>
                  <a:cubicBezTo>
                    <a:pt x="3765" y="3322"/>
                    <a:pt x="4026" y="1388"/>
                    <a:pt x="3950" y="958"/>
                  </a:cubicBezTo>
                  <a:cubicBezTo>
                    <a:pt x="3947" y="947"/>
                    <a:pt x="3943" y="938"/>
                    <a:pt x="3943" y="927"/>
                  </a:cubicBezTo>
                  <a:cubicBezTo>
                    <a:pt x="3850" y="531"/>
                    <a:pt x="3358" y="0"/>
                    <a:pt x="2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2204416" y="2707521"/>
              <a:ext cx="506407" cy="218221"/>
            </a:xfrm>
            <a:custGeom>
              <a:rect b="b" l="l" r="r" t="t"/>
              <a:pathLst>
                <a:path extrusionOk="0" h="1643" w="3813">
                  <a:moveTo>
                    <a:pt x="1894" y="0"/>
                  </a:moveTo>
                  <a:cubicBezTo>
                    <a:pt x="1783" y="0"/>
                    <a:pt x="1667" y="4"/>
                    <a:pt x="1545" y="11"/>
                  </a:cubicBezTo>
                  <a:cubicBezTo>
                    <a:pt x="740" y="65"/>
                    <a:pt x="170" y="308"/>
                    <a:pt x="0" y="904"/>
                  </a:cubicBezTo>
                  <a:cubicBezTo>
                    <a:pt x="4" y="904"/>
                    <a:pt x="4" y="907"/>
                    <a:pt x="4" y="907"/>
                  </a:cubicBezTo>
                  <a:cubicBezTo>
                    <a:pt x="44" y="961"/>
                    <a:pt x="84" y="1010"/>
                    <a:pt x="123" y="1061"/>
                  </a:cubicBezTo>
                  <a:cubicBezTo>
                    <a:pt x="187" y="1137"/>
                    <a:pt x="256" y="1210"/>
                    <a:pt x="343" y="1270"/>
                  </a:cubicBezTo>
                  <a:cubicBezTo>
                    <a:pt x="443" y="1340"/>
                    <a:pt x="553" y="1387"/>
                    <a:pt x="663" y="1430"/>
                  </a:cubicBezTo>
                  <a:cubicBezTo>
                    <a:pt x="1035" y="1572"/>
                    <a:pt x="1433" y="1643"/>
                    <a:pt x="1832" y="1643"/>
                  </a:cubicBezTo>
                  <a:cubicBezTo>
                    <a:pt x="2357" y="1643"/>
                    <a:pt x="2882" y="1521"/>
                    <a:pt x="3350" y="1281"/>
                  </a:cubicBezTo>
                  <a:cubicBezTo>
                    <a:pt x="3423" y="1244"/>
                    <a:pt x="3497" y="1201"/>
                    <a:pt x="3566" y="1153"/>
                  </a:cubicBezTo>
                  <a:cubicBezTo>
                    <a:pt x="3590" y="1137"/>
                    <a:pt x="3613" y="1117"/>
                    <a:pt x="3637" y="1101"/>
                  </a:cubicBezTo>
                  <a:cubicBezTo>
                    <a:pt x="3703" y="1050"/>
                    <a:pt x="3760" y="994"/>
                    <a:pt x="3813" y="927"/>
                  </a:cubicBezTo>
                  <a:cubicBezTo>
                    <a:pt x="3720" y="531"/>
                    <a:pt x="3228" y="0"/>
                    <a:pt x="1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180909" y="2690388"/>
              <a:ext cx="546383" cy="464733"/>
            </a:xfrm>
            <a:custGeom>
              <a:rect b="b" l="l" r="r" t="t"/>
              <a:pathLst>
                <a:path extrusionOk="0" h="3499" w="4114">
                  <a:moveTo>
                    <a:pt x="2096" y="214"/>
                  </a:moveTo>
                  <a:cubicBezTo>
                    <a:pt x="2285" y="214"/>
                    <a:pt x="2474" y="226"/>
                    <a:pt x="2665" y="247"/>
                  </a:cubicBezTo>
                  <a:cubicBezTo>
                    <a:pt x="2921" y="303"/>
                    <a:pt x="3187" y="340"/>
                    <a:pt x="3410" y="497"/>
                  </a:cubicBezTo>
                  <a:cubicBezTo>
                    <a:pt x="3510" y="570"/>
                    <a:pt x="3604" y="660"/>
                    <a:pt x="3683" y="757"/>
                  </a:cubicBezTo>
                  <a:cubicBezTo>
                    <a:pt x="3783" y="873"/>
                    <a:pt x="3774" y="980"/>
                    <a:pt x="3670" y="1096"/>
                  </a:cubicBezTo>
                  <a:cubicBezTo>
                    <a:pt x="3560" y="1226"/>
                    <a:pt x="3421" y="1306"/>
                    <a:pt x="3267" y="1366"/>
                  </a:cubicBezTo>
                  <a:cubicBezTo>
                    <a:pt x="2861" y="1519"/>
                    <a:pt x="2442" y="1582"/>
                    <a:pt x="2012" y="1593"/>
                  </a:cubicBezTo>
                  <a:cubicBezTo>
                    <a:pt x="1966" y="1594"/>
                    <a:pt x="1921" y="1595"/>
                    <a:pt x="1876" y="1595"/>
                  </a:cubicBezTo>
                  <a:cubicBezTo>
                    <a:pt x="1521" y="1595"/>
                    <a:pt x="1174" y="1545"/>
                    <a:pt x="843" y="1410"/>
                  </a:cubicBezTo>
                  <a:cubicBezTo>
                    <a:pt x="667" y="1339"/>
                    <a:pt x="517" y="1236"/>
                    <a:pt x="417" y="1073"/>
                  </a:cubicBezTo>
                  <a:cubicBezTo>
                    <a:pt x="317" y="903"/>
                    <a:pt x="337" y="763"/>
                    <a:pt x="487" y="637"/>
                  </a:cubicBezTo>
                  <a:cubicBezTo>
                    <a:pt x="667" y="490"/>
                    <a:pt x="870" y="394"/>
                    <a:pt x="1092" y="337"/>
                  </a:cubicBezTo>
                  <a:cubicBezTo>
                    <a:pt x="1425" y="251"/>
                    <a:pt x="1760" y="214"/>
                    <a:pt x="2096" y="214"/>
                  </a:cubicBezTo>
                  <a:close/>
                  <a:moveTo>
                    <a:pt x="3850" y="1273"/>
                  </a:moveTo>
                  <a:cubicBezTo>
                    <a:pt x="3854" y="1302"/>
                    <a:pt x="3860" y="1319"/>
                    <a:pt x="3860" y="1336"/>
                  </a:cubicBezTo>
                  <a:cubicBezTo>
                    <a:pt x="3803" y="2015"/>
                    <a:pt x="3530" y="2581"/>
                    <a:pt x="2971" y="2981"/>
                  </a:cubicBezTo>
                  <a:cubicBezTo>
                    <a:pt x="2696" y="3176"/>
                    <a:pt x="2384" y="3242"/>
                    <a:pt x="2059" y="3242"/>
                  </a:cubicBezTo>
                  <a:cubicBezTo>
                    <a:pt x="2006" y="3242"/>
                    <a:pt x="1952" y="3241"/>
                    <a:pt x="1899" y="3237"/>
                  </a:cubicBezTo>
                  <a:cubicBezTo>
                    <a:pt x="1559" y="3214"/>
                    <a:pt x="1229" y="3137"/>
                    <a:pt x="933" y="2965"/>
                  </a:cubicBezTo>
                  <a:cubicBezTo>
                    <a:pt x="613" y="2775"/>
                    <a:pt x="397" y="2498"/>
                    <a:pt x="330" y="2129"/>
                  </a:cubicBezTo>
                  <a:cubicBezTo>
                    <a:pt x="277" y="1862"/>
                    <a:pt x="264" y="1589"/>
                    <a:pt x="230" y="1319"/>
                  </a:cubicBezTo>
                  <a:cubicBezTo>
                    <a:pt x="244" y="1316"/>
                    <a:pt x="253" y="1313"/>
                    <a:pt x="267" y="1313"/>
                  </a:cubicBezTo>
                  <a:cubicBezTo>
                    <a:pt x="706" y="1759"/>
                    <a:pt x="1280" y="1832"/>
                    <a:pt x="1862" y="1846"/>
                  </a:cubicBezTo>
                  <a:cubicBezTo>
                    <a:pt x="1895" y="1847"/>
                    <a:pt x="1928" y="1847"/>
                    <a:pt x="1960" y="1847"/>
                  </a:cubicBezTo>
                  <a:cubicBezTo>
                    <a:pt x="2283" y="1847"/>
                    <a:pt x="2603" y="1805"/>
                    <a:pt x="2915" y="1729"/>
                  </a:cubicBezTo>
                  <a:cubicBezTo>
                    <a:pt x="3258" y="1649"/>
                    <a:pt x="3587" y="1546"/>
                    <a:pt x="3850" y="1273"/>
                  </a:cubicBezTo>
                  <a:close/>
                  <a:moveTo>
                    <a:pt x="1948" y="1"/>
                  </a:moveTo>
                  <a:cubicBezTo>
                    <a:pt x="1496" y="1"/>
                    <a:pt x="1053" y="64"/>
                    <a:pt x="633" y="260"/>
                  </a:cubicBezTo>
                  <a:cubicBezTo>
                    <a:pt x="257" y="437"/>
                    <a:pt x="74" y="733"/>
                    <a:pt x="34" y="1139"/>
                  </a:cubicBezTo>
                  <a:cubicBezTo>
                    <a:pt x="1" y="1476"/>
                    <a:pt x="7" y="1812"/>
                    <a:pt x="70" y="2146"/>
                  </a:cubicBezTo>
                  <a:cubicBezTo>
                    <a:pt x="157" y="2608"/>
                    <a:pt x="407" y="2968"/>
                    <a:pt x="820" y="3194"/>
                  </a:cubicBezTo>
                  <a:cubicBezTo>
                    <a:pt x="1191" y="3401"/>
                    <a:pt x="1583" y="3498"/>
                    <a:pt x="1989" y="3498"/>
                  </a:cubicBezTo>
                  <a:cubicBezTo>
                    <a:pt x="2137" y="3498"/>
                    <a:pt x="2287" y="3485"/>
                    <a:pt x="2438" y="3460"/>
                  </a:cubicBezTo>
                  <a:cubicBezTo>
                    <a:pt x="2744" y="3411"/>
                    <a:pt x="3021" y="3288"/>
                    <a:pt x="3258" y="3081"/>
                  </a:cubicBezTo>
                  <a:cubicBezTo>
                    <a:pt x="3797" y="2611"/>
                    <a:pt x="4086" y="2018"/>
                    <a:pt x="4109" y="1302"/>
                  </a:cubicBezTo>
                  <a:cubicBezTo>
                    <a:pt x="4113" y="1139"/>
                    <a:pt x="4080" y="956"/>
                    <a:pt x="4006" y="810"/>
                  </a:cubicBezTo>
                  <a:cubicBezTo>
                    <a:pt x="3900" y="590"/>
                    <a:pt x="3727" y="414"/>
                    <a:pt x="3510" y="283"/>
                  </a:cubicBezTo>
                  <a:cubicBezTo>
                    <a:pt x="3281" y="144"/>
                    <a:pt x="3021" y="97"/>
                    <a:pt x="2758" y="48"/>
                  </a:cubicBezTo>
                  <a:cubicBezTo>
                    <a:pt x="2488" y="31"/>
                    <a:pt x="2219" y="1"/>
                    <a:pt x="1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289676" y="2946715"/>
              <a:ext cx="35593" cy="101208"/>
            </a:xfrm>
            <a:custGeom>
              <a:rect b="b" l="l" r="r" t="t"/>
              <a:pathLst>
                <a:path extrusionOk="0" h="762" w="268">
                  <a:moveTo>
                    <a:pt x="115" y="1"/>
                  </a:moveTo>
                  <a:cubicBezTo>
                    <a:pt x="109" y="1"/>
                    <a:pt x="104" y="1"/>
                    <a:pt x="98" y="2"/>
                  </a:cubicBezTo>
                  <a:cubicBezTo>
                    <a:pt x="14" y="9"/>
                    <a:pt x="1" y="76"/>
                    <a:pt x="7" y="142"/>
                  </a:cubicBezTo>
                  <a:cubicBezTo>
                    <a:pt x="24" y="288"/>
                    <a:pt x="38" y="435"/>
                    <a:pt x="71" y="575"/>
                  </a:cubicBezTo>
                  <a:cubicBezTo>
                    <a:pt x="87" y="642"/>
                    <a:pt x="124" y="762"/>
                    <a:pt x="196" y="762"/>
                  </a:cubicBezTo>
                  <a:cubicBezTo>
                    <a:pt x="198" y="762"/>
                    <a:pt x="201" y="762"/>
                    <a:pt x="204" y="761"/>
                  </a:cubicBezTo>
                  <a:cubicBezTo>
                    <a:pt x="267" y="755"/>
                    <a:pt x="267" y="662"/>
                    <a:pt x="264" y="618"/>
                  </a:cubicBezTo>
                  <a:cubicBezTo>
                    <a:pt x="254" y="448"/>
                    <a:pt x="238" y="279"/>
                    <a:pt x="218" y="112"/>
                  </a:cubicBezTo>
                  <a:cubicBezTo>
                    <a:pt x="208" y="54"/>
                    <a:pt x="176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403356" y="2968497"/>
              <a:ext cx="28820" cy="93106"/>
            </a:xfrm>
            <a:custGeom>
              <a:rect b="b" l="l" r="r" t="t"/>
              <a:pathLst>
                <a:path extrusionOk="0" h="701" w="217">
                  <a:moveTo>
                    <a:pt x="95" y="1"/>
                  </a:moveTo>
                  <a:cubicBezTo>
                    <a:pt x="92" y="1"/>
                    <a:pt x="88" y="1"/>
                    <a:pt x="84" y="1"/>
                  </a:cubicBezTo>
                  <a:cubicBezTo>
                    <a:pt x="14" y="12"/>
                    <a:pt x="1" y="72"/>
                    <a:pt x="1" y="131"/>
                  </a:cubicBezTo>
                  <a:cubicBezTo>
                    <a:pt x="1" y="271"/>
                    <a:pt x="7" y="407"/>
                    <a:pt x="11" y="547"/>
                  </a:cubicBezTo>
                  <a:cubicBezTo>
                    <a:pt x="14" y="577"/>
                    <a:pt x="17" y="614"/>
                    <a:pt x="34" y="634"/>
                  </a:cubicBezTo>
                  <a:cubicBezTo>
                    <a:pt x="54" y="664"/>
                    <a:pt x="87" y="697"/>
                    <a:pt x="121" y="701"/>
                  </a:cubicBezTo>
                  <a:cubicBezTo>
                    <a:pt x="121" y="701"/>
                    <a:pt x="122" y="701"/>
                    <a:pt x="123" y="701"/>
                  </a:cubicBezTo>
                  <a:cubicBezTo>
                    <a:pt x="143" y="701"/>
                    <a:pt x="174" y="656"/>
                    <a:pt x="187" y="627"/>
                  </a:cubicBezTo>
                  <a:cubicBezTo>
                    <a:pt x="204" y="594"/>
                    <a:pt x="217" y="244"/>
                    <a:pt x="201" y="115"/>
                  </a:cubicBezTo>
                  <a:cubicBezTo>
                    <a:pt x="194" y="58"/>
                    <a:pt x="164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2505881" y="2973012"/>
              <a:ext cx="29750" cy="77168"/>
            </a:xfrm>
            <a:custGeom>
              <a:rect b="b" l="l" r="r" t="t"/>
              <a:pathLst>
                <a:path extrusionOk="0" h="581" w="224">
                  <a:moveTo>
                    <a:pt x="130" y="1"/>
                  </a:moveTo>
                  <a:cubicBezTo>
                    <a:pt x="103" y="1"/>
                    <a:pt x="61" y="25"/>
                    <a:pt x="58" y="44"/>
                  </a:cubicBezTo>
                  <a:cubicBezTo>
                    <a:pt x="34" y="197"/>
                    <a:pt x="15" y="353"/>
                    <a:pt x="4" y="507"/>
                  </a:cubicBezTo>
                  <a:cubicBezTo>
                    <a:pt x="1" y="530"/>
                    <a:pt x="44" y="577"/>
                    <a:pt x="71" y="580"/>
                  </a:cubicBezTo>
                  <a:cubicBezTo>
                    <a:pt x="101" y="580"/>
                    <a:pt x="148" y="553"/>
                    <a:pt x="161" y="527"/>
                  </a:cubicBezTo>
                  <a:cubicBezTo>
                    <a:pt x="171" y="507"/>
                    <a:pt x="178" y="487"/>
                    <a:pt x="184" y="467"/>
                  </a:cubicBezTo>
                  <a:cubicBezTo>
                    <a:pt x="214" y="377"/>
                    <a:pt x="224" y="280"/>
                    <a:pt x="218" y="184"/>
                  </a:cubicBezTo>
                  <a:cubicBezTo>
                    <a:pt x="214" y="144"/>
                    <a:pt x="208" y="101"/>
                    <a:pt x="201" y="61"/>
                  </a:cubicBezTo>
                  <a:cubicBezTo>
                    <a:pt x="198" y="34"/>
                    <a:pt x="158" y="4"/>
                    <a:pt x="134" y="1"/>
                  </a:cubicBezTo>
                  <a:cubicBezTo>
                    <a:pt x="133" y="1"/>
                    <a:pt x="131" y="1"/>
                    <a:pt x="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2444127" y="2807529"/>
              <a:ext cx="27359" cy="29220"/>
            </a:xfrm>
            <a:custGeom>
              <a:rect b="b" l="l" r="r" t="t"/>
              <a:pathLst>
                <a:path extrusionOk="0" h="220" w="206">
                  <a:moveTo>
                    <a:pt x="112" y="0"/>
                  </a:moveTo>
                  <a:cubicBezTo>
                    <a:pt x="54" y="0"/>
                    <a:pt x="26" y="66"/>
                    <a:pt x="17" y="88"/>
                  </a:cubicBezTo>
                  <a:cubicBezTo>
                    <a:pt x="3" y="134"/>
                    <a:pt x="0" y="201"/>
                    <a:pt x="97" y="217"/>
                  </a:cubicBezTo>
                  <a:cubicBezTo>
                    <a:pt x="104" y="219"/>
                    <a:pt x="111" y="219"/>
                    <a:pt x="117" y="219"/>
                  </a:cubicBezTo>
                  <a:cubicBezTo>
                    <a:pt x="195" y="219"/>
                    <a:pt x="206" y="129"/>
                    <a:pt x="203" y="105"/>
                  </a:cubicBezTo>
                  <a:cubicBezTo>
                    <a:pt x="197" y="68"/>
                    <a:pt x="180" y="11"/>
                    <a:pt x="120" y="1"/>
                  </a:cubicBezTo>
                  <a:cubicBezTo>
                    <a:pt x="117" y="1"/>
                    <a:pt x="114" y="0"/>
                    <a:pt x="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2391404" y="2775388"/>
              <a:ext cx="33335" cy="28556"/>
            </a:xfrm>
            <a:custGeom>
              <a:rect b="b" l="l" r="r" t="t"/>
              <a:pathLst>
                <a:path extrusionOk="0" h="215" w="251">
                  <a:moveTo>
                    <a:pt x="99" y="0"/>
                  </a:moveTo>
                  <a:cubicBezTo>
                    <a:pt x="86" y="0"/>
                    <a:pt x="72" y="3"/>
                    <a:pt x="57" y="10"/>
                  </a:cubicBezTo>
                  <a:cubicBezTo>
                    <a:pt x="1" y="40"/>
                    <a:pt x="14" y="113"/>
                    <a:pt x="24" y="137"/>
                  </a:cubicBezTo>
                  <a:cubicBezTo>
                    <a:pt x="34" y="172"/>
                    <a:pt x="56" y="215"/>
                    <a:pt x="105" y="215"/>
                  </a:cubicBezTo>
                  <a:cubicBezTo>
                    <a:pt x="120" y="215"/>
                    <a:pt x="139" y="210"/>
                    <a:pt x="160" y="200"/>
                  </a:cubicBezTo>
                  <a:cubicBezTo>
                    <a:pt x="251" y="157"/>
                    <a:pt x="200" y="67"/>
                    <a:pt x="184" y="47"/>
                  </a:cubicBezTo>
                  <a:cubicBezTo>
                    <a:pt x="164" y="25"/>
                    <a:pt x="135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2319822" y="2788271"/>
              <a:ext cx="32804" cy="28556"/>
            </a:xfrm>
            <a:custGeom>
              <a:rect b="b" l="l" r="r" t="t"/>
              <a:pathLst>
                <a:path extrusionOk="0" h="215" w="247">
                  <a:moveTo>
                    <a:pt x="95" y="0"/>
                  </a:moveTo>
                  <a:cubicBezTo>
                    <a:pt x="83" y="0"/>
                    <a:pt x="70" y="3"/>
                    <a:pt x="57" y="10"/>
                  </a:cubicBezTo>
                  <a:cubicBezTo>
                    <a:pt x="0" y="40"/>
                    <a:pt x="14" y="113"/>
                    <a:pt x="20" y="139"/>
                  </a:cubicBezTo>
                  <a:cubicBezTo>
                    <a:pt x="30" y="172"/>
                    <a:pt x="54" y="214"/>
                    <a:pt x="102" y="214"/>
                  </a:cubicBezTo>
                  <a:cubicBezTo>
                    <a:pt x="118" y="214"/>
                    <a:pt x="136" y="210"/>
                    <a:pt x="157" y="199"/>
                  </a:cubicBezTo>
                  <a:cubicBezTo>
                    <a:pt x="246" y="159"/>
                    <a:pt x="200" y="66"/>
                    <a:pt x="180" y="46"/>
                  </a:cubicBezTo>
                  <a:cubicBezTo>
                    <a:pt x="163" y="26"/>
                    <a:pt x="132" y="0"/>
                    <a:pt x="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2369358" y="2823599"/>
              <a:ext cx="33203" cy="28954"/>
            </a:xfrm>
            <a:custGeom>
              <a:rect b="b" l="l" r="r" t="t"/>
              <a:pathLst>
                <a:path extrusionOk="0" h="218" w="250">
                  <a:moveTo>
                    <a:pt x="96" y="1"/>
                  </a:moveTo>
                  <a:cubicBezTo>
                    <a:pt x="84" y="1"/>
                    <a:pt x="71" y="4"/>
                    <a:pt x="57" y="10"/>
                  </a:cubicBezTo>
                  <a:cubicBezTo>
                    <a:pt x="0" y="44"/>
                    <a:pt x="13" y="116"/>
                    <a:pt x="24" y="140"/>
                  </a:cubicBezTo>
                  <a:cubicBezTo>
                    <a:pt x="34" y="173"/>
                    <a:pt x="56" y="218"/>
                    <a:pt x="105" y="218"/>
                  </a:cubicBezTo>
                  <a:cubicBezTo>
                    <a:pt x="121" y="218"/>
                    <a:pt x="139" y="214"/>
                    <a:pt x="160" y="204"/>
                  </a:cubicBezTo>
                  <a:cubicBezTo>
                    <a:pt x="250" y="160"/>
                    <a:pt x="200" y="70"/>
                    <a:pt x="183" y="50"/>
                  </a:cubicBezTo>
                  <a:cubicBezTo>
                    <a:pt x="163" y="27"/>
                    <a:pt x="133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 flipH="1" rot="-203643">
              <a:off x="3101336" y="2273850"/>
              <a:ext cx="1058378" cy="788853"/>
            </a:xfrm>
            <a:custGeom>
              <a:rect b="b" l="l" r="r" t="t"/>
              <a:pathLst>
                <a:path extrusionOk="0" h="18177" w="24389">
                  <a:moveTo>
                    <a:pt x="14722" y="0"/>
                  </a:moveTo>
                  <a:cubicBezTo>
                    <a:pt x="13784" y="0"/>
                    <a:pt x="12728" y="62"/>
                    <a:pt x="11535" y="200"/>
                  </a:cubicBezTo>
                  <a:cubicBezTo>
                    <a:pt x="7495" y="655"/>
                    <a:pt x="1455" y="3885"/>
                    <a:pt x="370" y="7348"/>
                  </a:cubicBezTo>
                  <a:cubicBezTo>
                    <a:pt x="323" y="7481"/>
                    <a:pt x="284" y="7617"/>
                    <a:pt x="260" y="7765"/>
                  </a:cubicBezTo>
                  <a:cubicBezTo>
                    <a:pt x="0" y="9072"/>
                    <a:pt x="0" y="10649"/>
                    <a:pt x="470" y="12178"/>
                  </a:cubicBezTo>
                  <a:cubicBezTo>
                    <a:pt x="1296" y="14863"/>
                    <a:pt x="3588" y="17404"/>
                    <a:pt x="8518" y="17945"/>
                  </a:cubicBezTo>
                  <a:cubicBezTo>
                    <a:pt x="9878" y="18099"/>
                    <a:pt x="11148" y="18177"/>
                    <a:pt x="12328" y="18177"/>
                  </a:cubicBezTo>
                  <a:cubicBezTo>
                    <a:pt x="17843" y="18177"/>
                    <a:pt x="21416" y="16489"/>
                    <a:pt x="23182" y="13089"/>
                  </a:cubicBezTo>
                  <a:cubicBezTo>
                    <a:pt x="23859" y="11808"/>
                    <a:pt x="24167" y="10563"/>
                    <a:pt x="24241" y="9403"/>
                  </a:cubicBezTo>
                  <a:cubicBezTo>
                    <a:pt x="24388" y="7150"/>
                    <a:pt x="23614" y="5189"/>
                    <a:pt x="22800" y="3858"/>
                  </a:cubicBezTo>
                  <a:cubicBezTo>
                    <a:pt x="22688" y="3686"/>
                    <a:pt x="22590" y="3515"/>
                    <a:pt x="22478" y="3367"/>
                  </a:cubicBezTo>
                  <a:cubicBezTo>
                    <a:pt x="21358" y="1750"/>
                    <a:pt x="19698" y="0"/>
                    <a:pt x="14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 flipH="1" rot="-203643">
              <a:off x="3159302" y="2272607"/>
              <a:ext cx="973452" cy="420617"/>
            </a:xfrm>
            <a:custGeom>
              <a:rect b="b" l="l" r="r" t="t"/>
              <a:pathLst>
                <a:path extrusionOk="0" h="9692" w="22432">
                  <a:moveTo>
                    <a:pt x="14353" y="0"/>
                  </a:moveTo>
                  <a:cubicBezTo>
                    <a:pt x="13415" y="0"/>
                    <a:pt x="12359" y="62"/>
                    <a:pt x="11166" y="200"/>
                  </a:cubicBezTo>
                  <a:cubicBezTo>
                    <a:pt x="7126" y="655"/>
                    <a:pt x="1086" y="3885"/>
                    <a:pt x="1" y="7348"/>
                  </a:cubicBezTo>
                  <a:cubicBezTo>
                    <a:pt x="101" y="7543"/>
                    <a:pt x="211" y="7729"/>
                    <a:pt x="347" y="7913"/>
                  </a:cubicBezTo>
                  <a:cubicBezTo>
                    <a:pt x="853" y="8617"/>
                    <a:pt x="1628" y="9182"/>
                    <a:pt x="2503" y="9244"/>
                  </a:cubicBezTo>
                  <a:cubicBezTo>
                    <a:pt x="2561" y="9248"/>
                    <a:pt x="2620" y="9250"/>
                    <a:pt x="2677" y="9250"/>
                  </a:cubicBezTo>
                  <a:cubicBezTo>
                    <a:pt x="3319" y="9250"/>
                    <a:pt x="3940" y="9011"/>
                    <a:pt x="4562" y="8886"/>
                  </a:cubicBezTo>
                  <a:cubicBezTo>
                    <a:pt x="4934" y="8811"/>
                    <a:pt x="5314" y="8773"/>
                    <a:pt x="5693" y="8773"/>
                  </a:cubicBezTo>
                  <a:cubicBezTo>
                    <a:pt x="6118" y="8773"/>
                    <a:pt x="6542" y="8820"/>
                    <a:pt x="6951" y="8913"/>
                  </a:cubicBezTo>
                  <a:cubicBezTo>
                    <a:pt x="7889" y="9108"/>
                    <a:pt x="8764" y="9551"/>
                    <a:pt x="9714" y="9664"/>
                  </a:cubicBezTo>
                  <a:cubicBezTo>
                    <a:pt x="9872" y="9682"/>
                    <a:pt x="10032" y="9692"/>
                    <a:pt x="10192" y="9692"/>
                  </a:cubicBezTo>
                  <a:cubicBezTo>
                    <a:pt x="10866" y="9692"/>
                    <a:pt x="11542" y="9528"/>
                    <a:pt x="12127" y="9220"/>
                  </a:cubicBezTo>
                  <a:cubicBezTo>
                    <a:pt x="13103" y="8703"/>
                    <a:pt x="13842" y="7815"/>
                    <a:pt x="14839" y="7348"/>
                  </a:cubicBezTo>
                  <a:cubicBezTo>
                    <a:pt x="16158" y="6730"/>
                    <a:pt x="17723" y="6940"/>
                    <a:pt x="19104" y="6473"/>
                  </a:cubicBezTo>
                  <a:cubicBezTo>
                    <a:pt x="19855" y="6212"/>
                    <a:pt x="20521" y="5769"/>
                    <a:pt x="21136" y="5263"/>
                  </a:cubicBezTo>
                  <a:cubicBezTo>
                    <a:pt x="21630" y="4858"/>
                    <a:pt x="22097" y="4402"/>
                    <a:pt x="22431" y="3858"/>
                  </a:cubicBezTo>
                  <a:cubicBezTo>
                    <a:pt x="22319" y="3686"/>
                    <a:pt x="22221" y="3515"/>
                    <a:pt x="22109" y="3367"/>
                  </a:cubicBezTo>
                  <a:cubicBezTo>
                    <a:pt x="20989" y="1750"/>
                    <a:pt x="19329" y="0"/>
                    <a:pt x="1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 flipH="1" rot="-203643">
              <a:off x="3119851" y="2681981"/>
              <a:ext cx="1031559" cy="380777"/>
            </a:xfrm>
            <a:custGeom>
              <a:rect b="b" l="l" r="r" t="t"/>
              <a:pathLst>
                <a:path extrusionOk="0" h="8774" w="23771">
                  <a:moveTo>
                    <a:pt x="23771" y="0"/>
                  </a:moveTo>
                  <a:lnTo>
                    <a:pt x="23771" y="0"/>
                  </a:lnTo>
                  <a:cubicBezTo>
                    <a:pt x="23537" y="346"/>
                    <a:pt x="23280" y="693"/>
                    <a:pt x="23008" y="1012"/>
                  </a:cubicBezTo>
                  <a:cubicBezTo>
                    <a:pt x="21221" y="3144"/>
                    <a:pt x="18681" y="4573"/>
                    <a:pt x="15983" y="5312"/>
                  </a:cubicBezTo>
                  <a:cubicBezTo>
                    <a:pt x="14230" y="5787"/>
                    <a:pt x="12411" y="5984"/>
                    <a:pt x="10589" y="5984"/>
                  </a:cubicBezTo>
                  <a:cubicBezTo>
                    <a:pt x="9621" y="5984"/>
                    <a:pt x="8652" y="5928"/>
                    <a:pt x="7690" y="5830"/>
                  </a:cubicBezTo>
                  <a:cubicBezTo>
                    <a:pt x="5756" y="5635"/>
                    <a:pt x="3819" y="5265"/>
                    <a:pt x="2106" y="4351"/>
                  </a:cubicBezTo>
                  <a:cubicBezTo>
                    <a:pt x="1331" y="3946"/>
                    <a:pt x="604" y="3402"/>
                    <a:pt x="0" y="2775"/>
                  </a:cubicBezTo>
                  <a:lnTo>
                    <a:pt x="0" y="2775"/>
                  </a:lnTo>
                  <a:cubicBezTo>
                    <a:pt x="826" y="5460"/>
                    <a:pt x="3118" y="8001"/>
                    <a:pt x="8048" y="8542"/>
                  </a:cubicBezTo>
                  <a:cubicBezTo>
                    <a:pt x="9408" y="8696"/>
                    <a:pt x="10678" y="8774"/>
                    <a:pt x="11858" y="8774"/>
                  </a:cubicBezTo>
                  <a:cubicBezTo>
                    <a:pt x="17373" y="8774"/>
                    <a:pt x="20946" y="7086"/>
                    <a:pt x="22712" y="3686"/>
                  </a:cubicBezTo>
                  <a:cubicBezTo>
                    <a:pt x="23389" y="2405"/>
                    <a:pt x="23697" y="1160"/>
                    <a:pt x="23771" y="0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 flipH="1" rot="-203643">
              <a:off x="3053374" y="2248464"/>
              <a:ext cx="1128983" cy="828302"/>
            </a:xfrm>
            <a:custGeom>
              <a:rect b="b" l="l" r="r" t="t"/>
              <a:pathLst>
                <a:path extrusionOk="0" h="19086" w="26016">
                  <a:moveTo>
                    <a:pt x="15300" y="800"/>
                  </a:moveTo>
                  <a:cubicBezTo>
                    <a:pt x="17114" y="800"/>
                    <a:pt x="18848" y="1221"/>
                    <a:pt x="20532" y="1985"/>
                  </a:cubicBezTo>
                  <a:cubicBezTo>
                    <a:pt x="21221" y="2292"/>
                    <a:pt x="21778" y="2774"/>
                    <a:pt x="22159" y="3440"/>
                  </a:cubicBezTo>
                  <a:cubicBezTo>
                    <a:pt x="22541" y="4090"/>
                    <a:pt x="22490" y="4771"/>
                    <a:pt x="21999" y="5362"/>
                  </a:cubicBezTo>
                  <a:cubicBezTo>
                    <a:pt x="21062" y="6471"/>
                    <a:pt x="19817" y="6938"/>
                    <a:pt x="18412" y="7122"/>
                  </a:cubicBezTo>
                  <a:cubicBezTo>
                    <a:pt x="18092" y="7160"/>
                    <a:pt x="17746" y="7160"/>
                    <a:pt x="17403" y="7184"/>
                  </a:cubicBezTo>
                  <a:cubicBezTo>
                    <a:pt x="17233" y="7161"/>
                    <a:pt x="17067" y="7151"/>
                    <a:pt x="16905" y="7151"/>
                  </a:cubicBezTo>
                  <a:cubicBezTo>
                    <a:pt x="15748" y="7151"/>
                    <a:pt x="14777" y="7700"/>
                    <a:pt x="13890" y="8468"/>
                  </a:cubicBezTo>
                  <a:cubicBezTo>
                    <a:pt x="13594" y="8713"/>
                    <a:pt x="13310" y="8958"/>
                    <a:pt x="13014" y="9207"/>
                  </a:cubicBezTo>
                  <a:cubicBezTo>
                    <a:pt x="12395" y="9706"/>
                    <a:pt x="11717" y="9938"/>
                    <a:pt x="10997" y="9938"/>
                  </a:cubicBezTo>
                  <a:cubicBezTo>
                    <a:pt x="10671" y="9938"/>
                    <a:pt x="10336" y="9891"/>
                    <a:pt x="9994" y="9798"/>
                  </a:cubicBezTo>
                  <a:cubicBezTo>
                    <a:pt x="9356" y="9624"/>
                    <a:pt x="8726" y="9390"/>
                    <a:pt x="8087" y="9192"/>
                  </a:cubicBezTo>
                  <a:cubicBezTo>
                    <a:pt x="7622" y="9051"/>
                    <a:pt x="7161" y="8978"/>
                    <a:pt x="6701" y="8978"/>
                  </a:cubicBezTo>
                  <a:cubicBezTo>
                    <a:pt x="6195" y="8978"/>
                    <a:pt x="5692" y="9067"/>
                    <a:pt x="5188" y="9254"/>
                  </a:cubicBezTo>
                  <a:cubicBezTo>
                    <a:pt x="4846" y="9376"/>
                    <a:pt x="4506" y="9441"/>
                    <a:pt x="4165" y="9441"/>
                  </a:cubicBezTo>
                  <a:cubicBezTo>
                    <a:pt x="3810" y="9441"/>
                    <a:pt x="3454" y="9370"/>
                    <a:pt x="3094" y="9219"/>
                  </a:cubicBezTo>
                  <a:cubicBezTo>
                    <a:pt x="2121" y="8799"/>
                    <a:pt x="1787" y="7997"/>
                    <a:pt x="2219" y="7024"/>
                  </a:cubicBezTo>
                  <a:cubicBezTo>
                    <a:pt x="2639" y="6063"/>
                    <a:pt x="3355" y="5312"/>
                    <a:pt x="4153" y="4646"/>
                  </a:cubicBezTo>
                  <a:cubicBezTo>
                    <a:pt x="5978" y="3105"/>
                    <a:pt x="8111" y="2168"/>
                    <a:pt x="10391" y="1529"/>
                  </a:cubicBezTo>
                  <a:cubicBezTo>
                    <a:pt x="10734" y="1429"/>
                    <a:pt x="11080" y="1343"/>
                    <a:pt x="11426" y="1245"/>
                  </a:cubicBezTo>
                  <a:cubicBezTo>
                    <a:pt x="12251" y="1000"/>
                    <a:pt x="13115" y="961"/>
                    <a:pt x="13964" y="875"/>
                  </a:cubicBezTo>
                  <a:cubicBezTo>
                    <a:pt x="14414" y="825"/>
                    <a:pt x="14860" y="800"/>
                    <a:pt x="15300" y="800"/>
                  </a:cubicBezTo>
                  <a:close/>
                  <a:moveTo>
                    <a:pt x="23318" y="4978"/>
                  </a:moveTo>
                  <a:cubicBezTo>
                    <a:pt x="23786" y="5853"/>
                    <a:pt x="24206" y="6752"/>
                    <a:pt x="24365" y="7740"/>
                  </a:cubicBezTo>
                  <a:cubicBezTo>
                    <a:pt x="24797" y="10561"/>
                    <a:pt x="23910" y="12978"/>
                    <a:pt x="22047" y="15084"/>
                  </a:cubicBezTo>
                  <a:cubicBezTo>
                    <a:pt x="20668" y="16648"/>
                    <a:pt x="18867" y="17399"/>
                    <a:pt x="16886" y="17819"/>
                  </a:cubicBezTo>
                  <a:cubicBezTo>
                    <a:pt x="15498" y="18124"/>
                    <a:pt x="14113" y="18264"/>
                    <a:pt x="12734" y="18264"/>
                  </a:cubicBezTo>
                  <a:cubicBezTo>
                    <a:pt x="10767" y="18264"/>
                    <a:pt x="8812" y="17980"/>
                    <a:pt x="6877" y="17488"/>
                  </a:cubicBezTo>
                  <a:cubicBezTo>
                    <a:pt x="3846" y="16710"/>
                    <a:pt x="2036" y="14604"/>
                    <a:pt x="1320" y="11558"/>
                  </a:cubicBezTo>
                  <a:cubicBezTo>
                    <a:pt x="1122" y="10760"/>
                    <a:pt x="1122" y="9946"/>
                    <a:pt x="1246" y="9133"/>
                  </a:cubicBezTo>
                  <a:cubicBezTo>
                    <a:pt x="1258" y="9044"/>
                    <a:pt x="1296" y="8947"/>
                    <a:pt x="1332" y="8822"/>
                  </a:cubicBezTo>
                  <a:cubicBezTo>
                    <a:pt x="2013" y="9931"/>
                    <a:pt x="3009" y="10369"/>
                    <a:pt x="4194" y="10369"/>
                  </a:cubicBezTo>
                  <a:cubicBezTo>
                    <a:pt x="4275" y="10369"/>
                    <a:pt x="4355" y="10367"/>
                    <a:pt x="4437" y="10363"/>
                  </a:cubicBezTo>
                  <a:cubicBezTo>
                    <a:pt x="4745" y="10340"/>
                    <a:pt x="5055" y="10266"/>
                    <a:pt x="5351" y="10153"/>
                  </a:cubicBezTo>
                  <a:cubicBezTo>
                    <a:pt x="5783" y="9989"/>
                    <a:pt x="6216" y="9917"/>
                    <a:pt x="6649" y="9917"/>
                  </a:cubicBezTo>
                  <a:cubicBezTo>
                    <a:pt x="7153" y="9917"/>
                    <a:pt x="7657" y="10015"/>
                    <a:pt x="8161" y="10180"/>
                  </a:cubicBezTo>
                  <a:cubicBezTo>
                    <a:pt x="8850" y="10414"/>
                    <a:pt x="9539" y="10647"/>
                    <a:pt x="10255" y="10795"/>
                  </a:cubicBezTo>
                  <a:cubicBezTo>
                    <a:pt x="10520" y="10846"/>
                    <a:pt x="10780" y="10872"/>
                    <a:pt x="11034" y="10872"/>
                  </a:cubicBezTo>
                  <a:cubicBezTo>
                    <a:pt x="11937" y="10872"/>
                    <a:pt x="12770" y="10554"/>
                    <a:pt x="13520" y="9958"/>
                  </a:cubicBezTo>
                  <a:cubicBezTo>
                    <a:pt x="13890" y="9674"/>
                    <a:pt x="14236" y="9355"/>
                    <a:pt x="14594" y="9059"/>
                  </a:cubicBezTo>
                  <a:cubicBezTo>
                    <a:pt x="15301" y="8451"/>
                    <a:pt x="16083" y="8048"/>
                    <a:pt x="17029" y="8048"/>
                  </a:cubicBezTo>
                  <a:cubicBezTo>
                    <a:pt x="17119" y="8048"/>
                    <a:pt x="17210" y="8052"/>
                    <a:pt x="17303" y="8059"/>
                  </a:cubicBezTo>
                  <a:cubicBezTo>
                    <a:pt x="17466" y="8072"/>
                    <a:pt x="17628" y="8078"/>
                    <a:pt x="17789" y="8078"/>
                  </a:cubicBezTo>
                  <a:cubicBezTo>
                    <a:pt x="18749" y="8078"/>
                    <a:pt x="19671" y="7865"/>
                    <a:pt x="20568" y="7518"/>
                  </a:cubicBezTo>
                  <a:cubicBezTo>
                    <a:pt x="21470" y="7160"/>
                    <a:pt x="22183" y="6581"/>
                    <a:pt x="22786" y="5841"/>
                  </a:cubicBezTo>
                  <a:cubicBezTo>
                    <a:pt x="22984" y="5596"/>
                    <a:pt x="23132" y="5288"/>
                    <a:pt x="23318" y="4978"/>
                  </a:cubicBezTo>
                  <a:close/>
                  <a:moveTo>
                    <a:pt x="15268" y="0"/>
                  </a:moveTo>
                  <a:cubicBezTo>
                    <a:pt x="14156" y="0"/>
                    <a:pt x="12872" y="125"/>
                    <a:pt x="11376" y="444"/>
                  </a:cubicBezTo>
                  <a:cubicBezTo>
                    <a:pt x="8924" y="985"/>
                    <a:pt x="6608" y="1848"/>
                    <a:pt x="4538" y="3315"/>
                  </a:cubicBezTo>
                  <a:cubicBezTo>
                    <a:pt x="3254" y="4226"/>
                    <a:pt x="2121" y="5312"/>
                    <a:pt x="1308" y="6643"/>
                  </a:cubicBezTo>
                  <a:cubicBezTo>
                    <a:pt x="187" y="8468"/>
                    <a:pt x="1" y="10538"/>
                    <a:pt x="740" y="12655"/>
                  </a:cubicBezTo>
                  <a:cubicBezTo>
                    <a:pt x="1802" y="15725"/>
                    <a:pt x="4499" y="17917"/>
                    <a:pt x="7691" y="18582"/>
                  </a:cubicBezTo>
                  <a:cubicBezTo>
                    <a:pt x="9021" y="18866"/>
                    <a:pt x="10403" y="18991"/>
                    <a:pt x="11893" y="19064"/>
                  </a:cubicBezTo>
                  <a:cubicBezTo>
                    <a:pt x="12171" y="19078"/>
                    <a:pt x="12448" y="19085"/>
                    <a:pt x="12725" y="19085"/>
                  </a:cubicBezTo>
                  <a:cubicBezTo>
                    <a:pt x="13151" y="19085"/>
                    <a:pt x="13576" y="19069"/>
                    <a:pt x="14002" y="19041"/>
                  </a:cubicBezTo>
                  <a:cubicBezTo>
                    <a:pt x="14384" y="19002"/>
                    <a:pt x="14815" y="18967"/>
                    <a:pt x="15232" y="18917"/>
                  </a:cubicBezTo>
                  <a:cubicBezTo>
                    <a:pt x="15984" y="18819"/>
                    <a:pt x="16723" y="18707"/>
                    <a:pt x="17462" y="18547"/>
                  </a:cubicBezTo>
                  <a:cubicBezTo>
                    <a:pt x="21420" y="17722"/>
                    <a:pt x="24377" y="14738"/>
                    <a:pt x="25066" y="10908"/>
                  </a:cubicBezTo>
                  <a:cubicBezTo>
                    <a:pt x="25548" y="8320"/>
                    <a:pt x="26016" y="3809"/>
                    <a:pt x="20864" y="1233"/>
                  </a:cubicBezTo>
                  <a:cubicBezTo>
                    <a:pt x="19628" y="727"/>
                    <a:pt x="17948" y="0"/>
                    <a:pt x="15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 flipH="1" rot="-203643">
              <a:off x="3781572" y="2883588"/>
              <a:ext cx="70648" cy="65835"/>
            </a:xfrm>
            <a:custGeom>
              <a:rect b="b" l="l" r="r" t="t"/>
              <a:pathLst>
                <a:path extrusionOk="0" h="1517" w="1628">
                  <a:moveTo>
                    <a:pt x="1236" y="1"/>
                  </a:moveTo>
                  <a:cubicBezTo>
                    <a:pt x="1143" y="1"/>
                    <a:pt x="1094" y="48"/>
                    <a:pt x="1086" y="63"/>
                  </a:cubicBezTo>
                  <a:cubicBezTo>
                    <a:pt x="728" y="448"/>
                    <a:pt x="506" y="643"/>
                    <a:pt x="172" y="1039"/>
                  </a:cubicBezTo>
                  <a:cubicBezTo>
                    <a:pt x="1" y="1246"/>
                    <a:pt x="86" y="1421"/>
                    <a:pt x="137" y="1468"/>
                  </a:cubicBezTo>
                  <a:cubicBezTo>
                    <a:pt x="187" y="1502"/>
                    <a:pt x="244" y="1516"/>
                    <a:pt x="307" y="1516"/>
                  </a:cubicBezTo>
                  <a:cubicBezTo>
                    <a:pt x="730" y="1516"/>
                    <a:pt x="1374" y="824"/>
                    <a:pt x="1503" y="545"/>
                  </a:cubicBezTo>
                  <a:cubicBezTo>
                    <a:pt x="1627" y="285"/>
                    <a:pt x="1627" y="164"/>
                    <a:pt x="1417" y="52"/>
                  </a:cubicBezTo>
                  <a:cubicBezTo>
                    <a:pt x="1345" y="14"/>
                    <a:pt x="1284" y="1"/>
                    <a:pt x="12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 flipH="1" rot="-203643">
              <a:off x="3353159" y="2708933"/>
              <a:ext cx="54071" cy="59499"/>
            </a:xfrm>
            <a:custGeom>
              <a:rect b="b" l="l" r="r" t="t"/>
              <a:pathLst>
                <a:path extrusionOk="0" h="1371" w="1246">
                  <a:moveTo>
                    <a:pt x="352" y="0"/>
                  </a:moveTo>
                  <a:cubicBezTo>
                    <a:pt x="157" y="0"/>
                    <a:pt x="48" y="121"/>
                    <a:pt x="24" y="341"/>
                  </a:cubicBezTo>
                  <a:cubicBezTo>
                    <a:pt x="0" y="610"/>
                    <a:pt x="456" y="1275"/>
                    <a:pt x="704" y="1349"/>
                  </a:cubicBezTo>
                  <a:cubicBezTo>
                    <a:pt x="748" y="1364"/>
                    <a:pt x="793" y="1371"/>
                    <a:pt x="836" y="1371"/>
                  </a:cubicBezTo>
                  <a:cubicBezTo>
                    <a:pt x="1055" y="1371"/>
                    <a:pt x="1245" y="1193"/>
                    <a:pt x="1245" y="956"/>
                  </a:cubicBezTo>
                  <a:cubicBezTo>
                    <a:pt x="1245" y="672"/>
                    <a:pt x="716" y="57"/>
                    <a:pt x="432" y="6"/>
                  </a:cubicBezTo>
                  <a:cubicBezTo>
                    <a:pt x="404" y="2"/>
                    <a:pt x="37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 flipH="1" rot="-203643">
              <a:off x="3442604" y="2763799"/>
              <a:ext cx="50990" cy="56201"/>
            </a:xfrm>
            <a:custGeom>
              <a:rect b="b" l="l" r="r" t="t"/>
              <a:pathLst>
                <a:path extrusionOk="0" h="1295" w="1175">
                  <a:moveTo>
                    <a:pt x="389" y="1"/>
                  </a:moveTo>
                  <a:cubicBezTo>
                    <a:pt x="179" y="1"/>
                    <a:pt x="0" y="184"/>
                    <a:pt x="89" y="387"/>
                  </a:cubicBezTo>
                  <a:cubicBezTo>
                    <a:pt x="202" y="683"/>
                    <a:pt x="373" y="967"/>
                    <a:pt x="572" y="1212"/>
                  </a:cubicBezTo>
                  <a:cubicBezTo>
                    <a:pt x="620" y="1269"/>
                    <a:pt x="738" y="1294"/>
                    <a:pt x="855" y="1294"/>
                  </a:cubicBezTo>
                  <a:cubicBezTo>
                    <a:pt x="916" y="1294"/>
                    <a:pt x="977" y="1288"/>
                    <a:pt x="1027" y="1274"/>
                  </a:cubicBezTo>
                  <a:cubicBezTo>
                    <a:pt x="1125" y="1251"/>
                    <a:pt x="1163" y="1053"/>
                    <a:pt x="1163" y="943"/>
                  </a:cubicBezTo>
                  <a:cubicBezTo>
                    <a:pt x="1175" y="573"/>
                    <a:pt x="731" y="56"/>
                    <a:pt x="447" y="6"/>
                  </a:cubicBezTo>
                  <a:cubicBezTo>
                    <a:pt x="428" y="2"/>
                    <a:pt x="408" y="1"/>
                    <a:pt x="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 flipH="1" rot="-203643">
              <a:off x="3571185" y="2881719"/>
              <a:ext cx="61535" cy="55767"/>
            </a:xfrm>
            <a:custGeom>
              <a:rect b="b" l="l" r="r" t="t"/>
              <a:pathLst>
                <a:path extrusionOk="0" h="1285" w="1418">
                  <a:moveTo>
                    <a:pt x="1137" y="1"/>
                  </a:moveTo>
                  <a:cubicBezTo>
                    <a:pt x="998" y="1"/>
                    <a:pt x="831" y="55"/>
                    <a:pt x="704" y="154"/>
                  </a:cubicBezTo>
                  <a:cubicBezTo>
                    <a:pt x="444" y="352"/>
                    <a:pt x="246" y="636"/>
                    <a:pt x="51" y="893"/>
                  </a:cubicBezTo>
                  <a:cubicBezTo>
                    <a:pt x="0" y="967"/>
                    <a:pt x="12" y="1154"/>
                    <a:pt x="74" y="1228"/>
                  </a:cubicBezTo>
                  <a:cubicBezTo>
                    <a:pt x="113" y="1265"/>
                    <a:pt x="195" y="1284"/>
                    <a:pt x="272" y="1284"/>
                  </a:cubicBezTo>
                  <a:cubicBezTo>
                    <a:pt x="318" y="1284"/>
                    <a:pt x="362" y="1277"/>
                    <a:pt x="394" y="1263"/>
                  </a:cubicBezTo>
                  <a:cubicBezTo>
                    <a:pt x="654" y="1139"/>
                    <a:pt x="1382" y="535"/>
                    <a:pt x="1405" y="228"/>
                  </a:cubicBezTo>
                  <a:cubicBezTo>
                    <a:pt x="1418" y="71"/>
                    <a:pt x="1295" y="1"/>
                    <a:pt x="1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flipH="1" rot="-203643">
              <a:off x="3613997" y="2800425"/>
              <a:ext cx="57803" cy="52555"/>
            </a:xfrm>
            <a:custGeom>
              <a:rect b="b" l="l" r="r" t="t"/>
              <a:pathLst>
                <a:path extrusionOk="0" h="1211" w="1332">
                  <a:moveTo>
                    <a:pt x="965" y="1"/>
                  </a:moveTo>
                  <a:cubicBezTo>
                    <a:pt x="897" y="1"/>
                    <a:pt x="825" y="22"/>
                    <a:pt x="755" y="69"/>
                  </a:cubicBezTo>
                  <a:cubicBezTo>
                    <a:pt x="495" y="244"/>
                    <a:pt x="285" y="501"/>
                    <a:pt x="125" y="773"/>
                  </a:cubicBezTo>
                  <a:cubicBezTo>
                    <a:pt x="1" y="983"/>
                    <a:pt x="164" y="1166"/>
                    <a:pt x="397" y="1205"/>
                  </a:cubicBezTo>
                  <a:cubicBezTo>
                    <a:pt x="417" y="1208"/>
                    <a:pt x="438" y="1210"/>
                    <a:pt x="460" y="1210"/>
                  </a:cubicBezTo>
                  <a:cubicBezTo>
                    <a:pt x="817" y="1210"/>
                    <a:pt x="1321" y="741"/>
                    <a:pt x="1332" y="403"/>
                  </a:cubicBezTo>
                  <a:cubicBezTo>
                    <a:pt x="1332" y="175"/>
                    <a:pt x="1162" y="1"/>
                    <a:pt x="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flipH="1" rot="-203643">
              <a:off x="3850233" y="2840465"/>
              <a:ext cx="57803" cy="65141"/>
            </a:xfrm>
            <a:custGeom>
              <a:rect b="b" l="l" r="r" t="t"/>
              <a:pathLst>
                <a:path extrusionOk="0" h="1501" w="1332">
                  <a:moveTo>
                    <a:pt x="1043" y="1"/>
                  </a:moveTo>
                  <a:cubicBezTo>
                    <a:pt x="966" y="1"/>
                    <a:pt x="885" y="19"/>
                    <a:pt x="838" y="59"/>
                  </a:cubicBezTo>
                  <a:cubicBezTo>
                    <a:pt x="666" y="184"/>
                    <a:pt x="542" y="355"/>
                    <a:pt x="394" y="527"/>
                  </a:cubicBezTo>
                  <a:cubicBezTo>
                    <a:pt x="36" y="959"/>
                    <a:pt x="1" y="1367"/>
                    <a:pt x="196" y="1488"/>
                  </a:cubicBezTo>
                  <a:cubicBezTo>
                    <a:pt x="209" y="1496"/>
                    <a:pt x="224" y="1500"/>
                    <a:pt x="241" y="1500"/>
                  </a:cubicBezTo>
                  <a:cubicBezTo>
                    <a:pt x="477" y="1500"/>
                    <a:pt x="1052" y="724"/>
                    <a:pt x="1282" y="379"/>
                  </a:cubicBezTo>
                  <a:cubicBezTo>
                    <a:pt x="1332" y="305"/>
                    <a:pt x="1282" y="83"/>
                    <a:pt x="1208" y="36"/>
                  </a:cubicBezTo>
                  <a:cubicBezTo>
                    <a:pt x="1169" y="13"/>
                    <a:pt x="1107" y="1"/>
                    <a:pt x="10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flipH="1" rot="-203643">
              <a:off x="3597333" y="2381835"/>
              <a:ext cx="386786" cy="215386"/>
            </a:xfrm>
            <a:custGeom>
              <a:rect b="b" l="l" r="r" t="t"/>
              <a:pathLst>
                <a:path extrusionOk="0" h="4963" w="8913">
                  <a:moveTo>
                    <a:pt x="4610" y="1"/>
                  </a:moveTo>
                  <a:cubicBezTo>
                    <a:pt x="4482" y="1"/>
                    <a:pt x="4315" y="55"/>
                    <a:pt x="4277" y="135"/>
                  </a:cubicBezTo>
                  <a:cubicBezTo>
                    <a:pt x="4215" y="233"/>
                    <a:pt x="4289" y="467"/>
                    <a:pt x="4375" y="567"/>
                  </a:cubicBezTo>
                  <a:cubicBezTo>
                    <a:pt x="4573" y="789"/>
                    <a:pt x="4818" y="961"/>
                    <a:pt x="4990" y="1109"/>
                  </a:cubicBezTo>
                  <a:cubicBezTo>
                    <a:pt x="4523" y="1638"/>
                    <a:pt x="3352" y="2747"/>
                    <a:pt x="3352" y="2747"/>
                  </a:cubicBezTo>
                  <a:cubicBezTo>
                    <a:pt x="3352" y="2747"/>
                    <a:pt x="2772" y="2463"/>
                    <a:pt x="2503" y="2327"/>
                  </a:cubicBezTo>
                  <a:cubicBezTo>
                    <a:pt x="2970" y="1860"/>
                    <a:pt x="3772" y="899"/>
                    <a:pt x="3624" y="751"/>
                  </a:cubicBezTo>
                  <a:cubicBezTo>
                    <a:pt x="3617" y="743"/>
                    <a:pt x="3607" y="740"/>
                    <a:pt x="3593" y="740"/>
                  </a:cubicBezTo>
                  <a:cubicBezTo>
                    <a:pt x="3324" y="740"/>
                    <a:pt x="1763" y="2046"/>
                    <a:pt x="1763" y="2046"/>
                  </a:cubicBezTo>
                  <a:cubicBezTo>
                    <a:pt x="1763" y="2046"/>
                    <a:pt x="1515" y="2046"/>
                    <a:pt x="1024" y="1774"/>
                  </a:cubicBezTo>
                  <a:cubicBezTo>
                    <a:pt x="990" y="1758"/>
                    <a:pt x="811" y="1679"/>
                    <a:pt x="668" y="1679"/>
                  </a:cubicBezTo>
                  <a:cubicBezTo>
                    <a:pt x="599" y="1679"/>
                    <a:pt x="538" y="1697"/>
                    <a:pt x="506" y="1750"/>
                  </a:cubicBezTo>
                  <a:cubicBezTo>
                    <a:pt x="406" y="1910"/>
                    <a:pt x="542" y="2082"/>
                    <a:pt x="616" y="2167"/>
                  </a:cubicBezTo>
                  <a:cubicBezTo>
                    <a:pt x="740" y="2315"/>
                    <a:pt x="912" y="2428"/>
                    <a:pt x="1086" y="2564"/>
                  </a:cubicBezTo>
                  <a:cubicBezTo>
                    <a:pt x="1012" y="2638"/>
                    <a:pt x="962" y="2697"/>
                    <a:pt x="900" y="2759"/>
                  </a:cubicBezTo>
                  <a:cubicBezTo>
                    <a:pt x="616" y="3093"/>
                    <a:pt x="320" y="3424"/>
                    <a:pt x="63" y="3782"/>
                  </a:cubicBezTo>
                  <a:cubicBezTo>
                    <a:pt x="1" y="3856"/>
                    <a:pt x="1" y="4066"/>
                    <a:pt x="51" y="4090"/>
                  </a:cubicBezTo>
                  <a:cubicBezTo>
                    <a:pt x="110" y="4132"/>
                    <a:pt x="204" y="4151"/>
                    <a:pt x="288" y="4151"/>
                  </a:cubicBezTo>
                  <a:cubicBezTo>
                    <a:pt x="327" y="4151"/>
                    <a:pt x="363" y="4147"/>
                    <a:pt x="394" y="4140"/>
                  </a:cubicBezTo>
                  <a:cubicBezTo>
                    <a:pt x="518" y="4102"/>
                    <a:pt x="616" y="3992"/>
                    <a:pt x="716" y="3906"/>
                  </a:cubicBezTo>
                  <a:cubicBezTo>
                    <a:pt x="1024" y="3634"/>
                    <a:pt x="1308" y="3350"/>
                    <a:pt x="1615" y="3081"/>
                  </a:cubicBezTo>
                  <a:cubicBezTo>
                    <a:pt x="1689" y="3019"/>
                    <a:pt x="1811" y="2907"/>
                    <a:pt x="1811" y="2907"/>
                  </a:cubicBezTo>
                  <a:cubicBezTo>
                    <a:pt x="1811" y="2907"/>
                    <a:pt x="2515" y="3276"/>
                    <a:pt x="2798" y="3424"/>
                  </a:cubicBezTo>
                  <a:cubicBezTo>
                    <a:pt x="2526" y="3821"/>
                    <a:pt x="2254" y="4176"/>
                    <a:pt x="2032" y="4545"/>
                  </a:cubicBezTo>
                  <a:cubicBezTo>
                    <a:pt x="1973" y="4646"/>
                    <a:pt x="1873" y="4805"/>
                    <a:pt x="2021" y="4915"/>
                  </a:cubicBezTo>
                  <a:cubicBezTo>
                    <a:pt x="2066" y="4949"/>
                    <a:pt x="2108" y="4962"/>
                    <a:pt x="2148" y="4962"/>
                  </a:cubicBezTo>
                  <a:cubicBezTo>
                    <a:pt x="2239" y="4962"/>
                    <a:pt x="2315" y="4892"/>
                    <a:pt x="2367" y="4841"/>
                  </a:cubicBezTo>
                  <a:cubicBezTo>
                    <a:pt x="2698" y="4572"/>
                    <a:pt x="3020" y="4276"/>
                    <a:pt x="3328" y="3968"/>
                  </a:cubicBezTo>
                  <a:cubicBezTo>
                    <a:pt x="3406" y="3883"/>
                    <a:pt x="3480" y="3842"/>
                    <a:pt x="3562" y="3842"/>
                  </a:cubicBezTo>
                  <a:cubicBezTo>
                    <a:pt x="3622" y="3842"/>
                    <a:pt x="3686" y="3864"/>
                    <a:pt x="3760" y="3906"/>
                  </a:cubicBezTo>
                  <a:cubicBezTo>
                    <a:pt x="4029" y="4066"/>
                    <a:pt x="4313" y="4226"/>
                    <a:pt x="4620" y="4350"/>
                  </a:cubicBezTo>
                  <a:cubicBezTo>
                    <a:pt x="4842" y="4436"/>
                    <a:pt x="5175" y="4582"/>
                    <a:pt x="5409" y="4582"/>
                  </a:cubicBezTo>
                  <a:cubicBezTo>
                    <a:pt x="5504" y="4582"/>
                    <a:pt x="5583" y="4558"/>
                    <a:pt x="5632" y="4498"/>
                  </a:cubicBezTo>
                  <a:cubicBezTo>
                    <a:pt x="5818" y="4288"/>
                    <a:pt x="4709" y="3560"/>
                    <a:pt x="4103" y="3129"/>
                  </a:cubicBezTo>
                  <a:cubicBezTo>
                    <a:pt x="4671" y="2428"/>
                    <a:pt x="5079" y="2008"/>
                    <a:pt x="5620" y="1529"/>
                  </a:cubicBezTo>
                  <a:cubicBezTo>
                    <a:pt x="6235" y="1898"/>
                    <a:pt x="7075" y="2463"/>
                    <a:pt x="7788" y="2859"/>
                  </a:cubicBezTo>
                  <a:cubicBezTo>
                    <a:pt x="8010" y="2993"/>
                    <a:pt x="8270" y="3066"/>
                    <a:pt x="8527" y="3105"/>
                  </a:cubicBezTo>
                  <a:cubicBezTo>
                    <a:pt x="8546" y="3106"/>
                    <a:pt x="8563" y="3107"/>
                    <a:pt x="8580" y="3107"/>
                  </a:cubicBezTo>
                  <a:cubicBezTo>
                    <a:pt x="8834" y="3107"/>
                    <a:pt x="8913" y="2941"/>
                    <a:pt x="8749" y="2697"/>
                  </a:cubicBezTo>
                  <a:cubicBezTo>
                    <a:pt x="8601" y="2502"/>
                    <a:pt x="8418" y="2327"/>
                    <a:pt x="8208" y="2179"/>
                  </a:cubicBezTo>
                  <a:cubicBezTo>
                    <a:pt x="7578" y="1750"/>
                    <a:pt x="6939" y="1330"/>
                    <a:pt x="6297" y="899"/>
                  </a:cubicBezTo>
                  <a:cubicBezTo>
                    <a:pt x="6421" y="665"/>
                    <a:pt x="6741" y="233"/>
                    <a:pt x="6558" y="135"/>
                  </a:cubicBezTo>
                  <a:cubicBezTo>
                    <a:pt x="6541" y="127"/>
                    <a:pt x="6521" y="123"/>
                    <a:pt x="6500" y="123"/>
                  </a:cubicBezTo>
                  <a:cubicBezTo>
                    <a:pt x="6265" y="123"/>
                    <a:pt x="5780" y="579"/>
                    <a:pt x="5780" y="579"/>
                  </a:cubicBezTo>
                  <a:cubicBezTo>
                    <a:pt x="5780" y="579"/>
                    <a:pt x="5682" y="541"/>
                    <a:pt x="5496" y="419"/>
                  </a:cubicBezTo>
                  <a:cubicBezTo>
                    <a:pt x="5250" y="257"/>
                    <a:pt x="4978" y="109"/>
                    <a:pt x="4694" y="11"/>
                  </a:cubicBezTo>
                  <a:cubicBezTo>
                    <a:pt x="4670" y="4"/>
                    <a:pt x="4641" y="1"/>
                    <a:pt x="4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 flipH="1" rot="-203643">
              <a:off x="3684310" y="2716546"/>
              <a:ext cx="866873" cy="616257"/>
            </a:xfrm>
            <a:custGeom>
              <a:rect b="b" l="l" r="r" t="t"/>
              <a:pathLst>
                <a:path extrusionOk="0" h="14200" w="19976">
                  <a:moveTo>
                    <a:pt x="10894" y="1"/>
                  </a:moveTo>
                  <a:cubicBezTo>
                    <a:pt x="10105" y="1"/>
                    <a:pt x="9315" y="58"/>
                    <a:pt x="8554" y="241"/>
                  </a:cubicBezTo>
                  <a:cubicBezTo>
                    <a:pt x="6581" y="723"/>
                    <a:pt x="4611" y="1486"/>
                    <a:pt x="3044" y="2755"/>
                  </a:cubicBezTo>
                  <a:cubicBezTo>
                    <a:pt x="2600" y="3113"/>
                    <a:pt x="2183" y="3506"/>
                    <a:pt x="1813" y="3965"/>
                  </a:cubicBezTo>
                  <a:cubicBezTo>
                    <a:pt x="1467" y="4394"/>
                    <a:pt x="1160" y="4899"/>
                    <a:pt x="1195" y="5455"/>
                  </a:cubicBezTo>
                  <a:cubicBezTo>
                    <a:pt x="1222" y="5923"/>
                    <a:pt x="1491" y="6343"/>
                    <a:pt x="1553" y="6798"/>
                  </a:cubicBezTo>
                  <a:cubicBezTo>
                    <a:pt x="1627" y="7425"/>
                    <a:pt x="1284" y="8031"/>
                    <a:pt x="988" y="8585"/>
                  </a:cubicBezTo>
                  <a:cubicBezTo>
                    <a:pt x="432" y="9608"/>
                    <a:pt x="0" y="10877"/>
                    <a:pt x="568" y="11888"/>
                  </a:cubicBezTo>
                  <a:cubicBezTo>
                    <a:pt x="938" y="12565"/>
                    <a:pt x="1665" y="12947"/>
                    <a:pt x="2393" y="13219"/>
                  </a:cubicBezTo>
                  <a:cubicBezTo>
                    <a:pt x="3118" y="13488"/>
                    <a:pt x="3872" y="13686"/>
                    <a:pt x="4635" y="13822"/>
                  </a:cubicBezTo>
                  <a:cubicBezTo>
                    <a:pt x="4771" y="13846"/>
                    <a:pt x="4907" y="13873"/>
                    <a:pt x="5040" y="13896"/>
                  </a:cubicBezTo>
                  <a:cubicBezTo>
                    <a:pt x="5794" y="14021"/>
                    <a:pt x="6557" y="14080"/>
                    <a:pt x="7309" y="14130"/>
                  </a:cubicBezTo>
                  <a:cubicBezTo>
                    <a:pt x="7984" y="14178"/>
                    <a:pt x="8665" y="14200"/>
                    <a:pt x="9341" y="14200"/>
                  </a:cubicBezTo>
                  <a:cubicBezTo>
                    <a:pt x="9714" y="14200"/>
                    <a:pt x="10085" y="14193"/>
                    <a:pt x="10452" y="14180"/>
                  </a:cubicBezTo>
                  <a:cubicBezTo>
                    <a:pt x="12706" y="14080"/>
                    <a:pt x="14998" y="13651"/>
                    <a:pt x="16870" y="12418"/>
                  </a:cubicBezTo>
                  <a:cubicBezTo>
                    <a:pt x="18154" y="11581"/>
                    <a:pt x="19213" y="10324"/>
                    <a:pt x="19707" y="8868"/>
                  </a:cubicBezTo>
                  <a:cubicBezTo>
                    <a:pt x="19828" y="8499"/>
                    <a:pt x="19890" y="8141"/>
                    <a:pt x="19929" y="7795"/>
                  </a:cubicBezTo>
                  <a:cubicBezTo>
                    <a:pt x="19976" y="7044"/>
                    <a:pt x="19843" y="6331"/>
                    <a:pt x="19582" y="5603"/>
                  </a:cubicBezTo>
                  <a:cubicBezTo>
                    <a:pt x="19497" y="5355"/>
                    <a:pt x="19384" y="5109"/>
                    <a:pt x="19275" y="4852"/>
                  </a:cubicBezTo>
                  <a:cubicBezTo>
                    <a:pt x="18882" y="4000"/>
                    <a:pt x="18326" y="3225"/>
                    <a:pt x="17734" y="2510"/>
                  </a:cubicBezTo>
                  <a:cubicBezTo>
                    <a:pt x="17329" y="2016"/>
                    <a:pt x="16959" y="1806"/>
                    <a:pt x="16453" y="1412"/>
                  </a:cubicBezTo>
                  <a:cubicBezTo>
                    <a:pt x="15380" y="575"/>
                    <a:pt x="14013" y="155"/>
                    <a:pt x="12656" y="70"/>
                  </a:cubicBezTo>
                  <a:cubicBezTo>
                    <a:pt x="12076" y="33"/>
                    <a:pt x="11485" y="1"/>
                    <a:pt x="10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 flipH="1" rot="-203643">
              <a:off x="3696553" y="3060910"/>
              <a:ext cx="646119" cy="278010"/>
            </a:xfrm>
            <a:custGeom>
              <a:rect b="b" l="l" r="r" t="t"/>
              <a:pathLst>
                <a:path extrusionOk="0" h="6406" w="14889">
                  <a:moveTo>
                    <a:pt x="14889" y="1"/>
                  </a:moveTo>
                  <a:cubicBezTo>
                    <a:pt x="14729" y="249"/>
                    <a:pt x="14554" y="495"/>
                    <a:pt x="14383" y="717"/>
                  </a:cubicBezTo>
                  <a:cubicBezTo>
                    <a:pt x="12892" y="2639"/>
                    <a:pt x="10662" y="3896"/>
                    <a:pt x="8320" y="4526"/>
                  </a:cubicBezTo>
                  <a:cubicBezTo>
                    <a:pt x="7678" y="4686"/>
                    <a:pt x="7051" y="4822"/>
                    <a:pt x="6409" y="4907"/>
                  </a:cubicBezTo>
                  <a:cubicBezTo>
                    <a:pt x="5476" y="5033"/>
                    <a:pt x="4543" y="5091"/>
                    <a:pt x="3605" y="5091"/>
                  </a:cubicBezTo>
                  <a:cubicBezTo>
                    <a:pt x="3353" y="5091"/>
                    <a:pt x="3101" y="5087"/>
                    <a:pt x="2848" y="5079"/>
                  </a:cubicBezTo>
                  <a:cubicBezTo>
                    <a:pt x="2449" y="5070"/>
                    <a:pt x="1964" y="4968"/>
                    <a:pt x="1531" y="4968"/>
                  </a:cubicBezTo>
                  <a:cubicBezTo>
                    <a:pt x="1415" y="4968"/>
                    <a:pt x="1303" y="4975"/>
                    <a:pt x="1198" y="4993"/>
                  </a:cubicBezTo>
                  <a:cubicBezTo>
                    <a:pt x="766" y="5067"/>
                    <a:pt x="370" y="5709"/>
                    <a:pt x="89" y="6017"/>
                  </a:cubicBezTo>
                  <a:cubicBezTo>
                    <a:pt x="62" y="6040"/>
                    <a:pt x="39" y="6064"/>
                    <a:pt x="0" y="6102"/>
                  </a:cubicBezTo>
                  <a:cubicBezTo>
                    <a:pt x="754" y="6227"/>
                    <a:pt x="1517" y="6286"/>
                    <a:pt x="2269" y="6336"/>
                  </a:cubicBezTo>
                  <a:cubicBezTo>
                    <a:pt x="2944" y="6384"/>
                    <a:pt x="3625" y="6406"/>
                    <a:pt x="4301" y="6406"/>
                  </a:cubicBezTo>
                  <a:cubicBezTo>
                    <a:pt x="4674" y="6406"/>
                    <a:pt x="5045" y="6399"/>
                    <a:pt x="5412" y="6386"/>
                  </a:cubicBezTo>
                  <a:cubicBezTo>
                    <a:pt x="7666" y="6286"/>
                    <a:pt x="9958" y="5857"/>
                    <a:pt x="11830" y="4624"/>
                  </a:cubicBezTo>
                  <a:cubicBezTo>
                    <a:pt x="13114" y="3787"/>
                    <a:pt x="14173" y="2530"/>
                    <a:pt x="14667" y="1074"/>
                  </a:cubicBezTo>
                  <a:cubicBezTo>
                    <a:pt x="14788" y="705"/>
                    <a:pt x="14850" y="347"/>
                    <a:pt x="14889" y="1"/>
                  </a:cubicBezTo>
                  <a:close/>
                </a:path>
              </a:pathLst>
            </a:custGeom>
            <a:solidFill>
              <a:schemeClr val="accent2">
                <a:alpha val="290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 flipH="1" rot="-203643">
              <a:off x="4279804" y="2818466"/>
              <a:ext cx="273914" cy="480333"/>
            </a:xfrm>
            <a:custGeom>
              <a:rect b="b" l="l" r="r" t="t"/>
              <a:pathLst>
                <a:path extrusionOk="0" h="11068" w="6312">
                  <a:moveTo>
                    <a:pt x="3044" y="0"/>
                  </a:moveTo>
                  <a:cubicBezTo>
                    <a:pt x="2600" y="358"/>
                    <a:pt x="2183" y="751"/>
                    <a:pt x="1813" y="1210"/>
                  </a:cubicBezTo>
                  <a:cubicBezTo>
                    <a:pt x="1467" y="1639"/>
                    <a:pt x="1160" y="2144"/>
                    <a:pt x="1195" y="2700"/>
                  </a:cubicBezTo>
                  <a:cubicBezTo>
                    <a:pt x="1222" y="3168"/>
                    <a:pt x="1491" y="3588"/>
                    <a:pt x="1553" y="4043"/>
                  </a:cubicBezTo>
                  <a:cubicBezTo>
                    <a:pt x="1627" y="4670"/>
                    <a:pt x="1284" y="5276"/>
                    <a:pt x="988" y="5830"/>
                  </a:cubicBezTo>
                  <a:cubicBezTo>
                    <a:pt x="432" y="6853"/>
                    <a:pt x="0" y="8122"/>
                    <a:pt x="568" y="9133"/>
                  </a:cubicBezTo>
                  <a:cubicBezTo>
                    <a:pt x="790" y="9538"/>
                    <a:pt x="1136" y="9834"/>
                    <a:pt x="1541" y="10068"/>
                  </a:cubicBezTo>
                  <a:cubicBezTo>
                    <a:pt x="1801" y="10230"/>
                    <a:pt x="2097" y="10352"/>
                    <a:pt x="2393" y="10464"/>
                  </a:cubicBezTo>
                  <a:cubicBezTo>
                    <a:pt x="3118" y="10733"/>
                    <a:pt x="3872" y="10931"/>
                    <a:pt x="4635" y="11067"/>
                  </a:cubicBezTo>
                  <a:cubicBezTo>
                    <a:pt x="5067" y="10760"/>
                    <a:pt x="5448" y="10390"/>
                    <a:pt x="5794" y="9982"/>
                  </a:cubicBezTo>
                  <a:cubicBezTo>
                    <a:pt x="5966" y="9772"/>
                    <a:pt x="6125" y="9550"/>
                    <a:pt x="6211" y="9293"/>
                  </a:cubicBezTo>
                  <a:cubicBezTo>
                    <a:pt x="6312" y="8997"/>
                    <a:pt x="6297" y="8690"/>
                    <a:pt x="6273" y="8382"/>
                  </a:cubicBezTo>
                  <a:cubicBezTo>
                    <a:pt x="6176" y="7456"/>
                    <a:pt x="5880" y="6569"/>
                    <a:pt x="5425" y="5756"/>
                  </a:cubicBezTo>
                  <a:cubicBezTo>
                    <a:pt x="5215" y="5386"/>
                    <a:pt x="4954" y="4966"/>
                    <a:pt x="5090" y="4561"/>
                  </a:cubicBezTo>
                  <a:cubicBezTo>
                    <a:pt x="5238" y="4093"/>
                    <a:pt x="5806" y="3907"/>
                    <a:pt x="6040" y="3475"/>
                  </a:cubicBezTo>
                  <a:cubicBezTo>
                    <a:pt x="6164" y="3242"/>
                    <a:pt x="6176" y="2970"/>
                    <a:pt x="6188" y="2700"/>
                  </a:cubicBezTo>
                  <a:cubicBezTo>
                    <a:pt x="6199" y="2304"/>
                    <a:pt x="6199" y="1875"/>
                    <a:pt x="5989" y="1541"/>
                  </a:cubicBezTo>
                  <a:lnTo>
                    <a:pt x="5978" y="1529"/>
                  </a:lnTo>
                  <a:cubicBezTo>
                    <a:pt x="5830" y="1319"/>
                    <a:pt x="5608" y="1160"/>
                    <a:pt x="5386" y="1035"/>
                  </a:cubicBezTo>
                  <a:cubicBezTo>
                    <a:pt x="4659" y="592"/>
                    <a:pt x="3872" y="234"/>
                    <a:pt x="3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 flipH="1" rot="-203643">
              <a:off x="4281827" y="2886743"/>
              <a:ext cx="207041" cy="413977"/>
            </a:xfrm>
            <a:custGeom>
              <a:rect b="b" l="l" r="r" t="t"/>
              <a:pathLst>
                <a:path extrusionOk="0" h="9539" w="4771">
                  <a:moveTo>
                    <a:pt x="4437" y="0"/>
                  </a:moveTo>
                  <a:cubicBezTo>
                    <a:pt x="3674" y="36"/>
                    <a:pt x="2760" y="592"/>
                    <a:pt x="2316" y="973"/>
                  </a:cubicBezTo>
                  <a:cubicBezTo>
                    <a:pt x="2094" y="1160"/>
                    <a:pt x="1899" y="1381"/>
                    <a:pt x="1763" y="1627"/>
                  </a:cubicBezTo>
                  <a:cubicBezTo>
                    <a:pt x="1381" y="2316"/>
                    <a:pt x="1491" y="3191"/>
                    <a:pt x="1887" y="3869"/>
                  </a:cubicBezTo>
                  <a:cubicBezTo>
                    <a:pt x="2059" y="4141"/>
                    <a:pt x="2257" y="4386"/>
                    <a:pt x="2405" y="4670"/>
                  </a:cubicBezTo>
                  <a:cubicBezTo>
                    <a:pt x="2538" y="4966"/>
                    <a:pt x="2600" y="5312"/>
                    <a:pt x="2464" y="5596"/>
                  </a:cubicBezTo>
                  <a:cubicBezTo>
                    <a:pt x="2331" y="5877"/>
                    <a:pt x="2035" y="6040"/>
                    <a:pt x="1775" y="6199"/>
                  </a:cubicBezTo>
                  <a:cubicBezTo>
                    <a:pt x="1097" y="6616"/>
                    <a:pt x="468" y="7172"/>
                    <a:pt x="160" y="7912"/>
                  </a:cubicBezTo>
                  <a:cubicBezTo>
                    <a:pt x="74" y="8110"/>
                    <a:pt x="24" y="8317"/>
                    <a:pt x="0" y="8539"/>
                  </a:cubicBezTo>
                  <a:cubicBezTo>
                    <a:pt x="260" y="8701"/>
                    <a:pt x="556" y="8823"/>
                    <a:pt x="852" y="8935"/>
                  </a:cubicBezTo>
                  <a:cubicBezTo>
                    <a:pt x="1577" y="9204"/>
                    <a:pt x="2331" y="9402"/>
                    <a:pt x="3094" y="9538"/>
                  </a:cubicBezTo>
                  <a:cubicBezTo>
                    <a:pt x="3526" y="9231"/>
                    <a:pt x="3907" y="8861"/>
                    <a:pt x="4253" y="8453"/>
                  </a:cubicBezTo>
                  <a:cubicBezTo>
                    <a:pt x="4425" y="8243"/>
                    <a:pt x="4584" y="8021"/>
                    <a:pt x="4670" y="7764"/>
                  </a:cubicBezTo>
                  <a:cubicBezTo>
                    <a:pt x="4771" y="7468"/>
                    <a:pt x="4756" y="7161"/>
                    <a:pt x="4732" y="6853"/>
                  </a:cubicBezTo>
                  <a:cubicBezTo>
                    <a:pt x="4635" y="5927"/>
                    <a:pt x="4339" y="5040"/>
                    <a:pt x="3884" y="4227"/>
                  </a:cubicBezTo>
                  <a:cubicBezTo>
                    <a:pt x="3674" y="3857"/>
                    <a:pt x="3413" y="3437"/>
                    <a:pt x="3549" y="3032"/>
                  </a:cubicBezTo>
                  <a:cubicBezTo>
                    <a:pt x="3697" y="2564"/>
                    <a:pt x="4265" y="2378"/>
                    <a:pt x="4499" y="1946"/>
                  </a:cubicBezTo>
                  <a:cubicBezTo>
                    <a:pt x="4623" y="1713"/>
                    <a:pt x="4635" y="1441"/>
                    <a:pt x="4647" y="1171"/>
                  </a:cubicBezTo>
                  <a:cubicBezTo>
                    <a:pt x="4658" y="775"/>
                    <a:pt x="4658" y="346"/>
                    <a:pt x="4448" y="12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 flipH="1" rot="-203643">
              <a:off x="3693683" y="2720181"/>
              <a:ext cx="717765" cy="353350"/>
            </a:xfrm>
            <a:custGeom>
              <a:rect b="b" l="l" r="r" t="t"/>
              <a:pathLst>
                <a:path extrusionOk="0" h="8142" w="16540">
                  <a:moveTo>
                    <a:pt x="7851" y="1"/>
                  </a:moveTo>
                  <a:cubicBezTo>
                    <a:pt x="7062" y="1"/>
                    <a:pt x="6272" y="58"/>
                    <a:pt x="5511" y="241"/>
                  </a:cubicBezTo>
                  <a:cubicBezTo>
                    <a:pt x="3538" y="723"/>
                    <a:pt x="1568" y="1486"/>
                    <a:pt x="1" y="2755"/>
                  </a:cubicBezTo>
                  <a:cubicBezTo>
                    <a:pt x="63" y="2794"/>
                    <a:pt x="137" y="2841"/>
                    <a:pt x="223" y="2868"/>
                  </a:cubicBezTo>
                  <a:cubicBezTo>
                    <a:pt x="962" y="3175"/>
                    <a:pt x="1689" y="3335"/>
                    <a:pt x="2172" y="4012"/>
                  </a:cubicBezTo>
                  <a:cubicBezTo>
                    <a:pt x="2627" y="4654"/>
                    <a:pt x="2663" y="5541"/>
                    <a:pt x="2355" y="6257"/>
                  </a:cubicBezTo>
                  <a:cubicBezTo>
                    <a:pt x="2234" y="6565"/>
                    <a:pt x="2047" y="6834"/>
                    <a:pt x="1973" y="7156"/>
                  </a:cubicBezTo>
                  <a:cubicBezTo>
                    <a:pt x="1899" y="7475"/>
                    <a:pt x="1973" y="7857"/>
                    <a:pt x="2257" y="8017"/>
                  </a:cubicBezTo>
                  <a:cubicBezTo>
                    <a:pt x="2367" y="8091"/>
                    <a:pt x="2491" y="8117"/>
                    <a:pt x="2627" y="8129"/>
                  </a:cubicBezTo>
                  <a:cubicBezTo>
                    <a:pt x="2710" y="8138"/>
                    <a:pt x="2793" y="8142"/>
                    <a:pt x="2875" y="8142"/>
                  </a:cubicBezTo>
                  <a:cubicBezTo>
                    <a:pt x="3747" y="8142"/>
                    <a:pt x="4583" y="7690"/>
                    <a:pt x="5339" y="7203"/>
                  </a:cubicBezTo>
                  <a:cubicBezTo>
                    <a:pt x="6152" y="6674"/>
                    <a:pt x="6966" y="6082"/>
                    <a:pt x="7912" y="5911"/>
                  </a:cubicBezTo>
                  <a:cubicBezTo>
                    <a:pt x="8120" y="5873"/>
                    <a:pt x="8327" y="5857"/>
                    <a:pt x="8533" y="5857"/>
                  </a:cubicBezTo>
                  <a:cubicBezTo>
                    <a:pt x="9760" y="5857"/>
                    <a:pt x="10966" y="6440"/>
                    <a:pt x="12189" y="6650"/>
                  </a:cubicBezTo>
                  <a:cubicBezTo>
                    <a:pt x="12500" y="6698"/>
                    <a:pt x="12816" y="6722"/>
                    <a:pt x="13131" y="6722"/>
                  </a:cubicBezTo>
                  <a:cubicBezTo>
                    <a:pt x="13939" y="6722"/>
                    <a:pt x="14748" y="6565"/>
                    <a:pt x="15493" y="6257"/>
                  </a:cubicBezTo>
                  <a:cubicBezTo>
                    <a:pt x="15874" y="6094"/>
                    <a:pt x="16244" y="5887"/>
                    <a:pt x="16539" y="5603"/>
                  </a:cubicBezTo>
                  <a:cubicBezTo>
                    <a:pt x="16454" y="5355"/>
                    <a:pt x="16341" y="5109"/>
                    <a:pt x="16232" y="4852"/>
                  </a:cubicBezTo>
                  <a:cubicBezTo>
                    <a:pt x="15839" y="4000"/>
                    <a:pt x="15283" y="3225"/>
                    <a:pt x="14691" y="2510"/>
                  </a:cubicBezTo>
                  <a:cubicBezTo>
                    <a:pt x="14286" y="2016"/>
                    <a:pt x="13916" y="1806"/>
                    <a:pt x="13410" y="1412"/>
                  </a:cubicBezTo>
                  <a:cubicBezTo>
                    <a:pt x="12337" y="575"/>
                    <a:pt x="10970" y="155"/>
                    <a:pt x="9613" y="70"/>
                  </a:cubicBezTo>
                  <a:cubicBezTo>
                    <a:pt x="9033" y="33"/>
                    <a:pt x="8442" y="1"/>
                    <a:pt x="7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 flipH="1" rot="-203643">
              <a:off x="3669676" y="2702348"/>
              <a:ext cx="900678" cy="641255"/>
            </a:xfrm>
            <a:custGeom>
              <a:rect b="b" l="l" r="r" t="t"/>
              <a:pathLst>
                <a:path extrusionOk="0" h="14776" w="20755">
                  <a:moveTo>
                    <a:pt x="11576" y="885"/>
                  </a:moveTo>
                  <a:cubicBezTo>
                    <a:pt x="12346" y="885"/>
                    <a:pt x="13116" y="951"/>
                    <a:pt x="13890" y="1109"/>
                  </a:cubicBezTo>
                  <a:cubicBezTo>
                    <a:pt x="15010" y="1343"/>
                    <a:pt x="16072" y="1736"/>
                    <a:pt x="17007" y="2426"/>
                  </a:cubicBezTo>
                  <a:cubicBezTo>
                    <a:pt x="18006" y="3153"/>
                    <a:pt x="18610" y="4153"/>
                    <a:pt x="19042" y="5274"/>
                  </a:cubicBezTo>
                  <a:cubicBezTo>
                    <a:pt x="19065" y="5359"/>
                    <a:pt x="19015" y="5519"/>
                    <a:pt x="18956" y="5605"/>
                  </a:cubicBezTo>
                  <a:cubicBezTo>
                    <a:pt x="18400" y="6270"/>
                    <a:pt x="17637" y="6492"/>
                    <a:pt x="16823" y="6581"/>
                  </a:cubicBezTo>
                  <a:cubicBezTo>
                    <a:pt x="16678" y="6596"/>
                    <a:pt x="16533" y="6603"/>
                    <a:pt x="16390" y="6603"/>
                  </a:cubicBezTo>
                  <a:cubicBezTo>
                    <a:pt x="15611" y="6603"/>
                    <a:pt x="14864" y="6391"/>
                    <a:pt x="14135" y="6099"/>
                  </a:cubicBezTo>
                  <a:cubicBezTo>
                    <a:pt x="13522" y="5848"/>
                    <a:pt x="12909" y="5663"/>
                    <a:pt x="12250" y="5663"/>
                  </a:cubicBezTo>
                  <a:cubicBezTo>
                    <a:pt x="12194" y="5663"/>
                    <a:pt x="12137" y="5664"/>
                    <a:pt x="12079" y="5667"/>
                  </a:cubicBezTo>
                  <a:cubicBezTo>
                    <a:pt x="10932" y="5717"/>
                    <a:pt x="9935" y="6137"/>
                    <a:pt x="9072" y="6889"/>
                  </a:cubicBezTo>
                  <a:cubicBezTo>
                    <a:pt x="8294" y="7578"/>
                    <a:pt x="7347" y="7749"/>
                    <a:pt x="6348" y="7776"/>
                  </a:cubicBezTo>
                  <a:cubicBezTo>
                    <a:pt x="6274" y="7776"/>
                    <a:pt x="6200" y="7764"/>
                    <a:pt x="6126" y="7749"/>
                  </a:cubicBezTo>
                  <a:cubicBezTo>
                    <a:pt x="6076" y="7749"/>
                    <a:pt x="6040" y="7726"/>
                    <a:pt x="5954" y="7702"/>
                  </a:cubicBezTo>
                  <a:cubicBezTo>
                    <a:pt x="7974" y="6025"/>
                    <a:pt x="6460" y="3289"/>
                    <a:pt x="4215" y="3091"/>
                  </a:cubicBezTo>
                  <a:cubicBezTo>
                    <a:pt x="4351" y="2982"/>
                    <a:pt x="4437" y="2896"/>
                    <a:pt x="4538" y="2834"/>
                  </a:cubicBezTo>
                  <a:cubicBezTo>
                    <a:pt x="5768" y="1923"/>
                    <a:pt x="7149" y="1405"/>
                    <a:pt x="8652" y="1157"/>
                  </a:cubicBezTo>
                  <a:cubicBezTo>
                    <a:pt x="9629" y="992"/>
                    <a:pt x="10603" y="885"/>
                    <a:pt x="11576" y="885"/>
                  </a:cubicBezTo>
                  <a:close/>
                  <a:moveTo>
                    <a:pt x="3429" y="3573"/>
                  </a:moveTo>
                  <a:cubicBezTo>
                    <a:pt x="4561" y="3830"/>
                    <a:pt x="5079" y="4200"/>
                    <a:pt x="5499" y="4608"/>
                  </a:cubicBezTo>
                  <a:cubicBezTo>
                    <a:pt x="6188" y="5297"/>
                    <a:pt x="6223" y="6137"/>
                    <a:pt x="5596" y="6877"/>
                  </a:cubicBezTo>
                  <a:cubicBezTo>
                    <a:pt x="5472" y="7010"/>
                    <a:pt x="5351" y="7158"/>
                    <a:pt x="5239" y="7320"/>
                  </a:cubicBezTo>
                  <a:cubicBezTo>
                    <a:pt x="4857" y="7885"/>
                    <a:pt x="4893" y="8341"/>
                    <a:pt x="5262" y="8920"/>
                  </a:cubicBezTo>
                  <a:cubicBezTo>
                    <a:pt x="5558" y="9376"/>
                    <a:pt x="5880" y="9858"/>
                    <a:pt x="6076" y="10375"/>
                  </a:cubicBezTo>
                  <a:cubicBezTo>
                    <a:pt x="6507" y="11446"/>
                    <a:pt x="6336" y="12407"/>
                    <a:pt x="5484" y="13271"/>
                  </a:cubicBezTo>
                  <a:cubicBezTo>
                    <a:pt x="5195" y="13571"/>
                    <a:pt x="4946" y="13703"/>
                    <a:pt x="4619" y="13703"/>
                  </a:cubicBezTo>
                  <a:cubicBezTo>
                    <a:pt x="4501" y="13703"/>
                    <a:pt x="4372" y="13686"/>
                    <a:pt x="4227" y="13652"/>
                  </a:cubicBezTo>
                  <a:cubicBezTo>
                    <a:pt x="3440" y="13469"/>
                    <a:pt x="2701" y="13235"/>
                    <a:pt x="1997" y="12804"/>
                  </a:cubicBezTo>
                  <a:cubicBezTo>
                    <a:pt x="1136" y="12248"/>
                    <a:pt x="938" y="11668"/>
                    <a:pt x="1246" y="10621"/>
                  </a:cubicBezTo>
                  <a:cubicBezTo>
                    <a:pt x="1358" y="10239"/>
                    <a:pt x="1604" y="9893"/>
                    <a:pt x="1787" y="9524"/>
                  </a:cubicBezTo>
                  <a:cubicBezTo>
                    <a:pt x="1962" y="9181"/>
                    <a:pt x="2172" y="8835"/>
                    <a:pt x="2305" y="8465"/>
                  </a:cubicBezTo>
                  <a:cubicBezTo>
                    <a:pt x="2491" y="7959"/>
                    <a:pt x="2453" y="7442"/>
                    <a:pt x="2257" y="6924"/>
                  </a:cubicBezTo>
                  <a:cubicBezTo>
                    <a:pt x="1752" y="5593"/>
                    <a:pt x="1973" y="4768"/>
                    <a:pt x="3071" y="3857"/>
                  </a:cubicBezTo>
                  <a:cubicBezTo>
                    <a:pt x="3207" y="3745"/>
                    <a:pt x="3355" y="3635"/>
                    <a:pt x="3429" y="3573"/>
                  </a:cubicBezTo>
                  <a:close/>
                  <a:moveTo>
                    <a:pt x="19423" y="6433"/>
                  </a:moveTo>
                  <a:lnTo>
                    <a:pt x="19423" y="6433"/>
                  </a:lnTo>
                  <a:cubicBezTo>
                    <a:pt x="19719" y="7702"/>
                    <a:pt x="20077" y="8897"/>
                    <a:pt x="19263" y="10056"/>
                  </a:cubicBezTo>
                  <a:cubicBezTo>
                    <a:pt x="18645" y="10943"/>
                    <a:pt x="17906" y="11695"/>
                    <a:pt x="16971" y="12248"/>
                  </a:cubicBezTo>
                  <a:cubicBezTo>
                    <a:pt x="15442" y="13173"/>
                    <a:pt x="13804" y="13703"/>
                    <a:pt x="12017" y="13738"/>
                  </a:cubicBezTo>
                  <a:cubicBezTo>
                    <a:pt x="10157" y="13777"/>
                    <a:pt x="8282" y="13789"/>
                    <a:pt x="6422" y="13812"/>
                  </a:cubicBezTo>
                  <a:cubicBezTo>
                    <a:pt x="6359" y="13812"/>
                    <a:pt x="6297" y="13800"/>
                    <a:pt x="6200" y="13800"/>
                  </a:cubicBezTo>
                  <a:cubicBezTo>
                    <a:pt x="7865" y="12026"/>
                    <a:pt x="7285" y="10302"/>
                    <a:pt x="6150" y="8563"/>
                  </a:cubicBezTo>
                  <a:lnTo>
                    <a:pt x="6150" y="8563"/>
                  </a:lnTo>
                  <a:cubicBezTo>
                    <a:pt x="6337" y="8578"/>
                    <a:pt x="6522" y="8587"/>
                    <a:pt x="6703" y="8587"/>
                  </a:cubicBezTo>
                  <a:cubicBezTo>
                    <a:pt x="7811" y="8587"/>
                    <a:pt x="8808" y="8282"/>
                    <a:pt x="9687" y="7542"/>
                  </a:cubicBezTo>
                  <a:cubicBezTo>
                    <a:pt x="10411" y="6948"/>
                    <a:pt x="11218" y="6601"/>
                    <a:pt x="12112" y="6601"/>
                  </a:cubicBezTo>
                  <a:cubicBezTo>
                    <a:pt x="12314" y="6601"/>
                    <a:pt x="12520" y="6618"/>
                    <a:pt x="12730" y="6655"/>
                  </a:cubicBezTo>
                  <a:cubicBezTo>
                    <a:pt x="13138" y="6714"/>
                    <a:pt x="13543" y="6900"/>
                    <a:pt x="13952" y="7048"/>
                  </a:cubicBezTo>
                  <a:cubicBezTo>
                    <a:pt x="14758" y="7361"/>
                    <a:pt x="15568" y="7565"/>
                    <a:pt x="16397" y="7565"/>
                  </a:cubicBezTo>
                  <a:cubicBezTo>
                    <a:pt x="16837" y="7565"/>
                    <a:pt x="17282" y="7508"/>
                    <a:pt x="17734" y="7379"/>
                  </a:cubicBezTo>
                  <a:cubicBezTo>
                    <a:pt x="18350" y="7208"/>
                    <a:pt x="18941" y="6998"/>
                    <a:pt x="19423" y="6433"/>
                  </a:cubicBezTo>
                  <a:close/>
                  <a:moveTo>
                    <a:pt x="12337" y="0"/>
                  </a:moveTo>
                  <a:cubicBezTo>
                    <a:pt x="6569" y="0"/>
                    <a:pt x="1" y="2488"/>
                    <a:pt x="1394" y="7196"/>
                  </a:cubicBezTo>
                  <a:cubicBezTo>
                    <a:pt x="1580" y="7589"/>
                    <a:pt x="1542" y="8021"/>
                    <a:pt x="1332" y="8415"/>
                  </a:cubicBezTo>
                  <a:cubicBezTo>
                    <a:pt x="1196" y="8687"/>
                    <a:pt x="1000" y="8947"/>
                    <a:pt x="876" y="9216"/>
                  </a:cubicBezTo>
                  <a:cubicBezTo>
                    <a:pt x="642" y="9772"/>
                    <a:pt x="359" y="10302"/>
                    <a:pt x="234" y="10881"/>
                  </a:cubicBezTo>
                  <a:cubicBezTo>
                    <a:pt x="39" y="11769"/>
                    <a:pt x="211" y="12606"/>
                    <a:pt x="974" y="13209"/>
                  </a:cubicBezTo>
                  <a:cubicBezTo>
                    <a:pt x="1740" y="13812"/>
                    <a:pt x="2577" y="14282"/>
                    <a:pt x="3550" y="14404"/>
                  </a:cubicBezTo>
                  <a:cubicBezTo>
                    <a:pt x="4635" y="14552"/>
                    <a:pt x="5732" y="14688"/>
                    <a:pt x="6830" y="14750"/>
                  </a:cubicBezTo>
                  <a:cubicBezTo>
                    <a:pt x="7287" y="14770"/>
                    <a:pt x="7745" y="14776"/>
                    <a:pt x="8203" y="14776"/>
                  </a:cubicBezTo>
                  <a:cubicBezTo>
                    <a:pt x="8903" y="14776"/>
                    <a:pt x="9604" y="14762"/>
                    <a:pt x="10305" y="14762"/>
                  </a:cubicBezTo>
                  <a:lnTo>
                    <a:pt x="10305" y="14773"/>
                  </a:lnTo>
                  <a:cubicBezTo>
                    <a:pt x="10994" y="14750"/>
                    <a:pt x="11671" y="14714"/>
                    <a:pt x="12349" y="14688"/>
                  </a:cubicBezTo>
                  <a:cubicBezTo>
                    <a:pt x="14457" y="14614"/>
                    <a:pt x="16318" y="13839"/>
                    <a:pt x="18018" y="12656"/>
                  </a:cubicBezTo>
                  <a:cubicBezTo>
                    <a:pt x="18843" y="12088"/>
                    <a:pt x="19509" y="11349"/>
                    <a:pt x="20077" y="10523"/>
                  </a:cubicBezTo>
                  <a:cubicBezTo>
                    <a:pt x="20556" y="9808"/>
                    <a:pt x="20754" y="9021"/>
                    <a:pt x="20692" y="8169"/>
                  </a:cubicBezTo>
                  <a:cubicBezTo>
                    <a:pt x="20594" y="7010"/>
                    <a:pt x="20287" y="5915"/>
                    <a:pt x="19879" y="4830"/>
                  </a:cubicBezTo>
                  <a:cubicBezTo>
                    <a:pt x="18991" y="2452"/>
                    <a:pt x="17267" y="1009"/>
                    <a:pt x="14839" y="406"/>
                  </a:cubicBezTo>
                  <a:cubicBezTo>
                    <a:pt x="14026" y="196"/>
                    <a:pt x="13174" y="36"/>
                    <a:pt x="12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 flipH="1" rot="-203643">
              <a:off x="4012129" y="2777480"/>
              <a:ext cx="210773" cy="135490"/>
            </a:xfrm>
            <a:custGeom>
              <a:rect b="b" l="l" r="r" t="t"/>
              <a:pathLst>
                <a:path extrusionOk="0" h="3122" w="4857">
                  <a:moveTo>
                    <a:pt x="4531" y="0"/>
                  </a:moveTo>
                  <a:cubicBezTo>
                    <a:pt x="4524" y="0"/>
                    <a:pt x="4517" y="1"/>
                    <a:pt x="4511" y="1"/>
                  </a:cubicBezTo>
                  <a:cubicBezTo>
                    <a:pt x="4289" y="40"/>
                    <a:pt x="4055" y="99"/>
                    <a:pt x="3872" y="200"/>
                  </a:cubicBezTo>
                  <a:cubicBezTo>
                    <a:pt x="3502" y="421"/>
                    <a:pt x="3144" y="667"/>
                    <a:pt x="2798" y="927"/>
                  </a:cubicBezTo>
                  <a:cubicBezTo>
                    <a:pt x="2713" y="987"/>
                    <a:pt x="2636" y="1021"/>
                    <a:pt x="2560" y="1021"/>
                  </a:cubicBezTo>
                  <a:cubicBezTo>
                    <a:pt x="2483" y="1021"/>
                    <a:pt x="2405" y="987"/>
                    <a:pt x="2319" y="912"/>
                  </a:cubicBezTo>
                  <a:cubicBezTo>
                    <a:pt x="2082" y="717"/>
                    <a:pt x="1837" y="531"/>
                    <a:pt x="1592" y="336"/>
                  </a:cubicBezTo>
                  <a:cubicBezTo>
                    <a:pt x="1465" y="235"/>
                    <a:pt x="1328" y="112"/>
                    <a:pt x="1180" y="112"/>
                  </a:cubicBezTo>
                  <a:cubicBezTo>
                    <a:pt x="1110" y="112"/>
                    <a:pt x="1037" y="140"/>
                    <a:pt x="962" y="211"/>
                  </a:cubicBezTo>
                  <a:cubicBezTo>
                    <a:pt x="740" y="410"/>
                    <a:pt x="876" y="643"/>
                    <a:pt x="1012" y="853"/>
                  </a:cubicBezTo>
                  <a:cubicBezTo>
                    <a:pt x="1074" y="939"/>
                    <a:pt x="1136" y="1037"/>
                    <a:pt x="1210" y="1111"/>
                  </a:cubicBezTo>
                  <a:cubicBezTo>
                    <a:pt x="1382" y="1258"/>
                    <a:pt x="1565" y="1406"/>
                    <a:pt x="1763" y="1566"/>
                  </a:cubicBezTo>
                  <a:cubicBezTo>
                    <a:pt x="1234" y="1948"/>
                    <a:pt x="790" y="2243"/>
                    <a:pt x="370" y="2577"/>
                  </a:cubicBezTo>
                  <a:cubicBezTo>
                    <a:pt x="249" y="2675"/>
                    <a:pt x="0" y="2873"/>
                    <a:pt x="125" y="3009"/>
                  </a:cubicBezTo>
                  <a:cubicBezTo>
                    <a:pt x="195" y="3091"/>
                    <a:pt x="299" y="3121"/>
                    <a:pt x="415" y="3121"/>
                  </a:cubicBezTo>
                  <a:cubicBezTo>
                    <a:pt x="705" y="3121"/>
                    <a:pt x="1073" y="2931"/>
                    <a:pt x="1195" y="2861"/>
                  </a:cubicBezTo>
                  <a:cubicBezTo>
                    <a:pt x="1541" y="2687"/>
                    <a:pt x="1887" y="2515"/>
                    <a:pt x="2207" y="2305"/>
                  </a:cubicBezTo>
                  <a:cubicBezTo>
                    <a:pt x="2290" y="2256"/>
                    <a:pt x="2358" y="2232"/>
                    <a:pt x="2424" y="2232"/>
                  </a:cubicBezTo>
                  <a:cubicBezTo>
                    <a:pt x="2504" y="2232"/>
                    <a:pt x="2579" y="2269"/>
                    <a:pt x="2674" y="2344"/>
                  </a:cubicBezTo>
                  <a:cubicBezTo>
                    <a:pt x="2958" y="2577"/>
                    <a:pt x="3266" y="2799"/>
                    <a:pt x="3600" y="2947"/>
                  </a:cubicBezTo>
                  <a:cubicBezTo>
                    <a:pt x="3688" y="2987"/>
                    <a:pt x="3832" y="3100"/>
                    <a:pt x="3970" y="3100"/>
                  </a:cubicBezTo>
                  <a:cubicBezTo>
                    <a:pt x="4045" y="3100"/>
                    <a:pt x="4118" y="3067"/>
                    <a:pt x="4179" y="2971"/>
                  </a:cubicBezTo>
                  <a:cubicBezTo>
                    <a:pt x="4351" y="2687"/>
                    <a:pt x="4094" y="2441"/>
                    <a:pt x="3981" y="2317"/>
                  </a:cubicBezTo>
                  <a:cubicBezTo>
                    <a:pt x="3798" y="2072"/>
                    <a:pt x="3538" y="1888"/>
                    <a:pt x="3266" y="1652"/>
                  </a:cubicBezTo>
                  <a:cubicBezTo>
                    <a:pt x="3440" y="1519"/>
                    <a:pt x="3576" y="1418"/>
                    <a:pt x="3709" y="1321"/>
                  </a:cubicBezTo>
                  <a:cubicBezTo>
                    <a:pt x="4043" y="1060"/>
                    <a:pt x="4389" y="803"/>
                    <a:pt x="4721" y="519"/>
                  </a:cubicBezTo>
                  <a:cubicBezTo>
                    <a:pt x="4806" y="445"/>
                    <a:pt x="4857" y="262"/>
                    <a:pt x="4833" y="149"/>
                  </a:cubicBezTo>
                  <a:cubicBezTo>
                    <a:pt x="4819" y="80"/>
                    <a:pt x="4636" y="0"/>
                    <a:pt x="4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 flipH="1" rot="-203643">
              <a:off x="4381028" y="2922702"/>
              <a:ext cx="55113" cy="59152"/>
            </a:xfrm>
            <a:custGeom>
              <a:rect b="b" l="l" r="r" t="t"/>
              <a:pathLst>
                <a:path extrusionOk="0" h="1363" w="1270">
                  <a:moveTo>
                    <a:pt x="233" y="0"/>
                  </a:moveTo>
                  <a:cubicBezTo>
                    <a:pt x="145" y="0"/>
                    <a:pt x="74" y="27"/>
                    <a:pt x="63" y="57"/>
                  </a:cubicBezTo>
                  <a:cubicBezTo>
                    <a:pt x="1" y="158"/>
                    <a:pt x="63" y="427"/>
                    <a:pt x="125" y="515"/>
                  </a:cubicBezTo>
                  <a:cubicBezTo>
                    <a:pt x="280" y="717"/>
                    <a:pt x="679" y="1362"/>
                    <a:pt x="937" y="1362"/>
                  </a:cubicBezTo>
                  <a:cubicBezTo>
                    <a:pt x="964" y="1362"/>
                    <a:pt x="989" y="1356"/>
                    <a:pt x="1012" y="1341"/>
                  </a:cubicBezTo>
                  <a:cubicBezTo>
                    <a:pt x="1269" y="1181"/>
                    <a:pt x="876" y="515"/>
                    <a:pt x="506" y="107"/>
                  </a:cubicBezTo>
                  <a:cubicBezTo>
                    <a:pt x="426" y="27"/>
                    <a:pt x="32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 flipH="1" rot="-203643">
              <a:off x="4351060" y="2887985"/>
              <a:ext cx="55763" cy="59152"/>
            </a:xfrm>
            <a:custGeom>
              <a:rect b="b" l="l" r="r" t="t"/>
              <a:pathLst>
                <a:path extrusionOk="0" h="1363" w="1285">
                  <a:moveTo>
                    <a:pt x="237" y="1"/>
                  </a:moveTo>
                  <a:cubicBezTo>
                    <a:pt x="152" y="1"/>
                    <a:pt x="82" y="28"/>
                    <a:pt x="63" y="59"/>
                  </a:cubicBezTo>
                  <a:cubicBezTo>
                    <a:pt x="1" y="157"/>
                    <a:pt x="63" y="429"/>
                    <a:pt x="125" y="514"/>
                  </a:cubicBezTo>
                  <a:cubicBezTo>
                    <a:pt x="293" y="726"/>
                    <a:pt x="682" y="1362"/>
                    <a:pt x="945" y="1362"/>
                  </a:cubicBezTo>
                  <a:cubicBezTo>
                    <a:pt x="973" y="1362"/>
                    <a:pt x="999" y="1355"/>
                    <a:pt x="1024" y="1340"/>
                  </a:cubicBezTo>
                  <a:cubicBezTo>
                    <a:pt x="1284" y="1180"/>
                    <a:pt x="876" y="514"/>
                    <a:pt x="506" y="109"/>
                  </a:cubicBezTo>
                  <a:cubicBezTo>
                    <a:pt x="426" y="29"/>
                    <a:pt x="324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4"/>
          <p:cNvGrpSpPr/>
          <p:nvPr/>
        </p:nvGrpSpPr>
        <p:grpSpPr>
          <a:xfrm>
            <a:off x="713472" y="530925"/>
            <a:ext cx="7724303" cy="4082450"/>
            <a:chOff x="713472" y="530925"/>
            <a:chExt cx="7724303" cy="4082450"/>
          </a:xfrm>
        </p:grpSpPr>
        <p:grpSp>
          <p:nvGrpSpPr>
            <p:cNvPr id="593" name="Google Shape;593;p34"/>
            <p:cNvGrpSpPr/>
            <p:nvPr/>
          </p:nvGrpSpPr>
          <p:grpSpPr>
            <a:xfrm>
              <a:off x="713472" y="530925"/>
              <a:ext cx="4299528" cy="4082450"/>
              <a:chOff x="713472" y="530925"/>
              <a:chExt cx="4299528" cy="4082450"/>
            </a:xfrm>
          </p:grpSpPr>
          <p:sp>
            <p:nvSpPr>
              <p:cNvPr id="594" name="Google Shape;594;p34"/>
              <p:cNvSpPr/>
              <p:nvPr/>
            </p:nvSpPr>
            <p:spPr>
              <a:xfrm flipH="1">
                <a:off x="713472" y="530925"/>
                <a:ext cx="4299528" cy="3035600"/>
              </a:xfrm>
              <a:custGeom>
                <a:rect b="b" l="l" r="r" t="t"/>
                <a:pathLst>
                  <a:path extrusionOk="0" h="121424" w="153733">
                    <a:moveTo>
                      <a:pt x="0" y="121424"/>
                    </a:moveTo>
                    <a:lnTo>
                      <a:pt x="0" y="126"/>
                    </a:lnTo>
                    <a:lnTo>
                      <a:pt x="137410" y="0"/>
                    </a:lnTo>
                    <a:lnTo>
                      <a:pt x="153733" y="121285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pic>
            <p:nvPicPr>
              <p:cNvPr id="595" name="Google Shape;595;p34"/>
              <p:cNvPicPr preferRelativeResize="0"/>
              <p:nvPr/>
            </p:nvPicPr>
            <p:blipFill rotWithShape="1">
              <a:blip r:embed="rId3">
                <a:alphaModFix/>
              </a:blip>
              <a:srcRect b="67933" l="31238" r="2954" t="15438"/>
              <a:stretch/>
            </p:blipFill>
            <p:spPr>
              <a:xfrm flipH="1">
                <a:off x="728924" y="3758075"/>
                <a:ext cx="4269901" cy="855300"/>
              </a:xfrm>
              <a:prstGeom prst="rect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596" name="Google Shape;596;p34"/>
            <p:cNvSpPr/>
            <p:nvPr/>
          </p:nvSpPr>
          <p:spPr>
            <a:xfrm flipH="1">
              <a:off x="5191175" y="536450"/>
              <a:ext cx="3246600" cy="40722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4"/>
          <p:cNvSpPr txBox="1"/>
          <p:nvPr>
            <p:ph type="title"/>
          </p:nvPr>
        </p:nvSpPr>
        <p:spPr>
          <a:xfrm>
            <a:off x="5476400" y="2248569"/>
            <a:ext cx="2675400" cy="1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TECHNICAL</a:t>
            </a:r>
            <a:endParaRPr sz="2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PREVIEW</a:t>
            </a:r>
            <a:endParaRPr sz="2800"/>
          </a:p>
        </p:txBody>
      </p:sp>
      <p:sp>
        <p:nvSpPr>
          <p:cNvPr id="598" name="Google Shape;598;p34"/>
          <p:cNvSpPr txBox="1"/>
          <p:nvPr>
            <p:ph idx="2" type="title"/>
          </p:nvPr>
        </p:nvSpPr>
        <p:spPr>
          <a:xfrm>
            <a:off x="7093325" y="1104925"/>
            <a:ext cx="1344600" cy="841800"/>
          </a:xfrm>
          <a:prstGeom prst="rect">
            <a:avLst/>
          </a:prstGeom>
        </p:spPr>
        <p:txBody>
          <a:bodyPr anchorCtr="0" anchor="t" bIns="91425" lIns="91425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9" name="Google Shape;599;p34"/>
          <p:cNvSpPr txBox="1"/>
          <p:nvPr>
            <p:ph idx="1" type="subTitle"/>
          </p:nvPr>
        </p:nvSpPr>
        <p:spPr>
          <a:xfrm>
            <a:off x="5476400" y="3504269"/>
            <a:ext cx="2675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Front-end, Back-end, Database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2022688" y="3189187"/>
            <a:ext cx="1733700" cy="1155900"/>
          </a:xfrm>
          <a:prstGeom prst="wedgeEllipseCallout">
            <a:avLst>
              <a:gd fmla="val -676" name="adj1"/>
              <a:gd fmla="val -76937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HOW?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"/>
          <p:cNvSpPr/>
          <p:nvPr/>
        </p:nvSpPr>
        <p:spPr>
          <a:xfrm>
            <a:off x="3748971" y="532647"/>
            <a:ext cx="1646100" cy="12000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06" name="Google Shape;606;p35"/>
          <p:cNvSpPr txBox="1"/>
          <p:nvPr>
            <p:ph type="title"/>
          </p:nvPr>
        </p:nvSpPr>
        <p:spPr>
          <a:xfrm>
            <a:off x="3209552" y="1977601"/>
            <a:ext cx="27249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607" name="Google Shape;607;p35"/>
          <p:cNvSpPr txBox="1"/>
          <p:nvPr>
            <p:ph idx="2" type="title"/>
          </p:nvPr>
        </p:nvSpPr>
        <p:spPr>
          <a:xfrm>
            <a:off x="1777788" y="4105959"/>
            <a:ext cx="27249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608" name="Google Shape;608;p35"/>
          <p:cNvSpPr txBox="1"/>
          <p:nvPr>
            <p:ph idx="4" type="title"/>
          </p:nvPr>
        </p:nvSpPr>
        <p:spPr>
          <a:xfrm>
            <a:off x="4641316" y="4105959"/>
            <a:ext cx="27249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2317148" y="2661005"/>
            <a:ext cx="1646100" cy="12000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10" name="Google Shape;610;p35"/>
          <p:cNvSpPr/>
          <p:nvPr/>
        </p:nvSpPr>
        <p:spPr>
          <a:xfrm>
            <a:off x="5180619" y="2661005"/>
            <a:ext cx="1646100" cy="12000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pic>
        <p:nvPicPr>
          <p:cNvPr id="611" name="Google Shape;6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713" y="801341"/>
            <a:ext cx="662625" cy="6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507" y="2986726"/>
            <a:ext cx="1015392" cy="5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025" y="2905250"/>
            <a:ext cx="711500" cy="7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6"/>
          <p:cNvGrpSpPr/>
          <p:nvPr/>
        </p:nvGrpSpPr>
        <p:grpSpPr>
          <a:xfrm>
            <a:off x="4090370" y="728665"/>
            <a:ext cx="924073" cy="1324901"/>
            <a:chOff x="9683179" y="2156036"/>
            <a:chExt cx="657984" cy="943326"/>
          </a:xfrm>
        </p:grpSpPr>
        <p:sp>
          <p:nvSpPr>
            <p:cNvPr id="619" name="Google Shape;619;p36"/>
            <p:cNvSpPr/>
            <p:nvPr/>
          </p:nvSpPr>
          <p:spPr>
            <a:xfrm>
              <a:off x="9697032" y="2169888"/>
              <a:ext cx="625772" cy="919675"/>
            </a:xfrm>
            <a:custGeom>
              <a:rect b="b" l="l" r="r" t="t"/>
              <a:pathLst>
                <a:path extrusionOk="0" h="8166" w="5556">
                  <a:moveTo>
                    <a:pt x="2768" y="0"/>
                  </a:moveTo>
                  <a:cubicBezTo>
                    <a:pt x="2768" y="0"/>
                    <a:pt x="1" y="154"/>
                    <a:pt x="1" y="1039"/>
                  </a:cubicBezTo>
                  <a:cubicBezTo>
                    <a:pt x="1" y="1365"/>
                    <a:pt x="124" y="2272"/>
                    <a:pt x="273" y="3297"/>
                  </a:cubicBezTo>
                  <a:cubicBezTo>
                    <a:pt x="540" y="5069"/>
                    <a:pt x="900" y="7190"/>
                    <a:pt x="893" y="7276"/>
                  </a:cubicBezTo>
                  <a:cubicBezTo>
                    <a:pt x="880" y="7410"/>
                    <a:pt x="1639" y="8166"/>
                    <a:pt x="2768" y="8166"/>
                  </a:cubicBezTo>
                  <a:cubicBezTo>
                    <a:pt x="3897" y="8166"/>
                    <a:pt x="4526" y="7706"/>
                    <a:pt x="4616" y="7363"/>
                  </a:cubicBezTo>
                  <a:cubicBezTo>
                    <a:pt x="4672" y="7130"/>
                    <a:pt x="5056" y="4513"/>
                    <a:pt x="5308" y="2714"/>
                  </a:cubicBezTo>
                  <a:cubicBezTo>
                    <a:pt x="5431" y="1842"/>
                    <a:pt x="5522" y="1162"/>
                    <a:pt x="5528" y="1039"/>
                  </a:cubicBezTo>
                  <a:cubicBezTo>
                    <a:pt x="5555" y="660"/>
                    <a:pt x="5322" y="0"/>
                    <a:pt x="2768" y="0"/>
                  </a:cubicBezTo>
                  <a:close/>
                </a:path>
              </a:pathLst>
            </a:custGeom>
            <a:solidFill>
              <a:schemeClr val="dk2">
                <a:alpha val="441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9727778" y="2474516"/>
              <a:ext cx="567205" cy="615031"/>
            </a:xfrm>
            <a:custGeom>
              <a:rect b="b" l="l" r="r" t="t"/>
              <a:pathLst>
                <a:path extrusionOk="0" h="5461" w="5036">
                  <a:moveTo>
                    <a:pt x="4880" y="0"/>
                  </a:moveTo>
                  <a:cubicBezTo>
                    <a:pt x="4680" y="0"/>
                    <a:pt x="4475" y="43"/>
                    <a:pt x="4290" y="109"/>
                  </a:cubicBezTo>
                  <a:cubicBezTo>
                    <a:pt x="3870" y="262"/>
                    <a:pt x="3484" y="512"/>
                    <a:pt x="3048" y="589"/>
                  </a:cubicBezTo>
                  <a:cubicBezTo>
                    <a:pt x="2958" y="604"/>
                    <a:pt x="2867" y="612"/>
                    <a:pt x="2776" y="612"/>
                  </a:cubicBezTo>
                  <a:cubicBezTo>
                    <a:pt x="2651" y="612"/>
                    <a:pt x="2526" y="598"/>
                    <a:pt x="2405" y="569"/>
                  </a:cubicBezTo>
                  <a:cubicBezTo>
                    <a:pt x="2181" y="515"/>
                    <a:pt x="1972" y="415"/>
                    <a:pt x="1752" y="346"/>
                  </a:cubicBezTo>
                  <a:cubicBezTo>
                    <a:pt x="1542" y="280"/>
                    <a:pt x="1322" y="246"/>
                    <a:pt x="1102" y="246"/>
                  </a:cubicBezTo>
                  <a:cubicBezTo>
                    <a:pt x="908" y="246"/>
                    <a:pt x="715" y="273"/>
                    <a:pt x="530" y="329"/>
                  </a:cubicBezTo>
                  <a:cubicBezTo>
                    <a:pt x="340" y="386"/>
                    <a:pt x="160" y="475"/>
                    <a:pt x="0" y="592"/>
                  </a:cubicBezTo>
                  <a:cubicBezTo>
                    <a:pt x="100" y="1251"/>
                    <a:pt x="214" y="1960"/>
                    <a:pt x="314" y="2596"/>
                  </a:cubicBezTo>
                  <a:cubicBezTo>
                    <a:pt x="343" y="2787"/>
                    <a:pt x="374" y="2973"/>
                    <a:pt x="400" y="3146"/>
                  </a:cubicBezTo>
                  <a:cubicBezTo>
                    <a:pt x="457" y="3492"/>
                    <a:pt x="507" y="3798"/>
                    <a:pt x="543" y="4042"/>
                  </a:cubicBezTo>
                  <a:cubicBezTo>
                    <a:pt x="593" y="4348"/>
                    <a:pt x="620" y="4545"/>
                    <a:pt x="620" y="4571"/>
                  </a:cubicBezTo>
                  <a:cubicBezTo>
                    <a:pt x="607" y="4705"/>
                    <a:pt x="1366" y="5461"/>
                    <a:pt x="2495" y="5461"/>
                  </a:cubicBezTo>
                  <a:cubicBezTo>
                    <a:pt x="3624" y="5461"/>
                    <a:pt x="4253" y="5001"/>
                    <a:pt x="4343" y="4658"/>
                  </a:cubicBezTo>
                  <a:cubicBezTo>
                    <a:pt x="4353" y="4611"/>
                    <a:pt x="4376" y="4478"/>
                    <a:pt x="4406" y="4282"/>
                  </a:cubicBezTo>
                  <a:cubicBezTo>
                    <a:pt x="4473" y="3889"/>
                    <a:pt x="4569" y="3239"/>
                    <a:pt x="4676" y="2513"/>
                  </a:cubicBezTo>
                  <a:cubicBezTo>
                    <a:pt x="4756" y="1977"/>
                    <a:pt x="4839" y="1398"/>
                    <a:pt x="4916" y="849"/>
                  </a:cubicBezTo>
                  <a:cubicBezTo>
                    <a:pt x="4959" y="558"/>
                    <a:pt x="4999" y="276"/>
                    <a:pt x="5035" y="9"/>
                  </a:cubicBezTo>
                  <a:cubicBezTo>
                    <a:pt x="4984" y="3"/>
                    <a:pt x="4932" y="0"/>
                    <a:pt x="4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9788933" y="2929711"/>
              <a:ext cx="435202" cy="159811"/>
            </a:xfrm>
            <a:custGeom>
              <a:rect b="b" l="l" r="r" t="t"/>
              <a:pathLst>
                <a:path extrusionOk="0" h="1419" w="3864">
                  <a:moveTo>
                    <a:pt x="0" y="0"/>
                  </a:moveTo>
                  <a:lnTo>
                    <a:pt x="0" y="0"/>
                  </a:lnTo>
                  <a:cubicBezTo>
                    <a:pt x="50" y="306"/>
                    <a:pt x="77" y="503"/>
                    <a:pt x="77" y="529"/>
                  </a:cubicBezTo>
                  <a:cubicBezTo>
                    <a:pt x="64" y="663"/>
                    <a:pt x="823" y="1419"/>
                    <a:pt x="1952" y="1419"/>
                  </a:cubicBezTo>
                  <a:cubicBezTo>
                    <a:pt x="3081" y="1419"/>
                    <a:pt x="3710" y="959"/>
                    <a:pt x="3800" y="616"/>
                  </a:cubicBezTo>
                  <a:cubicBezTo>
                    <a:pt x="3810" y="569"/>
                    <a:pt x="3833" y="436"/>
                    <a:pt x="3863" y="240"/>
                  </a:cubicBezTo>
                  <a:lnTo>
                    <a:pt x="3863" y="240"/>
                  </a:lnTo>
                  <a:cubicBezTo>
                    <a:pt x="3413" y="452"/>
                    <a:pt x="2685" y="732"/>
                    <a:pt x="1975" y="732"/>
                  </a:cubicBezTo>
                  <a:cubicBezTo>
                    <a:pt x="1223" y="732"/>
                    <a:pt x="440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9683179" y="2156036"/>
              <a:ext cx="657984" cy="943326"/>
            </a:xfrm>
            <a:custGeom>
              <a:rect b="b" l="l" r="r" t="t"/>
              <a:pathLst>
                <a:path extrusionOk="0" h="8376" w="5842">
                  <a:moveTo>
                    <a:pt x="3104" y="236"/>
                  </a:moveTo>
                  <a:cubicBezTo>
                    <a:pt x="3614" y="236"/>
                    <a:pt x="4122" y="292"/>
                    <a:pt x="4626" y="413"/>
                  </a:cubicBezTo>
                  <a:cubicBezTo>
                    <a:pt x="4852" y="466"/>
                    <a:pt x="5065" y="566"/>
                    <a:pt x="5282" y="649"/>
                  </a:cubicBezTo>
                  <a:cubicBezTo>
                    <a:pt x="5328" y="666"/>
                    <a:pt x="5368" y="703"/>
                    <a:pt x="5408" y="729"/>
                  </a:cubicBezTo>
                  <a:cubicBezTo>
                    <a:pt x="5614" y="872"/>
                    <a:pt x="5568" y="1039"/>
                    <a:pt x="5411" y="1185"/>
                  </a:cubicBezTo>
                  <a:cubicBezTo>
                    <a:pt x="5295" y="1296"/>
                    <a:pt x="5139" y="1365"/>
                    <a:pt x="4989" y="1428"/>
                  </a:cubicBezTo>
                  <a:cubicBezTo>
                    <a:pt x="4523" y="1622"/>
                    <a:pt x="4026" y="1702"/>
                    <a:pt x="3527" y="1748"/>
                  </a:cubicBezTo>
                  <a:cubicBezTo>
                    <a:pt x="3264" y="1771"/>
                    <a:pt x="2997" y="1782"/>
                    <a:pt x="2824" y="1791"/>
                  </a:cubicBezTo>
                  <a:cubicBezTo>
                    <a:pt x="2118" y="1778"/>
                    <a:pt x="1506" y="1739"/>
                    <a:pt x="913" y="1545"/>
                  </a:cubicBezTo>
                  <a:cubicBezTo>
                    <a:pt x="747" y="1492"/>
                    <a:pt x="583" y="1419"/>
                    <a:pt x="436" y="1322"/>
                  </a:cubicBezTo>
                  <a:cubicBezTo>
                    <a:pt x="200" y="1176"/>
                    <a:pt x="197" y="996"/>
                    <a:pt x="424" y="832"/>
                  </a:cubicBezTo>
                  <a:cubicBezTo>
                    <a:pt x="560" y="729"/>
                    <a:pt x="719" y="652"/>
                    <a:pt x="879" y="586"/>
                  </a:cubicBezTo>
                  <a:cubicBezTo>
                    <a:pt x="1303" y="417"/>
                    <a:pt x="1749" y="346"/>
                    <a:pt x="2195" y="293"/>
                  </a:cubicBezTo>
                  <a:cubicBezTo>
                    <a:pt x="2498" y="256"/>
                    <a:pt x="2802" y="236"/>
                    <a:pt x="3104" y="236"/>
                  </a:cubicBezTo>
                  <a:close/>
                  <a:moveTo>
                    <a:pt x="5405" y="1522"/>
                  </a:moveTo>
                  <a:cubicBezTo>
                    <a:pt x="5342" y="1942"/>
                    <a:pt x="5279" y="2361"/>
                    <a:pt x="5219" y="2764"/>
                  </a:cubicBezTo>
                  <a:cubicBezTo>
                    <a:pt x="5042" y="2784"/>
                    <a:pt x="4866" y="2784"/>
                    <a:pt x="4695" y="2824"/>
                  </a:cubicBezTo>
                  <a:cubicBezTo>
                    <a:pt x="4529" y="2861"/>
                    <a:pt x="4369" y="2930"/>
                    <a:pt x="4189" y="2994"/>
                  </a:cubicBezTo>
                  <a:cubicBezTo>
                    <a:pt x="4189" y="2887"/>
                    <a:pt x="4196" y="2784"/>
                    <a:pt x="4186" y="2681"/>
                  </a:cubicBezTo>
                  <a:cubicBezTo>
                    <a:pt x="4176" y="2624"/>
                    <a:pt x="4173" y="2515"/>
                    <a:pt x="4110" y="2515"/>
                  </a:cubicBezTo>
                  <a:cubicBezTo>
                    <a:pt x="4108" y="2514"/>
                    <a:pt x="4107" y="2514"/>
                    <a:pt x="4106" y="2514"/>
                  </a:cubicBezTo>
                  <a:cubicBezTo>
                    <a:pt x="4049" y="2514"/>
                    <a:pt x="4040" y="2619"/>
                    <a:pt x="4026" y="2674"/>
                  </a:cubicBezTo>
                  <a:cubicBezTo>
                    <a:pt x="4006" y="2794"/>
                    <a:pt x="4003" y="2921"/>
                    <a:pt x="3986" y="3040"/>
                  </a:cubicBezTo>
                  <a:cubicBezTo>
                    <a:pt x="3983" y="3070"/>
                    <a:pt x="3966" y="3110"/>
                    <a:pt x="3946" y="3124"/>
                  </a:cubicBezTo>
                  <a:cubicBezTo>
                    <a:pt x="3691" y="3262"/>
                    <a:pt x="3427" y="3346"/>
                    <a:pt x="3146" y="3346"/>
                  </a:cubicBezTo>
                  <a:cubicBezTo>
                    <a:pt x="3063" y="3346"/>
                    <a:pt x="2980" y="3338"/>
                    <a:pt x="2894" y="3323"/>
                  </a:cubicBezTo>
                  <a:cubicBezTo>
                    <a:pt x="2828" y="3314"/>
                    <a:pt x="2808" y="3287"/>
                    <a:pt x="2808" y="3220"/>
                  </a:cubicBezTo>
                  <a:cubicBezTo>
                    <a:pt x="2811" y="3090"/>
                    <a:pt x="2808" y="2960"/>
                    <a:pt x="2794" y="2830"/>
                  </a:cubicBezTo>
                  <a:cubicBezTo>
                    <a:pt x="2791" y="2770"/>
                    <a:pt x="2801" y="2654"/>
                    <a:pt x="2731" y="2654"/>
                  </a:cubicBezTo>
                  <a:cubicBezTo>
                    <a:pt x="2661" y="2654"/>
                    <a:pt x="2621" y="2960"/>
                    <a:pt x="2588" y="3243"/>
                  </a:cubicBezTo>
                  <a:cubicBezTo>
                    <a:pt x="2442" y="3203"/>
                    <a:pt x="2288" y="3170"/>
                    <a:pt x="2145" y="3120"/>
                  </a:cubicBezTo>
                  <a:cubicBezTo>
                    <a:pt x="1911" y="3040"/>
                    <a:pt x="1678" y="2969"/>
                    <a:pt x="1431" y="2969"/>
                  </a:cubicBezTo>
                  <a:cubicBezTo>
                    <a:pt x="1350" y="2969"/>
                    <a:pt x="1267" y="2977"/>
                    <a:pt x="1183" y="2994"/>
                  </a:cubicBezTo>
                  <a:cubicBezTo>
                    <a:pt x="1166" y="2854"/>
                    <a:pt x="1149" y="2727"/>
                    <a:pt x="1133" y="2598"/>
                  </a:cubicBezTo>
                  <a:cubicBezTo>
                    <a:pt x="1123" y="2531"/>
                    <a:pt x="1113" y="2461"/>
                    <a:pt x="1093" y="2395"/>
                  </a:cubicBezTo>
                  <a:cubicBezTo>
                    <a:pt x="1082" y="2364"/>
                    <a:pt x="1065" y="2348"/>
                    <a:pt x="1046" y="2348"/>
                  </a:cubicBezTo>
                  <a:cubicBezTo>
                    <a:pt x="1030" y="2348"/>
                    <a:pt x="1013" y="2361"/>
                    <a:pt x="999" y="2387"/>
                  </a:cubicBezTo>
                  <a:cubicBezTo>
                    <a:pt x="976" y="2438"/>
                    <a:pt x="956" y="2495"/>
                    <a:pt x="953" y="2547"/>
                  </a:cubicBezTo>
                  <a:cubicBezTo>
                    <a:pt x="946" y="2704"/>
                    <a:pt x="950" y="2861"/>
                    <a:pt x="950" y="3017"/>
                  </a:cubicBezTo>
                  <a:cubicBezTo>
                    <a:pt x="826" y="3080"/>
                    <a:pt x="690" y="3147"/>
                    <a:pt x="547" y="3217"/>
                  </a:cubicBezTo>
                  <a:cubicBezTo>
                    <a:pt x="467" y="2667"/>
                    <a:pt x="387" y="2115"/>
                    <a:pt x="307" y="1542"/>
                  </a:cubicBezTo>
                  <a:lnTo>
                    <a:pt x="307" y="1542"/>
                  </a:lnTo>
                  <a:cubicBezTo>
                    <a:pt x="650" y="1755"/>
                    <a:pt x="1013" y="1855"/>
                    <a:pt x="1383" y="1925"/>
                  </a:cubicBezTo>
                  <a:cubicBezTo>
                    <a:pt x="1817" y="2006"/>
                    <a:pt x="2255" y="2039"/>
                    <a:pt x="2693" y="2039"/>
                  </a:cubicBezTo>
                  <a:cubicBezTo>
                    <a:pt x="2867" y="2039"/>
                    <a:pt x="3040" y="2034"/>
                    <a:pt x="3214" y="2025"/>
                  </a:cubicBezTo>
                  <a:cubicBezTo>
                    <a:pt x="3780" y="1991"/>
                    <a:pt x="4343" y="1915"/>
                    <a:pt x="4886" y="1731"/>
                  </a:cubicBezTo>
                  <a:cubicBezTo>
                    <a:pt x="5062" y="1671"/>
                    <a:pt x="5232" y="1591"/>
                    <a:pt x="5405" y="1522"/>
                  </a:cubicBezTo>
                  <a:close/>
                  <a:moveTo>
                    <a:pt x="4971" y="3001"/>
                  </a:moveTo>
                  <a:cubicBezTo>
                    <a:pt x="5020" y="3001"/>
                    <a:pt x="5072" y="3014"/>
                    <a:pt x="5122" y="3014"/>
                  </a:cubicBezTo>
                  <a:cubicBezTo>
                    <a:pt x="5195" y="3017"/>
                    <a:pt x="5208" y="3050"/>
                    <a:pt x="5199" y="3117"/>
                  </a:cubicBezTo>
                  <a:cubicBezTo>
                    <a:pt x="5105" y="3726"/>
                    <a:pt x="5009" y="4333"/>
                    <a:pt x="4929" y="4942"/>
                  </a:cubicBezTo>
                  <a:cubicBezTo>
                    <a:pt x="4859" y="5492"/>
                    <a:pt x="4806" y="6044"/>
                    <a:pt x="4746" y="6597"/>
                  </a:cubicBezTo>
                  <a:cubicBezTo>
                    <a:pt x="4732" y="6730"/>
                    <a:pt x="4715" y="6863"/>
                    <a:pt x="4692" y="6993"/>
                  </a:cubicBezTo>
                  <a:cubicBezTo>
                    <a:pt x="4686" y="7030"/>
                    <a:pt x="4649" y="7076"/>
                    <a:pt x="4615" y="7093"/>
                  </a:cubicBezTo>
                  <a:cubicBezTo>
                    <a:pt x="4115" y="7356"/>
                    <a:pt x="3608" y="7485"/>
                    <a:pt x="3098" y="7485"/>
                  </a:cubicBezTo>
                  <a:cubicBezTo>
                    <a:pt x="2644" y="7485"/>
                    <a:pt x="2188" y="7383"/>
                    <a:pt x="1729" y="7183"/>
                  </a:cubicBezTo>
                  <a:cubicBezTo>
                    <a:pt x="1499" y="7083"/>
                    <a:pt x="1279" y="6950"/>
                    <a:pt x="1063" y="6823"/>
                  </a:cubicBezTo>
                  <a:cubicBezTo>
                    <a:pt x="1026" y="6803"/>
                    <a:pt x="993" y="6746"/>
                    <a:pt x="986" y="6706"/>
                  </a:cubicBezTo>
                  <a:cubicBezTo>
                    <a:pt x="939" y="6360"/>
                    <a:pt x="899" y="6011"/>
                    <a:pt x="856" y="5661"/>
                  </a:cubicBezTo>
                  <a:cubicBezTo>
                    <a:pt x="773" y="5008"/>
                    <a:pt x="687" y="4356"/>
                    <a:pt x="603" y="3703"/>
                  </a:cubicBezTo>
                  <a:cubicBezTo>
                    <a:pt x="599" y="3693"/>
                    <a:pt x="596" y="3683"/>
                    <a:pt x="596" y="3673"/>
                  </a:cubicBezTo>
                  <a:cubicBezTo>
                    <a:pt x="560" y="3403"/>
                    <a:pt x="560" y="3403"/>
                    <a:pt x="816" y="3294"/>
                  </a:cubicBezTo>
                  <a:cubicBezTo>
                    <a:pt x="866" y="3270"/>
                    <a:pt x="919" y="3254"/>
                    <a:pt x="993" y="3227"/>
                  </a:cubicBezTo>
                  <a:cubicBezTo>
                    <a:pt x="1013" y="3460"/>
                    <a:pt x="1026" y="3677"/>
                    <a:pt x="1053" y="3893"/>
                  </a:cubicBezTo>
                  <a:cubicBezTo>
                    <a:pt x="1083" y="4126"/>
                    <a:pt x="1123" y="4359"/>
                    <a:pt x="1169" y="4592"/>
                  </a:cubicBezTo>
                  <a:cubicBezTo>
                    <a:pt x="1179" y="4639"/>
                    <a:pt x="1236" y="4679"/>
                    <a:pt x="1269" y="4722"/>
                  </a:cubicBezTo>
                  <a:cubicBezTo>
                    <a:pt x="1286" y="4672"/>
                    <a:pt x="1319" y="4619"/>
                    <a:pt x="1316" y="4565"/>
                  </a:cubicBezTo>
                  <a:cubicBezTo>
                    <a:pt x="1289" y="4169"/>
                    <a:pt x="1256" y="3773"/>
                    <a:pt x="1226" y="3377"/>
                  </a:cubicBezTo>
                  <a:cubicBezTo>
                    <a:pt x="1219" y="3323"/>
                    <a:pt x="1216" y="3267"/>
                    <a:pt x="1212" y="3210"/>
                  </a:cubicBezTo>
                  <a:cubicBezTo>
                    <a:pt x="1279" y="3197"/>
                    <a:pt x="1343" y="3192"/>
                    <a:pt x="1406" y="3192"/>
                  </a:cubicBezTo>
                  <a:cubicBezTo>
                    <a:pt x="1563" y="3192"/>
                    <a:pt x="1712" y="3226"/>
                    <a:pt x="1862" y="3274"/>
                  </a:cubicBezTo>
                  <a:cubicBezTo>
                    <a:pt x="2068" y="3337"/>
                    <a:pt x="2275" y="3403"/>
                    <a:pt x="2485" y="3460"/>
                  </a:cubicBezTo>
                  <a:cubicBezTo>
                    <a:pt x="2577" y="3486"/>
                    <a:pt x="2597" y="3530"/>
                    <a:pt x="2594" y="3620"/>
                  </a:cubicBezTo>
                  <a:cubicBezTo>
                    <a:pt x="2591" y="4113"/>
                    <a:pt x="2594" y="4605"/>
                    <a:pt x="2597" y="5095"/>
                  </a:cubicBezTo>
                  <a:cubicBezTo>
                    <a:pt x="2597" y="5205"/>
                    <a:pt x="2614" y="5315"/>
                    <a:pt x="2631" y="5424"/>
                  </a:cubicBezTo>
                  <a:cubicBezTo>
                    <a:pt x="2637" y="5460"/>
                    <a:pt x="2650" y="5524"/>
                    <a:pt x="2691" y="5524"/>
                  </a:cubicBezTo>
                  <a:cubicBezTo>
                    <a:pt x="2692" y="5524"/>
                    <a:pt x="2693" y="5524"/>
                    <a:pt x="2694" y="5524"/>
                  </a:cubicBezTo>
                  <a:cubicBezTo>
                    <a:pt x="2734" y="5521"/>
                    <a:pt x="2754" y="5452"/>
                    <a:pt x="2754" y="5415"/>
                  </a:cubicBezTo>
                  <a:cubicBezTo>
                    <a:pt x="2771" y="5135"/>
                    <a:pt x="2788" y="4855"/>
                    <a:pt x="2794" y="4572"/>
                  </a:cubicBezTo>
                  <a:cubicBezTo>
                    <a:pt x="2801" y="4273"/>
                    <a:pt x="2797" y="3973"/>
                    <a:pt x="2801" y="3669"/>
                  </a:cubicBezTo>
                  <a:lnTo>
                    <a:pt x="2801" y="3553"/>
                  </a:lnTo>
                  <a:cubicBezTo>
                    <a:pt x="2910" y="3572"/>
                    <a:pt x="3016" y="3581"/>
                    <a:pt x="3121" y="3581"/>
                  </a:cubicBezTo>
                  <a:cubicBezTo>
                    <a:pt x="3412" y="3581"/>
                    <a:pt x="3690" y="3511"/>
                    <a:pt x="3966" y="3377"/>
                  </a:cubicBezTo>
                  <a:lnTo>
                    <a:pt x="3966" y="3377"/>
                  </a:lnTo>
                  <a:cubicBezTo>
                    <a:pt x="3953" y="3577"/>
                    <a:pt x="3940" y="3760"/>
                    <a:pt x="3933" y="3943"/>
                  </a:cubicBezTo>
                  <a:cubicBezTo>
                    <a:pt x="3923" y="4226"/>
                    <a:pt x="3913" y="4509"/>
                    <a:pt x="3907" y="4795"/>
                  </a:cubicBezTo>
                  <a:cubicBezTo>
                    <a:pt x="3903" y="4862"/>
                    <a:pt x="3896" y="5105"/>
                    <a:pt x="3966" y="5108"/>
                  </a:cubicBezTo>
                  <a:cubicBezTo>
                    <a:pt x="4040" y="5108"/>
                    <a:pt x="4113" y="4236"/>
                    <a:pt x="4146" y="3860"/>
                  </a:cubicBezTo>
                  <a:cubicBezTo>
                    <a:pt x="4160" y="3683"/>
                    <a:pt x="4166" y="3503"/>
                    <a:pt x="4183" y="3327"/>
                  </a:cubicBezTo>
                  <a:cubicBezTo>
                    <a:pt x="4186" y="3300"/>
                    <a:pt x="4203" y="3257"/>
                    <a:pt x="4226" y="3250"/>
                  </a:cubicBezTo>
                  <a:cubicBezTo>
                    <a:pt x="4456" y="3163"/>
                    <a:pt x="4689" y="3080"/>
                    <a:pt x="4922" y="3007"/>
                  </a:cubicBezTo>
                  <a:cubicBezTo>
                    <a:pt x="4938" y="3002"/>
                    <a:pt x="4954" y="3001"/>
                    <a:pt x="4971" y="3001"/>
                  </a:cubicBezTo>
                  <a:close/>
                  <a:moveTo>
                    <a:pt x="1066" y="7086"/>
                  </a:moveTo>
                  <a:lnTo>
                    <a:pt x="1066" y="7086"/>
                  </a:lnTo>
                  <a:cubicBezTo>
                    <a:pt x="1734" y="7470"/>
                    <a:pt x="2406" y="7690"/>
                    <a:pt x="3094" y="7690"/>
                  </a:cubicBezTo>
                  <a:cubicBezTo>
                    <a:pt x="3606" y="7690"/>
                    <a:pt x="4127" y="7568"/>
                    <a:pt x="4663" y="7302"/>
                  </a:cubicBezTo>
                  <a:lnTo>
                    <a:pt x="4663" y="7302"/>
                  </a:lnTo>
                  <a:cubicBezTo>
                    <a:pt x="4626" y="7396"/>
                    <a:pt x="4603" y="7486"/>
                    <a:pt x="4559" y="7559"/>
                  </a:cubicBezTo>
                  <a:cubicBezTo>
                    <a:pt x="4529" y="7616"/>
                    <a:pt x="4469" y="7656"/>
                    <a:pt x="4420" y="7699"/>
                  </a:cubicBezTo>
                  <a:cubicBezTo>
                    <a:pt x="4380" y="7732"/>
                    <a:pt x="4332" y="7752"/>
                    <a:pt x="4293" y="7782"/>
                  </a:cubicBezTo>
                  <a:cubicBezTo>
                    <a:pt x="3942" y="8036"/>
                    <a:pt x="3559" y="8121"/>
                    <a:pt x="3160" y="8121"/>
                  </a:cubicBezTo>
                  <a:cubicBezTo>
                    <a:pt x="2999" y="8121"/>
                    <a:pt x="2836" y="8107"/>
                    <a:pt x="2671" y="8085"/>
                  </a:cubicBezTo>
                  <a:cubicBezTo>
                    <a:pt x="2155" y="8019"/>
                    <a:pt x="1692" y="7825"/>
                    <a:pt x="1296" y="7486"/>
                  </a:cubicBezTo>
                  <a:cubicBezTo>
                    <a:pt x="1176" y="7382"/>
                    <a:pt x="1106" y="7256"/>
                    <a:pt x="1066" y="7086"/>
                  </a:cubicBezTo>
                  <a:close/>
                  <a:moveTo>
                    <a:pt x="3094" y="0"/>
                  </a:moveTo>
                  <a:cubicBezTo>
                    <a:pt x="2677" y="37"/>
                    <a:pt x="2258" y="57"/>
                    <a:pt x="1845" y="107"/>
                  </a:cubicBezTo>
                  <a:cubicBezTo>
                    <a:pt x="1403" y="163"/>
                    <a:pt x="969" y="263"/>
                    <a:pt x="567" y="469"/>
                  </a:cubicBezTo>
                  <a:cubicBezTo>
                    <a:pt x="420" y="543"/>
                    <a:pt x="287" y="646"/>
                    <a:pt x="160" y="756"/>
                  </a:cubicBezTo>
                  <a:cubicBezTo>
                    <a:pt x="50" y="852"/>
                    <a:pt x="0" y="989"/>
                    <a:pt x="24" y="1146"/>
                  </a:cubicBezTo>
                  <a:cubicBezTo>
                    <a:pt x="47" y="1319"/>
                    <a:pt x="70" y="1496"/>
                    <a:pt x="94" y="1671"/>
                  </a:cubicBezTo>
                  <a:cubicBezTo>
                    <a:pt x="224" y="2634"/>
                    <a:pt x="353" y="3600"/>
                    <a:pt x="480" y="4562"/>
                  </a:cubicBezTo>
                  <a:cubicBezTo>
                    <a:pt x="544" y="5028"/>
                    <a:pt x="593" y="5498"/>
                    <a:pt x="659" y="5964"/>
                  </a:cubicBezTo>
                  <a:cubicBezTo>
                    <a:pt x="716" y="6371"/>
                    <a:pt x="779" y="6777"/>
                    <a:pt x="853" y="7179"/>
                  </a:cubicBezTo>
                  <a:cubicBezTo>
                    <a:pt x="886" y="7356"/>
                    <a:pt x="966" y="7522"/>
                    <a:pt x="1103" y="7642"/>
                  </a:cubicBezTo>
                  <a:cubicBezTo>
                    <a:pt x="1316" y="7825"/>
                    <a:pt x="1543" y="7992"/>
                    <a:pt x="1802" y="8105"/>
                  </a:cubicBezTo>
                  <a:cubicBezTo>
                    <a:pt x="2231" y="8292"/>
                    <a:pt x="2675" y="8376"/>
                    <a:pt x="3133" y="8376"/>
                  </a:cubicBezTo>
                  <a:cubicBezTo>
                    <a:pt x="3212" y="8376"/>
                    <a:pt x="3291" y="8373"/>
                    <a:pt x="3370" y="8369"/>
                  </a:cubicBezTo>
                  <a:cubicBezTo>
                    <a:pt x="3550" y="8358"/>
                    <a:pt x="3743" y="8338"/>
                    <a:pt x="3907" y="8269"/>
                  </a:cubicBezTo>
                  <a:cubicBezTo>
                    <a:pt x="4143" y="8169"/>
                    <a:pt x="4360" y="8025"/>
                    <a:pt x="4575" y="7885"/>
                  </a:cubicBezTo>
                  <a:cubicBezTo>
                    <a:pt x="4735" y="7782"/>
                    <a:pt x="4842" y="7633"/>
                    <a:pt x="4872" y="7439"/>
                  </a:cubicBezTo>
                  <a:cubicBezTo>
                    <a:pt x="4919" y="7123"/>
                    <a:pt x="4969" y="6810"/>
                    <a:pt x="5005" y="6497"/>
                  </a:cubicBezTo>
                  <a:cubicBezTo>
                    <a:pt x="5069" y="5977"/>
                    <a:pt x="5119" y="5458"/>
                    <a:pt x="5188" y="4942"/>
                  </a:cubicBezTo>
                  <a:cubicBezTo>
                    <a:pt x="5268" y="4325"/>
                    <a:pt x="5368" y="3713"/>
                    <a:pt x="5455" y="3097"/>
                  </a:cubicBezTo>
                  <a:cubicBezTo>
                    <a:pt x="5522" y="2604"/>
                    <a:pt x="5578" y="2111"/>
                    <a:pt x="5651" y="1619"/>
                  </a:cubicBezTo>
                  <a:cubicBezTo>
                    <a:pt x="5678" y="1442"/>
                    <a:pt x="5734" y="1269"/>
                    <a:pt x="5781" y="1096"/>
                  </a:cubicBezTo>
                  <a:cubicBezTo>
                    <a:pt x="5841" y="876"/>
                    <a:pt x="5748" y="709"/>
                    <a:pt x="5588" y="572"/>
                  </a:cubicBezTo>
                  <a:cubicBezTo>
                    <a:pt x="5415" y="423"/>
                    <a:pt x="5202" y="337"/>
                    <a:pt x="4985" y="266"/>
                  </a:cubicBezTo>
                  <a:cubicBezTo>
                    <a:pt x="4369" y="70"/>
                    <a:pt x="3736" y="23"/>
                    <a:pt x="3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9821933" y="2741416"/>
              <a:ext cx="37618" cy="171524"/>
            </a:xfrm>
            <a:custGeom>
              <a:rect b="b" l="l" r="r" t="t"/>
              <a:pathLst>
                <a:path extrusionOk="0" h="1523" w="334">
                  <a:moveTo>
                    <a:pt x="77" y="0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0" y="7"/>
                    <a:pt x="24" y="440"/>
                    <a:pt x="40" y="600"/>
                  </a:cubicBezTo>
                  <a:cubicBezTo>
                    <a:pt x="74" y="866"/>
                    <a:pt x="124" y="1129"/>
                    <a:pt x="177" y="1388"/>
                  </a:cubicBezTo>
                  <a:cubicBezTo>
                    <a:pt x="186" y="1437"/>
                    <a:pt x="228" y="1522"/>
                    <a:pt x="272" y="1522"/>
                  </a:cubicBezTo>
                  <a:cubicBezTo>
                    <a:pt x="274" y="1522"/>
                    <a:pt x="275" y="1522"/>
                    <a:pt x="277" y="1522"/>
                  </a:cubicBezTo>
                  <a:cubicBezTo>
                    <a:pt x="323" y="1512"/>
                    <a:pt x="334" y="1412"/>
                    <a:pt x="326" y="1362"/>
                  </a:cubicBezTo>
                  <a:cubicBezTo>
                    <a:pt x="283" y="969"/>
                    <a:pt x="234" y="576"/>
                    <a:pt x="180" y="186"/>
                  </a:cubicBezTo>
                  <a:cubicBezTo>
                    <a:pt x="171" y="121"/>
                    <a:pt x="144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9974652" y="2821261"/>
              <a:ext cx="19598" cy="118591"/>
            </a:xfrm>
            <a:custGeom>
              <a:rect b="b" l="l" r="r" t="t"/>
              <a:pathLst>
                <a:path extrusionOk="0" h="1053" w="174">
                  <a:moveTo>
                    <a:pt x="101" y="0"/>
                  </a:moveTo>
                  <a:cubicBezTo>
                    <a:pt x="68" y="0"/>
                    <a:pt x="29" y="101"/>
                    <a:pt x="29" y="154"/>
                  </a:cubicBezTo>
                  <a:cubicBezTo>
                    <a:pt x="17" y="404"/>
                    <a:pt x="13" y="656"/>
                    <a:pt x="9" y="910"/>
                  </a:cubicBezTo>
                  <a:cubicBezTo>
                    <a:pt x="9" y="965"/>
                    <a:pt x="0" y="1053"/>
                    <a:pt x="82" y="1053"/>
                  </a:cubicBezTo>
                  <a:cubicBezTo>
                    <a:pt x="83" y="1053"/>
                    <a:pt x="85" y="1053"/>
                    <a:pt x="86" y="1053"/>
                  </a:cubicBezTo>
                  <a:cubicBezTo>
                    <a:pt x="117" y="1053"/>
                    <a:pt x="166" y="959"/>
                    <a:pt x="166" y="906"/>
                  </a:cubicBezTo>
                  <a:cubicBezTo>
                    <a:pt x="173" y="670"/>
                    <a:pt x="173" y="433"/>
                    <a:pt x="163" y="197"/>
                  </a:cubicBezTo>
                  <a:cubicBezTo>
                    <a:pt x="163" y="130"/>
                    <a:pt x="133" y="0"/>
                    <a:pt x="103" y="0"/>
                  </a:cubicBezTo>
                  <a:cubicBezTo>
                    <a:pt x="102" y="0"/>
                    <a:pt x="10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0103945" y="2779593"/>
              <a:ext cx="23427" cy="125011"/>
            </a:xfrm>
            <a:custGeom>
              <a:rect b="b" l="l" r="r" t="t"/>
              <a:pathLst>
                <a:path extrusionOk="0" h="1110" w="208">
                  <a:moveTo>
                    <a:pt x="189" y="1"/>
                  </a:moveTo>
                  <a:cubicBezTo>
                    <a:pt x="96" y="1"/>
                    <a:pt x="0" y="648"/>
                    <a:pt x="27" y="934"/>
                  </a:cubicBezTo>
                  <a:cubicBezTo>
                    <a:pt x="31" y="993"/>
                    <a:pt x="44" y="1109"/>
                    <a:pt x="87" y="1109"/>
                  </a:cubicBezTo>
                  <a:cubicBezTo>
                    <a:pt x="131" y="1109"/>
                    <a:pt x="160" y="997"/>
                    <a:pt x="164" y="940"/>
                  </a:cubicBezTo>
                  <a:cubicBezTo>
                    <a:pt x="184" y="654"/>
                    <a:pt x="194" y="367"/>
                    <a:pt x="207" y="78"/>
                  </a:cubicBezTo>
                  <a:cubicBezTo>
                    <a:pt x="207" y="54"/>
                    <a:pt x="207" y="1"/>
                    <a:pt x="191" y="1"/>
                  </a:cubicBezTo>
                  <a:cubicBezTo>
                    <a:pt x="190" y="1"/>
                    <a:pt x="190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36"/>
          <p:cNvGrpSpPr/>
          <p:nvPr/>
        </p:nvGrpSpPr>
        <p:grpSpPr>
          <a:xfrm>
            <a:off x="1480338" y="1049445"/>
            <a:ext cx="2194464" cy="1195211"/>
            <a:chOff x="-4741099" y="3285395"/>
            <a:chExt cx="2194464" cy="1195211"/>
          </a:xfrm>
        </p:grpSpPr>
        <p:sp>
          <p:nvSpPr>
            <p:cNvPr id="627" name="Google Shape;627;p36"/>
            <p:cNvSpPr/>
            <p:nvPr/>
          </p:nvSpPr>
          <p:spPr>
            <a:xfrm>
              <a:off x="-4717875" y="3300136"/>
              <a:ext cx="2158722" cy="1159607"/>
            </a:xfrm>
            <a:custGeom>
              <a:rect b="b" l="l" r="r" t="t"/>
              <a:pathLst>
                <a:path extrusionOk="0" h="8338" w="15522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1" y="2774"/>
                    <a:pt x="1" y="2807"/>
                    <a:pt x="1" y="2841"/>
                  </a:cubicBezTo>
                  <a:lnTo>
                    <a:pt x="1" y="2967"/>
                  </a:lnTo>
                  <a:cubicBezTo>
                    <a:pt x="10" y="4119"/>
                    <a:pt x="213" y="6400"/>
                    <a:pt x="2751" y="7579"/>
                  </a:cubicBezTo>
                  <a:cubicBezTo>
                    <a:pt x="4000" y="8161"/>
                    <a:pt x="5700" y="8337"/>
                    <a:pt x="7287" y="8337"/>
                  </a:cubicBezTo>
                  <a:cubicBezTo>
                    <a:pt x="9042" y="8337"/>
                    <a:pt x="10657" y="8121"/>
                    <a:pt x="11369" y="7999"/>
                  </a:cubicBezTo>
                  <a:cubicBezTo>
                    <a:pt x="12728" y="7765"/>
                    <a:pt x="14170" y="7319"/>
                    <a:pt x="14909" y="5671"/>
                  </a:cubicBezTo>
                  <a:cubicBezTo>
                    <a:pt x="15309" y="4776"/>
                    <a:pt x="15521" y="3963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-4717875" y="3300136"/>
              <a:ext cx="2155384" cy="477444"/>
            </a:xfrm>
            <a:custGeom>
              <a:rect b="b" l="l" r="r" t="t"/>
              <a:pathLst>
                <a:path extrusionOk="0" h="3433" w="15498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4" y="2804"/>
                    <a:pt x="1" y="2841"/>
                    <a:pt x="1" y="2841"/>
                  </a:cubicBezTo>
                  <a:lnTo>
                    <a:pt x="1" y="2967"/>
                  </a:lnTo>
                  <a:cubicBezTo>
                    <a:pt x="4" y="3080"/>
                    <a:pt x="10" y="3190"/>
                    <a:pt x="34" y="3307"/>
                  </a:cubicBezTo>
                  <a:cubicBezTo>
                    <a:pt x="197" y="2741"/>
                    <a:pt x="986" y="2058"/>
                    <a:pt x="2348" y="1532"/>
                  </a:cubicBezTo>
                  <a:cubicBezTo>
                    <a:pt x="2508" y="1425"/>
                    <a:pt x="2674" y="1339"/>
                    <a:pt x="2851" y="1269"/>
                  </a:cubicBezTo>
                  <a:cubicBezTo>
                    <a:pt x="3014" y="1202"/>
                    <a:pt x="3184" y="1152"/>
                    <a:pt x="3357" y="1115"/>
                  </a:cubicBezTo>
                  <a:cubicBezTo>
                    <a:pt x="3510" y="1083"/>
                    <a:pt x="3667" y="1059"/>
                    <a:pt x="3823" y="1059"/>
                  </a:cubicBezTo>
                  <a:cubicBezTo>
                    <a:pt x="3857" y="1059"/>
                    <a:pt x="3887" y="1059"/>
                    <a:pt x="3920" y="1063"/>
                  </a:cubicBezTo>
                  <a:cubicBezTo>
                    <a:pt x="4962" y="829"/>
                    <a:pt x="6201" y="683"/>
                    <a:pt x="7629" y="683"/>
                  </a:cubicBezTo>
                  <a:cubicBezTo>
                    <a:pt x="11519" y="683"/>
                    <a:pt x="14070" y="1705"/>
                    <a:pt x="14909" y="2524"/>
                  </a:cubicBezTo>
                  <a:cubicBezTo>
                    <a:pt x="15169" y="2778"/>
                    <a:pt x="15335" y="3084"/>
                    <a:pt x="15425" y="3433"/>
                  </a:cubicBezTo>
                  <a:cubicBezTo>
                    <a:pt x="15448" y="3380"/>
                    <a:pt x="15475" y="3330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4713286" y="3394980"/>
              <a:ext cx="2140781" cy="744468"/>
            </a:xfrm>
            <a:custGeom>
              <a:rect b="b" l="l" r="r" t="t"/>
              <a:pathLst>
                <a:path extrusionOk="0" h="5353" w="15393">
                  <a:moveTo>
                    <a:pt x="7596" y="1"/>
                  </a:moveTo>
                  <a:cubicBezTo>
                    <a:pt x="6168" y="1"/>
                    <a:pt x="4929" y="147"/>
                    <a:pt x="3887" y="381"/>
                  </a:cubicBezTo>
                  <a:cubicBezTo>
                    <a:pt x="3993" y="387"/>
                    <a:pt x="4096" y="407"/>
                    <a:pt x="4200" y="440"/>
                  </a:cubicBezTo>
                  <a:cubicBezTo>
                    <a:pt x="4244" y="457"/>
                    <a:pt x="4299" y="487"/>
                    <a:pt x="4296" y="537"/>
                  </a:cubicBezTo>
                  <a:cubicBezTo>
                    <a:pt x="4296" y="584"/>
                    <a:pt x="4244" y="610"/>
                    <a:pt x="4200" y="627"/>
                  </a:cubicBezTo>
                  <a:cubicBezTo>
                    <a:pt x="4033" y="693"/>
                    <a:pt x="3870" y="760"/>
                    <a:pt x="3707" y="830"/>
                  </a:cubicBezTo>
                  <a:cubicBezTo>
                    <a:pt x="4027" y="717"/>
                    <a:pt x="4353" y="620"/>
                    <a:pt x="4683" y="547"/>
                  </a:cubicBezTo>
                  <a:cubicBezTo>
                    <a:pt x="5052" y="464"/>
                    <a:pt x="5432" y="407"/>
                    <a:pt x="5808" y="353"/>
                  </a:cubicBezTo>
                  <a:cubicBezTo>
                    <a:pt x="6408" y="264"/>
                    <a:pt x="7010" y="178"/>
                    <a:pt x="7610" y="90"/>
                  </a:cubicBezTo>
                  <a:cubicBezTo>
                    <a:pt x="7813" y="61"/>
                    <a:pt x="8016" y="30"/>
                    <a:pt x="8220" y="30"/>
                  </a:cubicBezTo>
                  <a:cubicBezTo>
                    <a:pt x="8272" y="30"/>
                    <a:pt x="8329" y="34"/>
                    <a:pt x="8383" y="38"/>
                  </a:cubicBezTo>
                  <a:cubicBezTo>
                    <a:pt x="8642" y="61"/>
                    <a:pt x="8902" y="150"/>
                    <a:pt x="9085" y="333"/>
                  </a:cubicBezTo>
                  <a:cubicBezTo>
                    <a:pt x="9245" y="493"/>
                    <a:pt x="9334" y="713"/>
                    <a:pt x="9408" y="930"/>
                  </a:cubicBezTo>
                  <a:cubicBezTo>
                    <a:pt x="9465" y="1103"/>
                    <a:pt x="9518" y="1280"/>
                    <a:pt x="9561" y="1459"/>
                  </a:cubicBezTo>
                  <a:cubicBezTo>
                    <a:pt x="9638" y="1776"/>
                    <a:pt x="9691" y="2099"/>
                    <a:pt x="9724" y="2425"/>
                  </a:cubicBezTo>
                  <a:cubicBezTo>
                    <a:pt x="9734" y="2542"/>
                    <a:pt x="9771" y="2675"/>
                    <a:pt x="9771" y="2801"/>
                  </a:cubicBezTo>
                  <a:cubicBezTo>
                    <a:pt x="9771" y="2908"/>
                    <a:pt x="9744" y="3007"/>
                    <a:pt x="9658" y="3087"/>
                  </a:cubicBezTo>
                  <a:cubicBezTo>
                    <a:pt x="9551" y="3181"/>
                    <a:pt x="9402" y="3214"/>
                    <a:pt x="9262" y="3241"/>
                  </a:cubicBezTo>
                  <a:cubicBezTo>
                    <a:pt x="9254" y="3241"/>
                    <a:pt x="9248" y="3241"/>
                    <a:pt x="9242" y="3244"/>
                  </a:cubicBezTo>
                  <a:cubicBezTo>
                    <a:pt x="7573" y="3577"/>
                    <a:pt x="5918" y="4100"/>
                    <a:pt x="4224" y="4100"/>
                  </a:cubicBezTo>
                  <a:cubicBezTo>
                    <a:pt x="4124" y="4100"/>
                    <a:pt x="4024" y="4100"/>
                    <a:pt x="3924" y="4097"/>
                  </a:cubicBezTo>
                  <a:cubicBezTo>
                    <a:pt x="3834" y="4094"/>
                    <a:pt x="3737" y="4086"/>
                    <a:pt x="3647" y="4070"/>
                  </a:cubicBezTo>
                  <a:cubicBezTo>
                    <a:pt x="3527" y="4046"/>
                    <a:pt x="3414" y="4003"/>
                    <a:pt x="3324" y="3923"/>
                  </a:cubicBezTo>
                  <a:cubicBezTo>
                    <a:pt x="3197" y="3814"/>
                    <a:pt x="3137" y="3650"/>
                    <a:pt x="3081" y="3490"/>
                  </a:cubicBezTo>
                  <a:cubicBezTo>
                    <a:pt x="2925" y="3058"/>
                    <a:pt x="2768" y="2625"/>
                    <a:pt x="2612" y="2188"/>
                  </a:cubicBezTo>
                  <a:cubicBezTo>
                    <a:pt x="2588" y="2119"/>
                    <a:pt x="2561" y="2042"/>
                    <a:pt x="2541" y="1965"/>
                  </a:cubicBezTo>
                  <a:cubicBezTo>
                    <a:pt x="2535" y="1972"/>
                    <a:pt x="2528" y="1976"/>
                    <a:pt x="2521" y="1979"/>
                  </a:cubicBezTo>
                  <a:lnTo>
                    <a:pt x="2515" y="1979"/>
                  </a:lnTo>
                  <a:cubicBezTo>
                    <a:pt x="2505" y="1979"/>
                    <a:pt x="2492" y="1976"/>
                    <a:pt x="2481" y="1969"/>
                  </a:cubicBezTo>
                  <a:cubicBezTo>
                    <a:pt x="2378" y="1925"/>
                    <a:pt x="2292" y="1856"/>
                    <a:pt x="2195" y="1796"/>
                  </a:cubicBezTo>
                  <a:cubicBezTo>
                    <a:pt x="2075" y="1719"/>
                    <a:pt x="1856" y="1686"/>
                    <a:pt x="1762" y="1579"/>
                  </a:cubicBezTo>
                  <a:cubicBezTo>
                    <a:pt x="1662" y="1469"/>
                    <a:pt x="1769" y="1320"/>
                    <a:pt x="1852" y="1236"/>
                  </a:cubicBezTo>
                  <a:cubicBezTo>
                    <a:pt x="1992" y="1089"/>
                    <a:pt x="2149" y="960"/>
                    <a:pt x="2315" y="850"/>
                  </a:cubicBezTo>
                  <a:lnTo>
                    <a:pt x="2315" y="850"/>
                  </a:lnTo>
                  <a:cubicBezTo>
                    <a:pt x="953" y="1376"/>
                    <a:pt x="164" y="2059"/>
                    <a:pt x="1" y="2625"/>
                  </a:cubicBezTo>
                  <a:cubicBezTo>
                    <a:pt x="128" y="3370"/>
                    <a:pt x="740" y="4209"/>
                    <a:pt x="3544" y="4922"/>
                  </a:cubicBezTo>
                  <a:cubicBezTo>
                    <a:pt x="4799" y="5239"/>
                    <a:pt x="6134" y="5352"/>
                    <a:pt x="7364" y="5352"/>
                  </a:cubicBezTo>
                  <a:cubicBezTo>
                    <a:pt x="9465" y="5352"/>
                    <a:pt x="11252" y="5025"/>
                    <a:pt x="11802" y="4856"/>
                  </a:cubicBezTo>
                  <a:cubicBezTo>
                    <a:pt x="12645" y="4599"/>
                    <a:pt x="14676" y="4126"/>
                    <a:pt x="15392" y="2751"/>
                  </a:cubicBezTo>
                  <a:cubicBezTo>
                    <a:pt x="15302" y="2402"/>
                    <a:pt x="15136" y="2096"/>
                    <a:pt x="14876" y="1842"/>
                  </a:cubicBezTo>
                  <a:cubicBezTo>
                    <a:pt x="14037" y="1023"/>
                    <a:pt x="11486" y="1"/>
                    <a:pt x="7596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-4603840" y="4132730"/>
              <a:ext cx="268554" cy="221546"/>
            </a:xfrm>
            <a:custGeom>
              <a:rect b="b" l="l" r="r" t="t"/>
              <a:pathLst>
                <a:path extrusionOk="0" h="1593" w="1931">
                  <a:moveTo>
                    <a:pt x="0" y="0"/>
                  </a:moveTo>
                  <a:cubicBezTo>
                    <a:pt x="409" y="603"/>
                    <a:pt x="1019" y="1169"/>
                    <a:pt x="1931" y="1592"/>
                  </a:cubicBezTo>
                  <a:cubicBezTo>
                    <a:pt x="1019" y="1169"/>
                    <a:pt x="409" y="603"/>
                    <a:pt x="0" y="0"/>
                  </a:cubicBezTo>
                  <a:close/>
                </a:path>
              </a:pathLst>
            </a:custGeom>
            <a:solidFill>
              <a:srgbClr val="FFC8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-4681300" y="3969743"/>
              <a:ext cx="2074443" cy="490100"/>
            </a:xfrm>
            <a:custGeom>
              <a:rect b="b" l="l" r="r" t="t"/>
              <a:pathLst>
                <a:path extrusionOk="0" h="3524" w="14916">
                  <a:moveTo>
                    <a:pt x="1" y="1"/>
                  </a:moveTo>
                  <a:lnTo>
                    <a:pt x="1" y="1"/>
                  </a:lnTo>
                  <a:cubicBezTo>
                    <a:pt x="121" y="390"/>
                    <a:pt x="300" y="786"/>
                    <a:pt x="557" y="1172"/>
                  </a:cubicBezTo>
                  <a:cubicBezTo>
                    <a:pt x="966" y="1775"/>
                    <a:pt x="1576" y="2341"/>
                    <a:pt x="2488" y="2764"/>
                  </a:cubicBezTo>
                  <a:cubicBezTo>
                    <a:pt x="3737" y="3347"/>
                    <a:pt x="5435" y="3523"/>
                    <a:pt x="7023" y="3523"/>
                  </a:cubicBezTo>
                  <a:cubicBezTo>
                    <a:pt x="8778" y="3523"/>
                    <a:pt x="10393" y="3307"/>
                    <a:pt x="11106" y="3184"/>
                  </a:cubicBezTo>
                  <a:cubicBezTo>
                    <a:pt x="12465" y="2950"/>
                    <a:pt x="13907" y="2504"/>
                    <a:pt x="14646" y="856"/>
                  </a:cubicBezTo>
                  <a:cubicBezTo>
                    <a:pt x="14749" y="626"/>
                    <a:pt x="14839" y="400"/>
                    <a:pt x="14915" y="180"/>
                  </a:cubicBezTo>
                  <a:lnTo>
                    <a:pt x="14915" y="180"/>
                  </a:lnTo>
                  <a:cubicBezTo>
                    <a:pt x="14133" y="1742"/>
                    <a:pt x="12658" y="2174"/>
                    <a:pt x="11269" y="2401"/>
                  </a:cubicBezTo>
                  <a:cubicBezTo>
                    <a:pt x="10527" y="2524"/>
                    <a:pt x="8835" y="2741"/>
                    <a:pt x="7003" y="2741"/>
                  </a:cubicBezTo>
                  <a:cubicBezTo>
                    <a:pt x="5345" y="2741"/>
                    <a:pt x="3567" y="2564"/>
                    <a:pt x="2262" y="1982"/>
                  </a:cubicBezTo>
                  <a:cubicBezTo>
                    <a:pt x="1106" y="1469"/>
                    <a:pt x="413" y="7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-4482156" y="3447269"/>
              <a:ext cx="366880" cy="223076"/>
            </a:xfrm>
            <a:custGeom>
              <a:rect b="b" l="l" r="r" t="t"/>
              <a:pathLst>
                <a:path extrusionOk="0" h="1604" w="2638">
                  <a:moveTo>
                    <a:pt x="2130" y="1"/>
                  </a:moveTo>
                  <a:cubicBezTo>
                    <a:pt x="1974" y="1"/>
                    <a:pt x="1816" y="24"/>
                    <a:pt x="1662" y="57"/>
                  </a:cubicBezTo>
                  <a:cubicBezTo>
                    <a:pt x="1489" y="94"/>
                    <a:pt x="1319" y="144"/>
                    <a:pt x="1156" y="211"/>
                  </a:cubicBezTo>
                  <a:cubicBezTo>
                    <a:pt x="793" y="354"/>
                    <a:pt x="460" y="577"/>
                    <a:pt x="190" y="860"/>
                  </a:cubicBezTo>
                  <a:cubicBezTo>
                    <a:pt x="107" y="944"/>
                    <a:pt x="0" y="1093"/>
                    <a:pt x="100" y="1203"/>
                  </a:cubicBezTo>
                  <a:cubicBezTo>
                    <a:pt x="194" y="1310"/>
                    <a:pt x="413" y="1343"/>
                    <a:pt x="533" y="1420"/>
                  </a:cubicBezTo>
                  <a:cubicBezTo>
                    <a:pt x="630" y="1480"/>
                    <a:pt x="716" y="1549"/>
                    <a:pt x="819" y="1593"/>
                  </a:cubicBezTo>
                  <a:cubicBezTo>
                    <a:pt x="830" y="1598"/>
                    <a:pt x="842" y="1604"/>
                    <a:pt x="852" y="1604"/>
                  </a:cubicBezTo>
                  <a:cubicBezTo>
                    <a:pt x="855" y="1604"/>
                    <a:pt x="857" y="1603"/>
                    <a:pt x="859" y="1603"/>
                  </a:cubicBezTo>
                  <a:cubicBezTo>
                    <a:pt x="883" y="1596"/>
                    <a:pt x="896" y="1569"/>
                    <a:pt x="899" y="1543"/>
                  </a:cubicBezTo>
                  <a:cubicBezTo>
                    <a:pt x="933" y="1380"/>
                    <a:pt x="843" y="1196"/>
                    <a:pt x="919" y="1047"/>
                  </a:cubicBezTo>
                  <a:cubicBezTo>
                    <a:pt x="966" y="950"/>
                    <a:pt x="1069" y="896"/>
                    <a:pt x="1166" y="850"/>
                  </a:cubicBezTo>
                  <a:cubicBezTo>
                    <a:pt x="1615" y="637"/>
                    <a:pt x="2075" y="437"/>
                    <a:pt x="2538" y="251"/>
                  </a:cubicBezTo>
                  <a:cubicBezTo>
                    <a:pt x="2582" y="234"/>
                    <a:pt x="2634" y="208"/>
                    <a:pt x="2634" y="161"/>
                  </a:cubicBezTo>
                  <a:cubicBezTo>
                    <a:pt x="2637" y="111"/>
                    <a:pt x="2582" y="81"/>
                    <a:pt x="2538" y="64"/>
                  </a:cubicBezTo>
                  <a:cubicBezTo>
                    <a:pt x="2406" y="19"/>
                    <a:pt x="2269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-4376048" y="3399291"/>
              <a:ext cx="1032354" cy="566313"/>
            </a:xfrm>
            <a:custGeom>
              <a:rect b="b" l="l" r="r" t="t"/>
              <a:pathLst>
                <a:path extrusionOk="0" h="4072" w="7423">
                  <a:moveTo>
                    <a:pt x="5805" y="1"/>
                  </a:moveTo>
                  <a:cubicBezTo>
                    <a:pt x="5598" y="1"/>
                    <a:pt x="5391" y="30"/>
                    <a:pt x="5185" y="59"/>
                  </a:cubicBezTo>
                  <a:cubicBezTo>
                    <a:pt x="4585" y="147"/>
                    <a:pt x="3983" y="233"/>
                    <a:pt x="3383" y="322"/>
                  </a:cubicBezTo>
                  <a:cubicBezTo>
                    <a:pt x="3007" y="376"/>
                    <a:pt x="2627" y="433"/>
                    <a:pt x="2258" y="516"/>
                  </a:cubicBezTo>
                  <a:cubicBezTo>
                    <a:pt x="1655" y="649"/>
                    <a:pt x="1072" y="859"/>
                    <a:pt x="509" y="1112"/>
                  </a:cubicBezTo>
                  <a:cubicBezTo>
                    <a:pt x="386" y="1166"/>
                    <a:pt x="263" y="1225"/>
                    <a:pt x="180" y="1332"/>
                  </a:cubicBezTo>
                  <a:cubicBezTo>
                    <a:pt x="0" y="1558"/>
                    <a:pt x="90" y="1888"/>
                    <a:pt x="187" y="2157"/>
                  </a:cubicBezTo>
                  <a:cubicBezTo>
                    <a:pt x="343" y="2594"/>
                    <a:pt x="500" y="3027"/>
                    <a:pt x="656" y="3459"/>
                  </a:cubicBezTo>
                  <a:cubicBezTo>
                    <a:pt x="712" y="3619"/>
                    <a:pt x="772" y="3783"/>
                    <a:pt x="899" y="3892"/>
                  </a:cubicBezTo>
                  <a:cubicBezTo>
                    <a:pt x="989" y="3972"/>
                    <a:pt x="1102" y="4015"/>
                    <a:pt x="1222" y="4039"/>
                  </a:cubicBezTo>
                  <a:cubicBezTo>
                    <a:pt x="1312" y="4055"/>
                    <a:pt x="1409" y="4063"/>
                    <a:pt x="1499" y="4066"/>
                  </a:cubicBezTo>
                  <a:cubicBezTo>
                    <a:pt x="1597" y="4069"/>
                    <a:pt x="1695" y="4071"/>
                    <a:pt x="1792" y="4071"/>
                  </a:cubicBezTo>
                  <a:cubicBezTo>
                    <a:pt x="3488" y="4071"/>
                    <a:pt x="5147" y="3547"/>
                    <a:pt x="6817" y="3213"/>
                  </a:cubicBezTo>
                  <a:cubicBezTo>
                    <a:pt x="6823" y="3210"/>
                    <a:pt x="6829" y="3210"/>
                    <a:pt x="6837" y="3210"/>
                  </a:cubicBezTo>
                  <a:cubicBezTo>
                    <a:pt x="6977" y="3183"/>
                    <a:pt x="7126" y="3150"/>
                    <a:pt x="7233" y="3056"/>
                  </a:cubicBezTo>
                  <a:cubicBezTo>
                    <a:pt x="7422" y="2887"/>
                    <a:pt x="7319" y="2607"/>
                    <a:pt x="7299" y="2394"/>
                  </a:cubicBezTo>
                  <a:cubicBezTo>
                    <a:pt x="7266" y="2068"/>
                    <a:pt x="7213" y="1745"/>
                    <a:pt x="7136" y="1428"/>
                  </a:cubicBezTo>
                  <a:cubicBezTo>
                    <a:pt x="7093" y="1249"/>
                    <a:pt x="7040" y="1072"/>
                    <a:pt x="6983" y="899"/>
                  </a:cubicBezTo>
                  <a:cubicBezTo>
                    <a:pt x="6909" y="682"/>
                    <a:pt x="6820" y="462"/>
                    <a:pt x="6660" y="302"/>
                  </a:cubicBezTo>
                  <a:cubicBezTo>
                    <a:pt x="6477" y="119"/>
                    <a:pt x="6217" y="30"/>
                    <a:pt x="5958" y="7"/>
                  </a:cubicBezTo>
                  <a:cubicBezTo>
                    <a:pt x="5907" y="3"/>
                    <a:pt x="5856" y="1"/>
                    <a:pt x="5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-4365478" y="3399152"/>
              <a:ext cx="1011075" cy="561863"/>
            </a:xfrm>
            <a:custGeom>
              <a:rect b="b" l="l" r="r" t="t"/>
              <a:pathLst>
                <a:path extrusionOk="0" h="4040" w="7270">
                  <a:moveTo>
                    <a:pt x="5719" y="0"/>
                  </a:moveTo>
                  <a:cubicBezTo>
                    <a:pt x="5515" y="0"/>
                    <a:pt x="5312" y="31"/>
                    <a:pt x="5109" y="60"/>
                  </a:cubicBezTo>
                  <a:cubicBezTo>
                    <a:pt x="4509" y="148"/>
                    <a:pt x="3907" y="234"/>
                    <a:pt x="3307" y="323"/>
                  </a:cubicBezTo>
                  <a:cubicBezTo>
                    <a:pt x="2931" y="377"/>
                    <a:pt x="2551" y="434"/>
                    <a:pt x="2182" y="517"/>
                  </a:cubicBezTo>
                  <a:cubicBezTo>
                    <a:pt x="1852" y="590"/>
                    <a:pt x="1526" y="687"/>
                    <a:pt x="1206" y="800"/>
                  </a:cubicBezTo>
                  <a:cubicBezTo>
                    <a:pt x="943" y="893"/>
                    <a:pt x="687" y="999"/>
                    <a:pt x="433" y="1113"/>
                  </a:cubicBezTo>
                  <a:cubicBezTo>
                    <a:pt x="310" y="1167"/>
                    <a:pt x="187" y="1226"/>
                    <a:pt x="104" y="1333"/>
                  </a:cubicBezTo>
                  <a:cubicBezTo>
                    <a:pt x="27" y="1426"/>
                    <a:pt x="0" y="1539"/>
                    <a:pt x="0" y="1659"/>
                  </a:cubicBezTo>
                  <a:cubicBezTo>
                    <a:pt x="0" y="1822"/>
                    <a:pt x="54" y="2002"/>
                    <a:pt x="111" y="2158"/>
                  </a:cubicBezTo>
                  <a:cubicBezTo>
                    <a:pt x="267" y="2595"/>
                    <a:pt x="424" y="3028"/>
                    <a:pt x="580" y="3460"/>
                  </a:cubicBezTo>
                  <a:cubicBezTo>
                    <a:pt x="636" y="3620"/>
                    <a:pt x="696" y="3784"/>
                    <a:pt x="823" y="3893"/>
                  </a:cubicBezTo>
                  <a:cubicBezTo>
                    <a:pt x="913" y="3973"/>
                    <a:pt x="1026" y="4016"/>
                    <a:pt x="1146" y="4040"/>
                  </a:cubicBezTo>
                  <a:cubicBezTo>
                    <a:pt x="983" y="3451"/>
                    <a:pt x="859" y="2851"/>
                    <a:pt x="776" y="2245"/>
                  </a:cubicBezTo>
                  <a:cubicBezTo>
                    <a:pt x="753" y="2095"/>
                    <a:pt x="736" y="1929"/>
                    <a:pt x="810" y="1795"/>
                  </a:cubicBezTo>
                  <a:cubicBezTo>
                    <a:pt x="883" y="1659"/>
                    <a:pt x="1033" y="1582"/>
                    <a:pt x="1173" y="1522"/>
                  </a:cubicBezTo>
                  <a:cubicBezTo>
                    <a:pt x="2005" y="1170"/>
                    <a:pt x="2914" y="1056"/>
                    <a:pt x="3810" y="950"/>
                  </a:cubicBezTo>
                  <a:cubicBezTo>
                    <a:pt x="4266" y="893"/>
                    <a:pt x="4723" y="840"/>
                    <a:pt x="5179" y="787"/>
                  </a:cubicBezTo>
                  <a:cubicBezTo>
                    <a:pt x="5295" y="770"/>
                    <a:pt x="5422" y="757"/>
                    <a:pt x="5545" y="757"/>
                  </a:cubicBezTo>
                  <a:cubicBezTo>
                    <a:pt x="5774" y="757"/>
                    <a:pt x="5994" y="800"/>
                    <a:pt x="6154" y="953"/>
                  </a:cubicBezTo>
                  <a:cubicBezTo>
                    <a:pt x="6294" y="1083"/>
                    <a:pt x="6364" y="1273"/>
                    <a:pt x="6418" y="1456"/>
                  </a:cubicBezTo>
                  <a:cubicBezTo>
                    <a:pt x="6581" y="2006"/>
                    <a:pt x="6687" y="2571"/>
                    <a:pt x="6730" y="3141"/>
                  </a:cubicBezTo>
                  <a:cubicBezTo>
                    <a:pt x="6730" y="3164"/>
                    <a:pt x="6733" y="3191"/>
                    <a:pt x="6741" y="3214"/>
                  </a:cubicBezTo>
                  <a:cubicBezTo>
                    <a:pt x="6747" y="3211"/>
                    <a:pt x="6753" y="3211"/>
                    <a:pt x="6761" y="3211"/>
                  </a:cubicBezTo>
                  <a:cubicBezTo>
                    <a:pt x="6901" y="3184"/>
                    <a:pt x="7050" y="3151"/>
                    <a:pt x="7157" y="3057"/>
                  </a:cubicBezTo>
                  <a:cubicBezTo>
                    <a:pt x="7243" y="2977"/>
                    <a:pt x="7270" y="2878"/>
                    <a:pt x="7270" y="2771"/>
                  </a:cubicBezTo>
                  <a:cubicBezTo>
                    <a:pt x="7270" y="2645"/>
                    <a:pt x="7233" y="2512"/>
                    <a:pt x="7223" y="2395"/>
                  </a:cubicBezTo>
                  <a:cubicBezTo>
                    <a:pt x="7190" y="2069"/>
                    <a:pt x="7137" y="1746"/>
                    <a:pt x="7060" y="1429"/>
                  </a:cubicBezTo>
                  <a:cubicBezTo>
                    <a:pt x="7017" y="1250"/>
                    <a:pt x="6964" y="1073"/>
                    <a:pt x="6907" y="900"/>
                  </a:cubicBezTo>
                  <a:cubicBezTo>
                    <a:pt x="6833" y="683"/>
                    <a:pt x="6744" y="463"/>
                    <a:pt x="6584" y="303"/>
                  </a:cubicBezTo>
                  <a:cubicBezTo>
                    <a:pt x="6401" y="120"/>
                    <a:pt x="6141" y="31"/>
                    <a:pt x="5882" y="8"/>
                  </a:cubicBezTo>
                  <a:cubicBezTo>
                    <a:pt x="5828" y="4"/>
                    <a:pt x="5771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-4616078" y="3606640"/>
              <a:ext cx="319316" cy="367158"/>
            </a:xfrm>
            <a:custGeom>
              <a:rect b="b" l="l" r="r" t="t"/>
              <a:pathLst>
                <a:path extrusionOk="0" h="2640" w="2296">
                  <a:moveTo>
                    <a:pt x="1061" y="0"/>
                  </a:moveTo>
                  <a:cubicBezTo>
                    <a:pt x="1058" y="0"/>
                    <a:pt x="1054" y="1"/>
                    <a:pt x="1050" y="1"/>
                  </a:cubicBezTo>
                  <a:cubicBezTo>
                    <a:pt x="834" y="4"/>
                    <a:pt x="640" y="120"/>
                    <a:pt x="457" y="237"/>
                  </a:cubicBezTo>
                  <a:cubicBezTo>
                    <a:pt x="328" y="320"/>
                    <a:pt x="194" y="410"/>
                    <a:pt x="111" y="540"/>
                  </a:cubicBezTo>
                  <a:cubicBezTo>
                    <a:pt x="24" y="677"/>
                    <a:pt x="1" y="849"/>
                    <a:pt x="18" y="1013"/>
                  </a:cubicBezTo>
                  <a:cubicBezTo>
                    <a:pt x="34" y="1176"/>
                    <a:pt x="88" y="1333"/>
                    <a:pt x="138" y="1489"/>
                  </a:cubicBezTo>
                  <a:cubicBezTo>
                    <a:pt x="211" y="1696"/>
                    <a:pt x="281" y="1908"/>
                    <a:pt x="377" y="2108"/>
                  </a:cubicBezTo>
                  <a:cubicBezTo>
                    <a:pt x="454" y="2265"/>
                    <a:pt x="500" y="2448"/>
                    <a:pt x="651" y="2555"/>
                  </a:cubicBezTo>
                  <a:cubicBezTo>
                    <a:pt x="730" y="2614"/>
                    <a:pt x="833" y="2640"/>
                    <a:pt x="933" y="2640"/>
                  </a:cubicBezTo>
                  <a:cubicBezTo>
                    <a:pt x="950" y="2640"/>
                    <a:pt x="967" y="2639"/>
                    <a:pt x="983" y="2638"/>
                  </a:cubicBezTo>
                  <a:cubicBezTo>
                    <a:pt x="1100" y="2632"/>
                    <a:pt x="1213" y="2592"/>
                    <a:pt x="1320" y="2544"/>
                  </a:cubicBezTo>
                  <a:cubicBezTo>
                    <a:pt x="1593" y="2425"/>
                    <a:pt x="1842" y="2245"/>
                    <a:pt x="2042" y="2025"/>
                  </a:cubicBezTo>
                  <a:cubicBezTo>
                    <a:pt x="2176" y="1875"/>
                    <a:pt x="2295" y="1696"/>
                    <a:pt x="2289" y="1493"/>
                  </a:cubicBezTo>
                  <a:cubicBezTo>
                    <a:pt x="2289" y="1389"/>
                    <a:pt x="2249" y="1286"/>
                    <a:pt x="2209" y="1186"/>
                  </a:cubicBezTo>
                  <a:cubicBezTo>
                    <a:pt x="2112" y="966"/>
                    <a:pt x="1996" y="753"/>
                    <a:pt x="1859" y="550"/>
                  </a:cubicBezTo>
                  <a:cubicBezTo>
                    <a:pt x="1762" y="410"/>
                    <a:pt x="1656" y="274"/>
                    <a:pt x="1519" y="170"/>
                  </a:cubicBezTo>
                  <a:cubicBezTo>
                    <a:pt x="1390" y="69"/>
                    <a:pt x="1227" y="0"/>
                    <a:pt x="1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-4572828" y="3656843"/>
              <a:ext cx="152426" cy="82611"/>
            </a:xfrm>
            <a:custGeom>
              <a:rect b="b" l="l" r="r" t="t"/>
              <a:pathLst>
                <a:path extrusionOk="0" h="594" w="1096">
                  <a:moveTo>
                    <a:pt x="850" y="1"/>
                  </a:moveTo>
                  <a:cubicBezTo>
                    <a:pt x="560" y="1"/>
                    <a:pt x="268" y="151"/>
                    <a:pt x="106" y="396"/>
                  </a:cubicBezTo>
                  <a:cubicBezTo>
                    <a:pt x="70" y="448"/>
                    <a:pt x="0" y="559"/>
                    <a:pt x="97" y="585"/>
                  </a:cubicBezTo>
                  <a:cubicBezTo>
                    <a:pt x="117" y="591"/>
                    <a:pt x="139" y="594"/>
                    <a:pt x="163" y="594"/>
                  </a:cubicBezTo>
                  <a:cubicBezTo>
                    <a:pt x="231" y="594"/>
                    <a:pt x="309" y="574"/>
                    <a:pt x="366" y="562"/>
                  </a:cubicBezTo>
                  <a:cubicBezTo>
                    <a:pt x="556" y="522"/>
                    <a:pt x="736" y="448"/>
                    <a:pt x="896" y="345"/>
                  </a:cubicBezTo>
                  <a:cubicBezTo>
                    <a:pt x="959" y="302"/>
                    <a:pt x="1019" y="256"/>
                    <a:pt x="1056" y="193"/>
                  </a:cubicBezTo>
                  <a:cubicBezTo>
                    <a:pt x="1082" y="149"/>
                    <a:pt x="1096" y="93"/>
                    <a:pt x="1065" y="53"/>
                  </a:cubicBezTo>
                  <a:cubicBezTo>
                    <a:pt x="1042" y="22"/>
                    <a:pt x="1002" y="16"/>
                    <a:pt x="965" y="9"/>
                  </a:cubicBezTo>
                  <a:cubicBezTo>
                    <a:pt x="927" y="3"/>
                    <a:pt x="889" y="1"/>
                    <a:pt x="850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-3964825" y="3440455"/>
              <a:ext cx="973108" cy="659772"/>
            </a:xfrm>
            <a:custGeom>
              <a:rect b="b" l="l" r="r" t="t"/>
              <a:pathLst>
                <a:path extrusionOk="0" h="4744" w="6997">
                  <a:moveTo>
                    <a:pt x="4975" y="1"/>
                  </a:moveTo>
                  <a:cubicBezTo>
                    <a:pt x="4875" y="1"/>
                    <a:pt x="4781" y="13"/>
                    <a:pt x="4732" y="46"/>
                  </a:cubicBezTo>
                  <a:cubicBezTo>
                    <a:pt x="4582" y="146"/>
                    <a:pt x="4505" y="320"/>
                    <a:pt x="4419" y="480"/>
                  </a:cubicBezTo>
                  <a:cubicBezTo>
                    <a:pt x="4129" y="1019"/>
                    <a:pt x="3657" y="1462"/>
                    <a:pt x="3093" y="1715"/>
                  </a:cubicBezTo>
                  <a:cubicBezTo>
                    <a:pt x="2564" y="1958"/>
                    <a:pt x="1965" y="2028"/>
                    <a:pt x="1425" y="2258"/>
                  </a:cubicBezTo>
                  <a:cubicBezTo>
                    <a:pt x="800" y="2524"/>
                    <a:pt x="250" y="3031"/>
                    <a:pt x="56" y="3679"/>
                  </a:cubicBezTo>
                  <a:cubicBezTo>
                    <a:pt x="24" y="3790"/>
                    <a:pt x="0" y="3913"/>
                    <a:pt x="64" y="4006"/>
                  </a:cubicBezTo>
                  <a:cubicBezTo>
                    <a:pt x="100" y="4059"/>
                    <a:pt x="160" y="4096"/>
                    <a:pt x="216" y="4126"/>
                  </a:cubicBezTo>
                  <a:cubicBezTo>
                    <a:pt x="323" y="4186"/>
                    <a:pt x="426" y="4239"/>
                    <a:pt x="536" y="4286"/>
                  </a:cubicBezTo>
                  <a:cubicBezTo>
                    <a:pt x="1132" y="4549"/>
                    <a:pt x="1788" y="4672"/>
                    <a:pt x="2438" y="4722"/>
                  </a:cubicBezTo>
                  <a:cubicBezTo>
                    <a:pt x="2606" y="4735"/>
                    <a:pt x="2775" y="4743"/>
                    <a:pt x="2944" y="4743"/>
                  </a:cubicBezTo>
                  <a:cubicBezTo>
                    <a:pt x="3239" y="4743"/>
                    <a:pt x="3533" y="4717"/>
                    <a:pt x="3820" y="4646"/>
                  </a:cubicBezTo>
                  <a:cubicBezTo>
                    <a:pt x="4342" y="4515"/>
                    <a:pt x="4816" y="4233"/>
                    <a:pt x="5278" y="3946"/>
                  </a:cubicBezTo>
                  <a:cubicBezTo>
                    <a:pt x="5691" y="3693"/>
                    <a:pt x="6104" y="3427"/>
                    <a:pt x="6434" y="3070"/>
                  </a:cubicBezTo>
                  <a:cubicBezTo>
                    <a:pt x="6630" y="2857"/>
                    <a:pt x="6797" y="2601"/>
                    <a:pt x="6893" y="2328"/>
                  </a:cubicBezTo>
                  <a:cubicBezTo>
                    <a:pt x="6960" y="2148"/>
                    <a:pt x="6997" y="1955"/>
                    <a:pt x="6989" y="1761"/>
                  </a:cubicBezTo>
                  <a:cubicBezTo>
                    <a:pt x="6986" y="1592"/>
                    <a:pt x="6953" y="1419"/>
                    <a:pt x="6866" y="1272"/>
                  </a:cubicBezTo>
                  <a:cubicBezTo>
                    <a:pt x="6794" y="1145"/>
                    <a:pt x="6706" y="1002"/>
                    <a:pt x="6597" y="905"/>
                  </a:cubicBezTo>
                  <a:cubicBezTo>
                    <a:pt x="6150" y="506"/>
                    <a:pt x="5858" y="243"/>
                    <a:pt x="5291" y="43"/>
                  </a:cubicBezTo>
                  <a:cubicBezTo>
                    <a:pt x="5224" y="19"/>
                    <a:pt x="5095" y="1"/>
                    <a:pt x="4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-4503850" y="3732634"/>
              <a:ext cx="1005929" cy="416947"/>
            </a:xfrm>
            <a:custGeom>
              <a:rect b="b" l="l" r="r" t="t"/>
              <a:pathLst>
                <a:path extrusionOk="0" h="2998" w="7233">
                  <a:moveTo>
                    <a:pt x="1554" y="0"/>
                  </a:moveTo>
                  <a:cubicBezTo>
                    <a:pt x="1383" y="0"/>
                    <a:pt x="1213" y="79"/>
                    <a:pt x="1062" y="167"/>
                  </a:cubicBezTo>
                  <a:cubicBezTo>
                    <a:pt x="776" y="340"/>
                    <a:pt x="523" y="559"/>
                    <a:pt x="310" y="816"/>
                  </a:cubicBezTo>
                  <a:cubicBezTo>
                    <a:pt x="183" y="969"/>
                    <a:pt x="70" y="1142"/>
                    <a:pt x="36" y="1339"/>
                  </a:cubicBezTo>
                  <a:cubicBezTo>
                    <a:pt x="0" y="1535"/>
                    <a:pt x="33" y="1878"/>
                    <a:pt x="503" y="2081"/>
                  </a:cubicBezTo>
                  <a:cubicBezTo>
                    <a:pt x="569" y="2108"/>
                    <a:pt x="640" y="2125"/>
                    <a:pt x="706" y="2148"/>
                  </a:cubicBezTo>
                  <a:cubicBezTo>
                    <a:pt x="1232" y="2318"/>
                    <a:pt x="1768" y="2454"/>
                    <a:pt x="2304" y="2591"/>
                  </a:cubicBezTo>
                  <a:cubicBezTo>
                    <a:pt x="2554" y="2654"/>
                    <a:pt x="2807" y="2721"/>
                    <a:pt x="3064" y="2764"/>
                  </a:cubicBezTo>
                  <a:cubicBezTo>
                    <a:pt x="3367" y="2820"/>
                    <a:pt x="3677" y="2848"/>
                    <a:pt x="3986" y="2877"/>
                  </a:cubicBezTo>
                  <a:cubicBezTo>
                    <a:pt x="4603" y="2938"/>
                    <a:pt x="5223" y="2997"/>
                    <a:pt x="5842" y="2997"/>
                  </a:cubicBezTo>
                  <a:cubicBezTo>
                    <a:pt x="6069" y="2997"/>
                    <a:pt x="6295" y="2989"/>
                    <a:pt x="6520" y="2971"/>
                  </a:cubicBezTo>
                  <a:cubicBezTo>
                    <a:pt x="6737" y="2954"/>
                    <a:pt x="6956" y="2928"/>
                    <a:pt x="7176" y="2928"/>
                  </a:cubicBezTo>
                  <a:lnTo>
                    <a:pt x="7233" y="2920"/>
                  </a:lnTo>
                  <a:cubicBezTo>
                    <a:pt x="7226" y="2777"/>
                    <a:pt x="7223" y="2634"/>
                    <a:pt x="7216" y="2491"/>
                  </a:cubicBezTo>
                  <a:cubicBezTo>
                    <a:pt x="7216" y="2478"/>
                    <a:pt x="7213" y="2465"/>
                    <a:pt x="7213" y="2451"/>
                  </a:cubicBezTo>
                  <a:cubicBezTo>
                    <a:pt x="7209" y="2405"/>
                    <a:pt x="7203" y="2361"/>
                    <a:pt x="7179" y="2321"/>
                  </a:cubicBezTo>
                  <a:cubicBezTo>
                    <a:pt x="7139" y="2241"/>
                    <a:pt x="7049" y="2205"/>
                    <a:pt x="6963" y="2178"/>
                  </a:cubicBezTo>
                  <a:cubicBezTo>
                    <a:pt x="6793" y="2125"/>
                    <a:pt x="6620" y="2098"/>
                    <a:pt x="6443" y="2068"/>
                  </a:cubicBezTo>
                  <a:cubicBezTo>
                    <a:pt x="4848" y="1795"/>
                    <a:pt x="3317" y="1149"/>
                    <a:pt x="2005" y="197"/>
                  </a:cubicBezTo>
                  <a:cubicBezTo>
                    <a:pt x="1905" y="123"/>
                    <a:pt x="1805" y="47"/>
                    <a:pt x="1685" y="17"/>
                  </a:cubicBezTo>
                  <a:cubicBezTo>
                    <a:pt x="1642" y="5"/>
                    <a:pt x="1598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-3446243" y="3399430"/>
              <a:ext cx="133512" cy="151870"/>
            </a:xfrm>
            <a:custGeom>
              <a:rect b="b" l="l" r="r" t="t"/>
              <a:pathLst>
                <a:path extrusionOk="0" h="1092" w="960">
                  <a:moveTo>
                    <a:pt x="437" y="0"/>
                  </a:moveTo>
                  <a:cubicBezTo>
                    <a:pt x="423" y="0"/>
                    <a:pt x="408" y="1"/>
                    <a:pt x="394" y="2"/>
                  </a:cubicBezTo>
                  <a:cubicBezTo>
                    <a:pt x="291" y="9"/>
                    <a:pt x="20" y="69"/>
                    <a:pt x="8" y="198"/>
                  </a:cubicBezTo>
                  <a:cubicBezTo>
                    <a:pt x="0" y="269"/>
                    <a:pt x="54" y="361"/>
                    <a:pt x="74" y="425"/>
                  </a:cubicBezTo>
                  <a:cubicBezTo>
                    <a:pt x="108" y="521"/>
                    <a:pt x="140" y="618"/>
                    <a:pt x="171" y="715"/>
                  </a:cubicBezTo>
                  <a:cubicBezTo>
                    <a:pt x="211" y="834"/>
                    <a:pt x="251" y="958"/>
                    <a:pt x="334" y="1051"/>
                  </a:cubicBezTo>
                  <a:cubicBezTo>
                    <a:pt x="350" y="1071"/>
                    <a:pt x="370" y="1088"/>
                    <a:pt x="394" y="1091"/>
                  </a:cubicBezTo>
                  <a:cubicBezTo>
                    <a:pt x="396" y="1091"/>
                    <a:pt x="398" y="1092"/>
                    <a:pt x="401" y="1092"/>
                  </a:cubicBezTo>
                  <a:cubicBezTo>
                    <a:pt x="416" y="1092"/>
                    <a:pt x="432" y="1084"/>
                    <a:pt x="443" y="1077"/>
                  </a:cubicBezTo>
                  <a:cubicBezTo>
                    <a:pt x="527" y="1034"/>
                    <a:pt x="583" y="954"/>
                    <a:pt x="637" y="878"/>
                  </a:cubicBezTo>
                  <a:cubicBezTo>
                    <a:pt x="716" y="758"/>
                    <a:pt x="796" y="638"/>
                    <a:pt x="880" y="521"/>
                  </a:cubicBezTo>
                  <a:cubicBezTo>
                    <a:pt x="919" y="461"/>
                    <a:pt x="959" y="398"/>
                    <a:pt x="959" y="329"/>
                  </a:cubicBezTo>
                  <a:cubicBezTo>
                    <a:pt x="956" y="241"/>
                    <a:pt x="893" y="169"/>
                    <a:pt x="823" y="118"/>
                  </a:cubicBezTo>
                  <a:cubicBezTo>
                    <a:pt x="712" y="40"/>
                    <a:pt x="573" y="0"/>
                    <a:pt x="437" y="0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-3106780" y="3292626"/>
              <a:ext cx="285799" cy="378840"/>
            </a:xfrm>
            <a:custGeom>
              <a:rect b="b" l="l" r="r" t="t"/>
              <a:pathLst>
                <a:path extrusionOk="0" h="2724" w="2055">
                  <a:moveTo>
                    <a:pt x="1242" y="0"/>
                  </a:moveTo>
                  <a:cubicBezTo>
                    <a:pt x="1135" y="0"/>
                    <a:pt x="1027" y="20"/>
                    <a:pt x="923" y="47"/>
                  </a:cubicBezTo>
                  <a:cubicBezTo>
                    <a:pt x="716" y="104"/>
                    <a:pt x="516" y="194"/>
                    <a:pt x="364" y="344"/>
                  </a:cubicBezTo>
                  <a:cubicBezTo>
                    <a:pt x="0" y="700"/>
                    <a:pt x="130" y="1306"/>
                    <a:pt x="234" y="1745"/>
                  </a:cubicBezTo>
                  <a:cubicBezTo>
                    <a:pt x="284" y="1968"/>
                    <a:pt x="357" y="2188"/>
                    <a:pt x="496" y="2368"/>
                  </a:cubicBezTo>
                  <a:cubicBezTo>
                    <a:pt x="675" y="2597"/>
                    <a:pt x="966" y="2723"/>
                    <a:pt x="1254" y="2723"/>
                  </a:cubicBezTo>
                  <a:cubicBezTo>
                    <a:pt x="1387" y="2723"/>
                    <a:pt x="1518" y="2697"/>
                    <a:pt x="1638" y="2641"/>
                  </a:cubicBezTo>
                  <a:cubicBezTo>
                    <a:pt x="1702" y="2612"/>
                    <a:pt x="1762" y="2575"/>
                    <a:pt x="1812" y="2528"/>
                  </a:cubicBezTo>
                  <a:cubicBezTo>
                    <a:pt x="1869" y="2472"/>
                    <a:pt x="1909" y="2398"/>
                    <a:pt x="1938" y="2325"/>
                  </a:cubicBezTo>
                  <a:cubicBezTo>
                    <a:pt x="2015" y="2132"/>
                    <a:pt x="2025" y="1922"/>
                    <a:pt x="2035" y="1716"/>
                  </a:cubicBezTo>
                  <a:cubicBezTo>
                    <a:pt x="2048" y="1363"/>
                    <a:pt x="2055" y="1000"/>
                    <a:pt x="1955" y="657"/>
                  </a:cubicBezTo>
                  <a:cubicBezTo>
                    <a:pt x="1882" y="397"/>
                    <a:pt x="1726" y="130"/>
                    <a:pt x="1469" y="38"/>
                  </a:cubicBezTo>
                  <a:cubicBezTo>
                    <a:pt x="1396" y="11"/>
                    <a:pt x="1319" y="0"/>
                    <a:pt x="1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-3077159" y="3352842"/>
              <a:ext cx="221129" cy="89564"/>
            </a:xfrm>
            <a:custGeom>
              <a:rect b="b" l="l" r="r" t="t"/>
              <a:pathLst>
                <a:path extrusionOk="0" h="644" w="1590">
                  <a:moveTo>
                    <a:pt x="1109" y="1"/>
                  </a:moveTo>
                  <a:cubicBezTo>
                    <a:pt x="1026" y="1"/>
                    <a:pt x="944" y="10"/>
                    <a:pt x="863" y="27"/>
                  </a:cubicBezTo>
                  <a:cubicBezTo>
                    <a:pt x="660" y="71"/>
                    <a:pt x="470" y="161"/>
                    <a:pt x="294" y="267"/>
                  </a:cubicBezTo>
                  <a:cubicBezTo>
                    <a:pt x="140" y="361"/>
                    <a:pt x="1" y="477"/>
                    <a:pt x="234" y="570"/>
                  </a:cubicBezTo>
                  <a:cubicBezTo>
                    <a:pt x="365" y="620"/>
                    <a:pt x="508" y="644"/>
                    <a:pt x="649" y="644"/>
                  </a:cubicBezTo>
                  <a:cubicBezTo>
                    <a:pt x="659" y="644"/>
                    <a:pt x="668" y="644"/>
                    <a:pt x="677" y="644"/>
                  </a:cubicBezTo>
                  <a:cubicBezTo>
                    <a:pt x="976" y="636"/>
                    <a:pt x="1276" y="520"/>
                    <a:pt x="1493" y="310"/>
                  </a:cubicBezTo>
                  <a:cubicBezTo>
                    <a:pt x="1542" y="264"/>
                    <a:pt x="1589" y="190"/>
                    <a:pt x="1556" y="130"/>
                  </a:cubicBezTo>
                  <a:cubicBezTo>
                    <a:pt x="1539" y="101"/>
                    <a:pt x="1505" y="84"/>
                    <a:pt x="1476" y="71"/>
                  </a:cubicBezTo>
                  <a:cubicBezTo>
                    <a:pt x="1359" y="22"/>
                    <a:pt x="1234" y="1"/>
                    <a:pt x="1109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-3586006" y="3562973"/>
              <a:ext cx="945710" cy="569790"/>
            </a:xfrm>
            <a:custGeom>
              <a:rect b="b" l="l" r="r" t="t"/>
              <a:pathLst>
                <a:path extrusionOk="0" h="4097" w="6800">
                  <a:moveTo>
                    <a:pt x="5335" y="0"/>
                  </a:moveTo>
                  <a:cubicBezTo>
                    <a:pt x="5191" y="0"/>
                    <a:pt x="5045" y="24"/>
                    <a:pt x="4901" y="44"/>
                  </a:cubicBezTo>
                  <a:cubicBezTo>
                    <a:pt x="4835" y="55"/>
                    <a:pt x="4769" y="64"/>
                    <a:pt x="4705" y="95"/>
                  </a:cubicBezTo>
                  <a:cubicBezTo>
                    <a:pt x="4629" y="135"/>
                    <a:pt x="4572" y="208"/>
                    <a:pt x="4535" y="284"/>
                  </a:cubicBezTo>
                  <a:cubicBezTo>
                    <a:pt x="4499" y="361"/>
                    <a:pt x="4442" y="458"/>
                    <a:pt x="4422" y="541"/>
                  </a:cubicBezTo>
                  <a:cubicBezTo>
                    <a:pt x="4299" y="444"/>
                    <a:pt x="4169" y="344"/>
                    <a:pt x="4013" y="331"/>
                  </a:cubicBezTo>
                  <a:cubicBezTo>
                    <a:pt x="3998" y="330"/>
                    <a:pt x="3983" y="329"/>
                    <a:pt x="3968" y="329"/>
                  </a:cubicBezTo>
                  <a:cubicBezTo>
                    <a:pt x="3831" y="329"/>
                    <a:pt x="3700" y="395"/>
                    <a:pt x="3576" y="458"/>
                  </a:cubicBezTo>
                  <a:cubicBezTo>
                    <a:pt x="3443" y="528"/>
                    <a:pt x="3300" y="601"/>
                    <a:pt x="3223" y="731"/>
                  </a:cubicBezTo>
                  <a:cubicBezTo>
                    <a:pt x="3174" y="808"/>
                    <a:pt x="3154" y="897"/>
                    <a:pt x="3137" y="987"/>
                  </a:cubicBezTo>
                  <a:cubicBezTo>
                    <a:pt x="3110" y="1123"/>
                    <a:pt x="3083" y="1237"/>
                    <a:pt x="3074" y="1374"/>
                  </a:cubicBezTo>
                  <a:cubicBezTo>
                    <a:pt x="2940" y="1250"/>
                    <a:pt x="2797" y="1117"/>
                    <a:pt x="2614" y="1097"/>
                  </a:cubicBezTo>
                  <a:cubicBezTo>
                    <a:pt x="2598" y="1095"/>
                    <a:pt x="2583" y="1095"/>
                    <a:pt x="2567" y="1095"/>
                  </a:cubicBezTo>
                  <a:cubicBezTo>
                    <a:pt x="2493" y="1095"/>
                    <a:pt x="2422" y="1111"/>
                    <a:pt x="2347" y="1131"/>
                  </a:cubicBezTo>
                  <a:cubicBezTo>
                    <a:pt x="2104" y="1194"/>
                    <a:pt x="1865" y="1283"/>
                    <a:pt x="1638" y="1400"/>
                  </a:cubicBezTo>
                  <a:cubicBezTo>
                    <a:pt x="1548" y="1447"/>
                    <a:pt x="1455" y="1500"/>
                    <a:pt x="1392" y="1580"/>
                  </a:cubicBezTo>
                  <a:cubicBezTo>
                    <a:pt x="1262" y="1743"/>
                    <a:pt x="1256" y="1953"/>
                    <a:pt x="1265" y="2162"/>
                  </a:cubicBezTo>
                  <a:cubicBezTo>
                    <a:pt x="1139" y="2093"/>
                    <a:pt x="1019" y="2010"/>
                    <a:pt x="886" y="1953"/>
                  </a:cubicBezTo>
                  <a:cubicBezTo>
                    <a:pt x="793" y="1913"/>
                    <a:pt x="691" y="1887"/>
                    <a:pt x="591" y="1887"/>
                  </a:cubicBezTo>
                  <a:cubicBezTo>
                    <a:pt x="548" y="1887"/>
                    <a:pt x="505" y="1892"/>
                    <a:pt x="463" y="1903"/>
                  </a:cubicBezTo>
                  <a:cubicBezTo>
                    <a:pt x="263" y="1956"/>
                    <a:pt x="123" y="2142"/>
                    <a:pt x="60" y="2339"/>
                  </a:cubicBezTo>
                  <a:cubicBezTo>
                    <a:pt x="0" y="2532"/>
                    <a:pt x="6" y="2746"/>
                    <a:pt x="14" y="2952"/>
                  </a:cubicBezTo>
                  <a:cubicBezTo>
                    <a:pt x="17" y="3058"/>
                    <a:pt x="20" y="3165"/>
                    <a:pt x="23" y="3272"/>
                  </a:cubicBezTo>
                  <a:cubicBezTo>
                    <a:pt x="26" y="3425"/>
                    <a:pt x="34" y="3581"/>
                    <a:pt x="37" y="3734"/>
                  </a:cubicBezTo>
                  <a:cubicBezTo>
                    <a:pt x="40" y="3834"/>
                    <a:pt x="43" y="3934"/>
                    <a:pt x="46" y="4037"/>
                  </a:cubicBezTo>
                  <a:cubicBezTo>
                    <a:pt x="47" y="4053"/>
                    <a:pt x="52" y="4057"/>
                    <a:pt x="58" y="4057"/>
                  </a:cubicBezTo>
                  <a:cubicBezTo>
                    <a:pt x="65" y="4057"/>
                    <a:pt x="74" y="4052"/>
                    <a:pt x="83" y="4052"/>
                  </a:cubicBezTo>
                  <a:cubicBezTo>
                    <a:pt x="90" y="4052"/>
                    <a:pt x="97" y="4056"/>
                    <a:pt x="103" y="4068"/>
                  </a:cubicBezTo>
                  <a:cubicBezTo>
                    <a:pt x="326" y="4087"/>
                    <a:pt x="550" y="4096"/>
                    <a:pt x="775" y="4096"/>
                  </a:cubicBezTo>
                  <a:cubicBezTo>
                    <a:pt x="1733" y="4096"/>
                    <a:pt x="2696" y="3928"/>
                    <a:pt x="3616" y="3671"/>
                  </a:cubicBezTo>
                  <a:cubicBezTo>
                    <a:pt x="4752" y="3358"/>
                    <a:pt x="5821" y="2906"/>
                    <a:pt x="6707" y="2126"/>
                  </a:cubicBezTo>
                  <a:cubicBezTo>
                    <a:pt x="6747" y="2090"/>
                    <a:pt x="6790" y="2050"/>
                    <a:pt x="6796" y="1993"/>
                  </a:cubicBezTo>
                  <a:cubicBezTo>
                    <a:pt x="6800" y="1950"/>
                    <a:pt x="6776" y="1910"/>
                    <a:pt x="6756" y="1873"/>
                  </a:cubicBezTo>
                  <a:cubicBezTo>
                    <a:pt x="6627" y="1640"/>
                    <a:pt x="6490" y="1413"/>
                    <a:pt x="6354" y="1187"/>
                  </a:cubicBezTo>
                  <a:cubicBezTo>
                    <a:pt x="6271" y="1043"/>
                    <a:pt x="6183" y="908"/>
                    <a:pt x="6097" y="768"/>
                  </a:cubicBezTo>
                  <a:cubicBezTo>
                    <a:pt x="6037" y="671"/>
                    <a:pt x="5974" y="574"/>
                    <a:pt x="5911" y="474"/>
                  </a:cubicBezTo>
                  <a:cubicBezTo>
                    <a:pt x="5781" y="271"/>
                    <a:pt x="5628" y="12"/>
                    <a:pt x="5384" y="1"/>
                  </a:cubicBezTo>
                  <a:cubicBezTo>
                    <a:pt x="5368" y="1"/>
                    <a:pt x="5351" y="0"/>
                    <a:pt x="5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-4741099" y="3285395"/>
              <a:ext cx="2194464" cy="1195211"/>
            </a:xfrm>
            <a:custGeom>
              <a:rect b="b" l="l" r="r" t="t"/>
              <a:pathLst>
                <a:path extrusionOk="0" h="8594" w="15779">
                  <a:moveTo>
                    <a:pt x="12923" y="241"/>
                  </a:moveTo>
                  <a:cubicBezTo>
                    <a:pt x="13002" y="241"/>
                    <a:pt x="13083" y="246"/>
                    <a:pt x="13164" y="256"/>
                  </a:cubicBezTo>
                  <a:cubicBezTo>
                    <a:pt x="13304" y="273"/>
                    <a:pt x="13407" y="373"/>
                    <a:pt x="13490" y="532"/>
                  </a:cubicBezTo>
                  <a:cubicBezTo>
                    <a:pt x="13346" y="467"/>
                    <a:pt x="13207" y="436"/>
                    <a:pt x="13071" y="436"/>
                  </a:cubicBezTo>
                  <a:cubicBezTo>
                    <a:pt x="12937" y="436"/>
                    <a:pt x="12806" y="466"/>
                    <a:pt x="12675" y="522"/>
                  </a:cubicBezTo>
                  <a:cubicBezTo>
                    <a:pt x="12525" y="586"/>
                    <a:pt x="12475" y="629"/>
                    <a:pt x="12399" y="755"/>
                  </a:cubicBezTo>
                  <a:cubicBezTo>
                    <a:pt x="12419" y="773"/>
                    <a:pt x="12438" y="780"/>
                    <a:pt x="12456" y="780"/>
                  </a:cubicBezTo>
                  <a:cubicBezTo>
                    <a:pt x="12492" y="780"/>
                    <a:pt x="12525" y="754"/>
                    <a:pt x="12559" y="746"/>
                  </a:cubicBezTo>
                  <a:cubicBezTo>
                    <a:pt x="12698" y="706"/>
                    <a:pt x="12831" y="652"/>
                    <a:pt x="12971" y="622"/>
                  </a:cubicBezTo>
                  <a:cubicBezTo>
                    <a:pt x="13002" y="616"/>
                    <a:pt x="13033" y="613"/>
                    <a:pt x="13065" y="613"/>
                  </a:cubicBezTo>
                  <a:cubicBezTo>
                    <a:pt x="13160" y="613"/>
                    <a:pt x="13257" y="643"/>
                    <a:pt x="13367" y="729"/>
                  </a:cubicBezTo>
                  <a:cubicBezTo>
                    <a:pt x="13261" y="792"/>
                    <a:pt x="13188" y="855"/>
                    <a:pt x="13101" y="889"/>
                  </a:cubicBezTo>
                  <a:cubicBezTo>
                    <a:pt x="12929" y="960"/>
                    <a:pt x="12755" y="997"/>
                    <a:pt x="12579" y="997"/>
                  </a:cubicBezTo>
                  <a:cubicBezTo>
                    <a:pt x="12452" y="997"/>
                    <a:pt x="12324" y="978"/>
                    <a:pt x="12196" y="938"/>
                  </a:cubicBezTo>
                  <a:cubicBezTo>
                    <a:pt x="11976" y="875"/>
                    <a:pt x="11946" y="746"/>
                    <a:pt x="12099" y="576"/>
                  </a:cubicBezTo>
                  <a:cubicBezTo>
                    <a:pt x="12329" y="324"/>
                    <a:pt x="12614" y="241"/>
                    <a:pt x="12923" y="241"/>
                  </a:cubicBezTo>
                  <a:close/>
                  <a:moveTo>
                    <a:pt x="9659" y="997"/>
                  </a:moveTo>
                  <a:cubicBezTo>
                    <a:pt x="9828" y="997"/>
                    <a:pt x="9988" y="1055"/>
                    <a:pt x="10158" y="1138"/>
                  </a:cubicBezTo>
                  <a:cubicBezTo>
                    <a:pt x="10074" y="1232"/>
                    <a:pt x="9998" y="1315"/>
                    <a:pt x="9928" y="1401"/>
                  </a:cubicBezTo>
                  <a:cubicBezTo>
                    <a:pt x="9858" y="1485"/>
                    <a:pt x="9794" y="1575"/>
                    <a:pt x="9718" y="1671"/>
                  </a:cubicBezTo>
                  <a:cubicBezTo>
                    <a:pt x="9622" y="1455"/>
                    <a:pt x="9534" y="1255"/>
                    <a:pt x="9434" y="1032"/>
                  </a:cubicBezTo>
                  <a:cubicBezTo>
                    <a:pt x="9512" y="1008"/>
                    <a:pt x="9586" y="997"/>
                    <a:pt x="9659" y="997"/>
                  </a:cubicBezTo>
                  <a:close/>
                  <a:moveTo>
                    <a:pt x="13570" y="752"/>
                  </a:moveTo>
                  <a:cubicBezTo>
                    <a:pt x="13687" y="1149"/>
                    <a:pt x="13647" y="1538"/>
                    <a:pt x="13641" y="1934"/>
                  </a:cubicBezTo>
                  <a:lnTo>
                    <a:pt x="13361" y="1934"/>
                  </a:lnTo>
                  <a:cubicBezTo>
                    <a:pt x="13355" y="1785"/>
                    <a:pt x="13351" y="1641"/>
                    <a:pt x="13341" y="1501"/>
                  </a:cubicBezTo>
                  <a:cubicBezTo>
                    <a:pt x="13338" y="1428"/>
                    <a:pt x="13324" y="1358"/>
                    <a:pt x="13307" y="1288"/>
                  </a:cubicBezTo>
                  <a:cubicBezTo>
                    <a:pt x="13301" y="1263"/>
                    <a:pt x="13262" y="1225"/>
                    <a:pt x="13246" y="1225"/>
                  </a:cubicBezTo>
                  <a:cubicBezTo>
                    <a:pt x="13246" y="1225"/>
                    <a:pt x="13245" y="1225"/>
                    <a:pt x="13244" y="1225"/>
                  </a:cubicBezTo>
                  <a:cubicBezTo>
                    <a:pt x="13215" y="1235"/>
                    <a:pt x="13175" y="1265"/>
                    <a:pt x="13164" y="1295"/>
                  </a:cubicBezTo>
                  <a:cubicBezTo>
                    <a:pt x="13148" y="1341"/>
                    <a:pt x="13148" y="1398"/>
                    <a:pt x="13148" y="1448"/>
                  </a:cubicBezTo>
                  <a:cubicBezTo>
                    <a:pt x="13144" y="1618"/>
                    <a:pt x="13144" y="1788"/>
                    <a:pt x="13144" y="1974"/>
                  </a:cubicBezTo>
                  <a:cubicBezTo>
                    <a:pt x="12918" y="2028"/>
                    <a:pt x="12718" y="2117"/>
                    <a:pt x="12698" y="2397"/>
                  </a:cubicBezTo>
                  <a:cubicBezTo>
                    <a:pt x="12565" y="2360"/>
                    <a:pt x="12485" y="2287"/>
                    <a:pt x="12419" y="2180"/>
                  </a:cubicBezTo>
                  <a:cubicBezTo>
                    <a:pt x="12345" y="2068"/>
                    <a:pt x="12252" y="1961"/>
                    <a:pt x="12156" y="1865"/>
                  </a:cubicBezTo>
                  <a:cubicBezTo>
                    <a:pt x="12072" y="1788"/>
                    <a:pt x="12029" y="1701"/>
                    <a:pt x="12012" y="1595"/>
                  </a:cubicBezTo>
                  <a:cubicBezTo>
                    <a:pt x="11989" y="1435"/>
                    <a:pt x="11959" y="1275"/>
                    <a:pt x="11922" y="1075"/>
                  </a:cubicBezTo>
                  <a:lnTo>
                    <a:pt x="11922" y="1075"/>
                  </a:lnTo>
                  <a:cubicBezTo>
                    <a:pt x="12136" y="1171"/>
                    <a:pt x="12340" y="1211"/>
                    <a:pt x="12542" y="1211"/>
                  </a:cubicBezTo>
                  <a:cubicBezTo>
                    <a:pt x="12633" y="1211"/>
                    <a:pt x="12724" y="1203"/>
                    <a:pt x="12815" y="1189"/>
                  </a:cubicBezTo>
                  <a:cubicBezTo>
                    <a:pt x="13115" y="1145"/>
                    <a:pt x="13384" y="1038"/>
                    <a:pt x="13570" y="752"/>
                  </a:cubicBezTo>
                  <a:close/>
                  <a:moveTo>
                    <a:pt x="3995" y="1312"/>
                  </a:moveTo>
                  <a:cubicBezTo>
                    <a:pt x="4131" y="1312"/>
                    <a:pt x="4253" y="1331"/>
                    <a:pt x="4353" y="1372"/>
                  </a:cubicBezTo>
                  <a:cubicBezTo>
                    <a:pt x="4280" y="1395"/>
                    <a:pt x="4220" y="1418"/>
                    <a:pt x="4160" y="1435"/>
                  </a:cubicBezTo>
                  <a:cubicBezTo>
                    <a:pt x="3787" y="1545"/>
                    <a:pt x="3428" y="1688"/>
                    <a:pt x="3081" y="1865"/>
                  </a:cubicBezTo>
                  <a:cubicBezTo>
                    <a:pt x="2681" y="2068"/>
                    <a:pt x="2658" y="2100"/>
                    <a:pt x="2618" y="2580"/>
                  </a:cubicBezTo>
                  <a:cubicBezTo>
                    <a:pt x="2455" y="2364"/>
                    <a:pt x="2249" y="2300"/>
                    <a:pt x="2029" y="2260"/>
                  </a:cubicBezTo>
                  <a:cubicBezTo>
                    <a:pt x="2336" y="1760"/>
                    <a:pt x="3330" y="1312"/>
                    <a:pt x="3995" y="1312"/>
                  </a:cubicBezTo>
                  <a:close/>
                  <a:moveTo>
                    <a:pt x="1976" y="2457"/>
                  </a:moveTo>
                  <a:cubicBezTo>
                    <a:pt x="1982" y="2457"/>
                    <a:pt x="1987" y="2457"/>
                    <a:pt x="1992" y="2457"/>
                  </a:cubicBezTo>
                  <a:cubicBezTo>
                    <a:pt x="2129" y="2460"/>
                    <a:pt x="2229" y="2517"/>
                    <a:pt x="2302" y="2677"/>
                  </a:cubicBezTo>
                  <a:cubicBezTo>
                    <a:pt x="2173" y="2626"/>
                    <a:pt x="2056" y="2605"/>
                    <a:pt x="1952" y="2605"/>
                  </a:cubicBezTo>
                  <a:cubicBezTo>
                    <a:pt x="1515" y="2605"/>
                    <a:pt x="1305" y="2972"/>
                    <a:pt x="1370" y="3023"/>
                  </a:cubicBezTo>
                  <a:cubicBezTo>
                    <a:pt x="1381" y="3032"/>
                    <a:pt x="1393" y="3036"/>
                    <a:pt x="1407" y="3036"/>
                  </a:cubicBezTo>
                  <a:cubicBezTo>
                    <a:pt x="1494" y="3036"/>
                    <a:pt x="1636" y="2873"/>
                    <a:pt x="1742" y="2830"/>
                  </a:cubicBezTo>
                  <a:cubicBezTo>
                    <a:pt x="1818" y="2798"/>
                    <a:pt x="1897" y="2767"/>
                    <a:pt x="1988" y="2767"/>
                  </a:cubicBezTo>
                  <a:cubicBezTo>
                    <a:pt x="2038" y="2767"/>
                    <a:pt x="2091" y="2776"/>
                    <a:pt x="2149" y="2800"/>
                  </a:cubicBezTo>
                  <a:cubicBezTo>
                    <a:pt x="2112" y="2904"/>
                    <a:pt x="2046" y="2940"/>
                    <a:pt x="1986" y="2980"/>
                  </a:cubicBezTo>
                  <a:cubicBezTo>
                    <a:pt x="1802" y="3103"/>
                    <a:pt x="1599" y="3170"/>
                    <a:pt x="1376" y="3176"/>
                  </a:cubicBezTo>
                  <a:cubicBezTo>
                    <a:pt x="1330" y="3176"/>
                    <a:pt x="1283" y="3173"/>
                    <a:pt x="1240" y="3159"/>
                  </a:cubicBezTo>
                  <a:cubicBezTo>
                    <a:pt x="1070" y="3116"/>
                    <a:pt x="1027" y="3019"/>
                    <a:pt x="1147" y="2896"/>
                  </a:cubicBezTo>
                  <a:cubicBezTo>
                    <a:pt x="1373" y="2663"/>
                    <a:pt x="1625" y="2457"/>
                    <a:pt x="1976" y="2457"/>
                  </a:cubicBezTo>
                  <a:close/>
                  <a:moveTo>
                    <a:pt x="8507" y="923"/>
                  </a:moveTo>
                  <a:cubicBezTo>
                    <a:pt x="8534" y="923"/>
                    <a:pt x="8562" y="924"/>
                    <a:pt x="8589" y="926"/>
                  </a:cubicBezTo>
                  <a:cubicBezTo>
                    <a:pt x="8962" y="938"/>
                    <a:pt x="9228" y="1098"/>
                    <a:pt x="9355" y="1465"/>
                  </a:cubicBezTo>
                  <a:cubicBezTo>
                    <a:pt x="9411" y="1625"/>
                    <a:pt x="9465" y="1785"/>
                    <a:pt x="9525" y="1961"/>
                  </a:cubicBezTo>
                  <a:cubicBezTo>
                    <a:pt x="9434" y="2060"/>
                    <a:pt x="9342" y="2160"/>
                    <a:pt x="9222" y="2291"/>
                  </a:cubicBezTo>
                  <a:cubicBezTo>
                    <a:pt x="9185" y="2171"/>
                    <a:pt x="9152" y="2084"/>
                    <a:pt x="9128" y="1994"/>
                  </a:cubicBezTo>
                  <a:cubicBezTo>
                    <a:pt x="9015" y="1578"/>
                    <a:pt x="8899" y="1488"/>
                    <a:pt x="8466" y="1468"/>
                  </a:cubicBezTo>
                  <a:cubicBezTo>
                    <a:pt x="8416" y="1466"/>
                    <a:pt x="8366" y="1465"/>
                    <a:pt x="8317" y="1465"/>
                  </a:cubicBezTo>
                  <a:cubicBezTo>
                    <a:pt x="8017" y="1465"/>
                    <a:pt x="7721" y="1505"/>
                    <a:pt x="7427" y="1548"/>
                  </a:cubicBezTo>
                  <a:cubicBezTo>
                    <a:pt x="6774" y="1638"/>
                    <a:pt x="6122" y="1711"/>
                    <a:pt x="5475" y="1828"/>
                  </a:cubicBezTo>
                  <a:cubicBezTo>
                    <a:pt x="4979" y="1917"/>
                    <a:pt x="4493" y="2057"/>
                    <a:pt x="4004" y="2177"/>
                  </a:cubicBezTo>
                  <a:cubicBezTo>
                    <a:pt x="3907" y="2200"/>
                    <a:pt x="3814" y="2240"/>
                    <a:pt x="3727" y="2280"/>
                  </a:cubicBezTo>
                  <a:cubicBezTo>
                    <a:pt x="3428" y="2420"/>
                    <a:pt x="3288" y="2673"/>
                    <a:pt x="3328" y="2999"/>
                  </a:cubicBezTo>
                  <a:cubicBezTo>
                    <a:pt x="3334" y="3056"/>
                    <a:pt x="3341" y="3113"/>
                    <a:pt x="3348" y="3179"/>
                  </a:cubicBezTo>
                  <a:cubicBezTo>
                    <a:pt x="3231" y="3186"/>
                    <a:pt x="3128" y="3193"/>
                    <a:pt x="3001" y="3199"/>
                  </a:cubicBezTo>
                  <a:cubicBezTo>
                    <a:pt x="2948" y="2953"/>
                    <a:pt x="2892" y="2707"/>
                    <a:pt x="2845" y="2457"/>
                  </a:cubicBezTo>
                  <a:cubicBezTo>
                    <a:pt x="2818" y="2311"/>
                    <a:pt x="2888" y="2211"/>
                    <a:pt x="3025" y="2144"/>
                  </a:cubicBezTo>
                  <a:cubicBezTo>
                    <a:pt x="3408" y="1954"/>
                    <a:pt x="3800" y="1794"/>
                    <a:pt x="4210" y="1668"/>
                  </a:cubicBezTo>
                  <a:cubicBezTo>
                    <a:pt x="4846" y="1471"/>
                    <a:pt x="5502" y="1365"/>
                    <a:pt x="6148" y="1228"/>
                  </a:cubicBezTo>
                  <a:cubicBezTo>
                    <a:pt x="6891" y="1069"/>
                    <a:pt x="7640" y="992"/>
                    <a:pt x="8392" y="929"/>
                  </a:cubicBezTo>
                  <a:cubicBezTo>
                    <a:pt x="8431" y="925"/>
                    <a:pt x="8469" y="923"/>
                    <a:pt x="8507" y="923"/>
                  </a:cubicBezTo>
                  <a:close/>
                  <a:moveTo>
                    <a:pt x="2466" y="2680"/>
                  </a:moveTo>
                  <a:cubicBezTo>
                    <a:pt x="2589" y="2884"/>
                    <a:pt x="2698" y="3067"/>
                    <a:pt x="2818" y="3270"/>
                  </a:cubicBezTo>
                  <a:cubicBezTo>
                    <a:pt x="2741" y="3316"/>
                    <a:pt x="2672" y="3356"/>
                    <a:pt x="2592" y="3406"/>
                  </a:cubicBezTo>
                  <a:cubicBezTo>
                    <a:pt x="2509" y="3219"/>
                    <a:pt x="2438" y="3053"/>
                    <a:pt x="2358" y="2867"/>
                  </a:cubicBezTo>
                  <a:cubicBezTo>
                    <a:pt x="2386" y="2820"/>
                    <a:pt x="2418" y="2760"/>
                    <a:pt x="2466" y="2680"/>
                  </a:cubicBezTo>
                  <a:close/>
                  <a:moveTo>
                    <a:pt x="13870" y="1305"/>
                  </a:moveTo>
                  <a:cubicBezTo>
                    <a:pt x="14437" y="1591"/>
                    <a:pt x="14946" y="1894"/>
                    <a:pt x="15293" y="2410"/>
                  </a:cubicBezTo>
                  <a:cubicBezTo>
                    <a:pt x="15582" y="2847"/>
                    <a:pt x="15612" y="3416"/>
                    <a:pt x="15129" y="3932"/>
                  </a:cubicBezTo>
                  <a:cubicBezTo>
                    <a:pt x="14779" y="3236"/>
                    <a:pt x="14489" y="2500"/>
                    <a:pt x="13834" y="1991"/>
                  </a:cubicBezTo>
                  <a:cubicBezTo>
                    <a:pt x="13844" y="1785"/>
                    <a:pt x="13857" y="1561"/>
                    <a:pt x="13870" y="1305"/>
                  </a:cubicBezTo>
                  <a:close/>
                  <a:moveTo>
                    <a:pt x="8426" y="1701"/>
                  </a:moveTo>
                  <a:cubicBezTo>
                    <a:pt x="8462" y="1701"/>
                    <a:pt x="8498" y="1704"/>
                    <a:pt x="8532" y="1708"/>
                  </a:cubicBezTo>
                  <a:cubicBezTo>
                    <a:pt x="8779" y="1738"/>
                    <a:pt x="8819" y="1771"/>
                    <a:pt x="8882" y="2008"/>
                  </a:cubicBezTo>
                  <a:cubicBezTo>
                    <a:pt x="8922" y="2154"/>
                    <a:pt x="8962" y="2297"/>
                    <a:pt x="9002" y="2450"/>
                  </a:cubicBezTo>
                  <a:cubicBezTo>
                    <a:pt x="8709" y="2657"/>
                    <a:pt x="8403" y="2813"/>
                    <a:pt x="8060" y="2893"/>
                  </a:cubicBezTo>
                  <a:cubicBezTo>
                    <a:pt x="7703" y="2976"/>
                    <a:pt x="7341" y="3039"/>
                    <a:pt x="6997" y="3190"/>
                  </a:cubicBezTo>
                  <a:cubicBezTo>
                    <a:pt x="6448" y="3429"/>
                    <a:pt x="6038" y="3819"/>
                    <a:pt x="5765" y="4355"/>
                  </a:cubicBezTo>
                  <a:cubicBezTo>
                    <a:pt x="5758" y="4372"/>
                    <a:pt x="5749" y="4388"/>
                    <a:pt x="5722" y="4428"/>
                  </a:cubicBezTo>
                  <a:cubicBezTo>
                    <a:pt x="5522" y="4332"/>
                    <a:pt x="5326" y="4252"/>
                    <a:pt x="5146" y="4152"/>
                  </a:cubicBezTo>
                  <a:cubicBezTo>
                    <a:pt x="4830" y="3975"/>
                    <a:pt x="4523" y="3786"/>
                    <a:pt x="4213" y="3599"/>
                  </a:cubicBezTo>
                  <a:cubicBezTo>
                    <a:pt x="4007" y="3473"/>
                    <a:pt x="3800" y="3346"/>
                    <a:pt x="3560" y="3199"/>
                  </a:cubicBezTo>
                  <a:cubicBezTo>
                    <a:pt x="3554" y="3130"/>
                    <a:pt x="3534" y="3013"/>
                    <a:pt x="3531" y="2896"/>
                  </a:cubicBezTo>
                  <a:cubicBezTo>
                    <a:pt x="3528" y="2680"/>
                    <a:pt x="3628" y="2530"/>
                    <a:pt x="3860" y="2460"/>
                  </a:cubicBezTo>
                  <a:cubicBezTo>
                    <a:pt x="4197" y="2357"/>
                    <a:pt x="4539" y="2267"/>
                    <a:pt x="4886" y="2184"/>
                  </a:cubicBezTo>
                  <a:cubicBezTo>
                    <a:pt x="5725" y="1985"/>
                    <a:pt x="6585" y="1911"/>
                    <a:pt x="7433" y="1788"/>
                  </a:cubicBezTo>
                  <a:cubicBezTo>
                    <a:pt x="7740" y="1745"/>
                    <a:pt x="8049" y="1728"/>
                    <a:pt x="8356" y="1705"/>
                  </a:cubicBezTo>
                  <a:cubicBezTo>
                    <a:pt x="8379" y="1702"/>
                    <a:pt x="8403" y="1701"/>
                    <a:pt x="8426" y="1701"/>
                  </a:cubicBezTo>
                  <a:close/>
                  <a:moveTo>
                    <a:pt x="8022" y="230"/>
                  </a:moveTo>
                  <a:cubicBezTo>
                    <a:pt x="8374" y="230"/>
                    <a:pt x="8726" y="239"/>
                    <a:pt x="9079" y="256"/>
                  </a:cubicBezTo>
                  <a:cubicBezTo>
                    <a:pt x="9911" y="299"/>
                    <a:pt x="10740" y="399"/>
                    <a:pt x="11560" y="566"/>
                  </a:cubicBezTo>
                  <a:cubicBezTo>
                    <a:pt x="11636" y="582"/>
                    <a:pt x="11709" y="602"/>
                    <a:pt x="11806" y="626"/>
                  </a:cubicBezTo>
                  <a:cubicBezTo>
                    <a:pt x="11723" y="929"/>
                    <a:pt x="11763" y="1208"/>
                    <a:pt x="11803" y="1505"/>
                  </a:cubicBezTo>
                  <a:cubicBezTo>
                    <a:pt x="11646" y="1405"/>
                    <a:pt x="11503" y="1315"/>
                    <a:pt x="11360" y="1225"/>
                  </a:cubicBezTo>
                  <a:cubicBezTo>
                    <a:pt x="11128" y="1084"/>
                    <a:pt x="10880" y="1018"/>
                    <a:pt x="10617" y="1018"/>
                  </a:cubicBezTo>
                  <a:cubicBezTo>
                    <a:pt x="10581" y="1018"/>
                    <a:pt x="10546" y="1019"/>
                    <a:pt x="10510" y="1021"/>
                  </a:cubicBezTo>
                  <a:cubicBezTo>
                    <a:pt x="10506" y="1022"/>
                    <a:pt x="10501" y="1022"/>
                    <a:pt x="10497" y="1022"/>
                  </a:cubicBezTo>
                  <a:cubicBezTo>
                    <a:pt x="10441" y="1022"/>
                    <a:pt x="10383" y="1000"/>
                    <a:pt x="10327" y="978"/>
                  </a:cubicBezTo>
                  <a:cubicBezTo>
                    <a:pt x="10227" y="932"/>
                    <a:pt x="10131" y="872"/>
                    <a:pt x="10027" y="832"/>
                  </a:cubicBezTo>
                  <a:cubicBezTo>
                    <a:pt x="9910" y="789"/>
                    <a:pt x="9792" y="762"/>
                    <a:pt x="9676" y="762"/>
                  </a:cubicBezTo>
                  <a:cubicBezTo>
                    <a:pt x="9539" y="762"/>
                    <a:pt x="9403" y="800"/>
                    <a:pt x="9271" y="892"/>
                  </a:cubicBezTo>
                  <a:cubicBezTo>
                    <a:pt x="9021" y="737"/>
                    <a:pt x="8758" y="692"/>
                    <a:pt x="8484" y="692"/>
                  </a:cubicBezTo>
                  <a:cubicBezTo>
                    <a:pt x="8405" y="692"/>
                    <a:pt x="8324" y="696"/>
                    <a:pt x="8243" y="702"/>
                  </a:cubicBezTo>
                  <a:cubicBezTo>
                    <a:pt x="7427" y="759"/>
                    <a:pt x="6625" y="878"/>
                    <a:pt x="5829" y="1052"/>
                  </a:cubicBezTo>
                  <a:cubicBezTo>
                    <a:pt x="5498" y="1121"/>
                    <a:pt x="5169" y="1181"/>
                    <a:pt x="4839" y="1241"/>
                  </a:cubicBezTo>
                  <a:cubicBezTo>
                    <a:pt x="4819" y="1246"/>
                    <a:pt x="4796" y="1250"/>
                    <a:pt x="4773" y="1250"/>
                  </a:cubicBezTo>
                  <a:cubicBezTo>
                    <a:pt x="4750" y="1250"/>
                    <a:pt x="4728" y="1246"/>
                    <a:pt x="4710" y="1238"/>
                  </a:cubicBezTo>
                  <a:cubicBezTo>
                    <a:pt x="4475" y="1120"/>
                    <a:pt x="4236" y="1073"/>
                    <a:pt x="3995" y="1073"/>
                  </a:cubicBezTo>
                  <a:cubicBezTo>
                    <a:pt x="3792" y="1073"/>
                    <a:pt x="3588" y="1107"/>
                    <a:pt x="3385" y="1161"/>
                  </a:cubicBezTo>
                  <a:cubicBezTo>
                    <a:pt x="2955" y="1278"/>
                    <a:pt x="2565" y="1481"/>
                    <a:pt x="2219" y="1765"/>
                  </a:cubicBezTo>
                  <a:cubicBezTo>
                    <a:pt x="2069" y="1885"/>
                    <a:pt x="1942" y="2020"/>
                    <a:pt x="1853" y="2197"/>
                  </a:cubicBezTo>
                  <a:cubicBezTo>
                    <a:pt x="1826" y="2247"/>
                    <a:pt x="1766" y="2291"/>
                    <a:pt x="1713" y="2320"/>
                  </a:cubicBezTo>
                  <a:cubicBezTo>
                    <a:pt x="1556" y="2407"/>
                    <a:pt x="1396" y="2480"/>
                    <a:pt x="1240" y="2567"/>
                  </a:cubicBezTo>
                  <a:cubicBezTo>
                    <a:pt x="930" y="2740"/>
                    <a:pt x="767" y="3123"/>
                    <a:pt x="880" y="3483"/>
                  </a:cubicBezTo>
                  <a:cubicBezTo>
                    <a:pt x="977" y="3803"/>
                    <a:pt x="1093" y="4115"/>
                    <a:pt x="1200" y="4435"/>
                  </a:cubicBezTo>
                  <a:cubicBezTo>
                    <a:pt x="1213" y="4468"/>
                    <a:pt x="1227" y="4505"/>
                    <a:pt x="1250" y="4575"/>
                  </a:cubicBezTo>
                  <a:cubicBezTo>
                    <a:pt x="1183" y="4542"/>
                    <a:pt x="1147" y="4525"/>
                    <a:pt x="1113" y="4502"/>
                  </a:cubicBezTo>
                  <a:cubicBezTo>
                    <a:pt x="883" y="4335"/>
                    <a:pt x="677" y="4146"/>
                    <a:pt x="504" y="3915"/>
                  </a:cubicBezTo>
                  <a:cubicBezTo>
                    <a:pt x="171" y="3486"/>
                    <a:pt x="197" y="2850"/>
                    <a:pt x="500" y="2444"/>
                  </a:cubicBezTo>
                  <a:cubicBezTo>
                    <a:pt x="680" y="2204"/>
                    <a:pt x="894" y="2004"/>
                    <a:pt x="1136" y="1831"/>
                  </a:cubicBezTo>
                  <a:cubicBezTo>
                    <a:pt x="1593" y="1501"/>
                    <a:pt x="2099" y="1268"/>
                    <a:pt x="2625" y="1072"/>
                  </a:cubicBezTo>
                  <a:cubicBezTo>
                    <a:pt x="3524" y="742"/>
                    <a:pt x="4453" y="542"/>
                    <a:pt x="5399" y="409"/>
                  </a:cubicBezTo>
                  <a:cubicBezTo>
                    <a:pt x="6271" y="286"/>
                    <a:pt x="7145" y="230"/>
                    <a:pt x="8022" y="230"/>
                  </a:cubicBezTo>
                  <a:close/>
                  <a:moveTo>
                    <a:pt x="10583" y="1261"/>
                  </a:moveTo>
                  <a:cubicBezTo>
                    <a:pt x="10606" y="1261"/>
                    <a:pt x="10629" y="1262"/>
                    <a:pt x="10653" y="1265"/>
                  </a:cubicBezTo>
                  <a:cubicBezTo>
                    <a:pt x="10764" y="1281"/>
                    <a:pt x="10877" y="1292"/>
                    <a:pt x="10980" y="1328"/>
                  </a:cubicBezTo>
                  <a:cubicBezTo>
                    <a:pt x="11369" y="1461"/>
                    <a:pt x="11926" y="1921"/>
                    <a:pt x="12179" y="2311"/>
                  </a:cubicBezTo>
                  <a:cubicBezTo>
                    <a:pt x="12085" y="2344"/>
                    <a:pt x="11996" y="2374"/>
                    <a:pt x="11892" y="2407"/>
                  </a:cubicBezTo>
                  <a:cubicBezTo>
                    <a:pt x="11659" y="2220"/>
                    <a:pt x="11426" y="2028"/>
                    <a:pt x="11186" y="1845"/>
                  </a:cubicBezTo>
                  <a:cubicBezTo>
                    <a:pt x="11012" y="1710"/>
                    <a:pt x="10834" y="1643"/>
                    <a:pt x="10663" y="1643"/>
                  </a:cubicBezTo>
                  <a:cubicBezTo>
                    <a:pt x="10433" y="1643"/>
                    <a:pt x="10215" y="1764"/>
                    <a:pt x="10038" y="2000"/>
                  </a:cubicBezTo>
                  <a:cubicBezTo>
                    <a:pt x="10034" y="2008"/>
                    <a:pt x="10031" y="2014"/>
                    <a:pt x="10024" y="2017"/>
                  </a:cubicBezTo>
                  <a:cubicBezTo>
                    <a:pt x="9488" y="2876"/>
                    <a:pt x="8652" y="3290"/>
                    <a:pt x="7720" y="3559"/>
                  </a:cubicBezTo>
                  <a:cubicBezTo>
                    <a:pt x="7464" y="3632"/>
                    <a:pt x="7197" y="3686"/>
                    <a:pt x="6967" y="3839"/>
                  </a:cubicBezTo>
                  <a:cubicBezTo>
                    <a:pt x="6664" y="4042"/>
                    <a:pt x="6368" y="4245"/>
                    <a:pt x="6255" y="4635"/>
                  </a:cubicBezTo>
                  <a:cubicBezTo>
                    <a:pt x="6135" y="4585"/>
                    <a:pt x="6028" y="4542"/>
                    <a:pt x="5902" y="4492"/>
                  </a:cubicBezTo>
                  <a:cubicBezTo>
                    <a:pt x="5965" y="4395"/>
                    <a:pt x="6015" y="4312"/>
                    <a:pt x="6071" y="4232"/>
                  </a:cubicBezTo>
                  <a:cubicBezTo>
                    <a:pt x="6454" y="3716"/>
                    <a:pt x="6951" y="3373"/>
                    <a:pt x="7590" y="3250"/>
                  </a:cubicBezTo>
                  <a:cubicBezTo>
                    <a:pt x="7750" y="3216"/>
                    <a:pt x="7910" y="3183"/>
                    <a:pt x="8069" y="3143"/>
                  </a:cubicBezTo>
                  <a:cubicBezTo>
                    <a:pt x="8869" y="2950"/>
                    <a:pt x="9488" y="2510"/>
                    <a:pt x="9931" y="1814"/>
                  </a:cubicBezTo>
                  <a:cubicBezTo>
                    <a:pt x="10008" y="1691"/>
                    <a:pt x="10098" y="1578"/>
                    <a:pt x="10187" y="1465"/>
                  </a:cubicBezTo>
                  <a:cubicBezTo>
                    <a:pt x="10289" y="1334"/>
                    <a:pt x="10422" y="1261"/>
                    <a:pt x="10583" y="1261"/>
                  </a:cubicBezTo>
                  <a:close/>
                  <a:moveTo>
                    <a:pt x="2219" y="3039"/>
                  </a:moveTo>
                  <a:cubicBezTo>
                    <a:pt x="2286" y="3206"/>
                    <a:pt x="2352" y="3370"/>
                    <a:pt x="2422" y="3549"/>
                  </a:cubicBezTo>
                  <a:cubicBezTo>
                    <a:pt x="2358" y="3603"/>
                    <a:pt x="2295" y="3656"/>
                    <a:pt x="2229" y="3709"/>
                  </a:cubicBezTo>
                  <a:cubicBezTo>
                    <a:pt x="2026" y="3866"/>
                    <a:pt x="1853" y="4049"/>
                    <a:pt x="1749" y="4295"/>
                  </a:cubicBezTo>
                  <a:cubicBezTo>
                    <a:pt x="1682" y="4448"/>
                    <a:pt x="1659" y="4595"/>
                    <a:pt x="1719" y="4751"/>
                  </a:cubicBezTo>
                  <a:cubicBezTo>
                    <a:pt x="1733" y="4782"/>
                    <a:pt x="1733" y="4811"/>
                    <a:pt x="1746" y="4865"/>
                  </a:cubicBezTo>
                  <a:cubicBezTo>
                    <a:pt x="1646" y="4828"/>
                    <a:pt x="1566" y="4814"/>
                    <a:pt x="1533" y="4718"/>
                  </a:cubicBezTo>
                  <a:cubicBezTo>
                    <a:pt x="1373" y="4269"/>
                    <a:pt x="1207" y="3819"/>
                    <a:pt x="1047" y="3370"/>
                  </a:cubicBezTo>
                  <a:cubicBezTo>
                    <a:pt x="1043" y="3359"/>
                    <a:pt x="1050" y="3346"/>
                    <a:pt x="1053" y="3316"/>
                  </a:cubicBezTo>
                  <a:cubicBezTo>
                    <a:pt x="1164" y="3356"/>
                    <a:pt x="1270" y="3374"/>
                    <a:pt x="1372" y="3374"/>
                  </a:cubicBezTo>
                  <a:cubicBezTo>
                    <a:pt x="1675" y="3374"/>
                    <a:pt x="1945" y="3219"/>
                    <a:pt x="2219" y="3039"/>
                  </a:cubicBezTo>
                  <a:close/>
                  <a:moveTo>
                    <a:pt x="10665" y="1857"/>
                  </a:moveTo>
                  <a:cubicBezTo>
                    <a:pt x="10778" y="1857"/>
                    <a:pt x="10893" y="1897"/>
                    <a:pt x="11000" y="1977"/>
                  </a:cubicBezTo>
                  <a:cubicBezTo>
                    <a:pt x="11110" y="2060"/>
                    <a:pt x="11217" y="2148"/>
                    <a:pt x="11323" y="2237"/>
                  </a:cubicBezTo>
                  <a:cubicBezTo>
                    <a:pt x="11429" y="2324"/>
                    <a:pt x="11529" y="2417"/>
                    <a:pt x="11656" y="2524"/>
                  </a:cubicBezTo>
                  <a:cubicBezTo>
                    <a:pt x="11432" y="2687"/>
                    <a:pt x="11286" y="2893"/>
                    <a:pt x="11333" y="3216"/>
                  </a:cubicBezTo>
                  <a:cubicBezTo>
                    <a:pt x="11260" y="3176"/>
                    <a:pt x="11206" y="3153"/>
                    <a:pt x="11160" y="3119"/>
                  </a:cubicBezTo>
                  <a:cubicBezTo>
                    <a:pt x="11039" y="3039"/>
                    <a:pt x="10910" y="3000"/>
                    <a:pt x="10779" y="3000"/>
                  </a:cubicBezTo>
                  <a:cubicBezTo>
                    <a:pt x="10693" y="3000"/>
                    <a:pt x="10606" y="3017"/>
                    <a:pt x="10521" y="3050"/>
                  </a:cubicBezTo>
                  <a:cubicBezTo>
                    <a:pt x="10287" y="3139"/>
                    <a:pt x="10061" y="3250"/>
                    <a:pt x="9851" y="3379"/>
                  </a:cubicBezTo>
                  <a:cubicBezTo>
                    <a:pt x="9625" y="3523"/>
                    <a:pt x="9431" y="3709"/>
                    <a:pt x="9511" y="4055"/>
                  </a:cubicBezTo>
                  <a:cubicBezTo>
                    <a:pt x="9445" y="4006"/>
                    <a:pt x="9408" y="3978"/>
                    <a:pt x="9375" y="3949"/>
                  </a:cubicBezTo>
                  <a:cubicBezTo>
                    <a:pt x="9266" y="3852"/>
                    <a:pt x="9145" y="3802"/>
                    <a:pt x="9015" y="3802"/>
                  </a:cubicBezTo>
                  <a:cubicBezTo>
                    <a:pt x="8954" y="3802"/>
                    <a:pt x="8891" y="3813"/>
                    <a:pt x="8826" y="3835"/>
                  </a:cubicBezTo>
                  <a:cubicBezTo>
                    <a:pt x="8369" y="3998"/>
                    <a:pt x="8209" y="4245"/>
                    <a:pt x="8200" y="4578"/>
                  </a:cubicBezTo>
                  <a:cubicBezTo>
                    <a:pt x="8196" y="4728"/>
                    <a:pt x="8183" y="4882"/>
                    <a:pt x="8169" y="5031"/>
                  </a:cubicBezTo>
                  <a:cubicBezTo>
                    <a:pt x="8169" y="5054"/>
                    <a:pt x="8163" y="5081"/>
                    <a:pt x="8156" y="5128"/>
                  </a:cubicBezTo>
                  <a:cubicBezTo>
                    <a:pt x="7560" y="5025"/>
                    <a:pt x="6984" y="4938"/>
                    <a:pt x="6431" y="4688"/>
                  </a:cubicBezTo>
                  <a:cubicBezTo>
                    <a:pt x="6491" y="4595"/>
                    <a:pt x="6531" y="4505"/>
                    <a:pt x="6597" y="4435"/>
                  </a:cubicBezTo>
                  <a:cubicBezTo>
                    <a:pt x="6874" y="4135"/>
                    <a:pt x="7187" y="3889"/>
                    <a:pt x="7596" y="3803"/>
                  </a:cubicBezTo>
                  <a:cubicBezTo>
                    <a:pt x="8063" y="3699"/>
                    <a:pt x="8495" y="3523"/>
                    <a:pt x="8915" y="3296"/>
                  </a:cubicBezTo>
                  <a:cubicBezTo>
                    <a:pt x="9395" y="3033"/>
                    <a:pt x="9818" y="2710"/>
                    <a:pt x="10118" y="2244"/>
                  </a:cubicBezTo>
                  <a:cubicBezTo>
                    <a:pt x="10161" y="2177"/>
                    <a:pt x="10207" y="2114"/>
                    <a:pt x="10261" y="2054"/>
                  </a:cubicBezTo>
                  <a:cubicBezTo>
                    <a:pt x="10376" y="1924"/>
                    <a:pt x="10518" y="1857"/>
                    <a:pt x="10665" y="1857"/>
                  </a:cubicBezTo>
                  <a:close/>
                  <a:moveTo>
                    <a:pt x="13471" y="2147"/>
                  </a:moveTo>
                  <a:cubicBezTo>
                    <a:pt x="13622" y="2147"/>
                    <a:pt x="13755" y="2198"/>
                    <a:pt x="13870" y="2311"/>
                  </a:cubicBezTo>
                  <a:cubicBezTo>
                    <a:pt x="14134" y="2564"/>
                    <a:pt x="14340" y="2856"/>
                    <a:pt x="14506" y="3213"/>
                  </a:cubicBezTo>
                  <a:cubicBezTo>
                    <a:pt x="14194" y="3233"/>
                    <a:pt x="13994" y="3443"/>
                    <a:pt x="13757" y="3592"/>
                  </a:cubicBezTo>
                  <a:cubicBezTo>
                    <a:pt x="13464" y="3779"/>
                    <a:pt x="13164" y="3963"/>
                    <a:pt x="12848" y="4106"/>
                  </a:cubicBezTo>
                  <a:cubicBezTo>
                    <a:pt x="12248" y="4378"/>
                    <a:pt x="11639" y="4638"/>
                    <a:pt x="11026" y="4891"/>
                  </a:cubicBezTo>
                  <a:cubicBezTo>
                    <a:pt x="10730" y="5014"/>
                    <a:pt x="10227" y="5181"/>
                    <a:pt x="9914" y="5261"/>
                  </a:cubicBezTo>
                  <a:cubicBezTo>
                    <a:pt x="9408" y="5391"/>
                    <a:pt x="8902" y="5504"/>
                    <a:pt x="8380" y="5627"/>
                  </a:cubicBezTo>
                  <a:cubicBezTo>
                    <a:pt x="8372" y="5461"/>
                    <a:pt x="8360" y="5291"/>
                    <a:pt x="8360" y="5125"/>
                  </a:cubicBezTo>
                  <a:cubicBezTo>
                    <a:pt x="8360" y="4954"/>
                    <a:pt x="8366" y="4785"/>
                    <a:pt x="8372" y="4618"/>
                  </a:cubicBezTo>
                  <a:cubicBezTo>
                    <a:pt x="8386" y="4332"/>
                    <a:pt x="8569" y="4078"/>
                    <a:pt x="8839" y="3992"/>
                  </a:cubicBezTo>
                  <a:cubicBezTo>
                    <a:pt x="8900" y="3972"/>
                    <a:pt x="8955" y="3963"/>
                    <a:pt x="9006" y="3963"/>
                  </a:cubicBezTo>
                  <a:cubicBezTo>
                    <a:pt x="9125" y="3963"/>
                    <a:pt x="9220" y="4013"/>
                    <a:pt x="9302" y="4095"/>
                  </a:cubicBezTo>
                  <a:cubicBezTo>
                    <a:pt x="9391" y="4182"/>
                    <a:pt x="9491" y="4255"/>
                    <a:pt x="9622" y="4275"/>
                  </a:cubicBezTo>
                  <a:cubicBezTo>
                    <a:pt x="9708" y="4205"/>
                    <a:pt x="9711" y="4112"/>
                    <a:pt x="9698" y="4022"/>
                  </a:cubicBezTo>
                  <a:cubicBezTo>
                    <a:pt x="9671" y="3839"/>
                    <a:pt x="9748" y="3706"/>
                    <a:pt x="9881" y="3592"/>
                  </a:cubicBezTo>
                  <a:cubicBezTo>
                    <a:pt x="10094" y="3406"/>
                    <a:pt x="10347" y="3299"/>
                    <a:pt x="10610" y="3216"/>
                  </a:cubicBezTo>
                  <a:cubicBezTo>
                    <a:pt x="10662" y="3200"/>
                    <a:pt x="10714" y="3192"/>
                    <a:pt x="10767" y="3192"/>
                  </a:cubicBezTo>
                  <a:cubicBezTo>
                    <a:pt x="10869" y="3192"/>
                    <a:pt x="10971" y="3223"/>
                    <a:pt x="11063" y="3290"/>
                  </a:cubicBezTo>
                  <a:cubicBezTo>
                    <a:pt x="11123" y="3330"/>
                    <a:pt x="11183" y="3370"/>
                    <a:pt x="11246" y="3403"/>
                  </a:cubicBezTo>
                  <a:cubicBezTo>
                    <a:pt x="11289" y="3426"/>
                    <a:pt x="11325" y="3438"/>
                    <a:pt x="11355" y="3438"/>
                  </a:cubicBezTo>
                  <a:cubicBezTo>
                    <a:pt x="11416" y="3438"/>
                    <a:pt x="11454" y="3392"/>
                    <a:pt x="11476" y="3299"/>
                  </a:cubicBezTo>
                  <a:cubicBezTo>
                    <a:pt x="11496" y="3223"/>
                    <a:pt x="11509" y="3143"/>
                    <a:pt x="11516" y="3067"/>
                  </a:cubicBezTo>
                  <a:cubicBezTo>
                    <a:pt x="11532" y="2900"/>
                    <a:pt x="11623" y="2780"/>
                    <a:pt x="11763" y="2707"/>
                  </a:cubicBezTo>
                  <a:cubicBezTo>
                    <a:pt x="11912" y="2627"/>
                    <a:pt x="12072" y="2564"/>
                    <a:pt x="12232" y="2507"/>
                  </a:cubicBezTo>
                  <a:cubicBezTo>
                    <a:pt x="12273" y="2493"/>
                    <a:pt x="12314" y="2486"/>
                    <a:pt x="12354" y="2486"/>
                  </a:cubicBezTo>
                  <a:cubicBezTo>
                    <a:pt x="12427" y="2486"/>
                    <a:pt x="12498" y="2511"/>
                    <a:pt x="12565" y="2567"/>
                  </a:cubicBezTo>
                  <a:cubicBezTo>
                    <a:pt x="12598" y="2597"/>
                    <a:pt x="12651" y="2644"/>
                    <a:pt x="12705" y="2684"/>
                  </a:cubicBezTo>
                  <a:cubicBezTo>
                    <a:pt x="12722" y="2697"/>
                    <a:pt x="12741" y="2702"/>
                    <a:pt x="12760" y="2702"/>
                  </a:cubicBezTo>
                  <a:cubicBezTo>
                    <a:pt x="12800" y="2702"/>
                    <a:pt x="12838" y="2675"/>
                    <a:pt x="12845" y="2630"/>
                  </a:cubicBezTo>
                  <a:cubicBezTo>
                    <a:pt x="12858" y="2564"/>
                    <a:pt x="12865" y="2494"/>
                    <a:pt x="12875" y="2450"/>
                  </a:cubicBezTo>
                  <a:cubicBezTo>
                    <a:pt x="12901" y="2304"/>
                    <a:pt x="12981" y="2214"/>
                    <a:pt x="13131" y="2191"/>
                  </a:cubicBezTo>
                  <a:cubicBezTo>
                    <a:pt x="13235" y="2174"/>
                    <a:pt x="13338" y="2151"/>
                    <a:pt x="13441" y="2148"/>
                  </a:cubicBezTo>
                  <a:cubicBezTo>
                    <a:pt x="13451" y="2147"/>
                    <a:pt x="13461" y="2147"/>
                    <a:pt x="13471" y="2147"/>
                  </a:cubicBezTo>
                  <a:close/>
                  <a:moveTo>
                    <a:pt x="14431" y="3429"/>
                  </a:moveTo>
                  <a:cubicBezTo>
                    <a:pt x="14536" y="3429"/>
                    <a:pt x="14622" y="3502"/>
                    <a:pt x="14720" y="3656"/>
                  </a:cubicBezTo>
                  <a:cubicBezTo>
                    <a:pt x="14743" y="3696"/>
                    <a:pt x="14769" y="3736"/>
                    <a:pt x="14789" y="3775"/>
                  </a:cubicBezTo>
                  <a:cubicBezTo>
                    <a:pt x="14849" y="3886"/>
                    <a:pt x="14906" y="3995"/>
                    <a:pt x="14973" y="4122"/>
                  </a:cubicBezTo>
                  <a:cubicBezTo>
                    <a:pt x="14916" y="4175"/>
                    <a:pt x="14863" y="4229"/>
                    <a:pt x="14806" y="4278"/>
                  </a:cubicBezTo>
                  <a:cubicBezTo>
                    <a:pt x="14417" y="4602"/>
                    <a:pt x="13977" y="4834"/>
                    <a:pt x="13518" y="5031"/>
                  </a:cubicBezTo>
                  <a:cubicBezTo>
                    <a:pt x="12585" y="5424"/>
                    <a:pt x="11609" y="5664"/>
                    <a:pt x="10613" y="5807"/>
                  </a:cubicBezTo>
                  <a:cubicBezTo>
                    <a:pt x="10034" y="5890"/>
                    <a:pt x="9451" y="5933"/>
                    <a:pt x="8869" y="5990"/>
                  </a:cubicBezTo>
                  <a:cubicBezTo>
                    <a:pt x="8739" y="6004"/>
                    <a:pt x="8609" y="6004"/>
                    <a:pt x="8466" y="6010"/>
                  </a:cubicBezTo>
                  <a:cubicBezTo>
                    <a:pt x="8426" y="5841"/>
                    <a:pt x="8423" y="5830"/>
                    <a:pt x="8552" y="5793"/>
                  </a:cubicBezTo>
                  <a:cubicBezTo>
                    <a:pt x="8775" y="5730"/>
                    <a:pt x="8999" y="5674"/>
                    <a:pt x="9225" y="5634"/>
                  </a:cubicBezTo>
                  <a:cubicBezTo>
                    <a:pt x="10370" y="5444"/>
                    <a:pt x="11423" y="4994"/>
                    <a:pt x="12471" y="4518"/>
                  </a:cubicBezTo>
                  <a:cubicBezTo>
                    <a:pt x="12698" y="4415"/>
                    <a:pt x="12925" y="4309"/>
                    <a:pt x="13148" y="4195"/>
                  </a:cubicBezTo>
                  <a:cubicBezTo>
                    <a:pt x="13481" y="4029"/>
                    <a:pt x="13800" y="3835"/>
                    <a:pt x="14090" y="3592"/>
                  </a:cubicBezTo>
                  <a:cubicBezTo>
                    <a:pt x="14110" y="3576"/>
                    <a:pt x="14134" y="3559"/>
                    <a:pt x="14154" y="3546"/>
                  </a:cubicBezTo>
                  <a:cubicBezTo>
                    <a:pt x="14265" y="3469"/>
                    <a:pt x="14353" y="3429"/>
                    <a:pt x="14431" y="3429"/>
                  </a:cubicBezTo>
                  <a:close/>
                  <a:moveTo>
                    <a:pt x="3244" y="3379"/>
                  </a:moveTo>
                  <a:cubicBezTo>
                    <a:pt x="3406" y="3379"/>
                    <a:pt x="3586" y="3439"/>
                    <a:pt x="3820" y="3566"/>
                  </a:cubicBezTo>
                  <a:cubicBezTo>
                    <a:pt x="3947" y="3636"/>
                    <a:pt x="4060" y="3726"/>
                    <a:pt x="4180" y="3809"/>
                  </a:cubicBezTo>
                  <a:cubicBezTo>
                    <a:pt x="5066" y="4435"/>
                    <a:pt x="6055" y="4834"/>
                    <a:pt x="7087" y="5131"/>
                  </a:cubicBezTo>
                  <a:cubicBezTo>
                    <a:pt x="7433" y="5231"/>
                    <a:pt x="7796" y="5261"/>
                    <a:pt x="8186" y="5331"/>
                  </a:cubicBezTo>
                  <a:cubicBezTo>
                    <a:pt x="8209" y="5537"/>
                    <a:pt x="8236" y="5764"/>
                    <a:pt x="8263" y="6000"/>
                  </a:cubicBezTo>
                  <a:cubicBezTo>
                    <a:pt x="8193" y="6010"/>
                    <a:pt x="8149" y="6016"/>
                    <a:pt x="8103" y="6016"/>
                  </a:cubicBezTo>
                  <a:cubicBezTo>
                    <a:pt x="7971" y="6019"/>
                    <a:pt x="7839" y="6020"/>
                    <a:pt x="7708" y="6020"/>
                  </a:cubicBezTo>
                  <a:cubicBezTo>
                    <a:pt x="6300" y="6020"/>
                    <a:pt x="4904" y="5883"/>
                    <a:pt x="3534" y="5527"/>
                  </a:cubicBezTo>
                  <a:cubicBezTo>
                    <a:pt x="3091" y="5414"/>
                    <a:pt x="2658" y="5251"/>
                    <a:pt x="2226" y="5097"/>
                  </a:cubicBezTo>
                  <a:cubicBezTo>
                    <a:pt x="1959" y="5005"/>
                    <a:pt x="1833" y="4658"/>
                    <a:pt x="1939" y="4398"/>
                  </a:cubicBezTo>
                  <a:cubicBezTo>
                    <a:pt x="2022" y="4195"/>
                    <a:pt x="2166" y="4046"/>
                    <a:pt x="2332" y="3915"/>
                  </a:cubicBezTo>
                  <a:cubicBezTo>
                    <a:pt x="2442" y="3826"/>
                    <a:pt x="2555" y="3736"/>
                    <a:pt x="2669" y="3643"/>
                  </a:cubicBezTo>
                  <a:cubicBezTo>
                    <a:pt x="2876" y="3470"/>
                    <a:pt x="3046" y="3379"/>
                    <a:pt x="3244" y="3379"/>
                  </a:cubicBezTo>
                  <a:close/>
                  <a:moveTo>
                    <a:pt x="15472" y="3955"/>
                  </a:moveTo>
                  <a:lnTo>
                    <a:pt x="15472" y="3955"/>
                  </a:lnTo>
                  <a:cubicBezTo>
                    <a:pt x="15416" y="4185"/>
                    <a:pt x="15376" y="4408"/>
                    <a:pt x="15309" y="4628"/>
                  </a:cubicBezTo>
                  <a:cubicBezTo>
                    <a:pt x="15139" y="5177"/>
                    <a:pt x="14969" y="5734"/>
                    <a:pt x="14636" y="6216"/>
                  </a:cubicBezTo>
                  <a:cubicBezTo>
                    <a:pt x="14240" y="6800"/>
                    <a:pt x="13744" y="7272"/>
                    <a:pt x="13075" y="7525"/>
                  </a:cubicBezTo>
                  <a:cubicBezTo>
                    <a:pt x="12805" y="7628"/>
                    <a:pt x="12522" y="7695"/>
                    <a:pt x="12242" y="7762"/>
                  </a:cubicBezTo>
                  <a:cubicBezTo>
                    <a:pt x="11779" y="7868"/>
                    <a:pt x="11323" y="7994"/>
                    <a:pt x="10853" y="8058"/>
                  </a:cubicBezTo>
                  <a:cubicBezTo>
                    <a:pt x="10244" y="8138"/>
                    <a:pt x="9625" y="8165"/>
                    <a:pt x="9009" y="8211"/>
                  </a:cubicBezTo>
                  <a:cubicBezTo>
                    <a:pt x="8452" y="8251"/>
                    <a:pt x="7893" y="8281"/>
                    <a:pt x="7337" y="8321"/>
                  </a:cubicBezTo>
                  <a:cubicBezTo>
                    <a:pt x="7202" y="8330"/>
                    <a:pt x="7068" y="8334"/>
                    <a:pt x="6935" y="8334"/>
                  </a:cubicBezTo>
                  <a:cubicBezTo>
                    <a:pt x="6556" y="8334"/>
                    <a:pt x="6179" y="8303"/>
                    <a:pt x="5802" y="8258"/>
                  </a:cubicBezTo>
                  <a:cubicBezTo>
                    <a:pt x="4989" y="8165"/>
                    <a:pt x="4193" y="8011"/>
                    <a:pt x="3414" y="7751"/>
                  </a:cubicBezTo>
                  <a:cubicBezTo>
                    <a:pt x="2246" y="7359"/>
                    <a:pt x="1403" y="6580"/>
                    <a:pt x="803" y="5531"/>
                  </a:cubicBezTo>
                  <a:cubicBezTo>
                    <a:pt x="551" y="5085"/>
                    <a:pt x="404" y="4591"/>
                    <a:pt x="311" y="4082"/>
                  </a:cubicBezTo>
                  <a:lnTo>
                    <a:pt x="311" y="4082"/>
                  </a:lnTo>
                  <a:cubicBezTo>
                    <a:pt x="993" y="4871"/>
                    <a:pt x="1902" y="5257"/>
                    <a:pt x="2852" y="5570"/>
                  </a:cubicBezTo>
                  <a:cubicBezTo>
                    <a:pt x="3837" y="5893"/>
                    <a:pt x="4853" y="6067"/>
                    <a:pt x="5885" y="6163"/>
                  </a:cubicBezTo>
                  <a:cubicBezTo>
                    <a:pt x="6503" y="6223"/>
                    <a:pt x="7121" y="6252"/>
                    <a:pt x="7739" y="6252"/>
                  </a:cubicBezTo>
                  <a:cubicBezTo>
                    <a:pt x="8197" y="6252"/>
                    <a:pt x="8656" y="6236"/>
                    <a:pt x="9115" y="6203"/>
                  </a:cubicBezTo>
                  <a:cubicBezTo>
                    <a:pt x="10524" y="6100"/>
                    <a:pt x="11909" y="5873"/>
                    <a:pt x="13238" y="5377"/>
                  </a:cubicBezTo>
                  <a:cubicBezTo>
                    <a:pt x="13741" y="5194"/>
                    <a:pt x="14220" y="4965"/>
                    <a:pt x="14663" y="4662"/>
                  </a:cubicBezTo>
                  <a:cubicBezTo>
                    <a:pt x="14923" y="4482"/>
                    <a:pt x="15162" y="4278"/>
                    <a:pt x="15359" y="4029"/>
                  </a:cubicBezTo>
                  <a:cubicBezTo>
                    <a:pt x="15379" y="4002"/>
                    <a:pt x="15405" y="3982"/>
                    <a:pt x="15428" y="3959"/>
                  </a:cubicBezTo>
                  <a:cubicBezTo>
                    <a:pt x="15430" y="3957"/>
                    <a:pt x="15434" y="3957"/>
                    <a:pt x="15441" y="3957"/>
                  </a:cubicBezTo>
                  <a:cubicBezTo>
                    <a:pt x="15447" y="3957"/>
                    <a:pt x="15457" y="3957"/>
                    <a:pt x="15472" y="3955"/>
                  </a:cubicBezTo>
                  <a:close/>
                  <a:moveTo>
                    <a:pt x="12913" y="0"/>
                  </a:moveTo>
                  <a:cubicBezTo>
                    <a:pt x="12588" y="0"/>
                    <a:pt x="12307" y="123"/>
                    <a:pt x="12059" y="333"/>
                  </a:cubicBezTo>
                  <a:cubicBezTo>
                    <a:pt x="11987" y="393"/>
                    <a:pt x="11922" y="420"/>
                    <a:pt x="11846" y="420"/>
                  </a:cubicBezTo>
                  <a:cubicBezTo>
                    <a:pt x="11814" y="420"/>
                    <a:pt x="11780" y="415"/>
                    <a:pt x="11743" y="406"/>
                  </a:cubicBezTo>
                  <a:cubicBezTo>
                    <a:pt x="10497" y="136"/>
                    <a:pt x="9235" y="26"/>
                    <a:pt x="7960" y="10"/>
                  </a:cubicBezTo>
                  <a:cubicBezTo>
                    <a:pt x="7430" y="36"/>
                    <a:pt x="6897" y="50"/>
                    <a:pt x="6368" y="90"/>
                  </a:cubicBezTo>
                  <a:cubicBezTo>
                    <a:pt x="5216" y="179"/>
                    <a:pt x="4084" y="373"/>
                    <a:pt x="2981" y="722"/>
                  </a:cubicBezTo>
                  <a:cubicBezTo>
                    <a:pt x="2366" y="918"/>
                    <a:pt x="1773" y="1161"/>
                    <a:pt x="1223" y="1508"/>
                  </a:cubicBezTo>
                  <a:cubicBezTo>
                    <a:pt x="953" y="1678"/>
                    <a:pt x="707" y="1871"/>
                    <a:pt x="491" y="2108"/>
                  </a:cubicBezTo>
                  <a:cubicBezTo>
                    <a:pt x="277" y="2344"/>
                    <a:pt x="88" y="2604"/>
                    <a:pt x="51" y="2927"/>
                  </a:cubicBezTo>
                  <a:cubicBezTo>
                    <a:pt x="14" y="3246"/>
                    <a:pt x="1" y="3573"/>
                    <a:pt x="24" y="3892"/>
                  </a:cubicBezTo>
                  <a:cubicBezTo>
                    <a:pt x="64" y="4498"/>
                    <a:pt x="271" y="5068"/>
                    <a:pt x="557" y="5594"/>
                  </a:cubicBezTo>
                  <a:cubicBezTo>
                    <a:pt x="1170" y="6723"/>
                    <a:pt x="2062" y="7555"/>
                    <a:pt x="3297" y="7985"/>
                  </a:cubicBezTo>
                  <a:cubicBezTo>
                    <a:pt x="3910" y="8198"/>
                    <a:pt x="4533" y="8341"/>
                    <a:pt x="5172" y="8438"/>
                  </a:cubicBezTo>
                  <a:cubicBezTo>
                    <a:pt x="5770" y="8529"/>
                    <a:pt x="6367" y="8594"/>
                    <a:pt x="6969" y="8594"/>
                  </a:cubicBezTo>
                  <a:cubicBezTo>
                    <a:pt x="7136" y="8594"/>
                    <a:pt x="7303" y="8589"/>
                    <a:pt x="7470" y="8578"/>
                  </a:cubicBezTo>
                  <a:cubicBezTo>
                    <a:pt x="8186" y="8528"/>
                    <a:pt x="8902" y="8491"/>
                    <a:pt x="9614" y="8444"/>
                  </a:cubicBezTo>
                  <a:cubicBezTo>
                    <a:pt x="9984" y="8421"/>
                    <a:pt x="10350" y="8391"/>
                    <a:pt x="10717" y="8354"/>
                  </a:cubicBezTo>
                  <a:cubicBezTo>
                    <a:pt x="11243" y="8308"/>
                    <a:pt x="11749" y="8165"/>
                    <a:pt x="12259" y="8038"/>
                  </a:cubicBezTo>
                  <a:cubicBezTo>
                    <a:pt x="12575" y="7954"/>
                    <a:pt x="12901" y="7885"/>
                    <a:pt x="13204" y="7765"/>
                  </a:cubicBezTo>
                  <a:cubicBezTo>
                    <a:pt x="14170" y="7372"/>
                    <a:pt x="14813" y="6640"/>
                    <a:pt x="15213" y="5701"/>
                  </a:cubicBezTo>
                  <a:cubicBezTo>
                    <a:pt x="15512" y="4997"/>
                    <a:pt x="15722" y="4265"/>
                    <a:pt x="15755" y="3489"/>
                  </a:cubicBezTo>
                  <a:cubicBezTo>
                    <a:pt x="15778" y="2960"/>
                    <a:pt x="15655" y="2484"/>
                    <a:pt x="15299" y="2088"/>
                  </a:cubicBezTo>
                  <a:cubicBezTo>
                    <a:pt x="15133" y="1901"/>
                    <a:pt x="14943" y="1731"/>
                    <a:pt x="14743" y="1588"/>
                  </a:cubicBezTo>
                  <a:cubicBezTo>
                    <a:pt x="14500" y="1418"/>
                    <a:pt x="14237" y="1281"/>
                    <a:pt x="13980" y="1138"/>
                  </a:cubicBezTo>
                  <a:cubicBezTo>
                    <a:pt x="13904" y="1095"/>
                    <a:pt x="13860" y="1055"/>
                    <a:pt x="13847" y="962"/>
                  </a:cubicBezTo>
                  <a:cubicBezTo>
                    <a:pt x="13830" y="826"/>
                    <a:pt x="13794" y="692"/>
                    <a:pt x="13754" y="559"/>
                  </a:cubicBezTo>
                  <a:cubicBezTo>
                    <a:pt x="13644" y="219"/>
                    <a:pt x="13394" y="39"/>
                    <a:pt x="13041" y="7"/>
                  </a:cubicBezTo>
                  <a:cubicBezTo>
                    <a:pt x="12998" y="2"/>
                    <a:pt x="12955" y="0"/>
                    <a:pt x="1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-3315242" y="3720118"/>
              <a:ext cx="502617" cy="223076"/>
            </a:xfrm>
            <a:custGeom>
              <a:rect b="b" l="l" r="r" t="t"/>
              <a:pathLst>
                <a:path extrusionOk="0" h="1604" w="3614">
                  <a:moveTo>
                    <a:pt x="3512" y="1"/>
                  </a:moveTo>
                  <a:cubicBezTo>
                    <a:pt x="3422" y="1"/>
                    <a:pt x="3261" y="92"/>
                    <a:pt x="3174" y="140"/>
                  </a:cubicBezTo>
                  <a:cubicBezTo>
                    <a:pt x="2489" y="513"/>
                    <a:pt x="1776" y="826"/>
                    <a:pt x="1036" y="1086"/>
                  </a:cubicBezTo>
                  <a:cubicBezTo>
                    <a:pt x="760" y="1183"/>
                    <a:pt x="491" y="1306"/>
                    <a:pt x="217" y="1419"/>
                  </a:cubicBezTo>
                  <a:cubicBezTo>
                    <a:pt x="151" y="1449"/>
                    <a:pt x="1" y="1485"/>
                    <a:pt x="45" y="1569"/>
                  </a:cubicBezTo>
                  <a:cubicBezTo>
                    <a:pt x="58" y="1594"/>
                    <a:pt x="90" y="1603"/>
                    <a:pt x="133" y="1603"/>
                  </a:cubicBezTo>
                  <a:cubicBezTo>
                    <a:pt x="234" y="1603"/>
                    <a:pt x="392" y="1551"/>
                    <a:pt x="487" y="1516"/>
                  </a:cubicBezTo>
                  <a:cubicBezTo>
                    <a:pt x="1060" y="1306"/>
                    <a:pt x="1639" y="1109"/>
                    <a:pt x="2198" y="869"/>
                  </a:cubicBezTo>
                  <a:cubicBezTo>
                    <a:pt x="2595" y="700"/>
                    <a:pt x="2968" y="473"/>
                    <a:pt x="3348" y="270"/>
                  </a:cubicBezTo>
                  <a:cubicBezTo>
                    <a:pt x="3437" y="220"/>
                    <a:pt x="3614" y="120"/>
                    <a:pt x="3571" y="30"/>
                  </a:cubicBezTo>
                  <a:cubicBezTo>
                    <a:pt x="3561" y="9"/>
                    <a:pt x="3540" y="1"/>
                    <a:pt x="3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-3524816" y="3950135"/>
              <a:ext cx="185665" cy="52431"/>
            </a:xfrm>
            <a:custGeom>
              <a:rect b="b" l="l" r="r" t="t"/>
              <a:pathLst>
                <a:path extrusionOk="0" h="377" w="1335">
                  <a:moveTo>
                    <a:pt x="1183" y="1"/>
                  </a:moveTo>
                  <a:cubicBezTo>
                    <a:pt x="884" y="1"/>
                    <a:pt x="1" y="249"/>
                    <a:pt x="46" y="351"/>
                  </a:cubicBezTo>
                  <a:cubicBezTo>
                    <a:pt x="54" y="369"/>
                    <a:pt x="89" y="377"/>
                    <a:pt x="142" y="377"/>
                  </a:cubicBezTo>
                  <a:cubicBezTo>
                    <a:pt x="443" y="377"/>
                    <a:pt x="1335" y="121"/>
                    <a:pt x="1278" y="25"/>
                  </a:cubicBezTo>
                  <a:cubicBezTo>
                    <a:pt x="1269" y="8"/>
                    <a:pt x="1235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-4433065" y="3827061"/>
              <a:ext cx="430854" cy="143108"/>
            </a:xfrm>
            <a:custGeom>
              <a:rect b="b" l="l" r="r" t="t"/>
              <a:pathLst>
                <a:path extrusionOk="0" h="1029" w="3098">
                  <a:moveTo>
                    <a:pt x="1171" y="0"/>
                  </a:moveTo>
                  <a:cubicBezTo>
                    <a:pt x="1056" y="0"/>
                    <a:pt x="943" y="27"/>
                    <a:pt x="840" y="94"/>
                  </a:cubicBezTo>
                  <a:cubicBezTo>
                    <a:pt x="557" y="277"/>
                    <a:pt x="297" y="487"/>
                    <a:pt x="84" y="750"/>
                  </a:cubicBezTo>
                  <a:cubicBezTo>
                    <a:pt x="5" y="842"/>
                    <a:pt x="1" y="910"/>
                    <a:pt x="59" y="910"/>
                  </a:cubicBezTo>
                  <a:cubicBezTo>
                    <a:pt x="87" y="910"/>
                    <a:pt x="130" y="894"/>
                    <a:pt x="187" y="856"/>
                  </a:cubicBezTo>
                  <a:cubicBezTo>
                    <a:pt x="386" y="696"/>
                    <a:pt x="593" y="547"/>
                    <a:pt x="790" y="380"/>
                  </a:cubicBezTo>
                  <a:cubicBezTo>
                    <a:pt x="921" y="265"/>
                    <a:pt x="1060" y="210"/>
                    <a:pt x="1204" y="210"/>
                  </a:cubicBezTo>
                  <a:cubicBezTo>
                    <a:pt x="1301" y="210"/>
                    <a:pt x="1400" y="235"/>
                    <a:pt x="1502" y="283"/>
                  </a:cubicBezTo>
                  <a:cubicBezTo>
                    <a:pt x="1692" y="370"/>
                    <a:pt x="1875" y="477"/>
                    <a:pt x="2062" y="573"/>
                  </a:cubicBezTo>
                  <a:cubicBezTo>
                    <a:pt x="2312" y="703"/>
                    <a:pt x="2561" y="836"/>
                    <a:pt x="2814" y="959"/>
                  </a:cubicBezTo>
                  <a:cubicBezTo>
                    <a:pt x="2861" y="984"/>
                    <a:pt x="2942" y="1028"/>
                    <a:pt x="2999" y="1028"/>
                  </a:cubicBezTo>
                  <a:cubicBezTo>
                    <a:pt x="3027" y="1028"/>
                    <a:pt x="3050" y="1018"/>
                    <a:pt x="3061" y="990"/>
                  </a:cubicBezTo>
                  <a:cubicBezTo>
                    <a:pt x="3097" y="907"/>
                    <a:pt x="2921" y="813"/>
                    <a:pt x="2828" y="760"/>
                  </a:cubicBezTo>
                  <a:cubicBezTo>
                    <a:pt x="2478" y="563"/>
                    <a:pt x="2129" y="367"/>
                    <a:pt x="1775" y="180"/>
                  </a:cubicBezTo>
                  <a:cubicBezTo>
                    <a:pt x="1672" y="123"/>
                    <a:pt x="1562" y="77"/>
                    <a:pt x="1449" y="44"/>
                  </a:cubicBezTo>
                  <a:cubicBezTo>
                    <a:pt x="1356" y="17"/>
                    <a:pt x="1263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-3961627" y="3977114"/>
              <a:ext cx="257567" cy="93876"/>
            </a:xfrm>
            <a:custGeom>
              <a:rect b="b" l="l" r="r" t="t"/>
              <a:pathLst>
                <a:path extrusionOk="0" h="675" w="1852">
                  <a:moveTo>
                    <a:pt x="71" y="0"/>
                  </a:moveTo>
                  <a:cubicBezTo>
                    <a:pt x="52" y="0"/>
                    <a:pt x="39" y="5"/>
                    <a:pt x="33" y="17"/>
                  </a:cubicBezTo>
                  <a:cubicBezTo>
                    <a:pt x="1" y="87"/>
                    <a:pt x="177" y="190"/>
                    <a:pt x="260" y="234"/>
                  </a:cubicBezTo>
                  <a:cubicBezTo>
                    <a:pt x="717" y="480"/>
                    <a:pt x="1216" y="580"/>
                    <a:pt x="1719" y="670"/>
                  </a:cubicBezTo>
                  <a:cubicBezTo>
                    <a:pt x="1727" y="671"/>
                    <a:pt x="1744" y="674"/>
                    <a:pt x="1761" y="674"/>
                  </a:cubicBezTo>
                  <a:cubicBezTo>
                    <a:pt x="1792" y="674"/>
                    <a:pt x="1828" y="665"/>
                    <a:pt x="1839" y="623"/>
                  </a:cubicBezTo>
                  <a:cubicBezTo>
                    <a:pt x="1851" y="557"/>
                    <a:pt x="1536" y="473"/>
                    <a:pt x="1389" y="427"/>
                  </a:cubicBezTo>
                  <a:cubicBezTo>
                    <a:pt x="1239" y="380"/>
                    <a:pt x="1086" y="343"/>
                    <a:pt x="936" y="297"/>
                  </a:cubicBezTo>
                  <a:cubicBezTo>
                    <a:pt x="786" y="250"/>
                    <a:pt x="640" y="194"/>
                    <a:pt x="490" y="143"/>
                  </a:cubicBezTo>
                  <a:cubicBezTo>
                    <a:pt x="372" y="108"/>
                    <a:pt x="160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-4318335" y="3907024"/>
              <a:ext cx="163691" cy="130870"/>
            </a:xfrm>
            <a:custGeom>
              <a:rect b="b" l="l" r="r" t="t"/>
              <a:pathLst>
                <a:path extrusionOk="0" h="941" w="1177">
                  <a:moveTo>
                    <a:pt x="455" y="1"/>
                  </a:moveTo>
                  <a:cubicBezTo>
                    <a:pt x="453" y="1"/>
                    <a:pt x="450" y="1"/>
                    <a:pt x="448" y="2"/>
                  </a:cubicBezTo>
                  <a:cubicBezTo>
                    <a:pt x="368" y="25"/>
                    <a:pt x="431" y="328"/>
                    <a:pt x="431" y="328"/>
                  </a:cubicBezTo>
                  <a:cubicBezTo>
                    <a:pt x="431" y="328"/>
                    <a:pt x="1" y="378"/>
                    <a:pt x="28" y="492"/>
                  </a:cubicBezTo>
                  <a:cubicBezTo>
                    <a:pt x="39" y="537"/>
                    <a:pt x="127" y="550"/>
                    <a:pt x="226" y="550"/>
                  </a:cubicBezTo>
                  <a:cubicBezTo>
                    <a:pt x="364" y="550"/>
                    <a:pt x="524" y="524"/>
                    <a:pt x="524" y="524"/>
                  </a:cubicBezTo>
                  <a:cubicBezTo>
                    <a:pt x="524" y="524"/>
                    <a:pt x="707" y="940"/>
                    <a:pt x="839" y="940"/>
                  </a:cubicBezTo>
                  <a:cubicBezTo>
                    <a:pt x="845" y="940"/>
                    <a:pt x="851" y="939"/>
                    <a:pt x="857" y="937"/>
                  </a:cubicBezTo>
                  <a:cubicBezTo>
                    <a:pt x="990" y="897"/>
                    <a:pt x="757" y="488"/>
                    <a:pt x="757" y="488"/>
                  </a:cubicBezTo>
                  <a:cubicBezTo>
                    <a:pt x="757" y="488"/>
                    <a:pt x="1177" y="395"/>
                    <a:pt x="1150" y="298"/>
                  </a:cubicBezTo>
                  <a:cubicBezTo>
                    <a:pt x="1141" y="265"/>
                    <a:pt x="1086" y="254"/>
                    <a:pt x="1016" y="254"/>
                  </a:cubicBezTo>
                  <a:cubicBezTo>
                    <a:pt x="876" y="254"/>
                    <a:pt x="677" y="298"/>
                    <a:pt x="677" y="298"/>
                  </a:cubicBezTo>
                  <a:cubicBezTo>
                    <a:pt x="677" y="298"/>
                    <a:pt x="537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-4149229" y="3596210"/>
              <a:ext cx="297899" cy="219182"/>
            </a:xfrm>
            <a:custGeom>
              <a:rect b="b" l="l" r="r" t="t"/>
              <a:pathLst>
                <a:path extrusionOk="0" h="1576" w="2142">
                  <a:moveTo>
                    <a:pt x="1411" y="0"/>
                  </a:moveTo>
                  <a:cubicBezTo>
                    <a:pt x="1365" y="0"/>
                    <a:pt x="1325" y="46"/>
                    <a:pt x="1310" y="62"/>
                  </a:cubicBezTo>
                  <a:cubicBezTo>
                    <a:pt x="1127" y="249"/>
                    <a:pt x="943" y="435"/>
                    <a:pt x="750" y="638"/>
                  </a:cubicBezTo>
                  <a:cubicBezTo>
                    <a:pt x="707" y="618"/>
                    <a:pt x="650" y="595"/>
                    <a:pt x="597" y="569"/>
                  </a:cubicBezTo>
                  <a:cubicBezTo>
                    <a:pt x="643" y="442"/>
                    <a:pt x="827" y="285"/>
                    <a:pt x="747" y="222"/>
                  </a:cubicBezTo>
                  <a:cubicBezTo>
                    <a:pt x="738" y="215"/>
                    <a:pt x="728" y="212"/>
                    <a:pt x="717" y="212"/>
                  </a:cubicBezTo>
                  <a:cubicBezTo>
                    <a:pt x="626" y="212"/>
                    <a:pt x="475" y="422"/>
                    <a:pt x="351" y="478"/>
                  </a:cubicBezTo>
                  <a:cubicBezTo>
                    <a:pt x="260" y="435"/>
                    <a:pt x="177" y="392"/>
                    <a:pt x="94" y="362"/>
                  </a:cubicBezTo>
                  <a:cubicBezTo>
                    <a:pt x="88" y="359"/>
                    <a:pt x="79" y="358"/>
                    <a:pt x="71" y="358"/>
                  </a:cubicBezTo>
                  <a:cubicBezTo>
                    <a:pt x="43" y="358"/>
                    <a:pt x="10" y="368"/>
                    <a:pt x="8" y="378"/>
                  </a:cubicBezTo>
                  <a:cubicBezTo>
                    <a:pt x="1" y="409"/>
                    <a:pt x="1" y="458"/>
                    <a:pt x="21" y="478"/>
                  </a:cubicBezTo>
                  <a:cubicBezTo>
                    <a:pt x="88" y="545"/>
                    <a:pt x="168" y="605"/>
                    <a:pt x="237" y="665"/>
                  </a:cubicBezTo>
                  <a:cubicBezTo>
                    <a:pt x="144" y="844"/>
                    <a:pt x="64" y="928"/>
                    <a:pt x="154" y="968"/>
                  </a:cubicBezTo>
                  <a:cubicBezTo>
                    <a:pt x="161" y="972"/>
                    <a:pt x="169" y="973"/>
                    <a:pt x="176" y="973"/>
                  </a:cubicBezTo>
                  <a:cubicBezTo>
                    <a:pt x="261" y="973"/>
                    <a:pt x="358" y="780"/>
                    <a:pt x="477" y="735"/>
                  </a:cubicBezTo>
                  <a:cubicBezTo>
                    <a:pt x="503" y="745"/>
                    <a:pt x="537" y="752"/>
                    <a:pt x="563" y="764"/>
                  </a:cubicBezTo>
                  <a:cubicBezTo>
                    <a:pt x="590" y="778"/>
                    <a:pt x="614" y="798"/>
                    <a:pt x="640" y="815"/>
                  </a:cubicBezTo>
                  <a:cubicBezTo>
                    <a:pt x="383" y="1258"/>
                    <a:pt x="340" y="1324"/>
                    <a:pt x="417" y="1364"/>
                  </a:cubicBezTo>
                  <a:cubicBezTo>
                    <a:pt x="421" y="1366"/>
                    <a:pt x="425" y="1367"/>
                    <a:pt x="430" y="1367"/>
                  </a:cubicBezTo>
                  <a:cubicBezTo>
                    <a:pt x="516" y="1367"/>
                    <a:pt x="712" y="1041"/>
                    <a:pt x="873" y="904"/>
                  </a:cubicBezTo>
                  <a:cubicBezTo>
                    <a:pt x="963" y="944"/>
                    <a:pt x="1053" y="984"/>
                    <a:pt x="1147" y="1024"/>
                  </a:cubicBezTo>
                  <a:cubicBezTo>
                    <a:pt x="1070" y="1208"/>
                    <a:pt x="777" y="1524"/>
                    <a:pt x="873" y="1571"/>
                  </a:cubicBezTo>
                  <a:cubicBezTo>
                    <a:pt x="880" y="1574"/>
                    <a:pt x="888" y="1576"/>
                    <a:pt x="897" y="1576"/>
                  </a:cubicBezTo>
                  <a:cubicBezTo>
                    <a:pt x="999" y="1576"/>
                    <a:pt x="1172" y="1327"/>
                    <a:pt x="1239" y="1241"/>
                  </a:cubicBezTo>
                  <a:cubicBezTo>
                    <a:pt x="1290" y="1177"/>
                    <a:pt x="1340" y="1131"/>
                    <a:pt x="1409" y="1131"/>
                  </a:cubicBezTo>
                  <a:cubicBezTo>
                    <a:pt x="1437" y="1131"/>
                    <a:pt x="1467" y="1138"/>
                    <a:pt x="1502" y="1154"/>
                  </a:cubicBezTo>
                  <a:cubicBezTo>
                    <a:pt x="1542" y="1173"/>
                    <a:pt x="1632" y="1202"/>
                    <a:pt x="1698" y="1202"/>
                  </a:cubicBezTo>
                  <a:cubicBezTo>
                    <a:pt x="1739" y="1202"/>
                    <a:pt x="1771" y="1191"/>
                    <a:pt x="1779" y="1161"/>
                  </a:cubicBezTo>
                  <a:cubicBezTo>
                    <a:pt x="1799" y="1078"/>
                    <a:pt x="1589" y="978"/>
                    <a:pt x="1526" y="915"/>
                  </a:cubicBezTo>
                  <a:cubicBezTo>
                    <a:pt x="1632" y="778"/>
                    <a:pt x="1739" y="655"/>
                    <a:pt x="1832" y="522"/>
                  </a:cubicBezTo>
                  <a:cubicBezTo>
                    <a:pt x="1929" y="385"/>
                    <a:pt x="2142" y="109"/>
                    <a:pt x="2082" y="62"/>
                  </a:cubicBezTo>
                  <a:cubicBezTo>
                    <a:pt x="2071" y="54"/>
                    <a:pt x="2058" y="50"/>
                    <a:pt x="2045" y="50"/>
                  </a:cubicBezTo>
                  <a:cubicBezTo>
                    <a:pt x="1984" y="50"/>
                    <a:pt x="1904" y="123"/>
                    <a:pt x="1855" y="172"/>
                  </a:cubicBezTo>
                  <a:cubicBezTo>
                    <a:pt x="1782" y="245"/>
                    <a:pt x="1712" y="325"/>
                    <a:pt x="1646" y="405"/>
                  </a:cubicBezTo>
                  <a:cubicBezTo>
                    <a:pt x="1529" y="555"/>
                    <a:pt x="1413" y="705"/>
                    <a:pt x="1293" y="858"/>
                  </a:cubicBezTo>
                  <a:cubicBezTo>
                    <a:pt x="1187" y="815"/>
                    <a:pt x="1093" y="778"/>
                    <a:pt x="990" y="735"/>
                  </a:cubicBezTo>
                  <a:cubicBezTo>
                    <a:pt x="1053" y="655"/>
                    <a:pt x="1099" y="598"/>
                    <a:pt x="1143" y="542"/>
                  </a:cubicBezTo>
                  <a:cubicBezTo>
                    <a:pt x="1226" y="432"/>
                    <a:pt x="1310" y="322"/>
                    <a:pt x="1393" y="209"/>
                  </a:cubicBezTo>
                  <a:cubicBezTo>
                    <a:pt x="1429" y="155"/>
                    <a:pt x="1509" y="52"/>
                    <a:pt x="1449" y="12"/>
                  </a:cubicBezTo>
                  <a:cubicBezTo>
                    <a:pt x="1436" y="4"/>
                    <a:pt x="1424" y="0"/>
                    <a:pt x="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-3326785" y="3581190"/>
              <a:ext cx="133512" cy="100412"/>
            </a:xfrm>
            <a:custGeom>
              <a:rect b="b" l="l" r="r" t="t"/>
              <a:pathLst>
                <a:path extrusionOk="0" h="722" w="960">
                  <a:moveTo>
                    <a:pt x="477" y="1"/>
                  </a:moveTo>
                  <a:lnTo>
                    <a:pt x="477" y="1"/>
                  </a:lnTo>
                  <a:cubicBezTo>
                    <a:pt x="343" y="37"/>
                    <a:pt x="357" y="184"/>
                    <a:pt x="283" y="240"/>
                  </a:cubicBezTo>
                  <a:cubicBezTo>
                    <a:pt x="194" y="267"/>
                    <a:pt x="28" y="217"/>
                    <a:pt x="14" y="317"/>
                  </a:cubicBezTo>
                  <a:cubicBezTo>
                    <a:pt x="1" y="417"/>
                    <a:pt x="124" y="420"/>
                    <a:pt x="157" y="453"/>
                  </a:cubicBezTo>
                  <a:cubicBezTo>
                    <a:pt x="137" y="546"/>
                    <a:pt x="41" y="617"/>
                    <a:pt x="111" y="720"/>
                  </a:cubicBezTo>
                  <a:cubicBezTo>
                    <a:pt x="119" y="721"/>
                    <a:pt x="127" y="721"/>
                    <a:pt x="134" y="721"/>
                  </a:cubicBezTo>
                  <a:cubicBezTo>
                    <a:pt x="264" y="721"/>
                    <a:pt x="274" y="564"/>
                    <a:pt x="383" y="517"/>
                  </a:cubicBezTo>
                  <a:cubicBezTo>
                    <a:pt x="474" y="537"/>
                    <a:pt x="577" y="563"/>
                    <a:pt x="677" y="583"/>
                  </a:cubicBezTo>
                  <a:cubicBezTo>
                    <a:pt x="732" y="595"/>
                    <a:pt x="789" y="604"/>
                    <a:pt x="845" y="604"/>
                  </a:cubicBezTo>
                  <a:cubicBezTo>
                    <a:pt x="853" y="604"/>
                    <a:pt x="862" y="604"/>
                    <a:pt x="870" y="603"/>
                  </a:cubicBezTo>
                  <a:cubicBezTo>
                    <a:pt x="900" y="600"/>
                    <a:pt x="947" y="563"/>
                    <a:pt x="953" y="537"/>
                  </a:cubicBezTo>
                  <a:cubicBezTo>
                    <a:pt x="960" y="506"/>
                    <a:pt x="936" y="457"/>
                    <a:pt x="913" y="437"/>
                  </a:cubicBezTo>
                  <a:cubicBezTo>
                    <a:pt x="870" y="407"/>
                    <a:pt x="817" y="393"/>
                    <a:pt x="767" y="380"/>
                  </a:cubicBezTo>
                  <a:cubicBezTo>
                    <a:pt x="673" y="353"/>
                    <a:pt x="580" y="333"/>
                    <a:pt x="497" y="317"/>
                  </a:cubicBezTo>
                  <a:cubicBezTo>
                    <a:pt x="457" y="200"/>
                    <a:pt x="583" y="97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6"/>
          <p:cNvGrpSpPr/>
          <p:nvPr/>
        </p:nvGrpSpPr>
        <p:grpSpPr>
          <a:xfrm rot="6988675">
            <a:off x="1016518" y="918233"/>
            <a:ext cx="333582" cy="449064"/>
            <a:chOff x="10927157" y="2152240"/>
            <a:chExt cx="333622" cy="449117"/>
          </a:xfrm>
        </p:grpSpPr>
        <p:sp>
          <p:nvSpPr>
            <p:cNvPr id="652" name="Google Shape;652;p36"/>
            <p:cNvSpPr/>
            <p:nvPr/>
          </p:nvSpPr>
          <p:spPr>
            <a:xfrm>
              <a:off x="10942007" y="2420847"/>
              <a:ext cx="102960" cy="154935"/>
            </a:xfrm>
            <a:custGeom>
              <a:rect b="b" l="l" r="r" t="t"/>
              <a:pathLst>
                <a:path extrusionOk="0" h="939" w="624">
                  <a:moveTo>
                    <a:pt x="440" y="1"/>
                  </a:moveTo>
                  <a:cubicBezTo>
                    <a:pt x="363" y="1"/>
                    <a:pt x="298" y="96"/>
                    <a:pt x="253" y="149"/>
                  </a:cubicBezTo>
                  <a:cubicBezTo>
                    <a:pt x="153" y="259"/>
                    <a:pt x="61" y="382"/>
                    <a:pt x="30" y="528"/>
                  </a:cubicBezTo>
                  <a:cubicBezTo>
                    <a:pt x="1" y="675"/>
                    <a:pt x="57" y="845"/>
                    <a:pt x="190" y="911"/>
                  </a:cubicBezTo>
                  <a:cubicBezTo>
                    <a:pt x="226" y="929"/>
                    <a:pt x="267" y="939"/>
                    <a:pt x="308" y="939"/>
                  </a:cubicBezTo>
                  <a:cubicBezTo>
                    <a:pt x="343" y="939"/>
                    <a:pt x="378" y="932"/>
                    <a:pt x="410" y="918"/>
                  </a:cubicBezTo>
                  <a:cubicBezTo>
                    <a:pt x="520" y="871"/>
                    <a:pt x="587" y="751"/>
                    <a:pt x="607" y="635"/>
                  </a:cubicBezTo>
                  <a:cubicBezTo>
                    <a:pt x="623" y="516"/>
                    <a:pt x="600" y="396"/>
                    <a:pt x="576" y="276"/>
                  </a:cubicBezTo>
                  <a:cubicBezTo>
                    <a:pt x="560" y="199"/>
                    <a:pt x="560" y="39"/>
                    <a:pt x="470" y="6"/>
                  </a:cubicBezTo>
                  <a:cubicBezTo>
                    <a:pt x="460" y="2"/>
                    <a:pt x="450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10937057" y="2166100"/>
              <a:ext cx="106755" cy="178860"/>
            </a:xfrm>
            <a:custGeom>
              <a:rect b="b" l="l" r="r" t="t"/>
              <a:pathLst>
                <a:path extrusionOk="0" h="1084" w="647">
                  <a:moveTo>
                    <a:pt x="321" y="1"/>
                  </a:moveTo>
                  <a:cubicBezTo>
                    <a:pt x="317" y="1"/>
                    <a:pt x="314" y="1"/>
                    <a:pt x="310" y="2"/>
                  </a:cubicBezTo>
                  <a:cubicBezTo>
                    <a:pt x="254" y="8"/>
                    <a:pt x="220" y="78"/>
                    <a:pt x="194" y="118"/>
                  </a:cubicBezTo>
                  <a:cubicBezTo>
                    <a:pt x="120" y="234"/>
                    <a:pt x="64" y="368"/>
                    <a:pt x="34" y="504"/>
                  </a:cubicBezTo>
                  <a:cubicBezTo>
                    <a:pt x="4" y="647"/>
                    <a:pt x="0" y="810"/>
                    <a:pt x="77" y="937"/>
                  </a:cubicBezTo>
                  <a:cubicBezTo>
                    <a:pt x="103" y="981"/>
                    <a:pt x="137" y="1017"/>
                    <a:pt x="177" y="1044"/>
                  </a:cubicBezTo>
                  <a:cubicBezTo>
                    <a:pt x="221" y="1071"/>
                    <a:pt x="273" y="1084"/>
                    <a:pt x="326" y="1084"/>
                  </a:cubicBezTo>
                  <a:cubicBezTo>
                    <a:pt x="377" y="1084"/>
                    <a:pt x="429" y="1071"/>
                    <a:pt x="474" y="1047"/>
                  </a:cubicBezTo>
                  <a:cubicBezTo>
                    <a:pt x="563" y="997"/>
                    <a:pt x="623" y="901"/>
                    <a:pt x="640" y="797"/>
                  </a:cubicBezTo>
                  <a:cubicBezTo>
                    <a:pt x="646" y="741"/>
                    <a:pt x="643" y="684"/>
                    <a:pt x="633" y="631"/>
                  </a:cubicBezTo>
                  <a:cubicBezTo>
                    <a:pt x="606" y="441"/>
                    <a:pt x="540" y="254"/>
                    <a:pt x="440" y="91"/>
                  </a:cubicBezTo>
                  <a:cubicBezTo>
                    <a:pt x="415" y="51"/>
                    <a:pt x="37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1107328" y="2307168"/>
              <a:ext cx="119460" cy="131175"/>
            </a:xfrm>
            <a:custGeom>
              <a:rect b="b" l="l" r="r" t="t"/>
              <a:pathLst>
                <a:path extrusionOk="0" h="795" w="724">
                  <a:moveTo>
                    <a:pt x="103" y="1"/>
                  </a:moveTo>
                  <a:cubicBezTo>
                    <a:pt x="99" y="1"/>
                    <a:pt x="95" y="1"/>
                    <a:pt x="90" y="2"/>
                  </a:cubicBezTo>
                  <a:cubicBezTo>
                    <a:pt x="1" y="9"/>
                    <a:pt x="14" y="112"/>
                    <a:pt x="14" y="175"/>
                  </a:cubicBezTo>
                  <a:cubicBezTo>
                    <a:pt x="14" y="262"/>
                    <a:pt x="24" y="349"/>
                    <a:pt x="51" y="432"/>
                  </a:cubicBezTo>
                  <a:cubicBezTo>
                    <a:pt x="87" y="558"/>
                    <a:pt x="167" y="675"/>
                    <a:pt x="281" y="741"/>
                  </a:cubicBezTo>
                  <a:cubicBezTo>
                    <a:pt x="333" y="775"/>
                    <a:pt x="397" y="795"/>
                    <a:pt x="464" y="795"/>
                  </a:cubicBezTo>
                  <a:cubicBezTo>
                    <a:pt x="527" y="795"/>
                    <a:pt x="593" y="771"/>
                    <a:pt x="640" y="728"/>
                  </a:cubicBezTo>
                  <a:cubicBezTo>
                    <a:pt x="707" y="661"/>
                    <a:pt x="723" y="552"/>
                    <a:pt x="700" y="461"/>
                  </a:cubicBezTo>
                  <a:cubicBezTo>
                    <a:pt x="673" y="369"/>
                    <a:pt x="610" y="292"/>
                    <a:pt x="540" y="226"/>
                  </a:cubicBezTo>
                  <a:cubicBezTo>
                    <a:pt x="433" y="126"/>
                    <a:pt x="301" y="52"/>
                    <a:pt x="161" y="9"/>
                  </a:cubicBezTo>
                  <a:cubicBezTo>
                    <a:pt x="142" y="6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1082084" y="2285884"/>
              <a:ext cx="178695" cy="170775"/>
            </a:xfrm>
            <a:custGeom>
              <a:rect b="b" l="l" r="r" t="t"/>
              <a:pathLst>
                <a:path extrusionOk="0" h="1035" w="1083">
                  <a:moveTo>
                    <a:pt x="234" y="227"/>
                  </a:moveTo>
                  <a:lnTo>
                    <a:pt x="234" y="227"/>
                  </a:lnTo>
                  <a:cubicBezTo>
                    <a:pt x="417" y="284"/>
                    <a:pt x="554" y="371"/>
                    <a:pt x="666" y="494"/>
                  </a:cubicBezTo>
                  <a:cubicBezTo>
                    <a:pt x="697" y="527"/>
                    <a:pt x="720" y="570"/>
                    <a:pt x="733" y="614"/>
                  </a:cubicBezTo>
                  <a:cubicBezTo>
                    <a:pt x="769" y="720"/>
                    <a:pt x="717" y="805"/>
                    <a:pt x="628" y="805"/>
                  </a:cubicBezTo>
                  <a:cubicBezTo>
                    <a:pt x="610" y="805"/>
                    <a:pt x="591" y="801"/>
                    <a:pt x="570" y="794"/>
                  </a:cubicBezTo>
                  <a:cubicBezTo>
                    <a:pt x="494" y="767"/>
                    <a:pt x="420" y="707"/>
                    <a:pt x="367" y="644"/>
                  </a:cubicBezTo>
                  <a:cubicBezTo>
                    <a:pt x="277" y="538"/>
                    <a:pt x="237" y="404"/>
                    <a:pt x="234" y="227"/>
                  </a:cubicBezTo>
                  <a:close/>
                  <a:moveTo>
                    <a:pt x="215" y="1"/>
                  </a:moveTo>
                  <a:cubicBezTo>
                    <a:pt x="142" y="1"/>
                    <a:pt x="102" y="48"/>
                    <a:pt x="74" y="155"/>
                  </a:cubicBezTo>
                  <a:cubicBezTo>
                    <a:pt x="1" y="438"/>
                    <a:pt x="77" y="684"/>
                    <a:pt x="283" y="880"/>
                  </a:cubicBezTo>
                  <a:cubicBezTo>
                    <a:pt x="394" y="988"/>
                    <a:pt x="526" y="1035"/>
                    <a:pt x="643" y="1035"/>
                  </a:cubicBezTo>
                  <a:cubicBezTo>
                    <a:pt x="770" y="1035"/>
                    <a:pt x="878" y="980"/>
                    <a:pt x="923" y="887"/>
                  </a:cubicBezTo>
                  <a:cubicBezTo>
                    <a:pt x="1013" y="704"/>
                    <a:pt x="1083" y="387"/>
                    <a:pt x="323" y="24"/>
                  </a:cubicBezTo>
                  <a:cubicBezTo>
                    <a:pt x="281" y="9"/>
                    <a:pt x="245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10927652" y="2152240"/>
              <a:ext cx="135300" cy="205755"/>
            </a:xfrm>
            <a:custGeom>
              <a:rect b="b" l="l" r="r" t="t"/>
              <a:pathLst>
                <a:path extrusionOk="0" h="1247" w="820">
                  <a:moveTo>
                    <a:pt x="351" y="206"/>
                  </a:moveTo>
                  <a:cubicBezTo>
                    <a:pt x="497" y="385"/>
                    <a:pt x="570" y="565"/>
                    <a:pt x="607" y="761"/>
                  </a:cubicBezTo>
                  <a:cubicBezTo>
                    <a:pt x="634" y="911"/>
                    <a:pt x="563" y="1028"/>
                    <a:pt x="454" y="1045"/>
                  </a:cubicBezTo>
                  <a:cubicBezTo>
                    <a:pt x="443" y="1046"/>
                    <a:pt x="432" y="1047"/>
                    <a:pt x="421" y="1047"/>
                  </a:cubicBezTo>
                  <a:cubicBezTo>
                    <a:pt x="305" y="1047"/>
                    <a:pt x="210" y="951"/>
                    <a:pt x="197" y="805"/>
                  </a:cubicBezTo>
                  <a:cubicBezTo>
                    <a:pt x="177" y="595"/>
                    <a:pt x="257" y="409"/>
                    <a:pt x="351" y="206"/>
                  </a:cubicBezTo>
                  <a:close/>
                  <a:moveTo>
                    <a:pt x="384" y="1"/>
                  </a:moveTo>
                  <a:cubicBezTo>
                    <a:pt x="321" y="1"/>
                    <a:pt x="258" y="47"/>
                    <a:pt x="194" y="138"/>
                  </a:cubicBezTo>
                  <a:cubicBezTo>
                    <a:pt x="64" y="325"/>
                    <a:pt x="11" y="535"/>
                    <a:pt x="1" y="791"/>
                  </a:cubicBezTo>
                  <a:cubicBezTo>
                    <a:pt x="4" y="941"/>
                    <a:pt x="28" y="1117"/>
                    <a:pt x="220" y="1208"/>
                  </a:cubicBezTo>
                  <a:cubicBezTo>
                    <a:pt x="281" y="1234"/>
                    <a:pt x="341" y="1247"/>
                    <a:pt x="399" y="1247"/>
                  </a:cubicBezTo>
                  <a:cubicBezTo>
                    <a:pt x="597" y="1247"/>
                    <a:pt x="764" y="1101"/>
                    <a:pt x="790" y="874"/>
                  </a:cubicBezTo>
                  <a:cubicBezTo>
                    <a:pt x="820" y="605"/>
                    <a:pt x="720" y="365"/>
                    <a:pt x="577" y="146"/>
                  </a:cubicBezTo>
                  <a:cubicBezTo>
                    <a:pt x="513" y="49"/>
                    <a:pt x="449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10927157" y="2411112"/>
              <a:ext cx="135300" cy="190245"/>
            </a:xfrm>
            <a:custGeom>
              <a:rect b="b" l="l" r="r" t="t"/>
              <a:pathLst>
                <a:path extrusionOk="0" h="1153" w="820">
                  <a:moveTo>
                    <a:pt x="503" y="208"/>
                  </a:moveTo>
                  <a:cubicBezTo>
                    <a:pt x="580" y="388"/>
                    <a:pt x="606" y="567"/>
                    <a:pt x="573" y="754"/>
                  </a:cubicBezTo>
                  <a:cubicBezTo>
                    <a:pt x="552" y="865"/>
                    <a:pt x="490" y="922"/>
                    <a:pt x="407" y="922"/>
                  </a:cubicBezTo>
                  <a:cubicBezTo>
                    <a:pt x="400" y="922"/>
                    <a:pt x="393" y="921"/>
                    <a:pt x="386" y="921"/>
                  </a:cubicBezTo>
                  <a:cubicBezTo>
                    <a:pt x="280" y="910"/>
                    <a:pt x="227" y="834"/>
                    <a:pt x="227" y="704"/>
                  </a:cubicBezTo>
                  <a:cubicBezTo>
                    <a:pt x="231" y="547"/>
                    <a:pt x="334" y="358"/>
                    <a:pt x="503" y="208"/>
                  </a:cubicBezTo>
                  <a:close/>
                  <a:moveTo>
                    <a:pt x="560" y="0"/>
                  </a:moveTo>
                  <a:cubicBezTo>
                    <a:pt x="528" y="0"/>
                    <a:pt x="492" y="11"/>
                    <a:pt x="450" y="31"/>
                  </a:cubicBezTo>
                  <a:cubicBezTo>
                    <a:pt x="200" y="158"/>
                    <a:pt x="0" y="507"/>
                    <a:pt x="17" y="790"/>
                  </a:cubicBezTo>
                  <a:cubicBezTo>
                    <a:pt x="31" y="981"/>
                    <a:pt x="147" y="1110"/>
                    <a:pt x="334" y="1147"/>
                  </a:cubicBezTo>
                  <a:cubicBezTo>
                    <a:pt x="356" y="1151"/>
                    <a:pt x="379" y="1153"/>
                    <a:pt x="402" y="1153"/>
                  </a:cubicBezTo>
                  <a:cubicBezTo>
                    <a:pt x="544" y="1153"/>
                    <a:pt x="679" y="1071"/>
                    <a:pt x="737" y="927"/>
                  </a:cubicBezTo>
                  <a:cubicBezTo>
                    <a:pt x="820" y="624"/>
                    <a:pt x="746" y="268"/>
                    <a:pt x="690" y="115"/>
                  </a:cubicBezTo>
                  <a:cubicBezTo>
                    <a:pt x="660" y="35"/>
                    <a:pt x="617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36"/>
          <p:cNvGrpSpPr/>
          <p:nvPr/>
        </p:nvGrpSpPr>
        <p:grpSpPr>
          <a:xfrm>
            <a:off x="3501868" y="1556039"/>
            <a:ext cx="604741" cy="619811"/>
            <a:chOff x="4538114" y="8151246"/>
            <a:chExt cx="411164" cy="421439"/>
          </a:xfrm>
        </p:grpSpPr>
        <p:sp>
          <p:nvSpPr>
            <p:cNvPr id="659" name="Google Shape;659;p36"/>
            <p:cNvSpPr/>
            <p:nvPr/>
          </p:nvSpPr>
          <p:spPr>
            <a:xfrm>
              <a:off x="4538114" y="8218235"/>
              <a:ext cx="405410" cy="349268"/>
            </a:xfrm>
            <a:custGeom>
              <a:rect b="b" l="l" r="r" t="t"/>
              <a:pathLst>
                <a:path extrusionOk="0" h="4249" w="4932">
                  <a:moveTo>
                    <a:pt x="2524" y="1"/>
                  </a:moveTo>
                  <a:cubicBezTo>
                    <a:pt x="923" y="1"/>
                    <a:pt x="176" y="360"/>
                    <a:pt x="176" y="1076"/>
                  </a:cubicBezTo>
                  <a:cubicBezTo>
                    <a:pt x="176" y="1792"/>
                    <a:pt x="1" y="3125"/>
                    <a:pt x="1472" y="3964"/>
                  </a:cubicBezTo>
                  <a:cubicBezTo>
                    <a:pt x="1822" y="4164"/>
                    <a:pt x="2164" y="4249"/>
                    <a:pt x="2486" y="4249"/>
                  </a:cubicBezTo>
                  <a:cubicBezTo>
                    <a:pt x="3515" y="4249"/>
                    <a:pt x="4340" y="3384"/>
                    <a:pt x="4596" y="2691"/>
                  </a:cubicBezTo>
                  <a:cubicBezTo>
                    <a:pt x="4932" y="1779"/>
                    <a:pt x="4902" y="1056"/>
                    <a:pt x="4902" y="550"/>
                  </a:cubicBezTo>
                  <a:cubicBezTo>
                    <a:pt x="4902" y="44"/>
                    <a:pt x="3597" y="1"/>
                    <a:pt x="2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4541073" y="8158397"/>
              <a:ext cx="405246" cy="202294"/>
            </a:xfrm>
            <a:custGeom>
              <a:rect b="b" l="l" r="r" t="t"/>
              <a:pathLst>
                <a:path extrusionOk="0" h="2461" w="4930">
                  <a:moveTo>
                    <a:pt x="1984" y="1"/>
                  </a:moveTo>
                  <a:cubicBezTo>
                    <a:pt x="1941" y="1"/>
                    <a:pt x="1894" y="7"/>
                    <a:pt x="1843" y="20"/>
                  </a:cubicBezTo>
                  <a:cubicBezTo>
                    <a:pt x="1406" y="129"/>
                    <a:pt x="1393" y="462"/>
                    <a:pt x="1393" y="462"/>
                  </a:cubicBezTo>
                  <a:cubicBezTo>
                    <a:pt x="1393" y="462"/>
                    <a:pt x="1266" y="399"/>
                    <a:pt x="1114" y="399"/>
                  </a:cubicBezTo>
                  <a:cubicBezTo>
                    <a:pt x="1035" y="399"/>
                    <a:pt x="949" y="416"/>
                    <a:pt x="870" y="469"/>
                  </a:cubicBezTo>
                  <a:cubicBezTo>
                    <a:pt x="637" y="625"/>
                    <a:pt x="627" y="845"/>
                    <a:pt x="627" y="845"/>
                  </a:cubicBezTo>
                  <a:cubicBezTo>
                    <a:pt x="627" y="845"/>
                    <a:pt x="357" y="872"/>
                    <a:pt x="184" y="1045"/>
                  </a:cubicBezTo>
                  <a:cubicBezTo>
                    <a:pt x="14" y="1215"/>
                    <a:pt x="1" y="1671"/>
                    <a:pt x="260" y="1871"/>
                  </a:cubicBezTo>
                  <a:cubicBezTo>
                    <a:pt x="517" y="2067"/>
                    <a:pt x="880" y="2460"/>
                    <a:pt x="2442" y="2460"/>
                  </a:cubicBezTo>
                  <a:cubicBezTo>
                    <a:pt x="2465" y="2460"/>
                    <a:pt x="2492" y="2460"/>
                    <a:pt x="2518" y="2457"/>
                  </a:cubicBezTo>
                  <a:cubicBezTo>
                    <a:pt x="3168" y="2447"/>
                    <a:pt x="4383" y="2281"/>
                    <a:pt x="4693" y="1944"/>
                  </a:cubicBezTo>
                  <a:cubicBezTo>
                    <a:pt x="4809" y="1815"/>
                    <a:pt x="4872" y="1648"/>
                    <a:pt x="4892" y="1478"/>
                  </a:cubicBezTo>
                  <a:cubicBezTo>
                    <a:pt x="4929" y="1185"/>
                    <a:pt x="4832" y="885"/>
                    <a:pt x="4660" y="765"/>
                  </a:cubicBezTo>
                  <a:cubicBezTo>
                    <a:pt x="4533" y="681"/>
                    <a:pt x="4416" y="658"/>
                    <a:pt x="4326" y="658"/>
                  </a:cubicBezTo>
                  <a:cubicBezTo>
                    <a:pt x="4217" y="658"/>
                    <a:pt x="4147" y="692"/>
                    <a:pt x="4147" y="692"/>
                  </a:cubicBezTo>
                  <a:cubicBezTo>
                    <a:pt x="4147" y="692"/>
                    <a:pt x="4107" y="336"/>
                    <a:pt x="3804" y="279"/>
                  </a:cubicBezTo>
                  <a:cubicBezTo>
                    <a:pt x="3757" y="271"/>
                    <a:pt x="3712" y="267"/>
                    <a:pt x="3670" y="267"/>
                  </a:cubicBezTo>
                  <a:cubicBezTo>
                    <a:pt x="3438" y="267"/>
                    <a:pt x="3288" y="379"/>
                    <a:pt x="3288" y="379"/>
                  </a:cubicBezTo>
                  <a:cubicBezTo>
                    <a:pt x="3288" y="379"/>
                    <a:pt x="3224" y="103"/>
                    <a:pt x="2948" y="72"/>
                  </a:cubicBezTo>
                  <a:cubicBezTo>
                    <a:pt x="2934" y="71"/>
                    <a:pt x="2921" y="70"/>
                    <a:pt x="2907" y="70"/>
                  </a:cubicBezTo>
                  <a:cubicBezTo>
                    <a:pt x="2650" y="70"/>
                    <a:pt x="2425" y="323"/>
                    <a:pt x="2425" y="323"/>
                  </a:cubicBezTo>
                  <a:cubicBezTo>
                    <a:pt x="2425" y="323"/>
                    <a:pt x="2308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4538936" y="8151246"/>
              <a:ext cx="410342" cy="421439"/>
            </a:xfrm>
            <a:custGeom>
              <a:rect b="b" l="l" r="r" t="t"/>
              <a:pathLst>
                <a:path extrusionOk="0" h="5127" w="4992">
                  <a:moveTo>
                    <a:pt x="2002" y="158"/>
                  </a:moveTo>
                  <a:cubicBezTo>
                    <a:pt x="2040" y="158"/>
                    <a:pt x="2078" y="165"/>
                    <a:pt x="2115" y="179"/>
                  </a:cubicBezTo>
                  <a:cubicBezTo>
                    <a:pt x="2258" y="236"/>
                    <a:pt x="2328" y="419"/>
                    <a:pt x="2398" y="543"/>
                  </a:cubicBezTo>
                  <a:cubicBezTo>
                    <a:pt x="2533" y="401"/>
                    <a:pt x="2696" y="226"/>
                    <a:pt x="2909" y="226"/>
                  </a:cubicBezTo>
                  <a:cubicBezTo>
                    <a:pt x="2927" y="226"/>
                    <a:pt x="2945" y="227"/>
                    <a:pt x="2964" y="230"/>
                  </a:cubicBezTo>
                  <a:cubicBezTo>
                    <a:pt x="3179" y="258"/>
                    <a:pt x="3150" y="544"/>
                    <a:pt x="3323" y="544"/>
                  </a:cubicBezTo>
                  <a:cubicBezTo>
                    <a:pt x="3329" y="544"/>
                    <a:pt x="3336" y="544"/>
                    <a:pt x="3343" y="543"/>
                  </a:cubicBezTo>
                  <a:cubicBezTo>
                    <a:pt x="3477" y="527"/>
                    <a:pt x="3601" y="441"/>
                    <a:pt x="3729" y="441"/>
                  </a:cubicBezTo>
                  <a:cubicBezTo>
                    <a:pt x="3789" y="441"/>
                    <a:pt x="3849" y="460"/>
                    <a:pt x="3913" y="513"/>
                  </a:cubicBezTo>
                  <a:cubicBezTo>
                    <a:pt x="4036" y="616"/>
                    <a:pt x="3987" y="826"/>
                    <a:pt x="4166" y="843"/>
                  </a:cubicBezTo>
                  <a:cubicBezTo>
                    <a:pt x="4187" y="845"/>
                    <a:pt x="4207" y="846"/>
                    <a:pt x="4227" y="846"/>
                  </a:cubicBezTo>
                  <a:cubicBezTo>
                    <a:pt x="4295" y="846"/>
                    <a:pt x="4353" y="835"/>
                    <a:pt x="4409" y="835"/>
                  </a:cubicBezTo>
                  <a:cubicBezTo>
                    <a:pt x="4483" y="835"/>
                    <a:pt x="4554" y="854"/>
                    <a:pt x="4639" y="943"/>
                  </a:cubicBezTo>
                  <a:cubicBezTo>
                    <a:pt x="4786" y="1095"/>
                    <a:pt x="4838" y="1335"/>
                    <a:pt x="4812" y="1538"/>
                  </a:cubicBezTo>
                  <a:cubicBezTo>
                    <a:pt x="4749" y="2011"/>
                    <a:pt x="4356" y="2177"/>
                    <a:pt x="3939" y="2284"/>
                  </a:cubicBezTo>
                  <a:cubicBezTo>
                    <a:pt x="3502" y="2396"/>
                    <a:pt x="3017" y="2458"/>
                    <a:pt x="2531" y="2458"/>
                  </a:cubicBezTo>
                  <a:cubicBezTo>
                    <a:pt x="1972" y="2458"/>
                    <a:pt x="1412" y="2376"/>
                    <a:pt x="922" y="2191"/>
                  </a:cubicBezTo>
                  <a:cubicBezTo>
                    <a:pt x="590" y="2061"/>
                    <a:pt x="100" y="1848"/>
                    <a:pt x="174" y="1402"/>
                  </a:cubicBezTo>
                  <a:cubicBezTo>
                    <a:pt x="210" y="1178"/>
                    <a:pt x="370" y="1089"/>
                    <a:pt x="560" y="1019"/>
                  </a:cubicBezTo>
                  <a:cubicBezTo>
                    <a:pt x="736" y="952"/>
                    <a:pt x="733" y="806"/>
                    <a:pt x="856" y="676"/>
                  </a:cubicBezTo>
                  <a:cubicBezTo>
                    <a:pt x="931" y="601"/>
                    <a:pt x="1012" y="555"/>
                    <a:pt x="1115" y="555"/>
                  </a:cubicBezTo>
                  <a:cubicBezTo>
                    <a:pt x="1122" y="555"/>
                    <a:pt x="1129" y="555"/>
                    <a:pt x="1136" y="556"/>
                  </a:cubicBezTo>
                  <a:cubicBezTo>
                    <a:pt x="1222" y="559"/>
                    <a:pt x="1279" y="626"/>
                    <a:pt x="1352" y="636"/>
                  </a:cubicBezTo>
                  <a:cubicBezTo>
                    <a:pt x="1364" y="637"/>
                    <a:pt x="1375" y="638"/>
                    <a:pt x="1385" y="638"/>
                  </a:cubicBezTo>
                  <a:cubicBezTo>
                    <a:pt x="1517" y="638"/>
                    <a:pt x="1512" y="500"/>
                    <a:pt x="1609" y="379"/>
                  </a:cubicBezTo>
                  <a:cubicBezTo>
                    <a:pt x="1697" y="264"/>
                    <a:pt x="1849" y="158"/>
                    <a:pt x="2002" y="158"/>
                  </a:cubicBezTo>
                  <a:close/>
                  <a:moveTo>
                    <a:pt x="197" y="1958"/>
                  </a:moveTo>
                  <a:cubicBezTo>
                    <a:pt x="746" y="2479"/>
                    <a:pt x="1633" y="2627"/>
                    <a:pt x="2441" y="2627"/>
                  </a:cubicBezTo>
                  <a:cubicBezTo>
                    <a:pt x="2717" y="2627"/>
                    <a:pt x="2983" y="2610"/>
                    <a:pt x="3223" y="2584"/>
                  </a:cubicBezTo>
                  <a:cubicBezTo>
                    <a:pt x="3670" y="2537"/>
                    <a:pt x="4153" y="2457"/>
                    <a:pt x="4549" y="2231"/>
                  </a:cubicBezTo>
                  <a:cubicBezTo>
                    <a:pt x="4614" y="2193"/>
                    <a:pt x="4686" y="2115"/>
                    <a:pt x="4743" y="2115"/>
                  </a:cubicBezTo>
                  <a:cubicBezTo>
                    <a:pt x="4756" y="2115"/>
                    <a:pt x="4768" y="2119"/>
                    <a:pt x="4779" y="2128"/>
                  </a:cubicBezTo>
                  <a:cubicBezTo>
                    <a:pt x="4822" y="2161"/>
                    <a:pt x="4779" y="2368"/>
                    <a:pt x="4772" y="2417"/>
                  </a:cubicBezTo>
                  <a:cubicBezTo>
                    <a:pt x="4759" y="2611"/>
                    <a:pt x="4726" y="2804"/>
                    <a:pt x="4679" y="2993"/>
                  </a:cubicBezTo>
                  <a:cubicBezTo>
                    <a:pt x="4479" y="3753"/>
                    <a:pt x="3950" y="4485"/>
                    <a:pt x="3211" y="4795"/>
                  </a:cubicBezTo>
                  <a:cubicBezTo>
                    <a:pt x="2967" y="4897"/>
                    <a:pt x="2715" y="4945"/>
                    <a:pt x="2466" y="4945"/>
                  </a:cubicBezTo>
                  <a:cubicBezTo>
                    <a:pt x="1911" y="4945"/>
                    <a:pt x="1370" y="4705"/>
                    <a:pt x="970" y="4289"/>
                  </a:cubicBezTo>
                  <a:cubicBezTo>
                    <a:pt x="380" y="3676"/>
                    <a:pt x="143" y="2794"/>
                    <a:pt x="197" y="1958"/>
                  </a:cubicBezTo>
                  <a:close/>
                  <a:moveTo>
                    <a:pt x="2018" y="0"/>
                  </a:moveTo>
                  <a:cubicBezTo>
                    <a:pt x="1972" y="0"/>
                    <a:pt x="1925" y="6"/>
                    <a:pt x="1878" y="16"/>
                  </a:cubicBezTo>
                  <a:cubicBezTo>
                    <a:pt x="1695" y="56"/>
                    <a:pt x="1582" y="163"/>
                    <a:pt x="1475" y="310"/>
                  </a:cubicBezTo>
                  <a:cubicBezTo>
                    <a:pt x="1459" y="336"/>
                    <a:pt x="1445" y="359"/>
                    <a:pt x="1429" y="383"/>
                  </a:cubicBezTo>
                  <a:cubicBezTo>
                    <a:pt x="1385" y="436"/>
                    <a:pt x="1339" y="473"/>
                    <a:pt x="1339" y="473"/>
                  </a:cubicBezTo>
                  <a:cubicBezTo>
                    <a:pt x="1339" y="473"/>
                    <a:pt x="1165" y="403"/>
                    <a:pt x="1085" y="403"/>
                  </a:cubicBezTo>
                  <a:cubicBezTo>
                    <a:pt x="1083" y="403"/>
                    <a:pt x="1081" y="403"/>
                    <a:pt x="1079" y="403"/>
                  </a:cubicBezTo>
                  <a:cubicBezTo>
                    <a:pt x="816" y="423"/>
                    <a:pt x="673" y="636"/>
                    <a:pt x="600" y="869"/>
                  </a:cubicBezTo>
                  <a:cubicBezTo>
                    <a:pt x="397" y="892"/>
                    <a:pt x="254" y="959"/>
                    <a:pt x="143" y="1138"/>
                  </a:cubicBezTo>
                  <a:cubicBezTo>
                    <a:pt x="0" y="1362"/>
                    <a:pt x="74" y="1528"/>
                    <a:pt x="97" y="1762"/>
                  </a:cubicBezTo>
                  <a:cubicBezTo>
                    <a:pt x="126" y="2018"/>
                    <a:pt x="31" y="2294"/>
                    <a:pt x="51" y="2561"/>
                  </a:cubicBezTo>
                  <a:cubicBezTo>
                    <a:pt x="70" y="2827"/>
                    <a:pt x="130" y="3090"/>
                    <a:pt x="214" y="3347"/>
                  </a:cubicBezTo>
                  <a:cubicBezTo>
                    <a:pt x="483" y="4159"/>
                    <a:pt x="1113" y="4865"/>
                    <a:pt x="1969" y="5071"/>
                  </a:cubicBezTo>
                  <a:cubicBezTo>
                    <a:pt x="2124" y="5109"/>
                    <a:pt x="2279" y="5127"/>
                    <a:pt x="2433" y="5127"/>
                  </a:cubicBezTo>
                  <a:cubicBezTo>
                    <a:pt x="3206" y="5127"/>
                    <a:pt x="3930" y="4676"/>
                    <a:pt x="4373" y="4039"/>
                  </a:cubicBezTo>
                  <a:cubicBezTo>
                    <a:pt x="4629" y="3673"/>
                    <a:pt x="4802" y="3256"/>
                    <a:pt x="4889" y="2821"/>
                  </a:cubicBezTo>
                  <a:cubicBezTo>
                    <a:pt x="4975" y="2371"/>
                    <a:pt x="4949" y="1911"/>
                    <a:pt x="4978" y="1462"/>
                  </a:cubicBezTo>
                  <a:cubicBezTo>
                    <a:pt x="4992" y="1252"/>
                    <a:pt x="4912" y="1035"/>
                    <a:pt x="4792" y="859"/>
                  </a:cubicBezTo>
                  <a:cubicBezTo>
                    <a:pt x="4671" y="686"/>
                    <a:pt x="4480" y="649"/>
                    <a:pt x="4341" y="649"/>
                  </a:cubicBezTo>
                  <a:cubicBezTo>
                    <a:pt x="4238" y="649"/>
                    <a:pt x="4162" y="669"/>
                    <a:pt x="4162" y="669"/>
                  </a:cubicBezTo>
                  <a:cubicBezTo>
                    <a:pt x="4162" y="669"/>
                    <a:pt x="4136" y="526"/>
                    <a:pt x="4113" y="493"/>
                  </a:cubicBezTo>
                  <a:cubicBezTo>
                    <a:pt x="4073" y="430"/>
                    <a:pt x="4022" y="379"/>
                    <a:pt x="3956" y="343"/>
                  </a:cubicBezTo>
                  <a:cubicBezTo>
                    <a:pt x="3878" y="302"/>
                    <a:pt x="3791" y="283"/>
                    <a:pt x="3703" y="283"/>
                  </a:cubicBezTo>
                  <a:cubicBezTo>
                    <a:pt x="3578" y="283"/>
                    <a:pt x="3451" y="321"/>
                    <a:pt x="3347" y="386"/>
                  </a:cubicBezTo>
                  <a:cubicBezTo>
                    <a:pt x="3270" y="168"/>
                    <a:pt x="3120" y="75"/>
                    <a:pt x="2945" y="75"/>
                  </a:cubicBezTo>
                  <a:cubicBezTo>
                    <a:pt x="2848" y="75"/>
                    <a:pt x="2742" y="104"/>
                    <a:pt x="2637" y="156"/>
                  </a:cubicBezTo>
                  <a:cubicBezTo>
                    <a:pt x="2565" y="194"/>
                    <a:pt x="2509" y="241"/>
                    <a:pt x="2450" y="241"/>
                  </a:cubicBezTo>
                  <a:cubicBezTo>
                    <a:pt x="2436" y="241"/>
                    <a:pt x="2422" y="239"/>
                    <a:pt x="2408" y="233"/>
                  </a:cubicBezTo>
                  <a:cubicBezTo>
                    <a:pt x="2361" y="216"/>
                    <a:pt x="2315" y="110"/>
                    <a:pt x="2264" y="76"/>
                  </a:cubicBezTo>
                  <a:cubicBezTo>
                    <a:pt x="2188" y="22"/>
                    <a:pt x="2105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4708588" y="8233277"/>
              <a:ext cx="180100" cy="91571"/>
            </a:xfrm>
            <a:custGeom>
              <a:rect b="b" l="l" r="r" t="t"/>
              <a:pathLst>
                <a:path extrusionOk="0" h="1114" w="2191">
                  <a:moveTo>
                    <a:pt x="1621" y="0"/>
                  </a:moveTo>
                  <a:cubicBezTo>
                    <a:pt x="1601" y="0"/>
                    <a:pt x="1581" y="2"/>
                    <a:pt x="1563" y="5"/>
                  </a:cubicBezTo>
                  <a:cubicBezTo>
                    <a:pt x="1236" y="54"/>
                    <a:pt x="1076" y="274"/>
                    <a:pt x="979" y="567"/>
                  </a:cubicBezTo>
                  <a:cubicBezTo>
                    <a:pt x="864" y="531"/>
                    <a:pt x="749" y="499"/>
                    <a:pt x="637" y="499"/>
                  </a:cubicBezTo>
                  <a:cubicBezTo>
                    <a:pt x="543" y="499"/>
                    <a:pt x="451" y="521"/>
                    <a:pt x="360" y="580"/>
                  </a:cubicBezTo>
                  <a:cubicBezTo>
                    <a:pt x="224" y="667"/>
                    <a:pt x="0" y="980"/>
                    <a:pt x="194" y="1113"/>
                  </a:cubicBezTo>
                  <a:cubicBezTo>
                    <a:pt x="267" y="904"/>
                    <a:pt x="357" y="684"/>
                    <a:pt x="607" y="657"/>
                  </a:cubicBezTo>
                  <a:cubicBezTo>
                    <a:pt x="623" y="655"/>
                    <a:pt x="638" y="654"/>
                    <a:pt x="653" y="654"/>
                  </a:cubicBezTo>
                  <a:cubicBezTo>
                    <a:pt x="746" y="654"/>
                    <a:pt x="827" y="686"/>
                    <a:pt x="913" y="727"/>
                  </a:cubicBezTo>
                  <a:cubicBezTo>
                    <a:pt x="974" y="755"/>
                    <a:pt x="1012" y="777"/>
                    <a:pt x="1040" y="777"/>
                  </a:cubicBezTo>
                  <a:cubicBezTo>
                    <a:pt x="1072" y="777"/>
                    <a:pt x="1091" y="749"/>
                    <a:pt x="1119" y="670"/>
                  </a:cubicBezTo>
                  <a:cubicBezTo>
                    <a:pt x="1196" y="460"/>
                    <a:pt x="1236" y="287"/>
                    <a:pt x="1469" y="197"/>
                  </a:cubicBezTo>
                  <a:cubicBezTo>
                    <a:pt x="1532" y="173"/>
                    <a:pt x="1587" y="163"/>
                    <a:pt x="1637" y="163"/>
                  </a:cubicBezTo>
                  <a:cubicBezTo>
                    <a:pt x="1796" y="163"/>
                    <a:pt x="1901" y="273"/>
                    <a:pt x="2022" y="417"/>
                  </a:cubicBezTo>
                  <a:cubicBezTo>
                    <a:pt x="2190" y="167"/>
                    <a:pt x="1849" y="0"/>
                    <a:pt x="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4617762" y="8247744"/>
              <a:ext cx="126013" cy="31565"/>
            </a:xfrm>
            <a:custGeom>
              <a:rect b="b" l="l" r="r" t="t"/>
              <a:pathLst>
                <a:path extrusionOk="0" h="384" w="1533">
                  <a:moveTo>
                    <a:pt x="377" y="0"/>
                  </a:moveTo>
                  <a:cubicBezTo>
                    <a:pt x="354" y="0"/>
                    <a:pt x="330" y="3"/>
                    <a:pt x="303" y="8"/>
                  </a:cubicBezTo>
                  <a:cubicBezTo>
                    <a:pt x="160" y="35"/>
                    <a:pt x="0" y="135"/>
                    <a:pt x="37" y="298"/>
                  </a:cubicBezTo>
                  <a:cubicBezTo>
                    <a:pt x="140" y="224"/>
                    <a:pt x="245" y="152"/>
                    <a:pt x="372" y="152"/>
                  </a:cubicBezTo>
                  <a:cubicBezTo>
                    <a:pt x="393" y="152"/>
                    <a:pt x="414" y="154"/>
                    <a:pt x="437" y="158"/>
                  </a:cubicBezTo>
                  <a:cubicBezTo>
                    <a:pt x="573" y="181"/>
                    <a:pt x="680" y="381"/>
                    <a:pt x="796" y="384"/>
                  </a:cubicBezTo>
                  <a:cubicBezTo>
                    <a:pt x="873" y="384"/>
                    <a:pt x="999" y="204"/>
                    <a:pt x="1113" y="188"/>
                  </a:cubicBezTo>
                  <a:cubicBezTo>
                    <a:pt x="1137" y="184"/>
                    <a:pt x="1162" y="182"/>
                    <a:pt x="1186" y="182"/>
                  </a:cubicBezTo>
                  <a:cubicBezTo>
                    <a:pt x="1276" y="182"/>
                    <a:pt x="1363" y="205"/>
                    <a:pt x="1453" y="205"/>
                  </a:cubicBezTo>
                  <a:cubicBezTo>
                    <a:pt x="1479" y="205"/>
                    <a:pt x="1505" y="203"/>
                    <a:pt x="1532" y="198"/>
                  </a:cubicBezTo>
                  <a:cubicBezTo>
                    <a:pt x="1472" y="70"/>
                    <a:pt x="1309" y="31"/>
                    <a:pt x="1175" y="31"/>
                  </a:cubicBezTo>
                  <a:cubicBezTo>
                    <a:pt x="1170" y="31"/>
                    <a:pt x="1164" y="31"/>
                    <a:pt x="1159" y="32"/>
                  </a:cubicBezTo>
                  <a:cubicBezTo>
                    <a:pt x="1029" y="35"/>
                    <a:pt x="881" y="150"/>
                    <a:pt x="784" y="150"/>
                  </a:cubicBezTo>
                  <a:cubicBezTo>
                    <a:pt x="776" y="150"/>
                    <a:pt x="769" y="150"/>
                    <a:pt x="763" y="148"/>
                  </a:cubicBezTo>
                  <a:cubicBezTo>
                    <a:pt x="612" y="113"/>
                    <a:pt x="529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837554" y="8284156"/>
              <a:ext cx="16769" cy="10522"/>
            </a:xfrm>
            <a:custGeom>
              <a:rect b="b" l="l" r="r" t="t"/>
              <a:pathLst>
                <a:path extrusionOk="0" h="128" w="204">
                  <a:moveTo>
                    <a:pt x="110" y="1"/>
                  </a:moveTo>
                  <a:cubicBezTo>
                    <a:pt x="50" y="1"/>
                    <a:pt x="0" y="128"/>
                    <a:pt x="100" y="128"/>
                  </a:cubicBezTo>
                  <a:cubicBezTo>
                    <a:pt x="203" y="128"/>
                    <a:pt x="17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618748" y="8290321"/>
              <a:ext cx="9371" cy="7562"/>
            </a:xfrm>
            <a:custGeom>
              <a:rect b="b" l="l" r="r" t="t"/>
              <a:pathLst>
                <a:path extrusionOk="0" h="92" w="114">
                  <a:moveTo>
                    <a:pt x="41" y="0"/>
                  </a:moveTo>
                  <a:cubicBezTo>
                    <a:pt x="19" y="0"/>
                    <a:pt x="0" y="13"/>
                    <a:pt x="5" y="46"/>
                  </a:cubicBezTo>
                  <a:cubicBezTo>
                    <a:pt x="9" y="80"/>
                    <a:pt x="29" y="92"/>
                    <a:pt x="51" y="92"/>
                  </a:cubicBezTo>
                  <a:cubicBezTo>
                    <a:pt x="81" y="92"/>
                    <a:pt x="113" y="69"/>
                    <a:pt x="111" y="46"/>
                  </a:cubicBezTo>
                  <a:cubicBezTo>
                    <a:pt x="108" y="21"/>
                    <a:pt x="7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83304" y="8210016"/>
              <a:ext cx="9124" cy="9289"/>
            </a:xfrm>
            <a:custGeom>
              <a:rect b="b" l="l" r="r" t="t"/>
              <a:pathLst>
                <a:path extrusionOk="0" h="113" w="111">
                  <a:moveTo>
                    <a:pt x="54" y="1"/>
                  </a:moveTo>
                  <a:cubicBezTo>
                    <a:pt x="27" y="1"/>
                    <a:pt x="1" y="18"/>
                    <a:pt x="1" y="61"/>
                  </a:cubicBezTo>
                  <a:cubicBezTo>
                    <a:pt x="1" y="98"/>
                    <a:pt x="21" y="112"/>
                    <a:pt x="43" y="112"/>
                  </a:cubicBezTo>
                  <a:cubicBezTo>
                    <a:pt x="74" y="112"/>
                    <a:pt x="110" y="85"/>
                    <a:pt x="110" y="51"/>
                  </a:cubicBezTo>
                  <a:cubicBezTo>
                    <a:pt x="110" y="20"/>
                    <a:pt x="82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36"/>
          <p:cNvGrpSpPr/>
          <p:nvPr/>
        </p:nvGrpSpPr>
        <p:grpSpPr>
          <a:xfrm>
            <a:off x="714725" y="534884"/>
            <a:ext cx="7714275" cy="4073816"/>
            <a:chOff x="714725" y="534884"/>
            <a:chExt cx="7714275" cy="4073816"/>
          </a:xfrm>
        </p:grpSpPr>
        <p:sp>
          <p:nvSpPr>
            <p:cNvPr id="668" name="Google Shape;668;p36"/>
            <p:cNvSpPr/>
            <p:nvPr/>
          </p:nvSpPr>
          <p:spPr>
            <a:xfrm rot="-5400000">
              <a:off x="2215921" y="-966312"/>
              <a:ext cx="1807516" cy="4809908"/>
            </a:xfrm>
            <a:custGeom>
              <a:rect b="b" l="l" r="r" t="t"/>
              <a:pathLst>
                <a:path extrusionOk="0" h="121424" w="153733">
                  <a:moveTo>
                    <a:pt x="0" y="121424"/>
                  </a:moveTo>
                  <a:lnTo>
                    <a:pt x="0" y="126"/>
                  </a:lnTo>
                  <a:lnTo>
                    <a:pt x="137410" y="0"/>
                  </a:lnTo>
                  <a:lnTo>
                    <a:pt x="153733" y="121285"/>
                  </a:ln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669" name="Google Shape;669;p36"/>
            <p:cNvPicPr preferRelativeResize="0"/>
            <p:nvPr/>
          </p:nvPicPr>
          <p:blipFill rotWithShape="1">
            <a:blip r:embed="rId3">
              <a:alphaModFix/>
            </a:blip>
            <a:srcRect b="56075" l="49545" r="7948" t="9392"/>
            <a:stretch/>
          </p:blipFill>
          <p:spPr>
            <a:xfrm>
              <a:off x="5670925" y="550200"/>
              <a:ext cx="2757975" cy="1776176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70" name="Google Shape;670;p36"/>
            <p:cNvSpPr/>
            <p:nvPr/>
          </p:nvSpPr>
          <p:spPr>
            <a:xfrm>
              <a:off x="715100" y="2454100"/>
              <a:ext cx="7713900" cy="21546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36"/>
          <p:cNvSpPr txBox="1"/>
          <p:nvPr>
            <p:ph type="title"/>
          </p:nvPr>
        </p:nvSpPr>
        <p:spPr>
          <a:xfrm>
            <a:off x="1276350" y="2724441"/>
            <a:ext cx="65913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2" name="Google Shape;672;p36"/>
          <p:cNvSpPr/>
          <p:nvPr/>
        </p:nvSpPr>
        <p:spPr>
          <a:xfrm>
            <a:off x="5252775" y="736987"/>
            <a:ext cx="1733700" cy="11559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WHAT CAN IT DO?</a:t>
            </a:r>
            <a:endParaRPr sz="300"/>
          </a:p>
        </p:txBody>
      </p:sp>
      <p:sp>
        <p:nvSpPr>
          <p:cNvPr id="673" name="Google Shape;673;p36"/>
          <p:cNvSpPr txBox="1"/>
          <p:nvPr>
            <p:ph idx="4294967295" type="title"/>
          </p:nvPr>
        </p:nvSpPr>
        <p:spPr>
          <a:xfrm>
            <a:off x="511025" y="2622750"/>
            <a:ext cx="14916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2743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03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/>
          <p:nvPr>
            <p:ph type="title"/>
          </p:nvPr>
        </p:nvSpPr>
        <p:spPr>
          <a:xfrm>
            <a:off x="1169600" y="2063850"/>
            <a:ext cx="20364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  <p:sp>
        <p:nvSpPr>
          <p:cNvPr id="679" name="Google Shape;679;p37"/>
          <p:cNvSpPr txBox="1"/>
          <p:nvPr>
            <p:ph idx="2" type="title"/>
          </p:nvPr>
        </p:nvSpPr>
        <p:spPr>
          <a:xfrm>
            <a:off x="3553798" y="2063850"/>
            <a:ext cx="20364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/ LOGOUT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7"/>
          <p:cNvSpPr txBox="1"/>
          <p:nvPr>
            <p:ph idx="4" type="title"/>
          </p:nvPr>
        </p:nvSpPr>
        <p:spPr>
          <a:xfrm>
            <a:off x="1169600" y="3906475"/>
            <a:ext cx="20364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HISTORY</a:t>
            </a:r>
            <a:endParaRPr/>
          </a:p>
        </p:txBody>
      </p:sp>
      <p:sp>
        <p:nvSpPr>
          <p:cNvPr id="681" name="Google Shape;681;p37"/>
          <p:cNvSpPr txBox="1"/>
          <p:nvPr>
            <p:ph idx="6" type="title"/>
          </p:nvPr>
        </p:nvSpPr>
        <p:spPr>
          <a:xfrm>
            <a:off x="3553798" y="3906475"/>
            <a:ext cx="20364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CART</a:t>
            </a:r>
            <a:endParaRPr/>
          </a:p>
        </p:txBody>
      </p:sp>
      <p:sp>
        <p:nvSpPr>
          <p:cNvPr id="682" name="Google Shape;682;p37"/>
          <p:cNvSpPr txBox="1"/>
          <p:nvPr>
            <p:ph idx="8" type="title"/>
          </p:nvPr>
        </p:nvSpPr>
        <p:spPr>
          <a:xfrm>
            <a:off x="5938002" y="2063850"/>
            <a:ext cx="2036400" cy="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PASSWORD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7"/>
          <p:cNvSpPr txBox="1"/>
          <p:nvPr>
            <p:ph idx="13" type="title"/>
          </p:nvPr>
        </p:nvSpPr>
        <p:spPr>
          <a:xfrm>
            <a:off x="5938002" y="3906475"/>
            <a:ext cx="20364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684" name="Google Shape;684;p3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1825408" y="32258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6" name="Google Shape;686;p37"/>
          <p:cNvSpPr/>
          <p:nvPr/>
        </p:nvSpPr>
        <p:spPr>
          <a:xfrm>
            <a:off x="1825408" y="13842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7" name="Google Shape;687;p37"/>
          <p:cNvSpPr/>
          <p:nvPr/>
        </p:nvSpPr>
        <p:spPr>
          <a:xfrm>
            <a:off x="4209608" y="32258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8" name="Google Shape;688;p37"/>
          <p:cNvSpPr/>
          <p:nvPr/>
        </p:nvSpPr>
        <p:spPr>
          <a:xfrm>
            <a:off x="4209608" y="13842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89" name="Google Shape;689;p37"/>
          <p:cNvSpPr/>
          <p:nvPr/>
        </p:nvSpPr>
        <p:spPr>
          <a:xfrm>
            <a:off x="6593808" y="32258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0" name="Google Shape;690;p37"/>
          <p:cNvSpPr/>
          <p:nvPr/>
        </p:nvSpPr>
        <p:spPr>
          <a:xfrm>
            <a:off x="6593808" y="1384224"/>
            <a:ext cx="724800" cy="572700"/>
          </a:xfrm>
          <a:prstGeom prst="wedgeEllipseCallout">
            <a:avLst>
              <a:gd fmla="val -51434" name="adj1"/>
              <a:gd fmla="val 48872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91" name="Google Shape;691;p37"/>
          <p:cNvGrpSpPr/>
          <p:nvPr/>
        </p:nvGrpSpPr>
        <p:grpSpPr>
          <a:xfrm>
            <a:off x="6742475" y="3334269"/>
            <a:ext cx="381774" cy="343439"/>
            <a:chOff x="400262" y="3566219"/>
            <a:chExt cx="381774" cy="343439"/>
          </a:xfrm>
        </p:grpSpPr>
        <p:sp>
          <p:nvSpPr>
            <p:cNvPr id="692" name="Google Shape;692;p37"/>
            <p:cNvSpPr/>
            <p:nvPr/>
          </p:nvSpPr>
          <p:spPr>
            <a:xfrm>
              <a:off x="557981" y="3635718"/>
              <a:ext cx="30258" cy="52964"/>
            </a:xfrm>
            <a:custGeom>
              <a:rect b="b" l="l" r="r" t="t"/>
              <a:pathLst>
                <a:path extrusionOk="0" h="1829" w="1045">
                  <a:moveTo>
                    <a:pt x="491" y="366"/>
                  </a:moveTo>
                  <a:lnTo>
                    <a:pt x="491" y="703"/>
                  </a:lnTo>
                  <a:cubicBezTo>
                    <a:pt x="390" y="664"/>
                    <a:pt x="313" y="621"/>
                    <a:pt x="308" y="520"/>
                  </a:cubicBezTo>
                  <a:cubicBezTo>
                    <a:pt x="308" y="438"/>
                    <a:pt x="381" y="385"/>
                    <a:pt x="491" y="366"/>
                  </a:cubicBezTo>
                  <a:close/>
                  <a:moveTo>
                    <a:pt x="607" y="1049"/>
                  </a:moveTo>
                  <a:cubicBezTo>
                    <a:pt x="703" y="1093"/>
                    <a:pt x="775" y="1155"/>
                    <a:pt x="775" y="1256"/>
                  </a:cubicBezTo>
                  <a:cubicBezTo>
                    <a:pt x="775" y="1362"/>
                    <a:pt x="703" y="1420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6"/>
                  </a:lnTo>
                  <a:cubicBezTo>
                    <a:pt x="251" y="145"/>
                    <a:pt x="44" y="265"/>
                    <a:pt x="44" y="549"/>
                  </a:cubicBezTo>
                  <a:cubicBezTo>
                    <a:pt x="44" y="838"/>
                    <a:pt x="270" y="924"/>
                    <a:pt x="472" y="996"/>
                  </a:cubicBezTo>
                  <a:lnTo>
                    <a:pt x="472" y="1439"/>
                  </a:lnTo>
                  <a:cubicBezTo>
                    <a:pt x="275" y="1420"/>
                    <a:pt x="212" y="1275"/>
                    <a:pt x="126" y="1275"/>
                  </a:cubicBezTo>
                  <a:cubicBezTo>
                    <a:pt x="58" y="1275"/>
                    <a:pt x="0" y="1372"/>
                    <a:pt x="0" y="1429"/>
                  </a:cubicBezTo>
                  <a:cubicBezTo>
                    <a:pt x="0" y="1555"/>
                    <a:pt x="203" y="1699"/>
                    <a:pt x="472" y="1704"/>
                  </a:cubicBezTo>
                  <a:lnTo>
                    <a:pt x="472" y="1713"/>
                  </a:lnTo>
                  <a:lnTo>
                    <a:pt x="472" y="1771"/>
                  </a:lnTo>
                  <a:cubicBezTo>
                    <a:pt x="472" y="1800"/>
                    <a:pt x="510" y="1829"/>
                    <a:pt x="544" y="1829"/>
                  </a:cubicBezTo>
                  <a:cubicBezTo>
                    <a:pt x="583" y="1829"/>
                    <a:pt x="621" y="1800"/>
                    <a:pt x="621" y="1771"/>
                  </a:cubicBezTo>
                  <a:lnTo>
                    <a:pt x="621" y="1704"/>
                  </a:lnTo>
                  <a:cubicBezTo>
                    <a:pt x="871" y="1660"/>
                    <a:pt x="1045" y="1506"/>
                    <a:pt x="1045" y="1232"/>
                  </a:cubicBezTo>
                  <a:cubicBezTo>
                    <a:pt x="1045" y="929"/>
                    <a:pt x="818" y="828"/>
                    <a:pt x="621" y="756"/>
                  </a:cubicBezTo>
                  <a:lnTo>
                    <a:pt x="621" y="366"/>
                  </a:lnTo>
                  <a:cubicBezTo>
                    <a:pt x="770" y="376"/>
                    <a:pt x="823" y="448"/>
                    <a:pt x="886" y="448"/>
                  </a:cubicBezTo>
                  <a:cubicBezTo>
                    <a:pt x="968" y="448"/>
                    <a:pt x="1006" y="342"/>
                    <a:pt x="1006" y="294"/>
                  </a:cubicBezTo>
                  <a:cubicBezTo>
                    <a:pt x="1006" y="164"/>
                    <a:pt x="770" y="121"/>
                    <a:pt x="626" y="116"/>
                  </a:cubicBezTo>
                  <a:lnTo>
                    <a:pt x="626" y="58"/>
                  </a:lnTo>
                  <a:cubicBezTo>
                    <a:pt x="626" y="29"/>
                    <a:pt x="592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645744" y="3602706"/>
              <a:ext cx="30142" cy="52819"/>
            </a:xfrm>
            <a:custGeom>
              <a:rect b="b" l="l" r="r" t="t"/>
              <a:pathLst>
                <a:path extrusionOk="0" h="1824" w="1041">
                  <a:moveTo>
                    <a:pt x="492" y="366"/>
                  </a:moveTo>
                  <a:lnTo>
                    <a:pt x="492" y="703"/>
                  </a:lnTo>
                  <a:cubicBezTo>
                    <a:pt x="386" y="659"/>
                    <a:pt x="314" y="621"/>
                    <a:pt x="309" y="520"/>
                  </a:cubicBezTo>
                  <a:cubicBezTo>
                    <a:pt x="309" y="438"/>
                    <a:pt x="376" y="385"/>
                    <a:pt x="492" y="366"/>
                  </a:cubicBezTo>
                  <a:close/>
                  <a:moveTo>
                    <a:pt x="607" y="1049"/>
                  </a:moveTo>
                  <a:cubicBezTo>
                    <a:pt x="699" y="1092"/>
                    <a:pt x="771" y="1155"/>
                    <a:pt x="771" y="1256"/>
                  </a:cubicBezTo>
                  <a:cubicBezTo>
                    <a:pt x="771" y="1362"/>
                    <a:pt x="703" y="1419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5"/>
                  </a:lnTo>
                  <a:cubicBezTo>
                    <a:pt x="251" y="144"/>
                    <a:pt x="39" y="265"/>
                    <a:pt x="39" y="549"/>
                  </a:cubicBezTo>
                  <a:cubicBezTo>
                    <a:pt x="39" y="832"/>
                    <a:pt x="270" y="919"/>
                    <a:pt x="472" y="996"/>
                  </a:cubicBezTo>
                  <a:lnTo>
                    <a:pt x="472" y="1439"/>
                  </a:lnTo>
                  <a:cubicBezTo>
                    <a:pt x="275" y="1415"/>
                    <a:pt x="208" y="1270"/>
                    <a:pt x="126" y="1270"/>
                  </a:cubicBezTo>
                  <a:cubicBezTo>
                    <a:pt x="54" y="1270"/>
                    <a:pt x="1" y="1367"/>
                    <a:pt x="1" y="1429"/>
                  </a:cubicBezTo>
                  <a:cubicBezTo>
                    <a:pt x="1" y="1554"/>
                    <a:pt x="203" y="1699"/>
                    <a:pt x="472" y="1703"/>
                  </a:cubicBezTo>
                  <a:lnTo>
                    <a:pt x="468" y="1708"/>
                  </a:lnTo>
                  <a:lnTo>
                    <a:pt x="468" y="1771"/>
                  </a:lnTo>
                  <a:cubicBezTo>
                    <a:pt x="468" y="1800"/>
                    <a:pt x="506" y="1824"/>
                    <a:pt x="545" y="1824"/>
                  </a:cubicBezTo>
                  <a:cubicBezTo>
                    <a:pt x="583" y="1824"/>
                    <a:pt x="622" y="1800"/>
                    <a:pt x="622" y="1771"/>
                  </a:cubicBezTo>
                  <a:lnTo>
                    <a:pt x="622" y="1703"/>
                  </a:lnTo>
                  <a:cubicBezTo>
                    <a:pt x="872" y="1660"/>
                    <a:pt x="1040" y="1501"/>
                    <a:pt x="1040" y="1232"/>
                  </a:cubicBezTo>
                  <a:cubicBezTo>
                    <a:pt x="1040" y="929"/>
                    <a:pt x="819" y="828"/>
                    <a:pt x="622" y="755"/>
                  </a:cubicBezTo>
                  <a:lnTo>
                    <a:pt x="622" y="361"/>
                  </a:lnTo>
                  <a:cubicBezTo>
                    <a:pt x="771" y="375"/>
                    <a:pt x="824" y="443"/>
                    <a:pt x="881" y="443"/>
                  </a:cubicBezTo>
                  <a:cubicBezTo>
                    <a:pt x="968" y="443"/>
                    <a:pt x="1002" y="342"/>
                    <a:pt x="1002" y="294"/>
                  </a:cubicBezTo>
                  <a:cubicBezTo>
                    <a:pt x="1002" y="164"/>
                    <a:pt x="766" y="120"/>
                    <a:pt x="622" y="115"/>
                  </a:cubicBezTo>
                  <a:lnTo>
                    <a:pt x="622" y="58"/>
                  </a:lnTo>
                  <a:cubicBezTo>
                    <a:pt x="622" y="29"/>
                    <a:pt x="588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645744" y="3602706"/>
              <a:ext cx="30142" cy="52819"/>
            </a:xfrm>
            <a:custGeom>
              <a:rect b="b" l="l" r="r" t="t"/>
              <a:pathLst>
                <a:path extrusionOk="0" h="1824" w="1041">
                  <a:moveTo>
                    <a:pt x="492" y="366"/>
                  </a:moveTo>
                  <a:lnTo>
                    <a:pt x="492" y="703"/>
                  </a:lnTo>
                  <a:cubicBezTo>
                    <a:pt x="386" y="659"/>
                    <a:pt x="314" y="621"/>
                    <a:pt x="309" y="520"/>
                  </a:cubicBezTo>
                  <a:cubicBezTo>
                    <a:pt x="309" y="438"/>
                    <a:pt x="376" y="385"/>
                    <a:pt x="492" y="366"/>
                  </a:cubicBezTo>
                  <a:close/>
                  <a:moveTo>
                    <a:pt x="607" y="1049"/>
                  </a:moveTo>
                  <a:cubicBezTo>
                    <a:pt x="699" y="1092"/>
                    <a:pt x="771" y="1155"/>
                    <a:pt x="771" y="1256"/>
                  </a:cubicBezTo>
                  <a:cubicBezTo>
                    <a:pt x="771" y="1362"/>
                    <a:pt x="703" y="1419"/>
                    <a:pt x="607" y="1439"/>
                  </a:cubicBezTo>
                  <a:lnTo>
                    <a:pt x="607" y="1049"/>
                  </a:lnTo>
                  <a:close/>
                  <a:moveTo>
                    <a:pt x="549" y="0"/>
                  </a:moveTo>
                  <a:cubicBezTo>
                    <a:pt x="506" y="0"/>
                    <a:pt x="472" y="29"/>
                    <a:pt x="472" y="58"/>
                  </a:cubicBezTo>
                  <a:lnTo>
                    <a:pt x="472" y="115"/>
                  </a:lnTo>
                  <a:cubicBezTo>
                    <a:pt x="251" y="144"/>
                    <a:pt x="39" y="265"/>
                    <a:pt x="39" y="549"/>
                  </a:cubicBezTo>
                  <a:cubicBezTo>
                    <a:pt x="39" y="832"/>
                    <a:pt x="270" y="919"/>
                    <a:pt x="472" y="996"/>
                  </a:cubicBezTo>
                  <a:lnTo>
                    <a:pt x="472" y="1439"/>
                  </a:lnTo>
                  <a:cubicBezTo>
                    <a:pt x="275" y="1415"/>
                    <a:pt x="208" y="1270"/>
                    <a:pt x="126" y="1270"/>
                  </a:cubicBezTo>
                  <a:cubicBezTo>
                    <a:pt x="54" y="1270"/>
                    <a:pt x="1" y="1367"/>
                    <a:pt x="1" y="1429"/>
                  </a:cubicBezTo>
                  <a:cubicBezTo>
                    <a:pt x="1" y="1554"/>
                    <a:pt x="203" y="1699"/>
                    <a:pt x="472" y="1703"/>
                  </a:cubicBezTo>
                  <a:lnTo>
                    <a:pt x="468" y="1708"/>
                  </a:lnTo>
                  <a:lnTo>
                    <a:pt x="468" y="1771"/>
                  </a:lnTo>
                  <a:cubicBezTo>
                    <a:pt x="468" y="1800"/>
                    <a:pt x="506" y="1824"/>
                    <a:pt x="545" y="1824"/>
                  </a:cubicBezTo>
                  <a:cubicBezTo>
                    <a:pt x="583" y="1824"/>
                    <a:pt x="622" y="1800"/>
                    <a:pt x="622" y="1771"/>
                  </a:cubicBezTo>
                  <a:lnTo>
                    <a:pt x="622" y="1703"/>
                  </a:lnTo>
                  <a:cubicBezTo>
                    <a:pt x="872" y="1660"/>
                    <a:pt x="1040" y="1501"/>
                    <a:pt x="1040" y="1232"/>
                  </a:cubicBezTo>
                  <a:cubicBezTo>
                    <a:pt x="1040" y="929"/>
                    <a:pt x="819" y="828"/>
                    <a:pt x="622" y="755"/>
                  </a:cubicBezTo>
                  <a:lnTo>
                    <a:pt x="622" y="361"/>
                  </a:lnTo>
                  <a:cubicBezTo>
                    <a:pt x="771" y="375"/>
                    <a:pt x="824" y="443"/>
                    <a:pt x="881" y="443"/>
                  </a:cubicBezTo>
                  <a:cubicBezTo>
                    <a:pt x="968" y="443"/>
                    <a:pt x="1002" y="342"/>
                    <a:pt x="1002" y="294"/>
                  </a:cubicBezTo>
                  <a:cubicBezTo>
                    <a:pt x="1002" y="164"/>
                    <a:pt x="766" y="120"/>
                    <a:pt x="622" y="115"/>
                  </a:cubicBezTo>
                  <a:lnTo>
                    <a:pt x="622" y="58"/>
                  </a:lnTo>
                  <a:cubicBezTo>
                    <a:pt x="622" y="29"/>
                    <a:pt x="588" y="0"/>
                    <a:pt x="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16604" y="3605051"/>
              <a:ext cx="113302" cy="113167"/>
            </a:xfrm>
            <a:custGeom>
              <a:rect b="b" l="l" r="r" t="t"/>
              <a:pathLst>
                <a:path extrusionOk="0" h="3908" w="3913">
                  <a:moveTo>
                    <a:pt x="1954" y="1"/>
                  </a:moveTo>
                  <a:cubicBezTo>
                    <a:pt x="876" y="1"/>
                    <a:pt x="0" y="877"/>
                    <a:pt x="0" y="1954"/>
                  </a:cubicBezTo>
                  <a:cubicBezTo>
                    <a:pt x="0" y="3032"/>
                    <a:pt x="876" y="3908"/>
                    <a:pt x="1954" y="3908"/>
                  </a:cubicBezTo>
                  <a:cubicBezTo>
                    <a:pt x="3037" y="3908"/>
                    <a:pt x="3912" y="3032"/>
                    <a:pt x="3912" y="1954"/>
                  </a:cubicBezTo>
                  <a:cubicBezTo>
                    <a:pt x="3912" y="877"/>
                    <a:pt x="3037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16459" y="3604994"/>
              <a:ext cx="64107" cy="113167"/>
            </a:xfrm>
            <a:custGeom>
              <a:rect b="b" l="l" r="r" t="t"/>
              <a:pathLst>
                <a:path extrusionOk="0" h="3908" w="2214">
                  <a:moveTo>
                    <a:pt x="1954" y="0"/>
                  </a:moveTo>
                  <a:cubicBezTo>
                    <a:pt x="891" y="0"/>
                    <a:pt x="1" y="861"/>
                    <a:pt x="1" y="1956"/>
                  </a:cubicBezTo>
                  <a:cubicBezTo>
                    <a:pt x="1" y="3047"/>
                    <a:pt x="891" y="3908"/>
                    <a:pt x="1954" y="3908"/>
                  </a:cubicBezTo>
                  <a:cubicBezTo>
                    <a:pt x="2040" y="3908"/>
                    <a:pt x="2127" y="3902"/>
                    <a:pt x="2214" y="3891"/>
                  </a:cubicBezTo>
                  <a:cubicBezTo>
                    <a:pt x="1237" y="3766"/>
                    <a:pt x="511" y="2933"/>
                    <a:pt x="511" y="1956"/>
                  </a:cubicBezTo>
                  <a:cubicBezTo>
                    <a:pt x="511" y="975"/>
                    <a:pt x="1237" y="142"/>
                    <a:pt x="2214" y="17"/>
                  </a:cubicBezTo>
                  <a:cubicBezTo>
                    <a:pt x="2127" y="6"/>
                    <a:pt x="2040" y="0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34701" y="3623179"/>
              <a:ext cx="77079" cy="76941"/>
            </a:xfrm>
            <a:custGeom>
              <a:rect b="b" l="l" r="r" t="t"/>
              <a:pathLst>
                <a:path extrusionOk="0" h="2657" w="2662">
                  <a:moveTo>
                    <a:pt x="1329" y="0"/>
                  </a:moveTo>
                  <a:cubicBezTo>
                    <a:pt x="598" y="0"/>
                    <a:pt x="1" y="592"/>
                    <a:pt x="1" y="1328"/>
                  </a:cubicBezTo>
                  <a:cubicBezTo>
                    <a:pt x="1" y="2065"/>
                    <a:pt x="598" y="2656"/>
                    <a:pt x="1329" y="2656"/>
                  </a:cubicBezTo>
                  <a:cubicBezTo>
                    <a:pt x="2065" y="2656"/>
                    <a:pt x="2662" y="2065"/>
                    <a:pt x="2662" y="1328"/>
                  </a:cubicBezTo>
                  <a:cubicBezTo>
                    <a:pt x="2662" y="592"/>
                    <a:pt x="2065" y="0"/>
                    <a:pt x="1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34701" y="3623005"/>
              <a:ext cx="46010" cy="77144"/>
            </a:xfrm>
            <a:custGeom>
              <a:rect b="b" l="l" r="r" t="t"/>
              <a:pathLst>
                <a:path extrusionOk="0" h="2664" w="1589">
                  <a:moveTo>
                    <a:pt x="1332" y="1"/>
                  </a:moveTo>
                  <a:cubicBezTo>
                    <a:pt x="613" y="1"/>
                    <a:pt x="1" y="581"/>
                    <a:pt x="1" y="1334"/>
                  </a:cubicBezTo>
                  <a:cubicBezTo>
                    <a:pt x="1" y="2083"/>
                    <a:pt x="613" y="2663"/>
                    <a:pt x="1332" y="2663"/>
                  </a:cubicBezTo>
                  <a:cubicBezTo>
                    <a:pt x="1416" y="2663"/>
                    <a:pt x="1502" y="2655"/>
                    <a:pt x="1589" y="2638"/>
                  </a:cubicBezTo>
                  <a:cubicBezTo>
                    <a:pt x="968" y="2513"/>
                    <a:pt x="516" y="1965"/>
                    <a:pt x="516" y="1334"/>
                  </a:cubicBezTo>
                  <a:cubicBezTo>
                    <a:pt x="516" y="699"/>
                    <a:pt x="968" y="151"/>
                    <a:pt x="1589" y="26"/>
                  </a:cubicBezTo>
                  <a:cubicBezTo>
                    <a:pt x="1502" y="9"/>
                    <a:pt x="1416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04367" y="3572040"/>
              <a:ext cx="113157" cy="113167"/>
            </a:xfrm>
            <a:custGeom>
              <a:rect b="b" l="l" r="r" t="t"/>
              <a:pathLst>
                <a:path extrusionOk="0" h="3908" w="3908">
                  <a:moveTo>
                    <a:pt x="1954" y="0"/>
                  </a:moveTo>
                  <a:cubicBezTo>
                    <a:pt x="876" y="0"/>
                    <a:pt x="1" y="871"/>
                    <a:pt x="1" y="1954"/>
                  </a:cubicBezTo>
                  <a:cubicBezTo>
                    <a:pt x="1" y="3032"/>
                    <a:pt x="876" y="3908"/>
                    <a:pt x="1954" y="3908"/>
                  </a:cubicBezTo>
                  <a:cubicBezTo>
                    <a:pt x="3032" y="3908"/>
                    <a:pt x="3908" y="3032"/>
                    <a:pt x="3908" y="1954"/>
                  </a:cubicBezTo>
                  <a:cubicBezTo>
                    <a:pt x="3908" y="871"/>
                    <a:pt x="3032" y="0"/>
                    <a:pt x="1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04222" y="3571953"/>
              <a:ext cx="63991" cy="113225"/>
            </a:xfrm>
            <a:custGeom>
              <a:rect b="b" l="l" r="r" t="t"/>
              <a:pathLst>
                <a:path extrusionOk="0" h="3910" w="2210">
                  <a:moveTo>
                    <a:pt x="1951" y="1"/>
                  </a:moveTo>
                  <a:cubicBezTo>
                    <a:pt x="891" y="1"/>
                    <a:pt x="1" y="861"/>
                    <a:pt x="1" y="1957"/>
                  </a:cubicBezTo>
                  <a:cubicBezTo>
                    <a:pt x="1" y="3046"/>
                    <a:pt x="888" y="3909"/>
                    <a:pt x="1945" y="3909"/>
                  </a:cubicBezTo>
                  <a:cubicBezTo>
                    <a:pt x="2032" y="3909"/>
                    <a:pt x="2120" y="3903"/>
                    <a:pt x="2210" y="3891"/>
                  </a:cubicBezTo>
                  <a:cubicBezTo>
                    <a:pt x="1238" y="3766"/>
                    <a:pt x="511" y="2939"/>
                    <a:pt x="511" y="1957"/>
                  </a:cubicBezTo>
                  <a:cubicBezTo>
                    <a:pt x="511" y="975"/>
                    <a:pt x="1238" y="143"/>
                    <a:pt x="2210" y="18"/>
                  </a:cubicBezTo>
                  <a:cubicBezTo>
                    <a:pt x="2122" y="6"/>
                    <a:pt x="2036" y="1"/>
                    <a:pt x="1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622493" y="3590022"/>
              <a:ext cx="77079" cy="77086"/>
            </a:xfrm>
            <a:custGeom>
              <a:rect b="b" l="l" r="r" t="t"/>
              <a:pathLst>
                <a:path extrusionOk="0" h="2662" w="2662">
                  <a:moveTo>
                    <a:pt x="1328" y="0"/>
                  </a:moveTo>
                  <a:cubicBezTo>
                    <a:pt x="592" y="0"/>
                    <a:pt x="0" y="597"/>
                    <a:pt x="0" y="1333"/>
                  </a:cubicBezTo>
                  <a:cubicBezTo>
                    <a:pt x="0" y="2064"/>
                    <a:pt x="592" y="2661"/>
                    <a:pt x="1328" y="2661"/>
                  </a:cubicBezTo>
                  <a:cubicBezTo>
                    <a:pt x="2065" y="2661"/>
                    <a:pt x="2661" y="2064"/>
                    <a:pt x="2661" y="1333"/>
                  </a:cubicBezTo>
                  <a:cubicBezTo>
                    <a:pt x="2661" y="597"/>
                    <a:pt x="2065" y="0"/>
                    <a:pt x="1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622493" y="3590109"/>
              <a:ext cx="46010" cy="77028"/>
            </a:xfrm>
            <a:custGeom>
              <a:rect b="b" l="l" r="r" t="t"/>
              <a:pathLst>
                <a:path extrusionOk="0" h="2660" w="1589">
                  <a:moveTo>
                    <a:pt x="1326" y="0"/>
                  </a:moveTo>
                  <a:cubicBezTo>
                    <a:pt x="610" y="0"/>
                    <a:pt x="0" y="583"/>
                    <a:pt x="0" y="1330"/>
                  </a:cubicBezTo>
                  <a:cubicBezTo>
                    <a:pt x="0" y="2077"/>
                    <a:pt x="610" y="2660"/>
                    <a:pt x="1326" y="2660"/>
                  </a:cubicBezTo>
                  <a:cubicBezTo>
                    <a:pt x="1412" y="2660"/>
                    <a:pt x="1500" y="2652"/>
                    <a:pt x="1588" y="2634"/>
                  </a:cubicBezTo>
                  <a:cubicBezTo>
                    <a:pt x="963" y="2509"/>
                    <a:pt x="515" y="1965"/>
                    <a:pt x="515" y="1330"/>
                  </a:cubicBezTo>
                  <a:cubicBezTo>
                    <a:pt x="515" y="695"/>
                    <a:pt x="963" y="146"/>
                    <a:pt x="1588" y="26"/>
                  </a:cubicBezTo>
                  <a:cubicBezTo>
                    <a:pt x="1500" y="8"/>
                    <a:pt x="1412" y="0"/>
                    <a:pt x="1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6256" y="3760989"/>
              <a:ext cx="127374" cy="143428"/>
            </a:xfrm>
            <a:custGeom>
              <a:rect b="b" l="l" r="r" t="t"/>
              <a:pathLst>
                <a:path extrusionOk="0" h="4953" w="4399">
                  <a:moveTo>
                    <a:pt x="2926" y="0"/>
                  </a:moveTo>
                  <a:lnTo>
                    <a:pt x="207" y="1025"/>
                  </a:lnTo>
                  <a:cubicBezTo>
                    <a:pt x="68" y="1073"/>
                    <a:pt x="0" y="1227"/>
                    <a:pt x="49" y="1367"/>
                  </a:cubicBezTo>
                  <a:lnTo>
                    <a:pt x="1338" y="4778"/>
                  </a:lnTo>
                  <a:cubicBezTo>
                    <a:pt x="1376" y="4887"/>
                    <a:pt x="1481" y="4952"/>
                    <a:pt x="1590" y="4952"/>
                  </a:cubicBezTo>
                  <a:cubicBezTo>
                    <a:pt x="1620" y="4952"/>
                    <a:pt x="1651" y="4947"/>
                    <a:pt x="1680" y="4937"/>
                  </a:cubicBezTo>
                  <a:lnTo>
                    <a:pt x="4398" y="3912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41379" y="3857824"/>
              <a:ext cx="92251" cy="46651"/>
            </a:xfrm>
            <a:custGeom>
              <a:rect b="b" l="l" r="r" t="t"/>
              <a:pathLst>
                <a:path extrusionOk="0" h="1611" w="3186">
                  <a:moveTo>
                    <a:pt x="2969" y="0"/>
                  </a:moveTo>
                  <a:lnTo>
                    <a:pt x="2921" y="20"/>
                  </a:lnTo>
                  <a:lnTo>
                    <a:pt x="0" y="1121"/>
                  </a:lnTo>
                  <a:lnTo>
                    <a:pt x="120" y="1439"/>
                  </a:lnTo>
                  <a:cubicBezTo>
                    <a:pt x="161" y="1544"/>
                    <a:pt x="263" y="1610"/>
                    <a:pt x="372" y="1610"/>
                  </a:cubicBezTo>
                  <a:cubicBezTo>
                    <a:pt x="403" y="1610"/>
                    <a:pt x="435" y="1605"/>
                    <a:pt x="467" y="1593"/>
                  </a:cubicBezTo>
                  <a:lnTo>
                    <a:pt x="3185" y="573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29547" y="3695660"/>
              <a:ext cx="247885" cy="153418"/>
            </a:xfrm>
            <a:custGeom>
              <a:rect b="b" l="l" r="r" t="t"/>
              <a:pathLst>
                <a:path extrusionOk="0" h="5298" w="8561">
                  <a:moveTo>
                    <a:pt x="7618" y="1"/>
                  </a:moveTo>
                  <a:cubicBezTo>
                    <a:pt x="7277" y="1"/>
                    <a:pt x="7002" y="274"/>
                    <a:pt x="6968" y="307"/>
                  </a:cubicBezTo>
                  <a:lnTo>
                    <a:pt x="4721" y="2170"/>
                  </a:lnTo>
                  <a:lnTo>
                    <a:pt x="4716" y="2170"/>
                  </a:lnTo>
                  <a:cubicBezTo>
                    <a:pt x="4716" y="2170"/>
                    <a:pt x="4683" y="1530"/>
                    <a:pt x="4004" y="1530"/>
                  </a:cubicBezTo>
                  <a:cubicBezTo>
                    <a:pt x="3450" y="1530"/>
                    <a:pt x="3039" y="1527"/>
                    <a:pt x="2725" y="1527"/>
                  </a:cubicBezTo>
                  <a:cubicBezTo>
                    <a:pt x="1984" y="1527"/>
                    <a:pt x="1780" y="1543"/>
                    <a:pt x="1492" y="1655"/>
                  </a:cubicBezTo>
                  <a:lnTo>
                    <a:pt x="1" y="2271"/>
                  </a:lnTo>
                  <a:lnTo>
                    <a:pt x="1141" y="5297"/>
                  </a:lnTo>
                  <a:cubicBezTo>
                    <a:pt x="2050" y="4922"/>
                    <a:pt x="1984" y="4880"/>
                    <a:pt x="2898" y="4880"/>
                  </a:cubicBezTo>
                  <a:cubicBezTo>
                    <a:pt x="3170" y="4880"/>
                    <a:pt x="3528" y="4883"/>
                    <a:pt x="4023" y="4883"/>
                  </a:cubicBezTo>
                  <a:cubicBezTo>
                    <a:pt x="4509" y="4864"/>
                    <a:pt x="4967" y="4648"/>
                    <a:pt x="5289" y="4287"/>
                  </a:cubicBezTo>
                  <a:lnTo>
                    <a:pt x="8056" y="1318"/>
                  </a:lnTo>
                  <a:cubicBezTo>
                    <a:pt x="8142" y="1217"/>
                    <a:pt x="8561" y="663"/>
                    <a:pt x="8089" y="202"/>
                  </a:cubicBezTo>
                  <a:cubicBezTo>
                    <a:pt x="7930" y="53"/>
                    <a:pt x="7767" y="1"/>
                    <a:pt x="7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29547" y="3754300"/>
              <a:ext cx="50324" cy="94779"/>
            </a:xfrm>
            <a:custGeom>
              <a:rect b="b" l="l" r="r" t="t"/>
              <a:pathLst>
                <a:path extrusionOk="0" h="3273" w="1738">
                  <a:moveTo>
                    <a:pt x="598" y="0"/>
                  </a:moveTo>
                  <a:lnTo>
                    <a:pt x="1" y="246"/>
                  </a:lnTo>
                  <a:lnTo>
                    <a:pt x="1141" y="3272"/>
                  </a:lnTo>
                  <a:lnTo>
                    <a:pt x="1738" y="3022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89560" y="3749927"/>
              <a:ext cx="77513" cy="124779"/>
            </a:xfrm>
            <a:custGeom>
              <a:rect b="b" l="l" r="r" t="t"/>
              <a:pathLst>
                <a:path extrusionOk="0" h="4309" w="2677">
                  <a:moveTo>
                    <a:pt x="1105" y="0"/>
                  </a:moveTo>
                  <a:cubicBezTo>
                    <a:pt x="1077" y="0"/>
                    <a:pt x="1049" y="5"/>
                    <a:pt x="1021" y="16"/>
                  </a:cubicBezTo>
                  <a:lnTo>
                    <a:pt x="1" y="401"/>
                  </a:lnTo>
                  <a:lnTo>
                    <a:pt x="1473" y="4308"/>
                  </a:lnTo>
                  <a:lnTo>
                    <a:pt x="2493" y="3928"/>
                  </a:lnTo>
                  <a:cubicBezTo>
                    <a:pt x="2618" y="3880"/>
                    <a:pt x="2676" y="3746"/>
                    <a:pt x="2633" y="3620"/>
                  </a:cubicBezTo>
                  <a:lnTo>
                    <a:pt x="1324" y="151"/>
                  </a:lnTo>
                  <a:cubicBezTo>
                    <a:pt x="1287" y="59"/>
                    <a:pt x="1199" y="0"/>
                    <a:pt x="1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26072" y="3843895"/>
              <a:ext cx="41001" cy="30956"/>
            </a:xfrm>
            <a:custGeom>
              <a:rect b="b" l="l" r="r" t="t"/>
              <a:pathLst>
                <a:path extrusionOk="0" h="1069" w="1416">
                  <a:moveTo>
                    <a:pt x="1228" y="0"/>
                  </a:moveTo>
                  <a:cubicBezTo>
                    <a:pt x="1199" y="34"/>
                    <a:pt x="1160" y="63"/>
                    <a:pt x="1117" y="77"/>
                  </a:cubicBezTo>
                  <a:lnTo>
                    <a:pt x="1" y="501"/>
                  </a:lnTo>
                  <a:lnTo>
                    <a:pt x="212" y="1068"/>
                  </a:lnTo>
                  <a:lnTo>
                    <a:pt x="1232" y="683"/>
                  </a:lnTo>
                  <a:cubicBezTo>
                    <a:pt x="1353" y="640"/>
                    <a:pt x="1415" y="501"/>
                    <a:pt x="1372" y="380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57836" y="3635168"/>
              <a:ext cx="30692" cy="52819"/>
            </a:xfrm>
            <a:custGeom>
              <a:rect b="b" l="l" r="r" t="t"/>
              <a:pathLst>
                <a:path extrusionOk="0" h="1824" w="1060">
                  <a:moveTo>
                    <a:pt x="501" y="375"/>
                  </a:moveTo>
                  <a:lnTo>
                    <a:pt x="501" y="707"/>
                  </a:lnTo>
                  <a:cubicBezTo>
                    <a:pt x="366" y="655"/>
                    <a:pt x="323" y="611"/>
                    <a:pt x="323" y="529"/>
                  </a:cubicBezTo>
                  <a:cubicBezTo>
                    <a:pt x="323" y="433"/>
                    <a:pt x="405" y="390"/>
                    <a:pt x="501" y="375"/>
                  </a:cubicBezTo>
                  <a:close/>
                  <a:moveTo>
                    <a:pt x="617" y="1059"/>
                  </a:moveTo>
                  <a:cubicBezTo>
                    <a:pt x="756" y="1121"/>
                    <a:pt x="785" y="1184"/>
                    <a:pt x="785" y="1266"/>
                  </a:cubicBezTo>
                  <a:cubicBezTo>
                    <a:pt x="785" y="1367"/>
                    <a:pt x="718" y="1424"/>
                    <a:pt x="617" y="1444"/>
                  </a:cubicBezTo>
                  <a:lnTo>
                    <a:pt x="617" y="1059"/>
                  </a:lnTo>
                  <a:close/>
                  <a:moveTo>
                    <a:pt x="559" y="0"/>
                  </a:moveTo>
                  <a:cubicBezTo>
                    <a:pt x="525" y="0"/>
                    <a:pt x="482" y="24"/>
                    <a:pt x="482" y="58"/>
                  </a:cubicBezTo>
                  <a:lnTo>
                    <a:pt x="482" y="116"/>
                  </a:lnTo>
                  <a:cubicBezTo>
                    <a:pt x="222" y="154"/>
                    <a:pt x="54" y="294"/>
                    <a:pt x="54" y="553"/>
                  </a:cubicBezTo>
                  <a:cubicBezTo>
                    <a:pt x="54" y="823"/>
                    <a:pt x="251" y="914"/>
                    <a:pt x="482" y="996"/>
                  </a:cubicBezTo>
                  <a:lnTo>
                    <a:pt x="482" y="1439"/>
                  </a:lnTo>
                  <a:cubicBezTo>
                    <a:pt x="366" y="1429"/>
                    <a:pt x="309" y="1381"/>
                    <a:pt x="198" y="1299"/>
                  </a:cubicBezTo>
                  <a:cubicBezTo>
                    <a:pt x="179" y="1282"/>
                    <a:pt x="156" y="1274"/>
                    <a:pt x="134" y="1274"/>
                  </a:cubicBezTo>
                  <a:cubicBezTo>
                    <a:pt x="100" y="1274"/>
                    <a:pt x="66" y="1293"/>
                    <a:pt x="49" y="1328"/>
                  </a:cubicBezTo>
                  <a:cubicBezTo>
                    <a:pt x="1" y="1386"/>
                    <a:pt x="1" y="1468"/>
                    <a:pt x="49" y="1525"/>
                  </a:cubicBezTo>
                  <a:cubicBezTo>
                    <a:pt x="135" y="1641"/>
                    <a:pt x="318" y="1703"/>
                    <a:pt x="487" y="1703"/>
                  </a:cubicBezTo>
                  <a:lnTo>
                    <a:pt x="487" y="1766"/>
                  </a:lnTo>
                  <a:cubicBezTo>
                    <a:pt x="487" y="1800"/>
                    <a:pt x="520" y="1824"/>
                    <a:pt x="559" y="1824"/>
                  </a:cubicBezTo>
                  <a:cubicBezTo>
                    <a:pt x="597" y="1824"/>
                    <a:pt x="636" y="1800"/>
                    <a:pt x="636" y="1766"/>
                  </a:cubicBezTo>
                  <a:lnTo>
                    <a:pt x="636" y="1699"/>
                  </a:lnTo>
                  <a:cubicBezTo>
                    <a:pt x="872" y="1660"/>
                    <a:pt x="1059" y="1511"/>
                    <a:pt x="1059" y="1227"/>
                  </a:cubicBezTo>
                  <a:cubicBezTo>
                    <a:pt x="1054" y="962"/>
                    <a:pt x="886" y="847"/>
                    <a:pt x="636" y="760"/>
                  </a:cubicBezTo>
                  <a:lnTo>
                    <a:pt x="636" y="366"/>
                  </a:lnTo>
                  <a:cubicBezTo>
                    <a:pt x="694" y="371"/>
                    <a:pt x="746" y="385"/>
                    <a:pt x="799" y="414"/>
                  </a:cubicBezTo>
                  <a:cubicBezTo>
                    <a:pt x="824" y="425"/>
                    <a:pt x="862" y="448"/>
                    <a:pt x="901" y="448"/>
                  </a:cubicBezTo>
                  <a:cubicBezTo>
                    <a:pt x="931" y="448"/>
                    <a:pt x="962" y="434"/>
                    <a:pt x="987" y="390"/>
                  </a:cubicBezTo>
                  <a:cubicBezTo>
                    <a:pt x="1030" y="337"/>
                    <a:pt x="1026" y="260"/>
                    <a:pt x="977" y="212"/>
                  </a:cubicBezTo>
                  <a:cubicBezTo>
                    <a:pt x="891" y="140"/>
                    <a:pt x="742" y="120"/>
                    <a:pt x="636" y="120"/>
                  </a:cubicBezTo>
                  <a:lnTo>
                    <a:pt x="636" y="58"/>
                  </a:lnTo>
                  <a:cubicBezTo>
                    <a:pt x="636" y="24"/>
                    <a:pt x="592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02282" y="3584173"/>
              <a:ext cx="102849" cy="88090"/>
            </a:xfrm>
            <a:custGeom>
              <a:rect b="b" l="l" r="r" t="t"/>
              <a:pathLst>
                <a:path extrusionOk="0" h="3042" w="3552">
                  <a:moveTo>
                    <a:pt x="2025" y="374"/>
                  </a:moveTo>
                  <a:cubicBezTo>
                    <a:pt x="2613" y="374"/>
                    <a:pt x="3176" y="831"/>
                    <a:pt x="3176" y="1521"/>
                  </a:cubicBezTo>
                  <a:cubicBezTo>
                    <a:pt x="3176" y="2151"/>
                    <a:pt x="2666" y="2661"/>
                    <a:pt x="2031" y="2661"/>
                  </a:cubicBezTo>
                  <a:cubicBezTo>
                    <a:pt x="1016" y="2661"/>
                    <a:pt x="506" y="1429"/>
                    <a:pt x="1223" y="712"/>
                  </a:cubicBezTo>
                  <a:cubicBezTo>
                    <a:pt x="1456" y="479"/>
                    <a:pt x="1743" y="374"/>
                    <a:pt x="2025" y="374"/>
                  </a:cubicBezTo>
                  <a:close/>
                  <a:moveTo>
                    <a:pt x="2031" y="0"/>
                  </a:moveTo>
                  <a:cubicBezTo>
                    <a:pt x="679" y="0"/>
                    <a:pt x="1" y="1636"/>
                    <a:pt x="958" y="2594"/>
                  </a:cubicBezTo>
                  <a:cubicBezTo>
                    <a:pt x="1268" y="2903"/>
                    <a:pt x="1648" y="3042"/>
                    <a:pt x="2022" y="3042"/>
                  </a:cubicBezTo>
                  <a:cubicBezTo>
                    <a:pt x="2803" y="3042"/>
                    <a:pt x="3552" y="2435"/>
                    <a:pt x="3552" y="1521"/>
                  </a:cubicBezTo>
                  <a:cubicBezTo>
                    <a:pt x="3552" y="683"/>
                    <a:pt x="2873" y="5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03516" y="3566219"/>
              <a:ext cx="219046" cy="157154"/>
            </a:xfrm>
            <a:custGeom>
              <a:rect b="b" l="l" r="r" t="t"/>
              <a:pathLst>
                <a:path extrusionOk="0" h="5427" w="7565">
                  <a:moveTo>
                    <a:pt x="2414" y="2142"/>
                  </a:moveTo>
                  <a:cubicBezTo>
                    <a:pt x="2786" y="2142"/>
                    <a:pt x="3146" y="2323"/>
                    <a:pt x="3363" y="2651"/>
                  </a:cubicBezTo>
                  <a:cubicBezTo>
                    <a:pt x="3407" y="2814"/>
                    <a:pt x="3465" y="2978"/>
                    <a:pt x="3546" y="3132"/>
                  </a:cubicBezTo>
                  <a:cubicBezTo>
                    <a:pt x="3551" y="3180"/>
                    <a:pt x="3556" y="3233"/>
                    <a:pt x="3556" y="3281"/>
                  </a:cubicBezTo>
                  <a:cubicBezTo>
                    <a:pt x="3556" y="3849"/>
                    <a:pt x="3142" y="4330"/>
                    <a:pt x="2584" y="4416"/>
                  </a:cubicBezTo>
                  <a:cubicBezTo>
                    <a:pt x="2528" y="4425"/>
                    <a:pt x="2473" y="4429"/>
                    <a:pt x="2418" y="4429"/>
                  </a:cubicBezTo>
                  <a:cubicBezTo>
                    <a:pt x="1919" y="4429"/>
                    <a:pt x="1471" y="4103"/>
                    <a:pt x="1323" y="3618"/>
                  </a:cubicBezTo>
                  <a:cubicBezTo>
                    <a:pt x="1155" y="3074"/>
                    <a:pt x="1415" y="2492"/>
                    <a:pt x="1925" y="2251"/>
                  </a:cubicBezTo>
                  <a:cubicBezTo>
                    <a:pt x="2082" y="2178"/>
                    <a:pt x="2249" y="2142"/>
                    <a:pt x="2414" y="2142"/>
                  </a:cubicBezTo>
                  <a:close/>
                  <a:moveTo>
                    <a:pt x="2440" y="1520"/>
                  </a:moveTo>
                  <a:cubicBezTo>
                    <a:pt x="2754" y="1520"/>
                    <a:pt x="3063" y="1611"/>
                    <a:pt x="3335" y="1775"/>
                  </a:cubicBezTo>
                  <a:cubicBezTo>
                    <a:pt x="3315" y="1866"/>
                    <a:pt x="3306" y="1958"/>
                    <a:pt x="3306" y="2054"/>
                  </a:cubicBezTo>
                  <a:cubicBezTo>
                    <a:pt x="3040" y="1861"/>
                    <a:pt x="2727" y="1765"/>
                    <a:pt x="2415" y="1765"/>
                  </a:cubicBezTo>
                  <a:cubicBezTo>
                    <a:pt x="2090" y="1765"/>
                    <a:pt x="1764" y="1869"/>
                    <a:pt x="1492" y="2078"/>
                  </a:cubicBezTo>
                  <a:cubicBezTo>
                    <a:pt x="962" y="2487"/>
                    <a:pt x="760" y="3194"/>
                    <a:pt x="996" y="3820"/>
                  </a:cubicBezTo>
                  <a:cubicBezTo>
                    <a:pt x="1219" y="4411"/>
                    <a:pt x="1786" y="4801"/>
                    <a:pt x="2408" y="4801"/>
                  </a:cubicBezTo>
                  <a:cubicBezTo>
                    <a:pt x="2444" y="4801"/>
                    <a:pt x="2480" y="4799"/>
                    <a:pt x="2517" y="4797"/>
                  </a:cubicBezTo>
                  <a:cubicBezTo>
                    <a:pt x="3185" y="4753"/>
                    <a:pt x="3748" y="4272"/>
                    <a:pt x="3898" y="3618"/>
                  </a:cubicBezTo>
                  <a:cubicBezTo>
                    <a:pt x="3960" y="3685"/>
                    <a:pt x="4027" y="3752"/>
                    <a:pt x="4100" y="3810"/>
                  </a:cubicBezTo>
                  <a:cubicBezTo>
                    <a:pt x="3849" y="4610"/>
                    <a:pt x="3133" y="5048"/>
                    <a:pt x="2409" y="5048"/>
                  </a:cubicBezTo>
                  <a:cubicBezTo>
                    <a:pt x="1882" y="5048"/>
                    <a:pt x="1352" y="4817"/>
                    <a:pt x="991" y="4325"/>
                  </a:cubicBezTo>
                  <a:cubicBezTo>
                    <a:pt x="136" y="3162"/>
                    <a:pt x="965" y="1520"/>
                    <a:pt x="2409" y="1520"/>
                  </a:cubicBezTo>
                  <a:cubicBezTo>
                    <a:pt x="2411" y="1520"/>
                    <a:pt x="2413" y="1520"/>
                    <a:pt x="2416" y="1520"/>
                  </a:cubicBezTo>
                  <a:cubicBezTo>
                    <a:pt x="2424" y="1520"/>
                    <a:pt x="2432" y="1520"/>
                    <a:pt x="2440" y="1520"/>
                  </a:cubicBezTo>
                  <a:close/>
                  <a:moveTo>
                    <a:pt x="5448" y="0"/>
                  </a:moveTo>
                  <a:cubicBezTo>
                    <a:pt x="4553" y="0"/>
                    <a:pt x="3747" y="551"/>
                    <a:pt x="3436" y="1400"/>
                  </a:cubicBezTo>
                  <a:cubicBezTo>
                    <a:pt x="3110" y="1223"/>
                    <a:pt x="2762" y="1141"/>
                    <a:pt x="2422" y="1141"/>
                  </a:cubicBezTo>
                  <a:cubicBezTo>
                    <a:pt x="1482" y="1141"/>
                    <a:pt x="593" y="1767"/>
                    <a:pt x="342" y="2756"/>
                  </a:cubicBezTo>
                  <a:cubicBezTo>
                    <a:pt x="0" y="4109"/>
                    <a:pt x="1015" y="5427"/>
                    <a:pt x="2411" y="5427"/>
                  </a:cubicBezTo>
                  <a:lnTo>
                    <a:pt x="2416" y="5427"/>
                  </a:lnTo>
                  <a:cubicBezTo>
                    <a:pt x="3311" y="5427"/>
                    <a:pt x="4114" y="4869"/>
                    <a:pt x="4427" y="4027"/>
                  </a:cubicBezTo>
                  <a:cubicBezTo>
                    <a:pt x="4746" y="4199"/>
                    <a:pt x="5096" y="4284"/>
                    <a:pt x="5445" y="4284"/>
                  </a:cubicBezTo>
                  <a:cubicBezTo>
                    <a:pt x="5924" y="4284"/>
                    <a:pt x="6400" y="4125"/>
                    <a:pt x="6789" y="3810"/>
                  </a:cubicBezTo>
                  <a:cubicBezTo>
                    <a:pt x="7160" y="3512"/>
                    <a:pt x="7425" y="3093"/>
                    <a:pt x="7530" y="2627"/>
                  </a:cubicBezTo>
                  <a:cubicBezTo>
                    <a:pt x="7564" y="2483"/>
                    <a:pt x="7451" y="2394"/>
                    <a:pt x="7341" y="2394"/>
                  </a:cubicBezTo>
                  <a:cubicBezTo>
                    <a:pt x="7263" y="2394"/>
                    <a:pt x="7187" y="2438"/>
                    <a:pt x="7165" y="2540"/>
                  </a:cubicBezTo>
                  <a:cubicBezTo>
                    <a:pt x="7001" y="3247"/>
                    <a:pt x="6414" y="3786"/>
                    <a:pt x="5697" y="3887"/>
                  </a:cubicBezTo>
                  <a:cubicBezTo>
                    <a:pt x="5612" y="3900"/>
                    <a:pt x="5526" y="3906"/>
                    <a:pt x="5442" y="3906"/>
                  </a:cubicBezTo>
                  <a:cubicBezTo>
                    <a:pt x="4812" y="3906"/>
                    <a:pt x="4221" y="3567"/>
                    <a:pt x="3907" y="3007"/>
                  </a:cubicBezTo>
                  <a:cubicBezTo>
                    <a:pt x="3874" y="2829"/>
                    <a:pt x="3811" y="2660"/>
                    <a:pt x="3715" y="2501"/>
                  </a:cubicBezTo>
                  <a:cubicBezTo>
                    <a:pt x="3517" y="1554"/>
                    <a:pt x="4119" y="625"/>
                    <a:pt x="5062" y="413"/>
                  </a:cubicBezTo>
                  <a:cubicBezTo>
                    <a:pt x="5190" y="385"/>
                    <a:pt x="5317" y="372"/>
                    <a:pt x="5442" y="372"/>
                  </a:cubicBezTo>
                  <a:cubicBezTo>
                    <a:pt x="6248" y="372"/>
                    <a:pt x="6973" y="925"/>
                    <a:pt x="7165" y="1741"/>
                  </a:cubicBezTo>
                  <a:cubicBezTo>
                    <a:pt x="7187" y="1844"/>
                    <a:pt x="7265" y="1889"/>
                    <a:pt x="7344" y="1889"/>
                  </a:cubicBezTo>
                  <a:cubicBezTo>
                    <a:pt x="7453" y="1889"/>
                    <a:pt x="7564" y="1802"/>
                    <a:pt x="7530" y="1659"/>
                  </a:cubicBezTo>
                  <a:cubicBezTo>
                    <a:pt x="7319" y="736"/>
                    <a:pt x="6525" y="62"/>
                    <a:pt x="5582" y="4"/>
                  </a:cubicBezTo>
                  <a:cubicBezTo>
                    <a:pt x="5537" y="1"/>
                    <a:pt x="5493" y="0"/>
                    <a:pt x="5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5889" y="3602271"/>
              <a:ext cx="30258" cy="52703"/>
            </a:xfrm>
            <a:custGeom>
              <a:rect b="b" l="l" r="r" t="t"/>
              <a:pathLst>
                <a:path extrusionOk="0" h="1820" w="1045">
                  <a:moveTo>
                    <a:pt x="491" y="366"/>
                  </a:moveTo>
                  <a:lnTo>
                    <a:pt x="491" y="703"/>
                  </a:lnTo>
                  <a:cubicBezTo>
                    <a:pt x="357" y="650"/>
                    <a:pt x="309" y="607"/>
                    <a:pt x="309" y="525"/>
                  </a:cubicBezTo>
                  <a:cubicBezTo>
                    <a:pt x="309" y="429"/>
                    <a:pt x="390" y="381"/>
                    <a:pt x="491" y="366"/>
                  </a:cubicBezTo>
                  <a:close/>
                  <a:moveTo>
                    <a:pt x="607" y="1054"/>
                  </a:moveTo>
                  <a:cubicBezTo>
                    <a:pt x="746" y="1112"/>
                    <a:pt x="771" y="1179"/>
                    <a:pt x="771" y="1256"/>
                  </a:cubicBezTo>
                  <a:cubicBezTo>
                    <a:pt x="775" y="1362"/>
                    <a:pt x="708" y="1420"/>
                    <a:pt x="607" y="1439"/>
                  </a:cubicBezTo>
                  <a:lnTo>
                    <a:pt x="607" y="1054"/>
                  </a:lnTo>
                  <a:close/>
                  <a:moveTo>
                    <a:pt x="549" y="1"/>
                  </a:moveTo>
                  <a:cubicBezTo>
                    <a:pt x="516" y="1"/>
                    <a:pt x="472" y="20"/>
                    <a:pt x="472" y="53"/>
                  </a:cubicBezTo>
                  <a:lnTo>
                    <a:pt x="472" y="116"/>
                  </a:lnTo>
                  <a:cubicBezTo>
                    <a:pt x="212" y="150"/>
                    <a:pt x="39" y="289"/>
                    <a:pt x="39" y="549"/>
                  </a:cubicBezTo>
                  <a:cubicBezTo>
                    <a:pt x="39" y="828"/>
                    <a:pt x="256" y="915"/>
                    <a:pt x="472" y="997"/>
                  </a:cubicBezTo>
                  <a:lnTo>
                    <a:pt x="472" y="1439"/>
                  </a:lnTo>
                  <a:cubicBezTo>
                    <a:pt x="352" y="1425"/>
                    <a:pt x="294" y="1372"/>
                    <a:pt x="188" y="1295"/>
                  </a:cubicBezTo>
                  <a:cubicBezTo>
                    <a:pt x="166" y="1279"/>
                    <a:pt x="145" y="1272"/>
                    <a:pt x="125" y="1272"/>
                  </a:cubicBezTo>
                  <a:cubicBezTo>
                    <a:pt x="52" y="1272"/>
                    <a:pt x="1" y="1369"/>
                    <a:pt x="1" y="1430"/>
                  </a:cubicBezTo>
                  <a:cubicBezTo>
                    <a:pt x="1" y="1463"/>
                    <a:pt x="15" y="1497"/>
                    <a:pt x="34" y="1521"/>
                  </a:cubicBezTo>
                  <a:cubicBezTo>
                    <a:pt x="121" y="1641"/>
                    <a:pt x="313" y="1704"/>
                    <a:pt x="472" y="1704"/>
                  </a:cubicBezTo>
                  <a:lnTo>
                    <a:pt x="472" y="1762"/>
                  </a:lnTo>
                  <a:cubicBezTo>
                    <a:pt x="472" y="1795"/>
                    <a:pt x="511" y="1819"/>
                    <a:pt x="549" y="1819"/>
                  </a:cubicBezTo>
                  <a:cubicBezTo>
                    <a:pt x="588" y="1819"/>
                    <a:pt x="626" y="1795"/>
                    <a:pt x="626" y="1762"/>
                  </a:cubicBezTo>
                  <a:lnTo>
                    <a:pt x="626" y="1694"/>
                  </a:lnTo>
                  <a:cubicBezTo>
                    <a:pt x="857" y="1661"/>
                    <a:pt x="1045" y="1511"/>
                    <a:pt x="1045" y="1223"/>
                  </a:cubicBezTo>
                  <a:cubicBezTo>
                    <a:pt x="1045" y="953"/>
                    <a:pt x="867" y="838"/>
                    <a:pt x="626" y="751"/>
                  </a:cubicBezTo>
                  <a:lnTo>
                    <a:pt x="626" y="366"/>
                  </a:lnTo>
                  <a:cubicBezTo>
                    <a:pt x="698" y="371"/>
                    <a:pt x="775" y="395"/>
                    <a:pt x="838" y="434"/>
                  </a:cubicBezTo>
                  <a:cubicBezTo>
                    <a:pt x="854" y="442"/>
                    <a:pt x="870" y="446"/>
                    <a:pt x="886" y="446"/>
                  </a:cubicBezTo>
                  <a:cubicBezTo>
                    <a:pt x="925" y="446"/>
                    <a:pt x="961" y="424"/>
                    <a:pt x="977" y="390"/>
                  </a:cubicBezTo>
                  <a:cubicBezTo>
                    <a:pt x="1021" y="333"/>
                    <a:pt x="1016" y="256"/>
                    <a:pt x="968" y="207"/>
                  </a:cubicBezTo>
                  <a:cubicBezTo>
                    <a:pt x="881" y="135"/>
                    <a:pt x="732" y="116"/>
                    <a:pt x="626" y="116"/>
                  </a:cubicBezTo>
                  <a:lnTo>
                    <a:pt x="626" y="53"/>
                  </a:lnTo>
                  <a:cubicBezTo>
                    <a:pt x="626" y="20"/>
                    <a:pt x="583" y="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00262" y="3689869"/>
              <a:ext cx="381774" cy="219790"/>
            </a:xfrm>
            <a:custGeom>
              <a:rect b="b" l="l" r="r" t="t"/>
              <a:pathLst>
                <a:path extrusionOk="0" h="7590" w="13185">
                  <a:moveTo>
                    <a:pt x="4193" y="2251"/>
                  </a:moveTo>
                  <a:cubicBezTo>
                    <a:pt x="4213" y="2251"/>
                    <a:pt x="4232" y="2264"/>
                    <a:pt x="4240" y="2283"/>
                  </a:cubicBezTo>
                  <a:lnTo>
                    <a:pt x="5544" y="5752"/>
                  </a:lnTo>
                  <a:cubicBezTo>
                    <a:pt x="5553" y="5776"/>
                    <a:pt x="5544" y="5805"/>
                    <a:pt x="5520" y="5815"/>
                  </a:cubicBezTo>
                  <a:lnTo>
                    <a:pt x="4678" y="6127"/>
                  </a:lnTo>
                  <a:lnTo>
                    <a:pt x="3335" y="2572"/>
                  </a:lnTo>
                  <a:lnTo>
                    <a:pt x="4177" y="2254"/>
                  </a:lnTo>
                  <a:cubicBezTo>
                    <a:pt x="4182" y="2252"/>
                    <a:pt x="4188" y="2251"/>
                    <a:pt x="4193" y="2251"/>
                  </a:cubicBezTo>
                  <a:close/>
                  <a:moveTo>
                    <a:pt x="2979" y="2706"/>
                  </a:moveTo>
                  <a:lnTo>
                    <a:pt x="4322" y="6262"/>
                  </a:lnTo>
                  <a:lnTo>
                    <a:pt x="1829" y="7205"/>
                  </a:lnTo>
                  <a:cubicBezTo>
                    <a:pt x="1820" y="7208"/>
                    <a:pt x="1812" y="7210"/>
                    <a:pt x="1803" y="7210"/>
                  </a:cubicBezTo>
                  <a:cubicBezTo>
                    <a:pt x="1770" y="7210"/>
                    <a:pt x="1740" y="7188"/>
                    <a:pt x="1728" y="7157"/>
                  </a:cubicBezTo>
                  <a:lnTo>
                    <a:pt x="438" y="3746"/>
                  </a:lnTo>
                  <a:cubicBezTo>
                    <a:pt x="424" y="3707"/>
                    <a:pt x="443" y="3659"/>
                    <a:pt x="487" y="3645"/>
                  </a:cubicBezTo>
                  <a:lnTo>
                    <a:pt x="2979" y="2706"/>
                  </a:lnTo>
                  <a:close/>
                  <a:moveTo>
                    <a:pt x="12089" y="0"/>
                  </a:moveTo>
                  <a:cubicBezTo>
                    <a:pt x="11799" y="0"/>
                    <a:pt x="11521" y="152"/>
                    <a:pt x="11313" y="349"/>
                  </a:cubicBezTo>
                  <a:lnTo>
                    <a:pt x="9292" y="2023"/>
                  </a:lnTo>
                  <a:cubicBezTo>
                    <a:pt x="9181" y="1778"/>
                    <a:pt x="8936" y="1527"/>
                    <a:pt x="8479" y="1527"/>
                  </a:cubicBezTo>
                  <a:cubicBezTo>
                    <a:pt x="7952" y="1527"/>
                    <a:pt x="7553" y="1525"/>
                    <a:pt x="7241" y="1525"/>
                  </a:cubicBezTo>
                  <a:cubicBezTo>
                    <a:pt x="6440" y="1525"/>
                    <a:pt x="6217" y="1542"/>
                    <a:pt x="5895" y="1667"/>
                  </a:cubicBezTo>
                  <a:lnTo>
                    <a:pt x="5890" y="1667"/>
                  </a:lnTo>
                  <a:lnTo>
                    <a:pt x="4610" y="2196"/>
                  </a:lnTo>
                  <a:lnTo>
                    <a:pt x="4591" y="2148"/>
                  </a:lnTo>
                  <a:cubicBezTo>
                    <a:pt x="4527" y="1976"/>
                    <a:pt x="4365" y="1871"/>
                    <a:pt x="4192" y="1871"/>
                  </a:cubicBezTo>
                  <a:cubicBezTo>
                    <a:pt x="4142" y="1871"/>
                    <a:pt x="4092" y="1880"/>
                    <a:pt x="4042" y="1898"/>
                  </a:cubicBezTo>
                  <a:lnTo>
                    <a:pt x="352" y="3293"/>
                  </a:lnTo>
                  <a:cubicBezTo>
                    <a:pt x="116" y="3385"/>
                    <a:pt x="1" y="3645"/>
                    <a:pt x="87" y="3880"/>
                  </a:cubicBezTo>
                  <a:lnTo>
                    <a:pt x="1372" y="7292"/>
                  </a:lnTo>
                  <a:cubicBezTo>
                    <a:pt x="1443" y="7476"/>
                    <a:pt x="1620" y="7589"/>
                    <a:pt x="1806" y="7589"/>
                  </a:cubicBezTo>
                  <a:cubicBezTo>
                    <a:pt x="1859" y="7589"/>
                    <a:pt x="1912" y="7580"/>
                    <a:pt x="1964" y="7561"/>
                  </a:cubicBezTo>
                  <a:lnTo>
                    <a:pt x="5650" y="6171"/>
                  </a:lnTo>
                  <a:cubicBezTo>
                    <a:pt x="5871" y="6084"/>
                    <a:pt x="5982" y="5839"/>
                    <a:pt x="5900" y="5622"/>
                  </a:cubicBezTo>
                  <a:lnTo>
                    <a:pt x="5881" y="5574"/>
                  </a:lnTo>
                  <a:cubicBezTo>
                    <a:pt x="6549" y="5290"/>
                    <a:pt x="6569" y="5257"/>
                    <a:pt x="7261" y="5257"/>
                  </a:cubicBezTo>
                  <a:cubicBezTo>
                    <a:pt x="7512" y="5257"/>
                    <a:pt x="7512" y="4876"/>
                    <a:pt x="7261" y="4876"/>
                  </a:cubicBezTo>
                  <a:cubicBezTo>
                    <a:pt x="6506" y="4881"/>
                    <a:pt x="6439" y="4929"/>
                    <a:pt x="5751" y="5223"/>
                  </a:cubicBezTo>
                  <a:lnTo>
                    <a:pt x="4745" y="2552"/>
                  </a:lnTo>
                  <a:lnTo>
                    <a:pt x="6034" y="2018"/>
                  </a:lnTo>
                  <a:cubicBezTo>
                    <a:pt x="6297" y="1920"/>
                    <a:pt x="6484" y="1905"/>
                    <a:pt x="7227" y="1905"/>
                  </a:cubicBezTo>
                  <a:cubicBezTo>
                    <a:pt x="7534" y="1905"/>
                    <a:pt x="7937" y="1908"/>
                    <a:pt x="8479" y="1908"/>
                  </a:cubicBezTo>
                  <a:cubicBezTo>
                    <a:pt x="8686" y="1908"/>
                    <a:pt x="8825" y="1980"/>
                    <a:pt x="8917" y="2124"/>
                  </a:cubicBezTo>
                  <a:cubicBezTo>
                    <a:pt x="8960" y="2196"/>
                    <a:pt x="8989" y="2278"/>
                    <a:pt x="8999" y="2365"/>
                  </a:cubicBezTo>
                  <a:cubicBezTo>
                    <a:pt x="8994" y="2437"/>
                    <a:pt x="8946" y="2783"/>
                    <a:pt x="8609" y="2841"/>
                  </a:cubicBezTo>
                  <a:cubicBezTo>
                    <a:pt x="8089" y="2928"/>
                    <a:pt x="6973" y="3086"/>
                    <a:pt x="6963" y="3091"/>
                  </a:cubicBezTo>
                  <a:cubicBezTo>
                    <a:pt x="6726" y="3115"/>
                    <a:pt x="6746" y="3467"/>
                    <a:pt x="6978" y="3467"/>
                  </a:cubicBezTo>
                  <a:cubicBezTo>
                    <a:pt x="6981" y="3467"/>
                    <a:pt x="6984" y="3467"/>
                    <a:pt x="6987" y="3467"/>
                  </a:cubicBezTo>
                  <a:lnTo>
                    <a:pt x="7016" y="3467"/>
                  </a:lnTo>
                  <a:cubicBezTo>
                    <a:pt x="7026" y="3467"/>
                    <a:pt x="8147" y="3303"/>
                    <a:pt x="8671" y="3216"/>
                  </a:cubicBezTo>
                  <a:cubicBezTo>
                    <a:pt x="9152" y="3135"/>
                    <a:pt x="9331" y="2726"/>
                    <a:pt x="9369" y="2461"/>
                  </a:cubicBezTo>
                  <a:lnTo>
                    <a:pt x="11558" y="647"/>
                  </a:lnTo>
                  <a:lnTo>
                    <a:pt x="11563" y="642"/>
                  </a:lnTo>
                  <a:lnTo>
                    <a:pt x="11573" y="632"/>
                  </a:lnTo>
                  <a:cubicBezTo>
                    <a:pt x="11709" y="505"/>
                    <a:pt x="11888" y="385"/>
                    <a:pt x="12080" y="385"/>
                  </a:cubicBezTo>
                  <a:cubicBezTo>
                    <a:pt x="12192" y="385"/>
                    <a:pt x="12309" y="427"/>
                    <a:pt x="12424" y="531"/>
                  </a:cubicBezTo>
                  <a:cubicBezTo>
                    <a:pt x="12781" y="883"/>
                    <a:pt x="12453" y="1301"/>
                    <a:pt x="12381" y="1388"/>
                  </a:cubicBezTo>
                  <a:lnTo>
                    <a:pt x="9619" y="4352"/>
                  </a:lnTo>
                  <a:lnTo>
                    <a:pt x="9614" y="4357"/>
                  </a:lnTo>
                  <a:cubicBezTo>
                    <a:pt x="9225" y="4804"/>
                    <a:pt x="8705" y="4876"/>
                    <a:pt x="8488" y="4886"/>
                  </a:cubicBezTo>
                  <a:lnTo>
                    <a:pt x="8142" y="4886"/>
                  </a:lnTo>
                  <a:cubicBezTo>
                    <a:pt x="7892" y="4886"/>
                    <a:pt x="7892" y="5266"/>
                    <a:pt x="8142" y="5266"/>
                  </a:cubicBezTo>
                  <a:lnTo>
                    <a:pt x="8503" y="5266"/>
                  </a:lnTo>
                  <a:cubicBezTo>
                    <a:pt x="8763" y="5252"/>
                    <a:pt x="9412" y="5165"/>
                    <a:pt x="9898" y="4612"/>
                  </a:cubicBezTo>
                  <a:lnTo>
                    <a:pt x="12665" y="1638"/>
                  </a:lnTo>
                  <a:cubicBezTo>
                    <a:pt x="12906" y="1349"/>
                    <a:pt x="13185" y="743"/>
                    <a:pt x="12689" y="252"/>
                  </a:cubicBezTo>
                  <a:lnTo>
                    <a:pt x="12684" y="248"/>
                  </a:lnTo>
                  <a:cubicBezTo>
                    <a:pt x="12493" y="71"/>
                    <a:pt x="12288" y="0"/>
                    <a:pt x="12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6730675" y="1475421"/>
            <a:ext cx="451035" cy="390293"/>
            <a:chOff x="365675" y="1802446"/>
            <a:chExt cx="451035" cy="390293"/>
          </a:xfrm>
        </p:grpSpPr>
        <p:sp>
          <p:nvSpPr>
            <p:cNvPr id="715" name="Google Shape;715;p37"/>
            <p:cNvSpPr/>
            <p:nvPr/>
          </p:nvSpPr>
          <p:spPr>
            <a:xfrm>
              <a:off x="643905" y="1809019"/>
              <a:ext cx="62601" cy="75580"/>
            </a:xfrm>
            <a:custGeom>
              <a:rect b="b" l="l" r="r" t="t"/>
              <a:pathLst>
                <a:path extrusionOk="0" h="2610" w="2162">
                  <a:moveTo>
                    <a:pt x="1404" y="0"/>
                  </a:moveTo>
                  <a:cubicBezTo>
                    <a:pt x="1156" y="0"/>
                    <a:pt x="919" y="139"/>
                    <a:pt x="809" y="382"/>
                  </a:cubicBezTo>
                  <a:lnTo>
                    <a:pt x="1" y="2128"/>
                  </a:lnTo>
                  <a:lnTo>
                    <a:pt x="828" y="2609"/>
                  </a:lnTo>
                  <a:lnTo>
                    <a:pt x="1940" y="1036"/>
                  </a:lnTo>
                  <a:cubicBezTo>
                    <a:pt x="2161" y="718"/>
                    <a:pt x="2065" y="281"/>
                    <a:pt x="1733" y="88"/>
                  </a:cubicBezTo>
                  <a:cubicBezTo>
                    <a:pt x="1628" y="28"/>
                    <a:pt x="1515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56443" y="1828797"/>
              <a:ext cx="46299" cy="55657"/>
            </a:xfrm>
            <a:custGeom>
              <a:rect b="b" l="l" r="r" t="t"/>
              <a:pathLst>
                <a:path extrusionOk="0" h="1922" w="1599">
                  <a:moveTo>
                    <a:pt x="1200" y="0"/>
                  </a:moveTo>
                  <a:cubicBezTo>
                    <a:pt x="954" y="0"/>
                    <a:pt x="717" y="140"/>
                    <a:pt x="607" y="382"/>
                  </a:cubicBezTo>
                  <a:lnTo>
                    <a:pt x="1" y="1695"/>
                  </a:lnTo>
                  <a:lnTo>
                    <a:pt x="395" y="1922"/>
                  </a:lnTo>
                  <a:lnTo>
                    <a:pt x="1507" y="348"/>
                  </a:lnTo>
                  <a:cubicBezTo>
                    <a:pt x="1550" y="286"/>
                    <a:pt x="1579" y="218"/>
                    <a:pt x="1598" y="141"/>
                  </a:cubicBezTo>
                  <a:cubicBezTo>
                    <a:pt x="1579" y="122"/>
                    <a:pt x="1555" y="108"/>
                    <a:pt x="1526" y="88"/>
                  </a:cubicBezTo>
                  <a:cubicBezTo>
                    <a:pt x="1423" y="29"/>
                    <a:pt x="1311" y="0"/>
                    <a:pt x="1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66816" y="2110701"/>
              <a:ext cx="62601" cy="75464"/>
            </a:xfrm>
            <a:custGeom>
              <a:rect b="b" l="l" r="r" t="t"/>
              <a:pathLst>
                <a:path extrusionOk="0" h="2606" w="2162">
                  <a:moveTo>
                    <a:pt x="1329" y="1"/>
                  </a:moveTo>
                  <a:lnTo>
                    <a:pt x="222" y="1574"/>
                  </a:lnTo>
                  <a:cubicBezTo>
                    <a:pt x="1" y="1887"/>
                    <a:pt x="97" y="2325"/>
                    <a:pt x="429" y="2517"/>
                  </a:cubicBezTo>
                  <a:cubicBezTo>
                    <a:pt x="533" y="2577"/>
                    <a:pt x="645" y="2606"/>
                    <a:pt x="756" y="2606"/>
                  </a:cubicBezTo>
                  <a:cubicBezTo>
                    <a:pt x="1002" y="2606"/>
                    <a:pt x="1240" y="2467"/>
                    <a:pt x="1353" y="2229"/>
                  </a:cubicBezTo>
                  <a:lnTo>
                    <a:pt x="2161" y="482"/>
                  </a:lnTo>
                  <a:lnTo>
                    <a:pt x="1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87316" y="2117970"/>
              <a:ext cx="42101" cy="62578"/>
            </a:xfrm>
            <a:custGeom>
              <a:rect b="b" l="l" r="r" t="t"/>
              <a:pathLst>
                <a:path extrusionOk="0" h="2161" w="1454">
                  <a:moveTo>
                    <a:pt x="1054" y="0"/>
                  </a:moveTo>
                  <a:lnTo>
                    <a:pt x="222" y="1179"/>
                  </a:lnTo>
                  <a:cubicBezTo>
                    <a:pt x="0" y="1492"/>
                    <a:pt x="97" y="1930"/>
                    <a:pt x="429" y="2122"/>
                  </a:cubicBezTo>
                  <a:cubicBezTo>
                    <a:pt x="457" y="2136"/>
                    <a:pt x="481" y="2151"/>
                    <a:pt x="510" y="2161"/>
                  </a:cubicBezTo>
                  <a:cubicBezTo>
                    <a:pt x="563" y="2108"/>
                    <a:pt x="611" y="2045"/>
                    <a:pt x="645" y="1978"/>
                  </a:cubicBezTo>
                  <a:lnTo>
                    <a:pt x="1453" y="226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66700" y="1809019"/>
              <a:ext cx="62717" cy="75580"/>
            </a:xfrm>
            <a:custGeom>
              <a:rect b="b" l="l" r="r" t="t"/>
              <a:pathLst>
                <a:path extrusionOk="0" h="2610" w="2166">
                  <a:moveTo>
                    <a:pt x="759" y="0"/>
                  </a:moveTo>
                  <a:cubicBezTo>
                    <a:pt x="649" y="0"/>
                    <a:pt x="536" y="28"/>
                    <a:pt x="433" y="88"/>
                  </a:cubicBezTo>
                  <a:cubicBezTo>
                    <a:pt x="96" y="281"/>
                    <a:pt x="0" y="718"/>
                    <a:pt x="226" y="1036"/>
                  </a:cubicBezTo>
                  <a:lnTo>
                    <a:pt x="1333" y="2609"/>
                  </a:lnTo>
                  <a:lnTo>
                    <a:pt x="2165" y="2128"/>
                  </a:lnTo>
                  <a:lnTo>
                    <a:pt x="1357" y="382"/>
                  </a:lnTo>
                  <a:cubicBezTo>
                    <a:pt x="1244" y="139"/>
                    <a:pt x="1006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7316" y="1814608"/>
              <a:ext cx="42101" cy="62752"/>
            </a:xfrm>
            <a:custGeom>
              <a:rect b="b" l="l" r="r" t="t"/>
              <a:pathLst>
                <a:path extrusionOk="0" h="2167" w="1454">
                  <a:moveTo>
                    <a:pt x="510" y="1"/>
                  </a:moveTo>
                  <a:cubicBezTo>
                    <a:pt x="481" y="11"/>
                    <a:pt x="457" y="25"/>
                    <a:pt x="429" y="39"/>
                  </a:cubicBezTo>
                  <a:cubicBezTo>
                    <a:pt x="97" y="232"/>
                    <a:pt x="0" y="670"/>
                    <a:pt x="222" y="983"/>
                  </a:cubicBezTo>
                  <a:lnTo>
                    <a:pt x="1054" y="2166"/>
                  </a:lnTo>
                  <a:lnTo>
                    <a:pt x="1453" y="1935"/>
                  </a:lnTo>
                  <a:lnTo>
                    <a:pt x="645" y="189"/>
                  </a:lnTo>
                  <a:cubicBezTo>
                    <a:pt x="611" y="116"/>
                    <a:pt x="563" y="54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643905" y="2110586"/>
              <a:ext cx="62601" cy="75696"/>
            </a:xfrm>
            <a:custGeom>
              <a:rect b="b" l="l" r="r" t="t"/>
              <a:pathLst>
                <a:path extrusionOk="0" h="2614" w="2162">
                  <a:moveTo>
                    <a:pt x="828" y="0"/>
                  </a:moveTo>
                  <a:lnTo>
                    <a:pt x="1" y="481"/>
                  </a:lnTo>
                  <a:lnTo>
                    <a:pt x="809" y="2228"/>
                  </a:lnTo>
                  <a:cubicBezTo>
                    <a:pt x="919" y="2471"/>
                    <a:pt x="1159" y="2613"/>
                    <a:pt x="1407" y="2613"/>
                  </a:cubicBezTo>
                  <a:cubicBezTo>
                    <a:pt x="1518" y="2613"/>
                    <a:pt x="1630" y="2585"/>
                    <a:pt x="1733" y="2526"/>
                  </a:cubicBezTo>
                  <a:cubicBezTo>
                    <a:pt x="2065" y="2329"/>
                    <a:pt x="2161" y="1891"/>
                    <a:pt x="1940" y="1578"/>
                  </a:cubicBezTo>
                  <a:lnTo>
                    <a:pt x="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656298" y="2110701"/>
              <a:ext cx="46444" cy="55686"/>
            </a:xfrm>
            <a:custGeom>
              <a:rect b="b" l="l" r="r" t="t"/>
              <a:pathLst>
                <a:path extrusionOk="0" h="1923" w="1604">
                  <a:moveTo>
                    <a:pt x="400" y="1"/>
                  </a:moveTo>
                  <a:lnTo>
                    <a:pt x="1" y="232"/>
                  </a:lnTo>
                  <a:lnTo>
                    <a:pt x="612" y="1541"/>
                  </a:lnTo>
                  <a:cubicBezTo>
                    <a:pt x="722" y="1783"/>
                    <a:pt x="959" y="1922"/>
                    <a:pt x="1205" y="1922"/>
                  </a:cubicBezTo>
                  <a:cubicBezTo>
                    <a:pt x="1316" y="1922"/>
                    <a:pt x="1428" y="1894"/>
                    <a:pt x="1531" y="1834"/>
                  </a:cubicBezTo>
                  <a:cubicBezTo>
                    <a:pt x="1560" y="1820"/>
                    <a:pt x="1584" y="1800"/>
                    <a:pt x="1603" y="1781"/>
                  </a:cubicBezTo>
                  <a:cubicBezTo>
                    <a:pt x="1584" y="1709"/>
                    <a:pt x="1550" y="1637"/>
                    <a:pt x="1507" y="157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371814" y="1978538"/>
              <a:ext cx="76239" cy="38079"/>
            </a:xfrm>
            <a:custGeom>
              <a:rect b="b" l="l" r="r" t="t"/>
              <a:pathLst>
                <a:path extrusionOk="0" h="1315" w="2633">
                  <a:moveTo>
                    <a:pt x="659" y="1"/>
                  </a:moveTo>
                  <a:cubicBezTo>
                    <a:pt x="299" y="1"/>
                    <a:pt x="0" y="292"/>
                    <a:pt x="0" y="658"/>
                  </a:cubicBezTo>
                  <a:cubicBezTo>
                    <a:pt x="0" y="1023"/>
                    <a:pt x="299" y="1315"/>
                    <a:pt x="659" y="1315"/>
                  </a:cubicBezTo>
                  <a:cubicBezTo>
                    <a:pt x="678" y="1315"/>
                    <a:pt x="698" y="1314"/>
                    <a:pt x="717" y="1312"/>
                  </a:cubicBezTo>
                  <a:lnTo>
                    <a:pt x="2632" y="1139"/>
                  </a:lnTo>
                  <a:lnTo>
                    <a:pt x="2632" y="181"/>
                  </a:lnTo>
                  <a:lnTo>
                    <a:pt x="717" y="3"/>
                  </a:lnTo>
                  <a:cubicBezTo>
                    <a:pt x="698" y="2"/>
                    <a:pt x="678" y="1"/>
                    <a:pt x="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383946" y="1978596"/>
              <a:ext cx="64107" cy="22384"/>
            </a:xfrm>
            <a:custGeom>
              <a:rect b="b" l="l" r="r" t="t"/>
              <a:pathLst>
                <a:path extrusionOk="0" h="773" w="2214">
                  <a:moveTo>
                    <a:pt x="259" y="0"/>
                  </a:moveTo>
                  <a:cubicBezTo>
                    <a:pt x="195" y="0"/>
                    <a:pt x="132" y="9"/>
                    <a:pt x="72" y="25"/>
                  </a:cubicBezTo>
                  <a:cubicBezTo>
                    <a:pt x="0" y="420"/>
                    <a:pt x="304" y="772"/>
                    <a:pt x="688" y="772"/>
                  </a:cubicBezTo>
                  <a:cubicBezTo>
                    <a:pt x="717" y="772"/>
                    <a:pt x="746" y="770"/>
                    <a:pt x="775" y="766"/>
                  </a:cubicBezTo>
                  <a:lnTo>
                    <a:pt x="2213" y="637"/>
                  </a:lnTo>
                  <a:lnTo>
                    <a:pt x="2213" y="179"/>
                  </a:lnTo>
                  <a:lnTo>
                    <a:pt x="298" y="1"/>
                  </a:lnTo>
                  <a:cubicBezTo>
                    <a:pt x="285" y="1"/>
                    <a:pt x="272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725125" y="1978538"/>
              <a:ext cx="76239" cy="38079"/>
            </a:xfrm>
            <a:custGeom>
              <a:rect b="b" l="l" r="r" t="t"/>
              <a:pathLst>
                <a:path extrusionOk="0" h="1315" w="2633">
                  <a:moveTo>
                    <a:pt x="1979" y="1"/>
                  </a:moveTo>
                  <a:cubicBezTo>
                    <a:pt x="1960" y="1"/>
                    <a:pt x="1940" y="2"/>
                    <a:pt x="1921" y="3"/>
                  </a:cubicBezTo>
                  <a:lnTo>
                    <a:pt x="1" y="181"/>
                  </a:lnTo>
                  <a:lnTo>
                    <a:pt x="1" y="1139"/>
                  </a:lnTo>
                  <a:lnTo>
                    <a:pt x="1921" y="1312"/>
                  </a:lnTo>
                  <a:cubicBezTo>
                    <a:pt x="1940" y="1314"/>
                    <a:pt x="1960" y="1315"/>
                    <a:pt x="1979" y="1315"/>
                  </a:cubicBezTo>
                  <a:cubicBezTo>
                    <a:pt x="2338" y="1315"/>
                    <a:pt x="2633" y="1023"/>
                    <a:pt x="2633" y="658"/>
                  </a:cubicBezTo>
                  <a:cubicBezTo>
                    <a:pt x="2633" y="292"/>
                    <a:pt x="2338" y="1"/>
                    <a:pt x="1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725125" y="1978596"/>
              <a:ext cx="64252" cy="22384"/>
            </a:xfrm>
            <a:custGeom>
              <a:rect b="b" l="l" r="r" t="t"/>
              <a:pathLst>
                <a:path extrusionOk="0" h="773" w="2219">
                  <a:moveTo>
                    <a:pt x="1960" y="0"/>
                  </a:moveTo>
                  <a:cubicBezTo>
                    <a:pt x="1947" y="0"/>
                    <a:pt x="1934" y="1"/>
                    <a:pt x="1921" y="1"/>
                  </a:cubicBezTo>
                  <a:lnTo>
                    <a:pt x="1" y="179"/>
                  </a:lnTo>
                  <a:lnTo>
                    <a:pt x="1" y="637"/>
                  </a:lnTo>
                  <a:lnTo>
                    <a:pt x="1440" y="766"/>
                  </a:lnTo>
                  <a:cubicBezTo>
                    <a:pt x="1469" y="770"/>
                    <a:pt x="1498" y="772"/>
                    <a:pt x="1527" y="772"/>
                  </a:cubicBezTo>
                  <a:cubicBezTo>
                    <a:pt x="1915" y="772"/>
                    <a:pt x="2219" y="420"/>
                    <a:pt x="2147" y="25"/>
                  </a:cubicBezTo>
                  <a:cubicBezTo>
                    <a:pt x="2087" y="9"/>
                    <a:pt x="2024" y="0"/>
                    <a:pt x="1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29637" y="1852108"/>
              <a:ext cx="302493" cy="291052"/>
            </a:xfrm>
            <a:custGeom>
              <a:rect b="b" l="l" r="r" t="t"/>
              <a:pathLst>
                <a:path extrusionOk="0" h="10051" w="10447">
                  <a:moveTo>
                    <a:pt x="5424" y="1196"/>
                  </a:moveTo>
                  <a:cubicBezTo>
                    <a:pt x="5918" y="1196"/>
                    <a:pt x="6416" y="1291"/>
                    <a:pt x="6891" y="1487"/>
                  </a:cubicBezTo>
                  <a:cubicBezTo>
                    <a:pt x="8320" y="2079"/>
                    <a:pt x="9253" y="3474"/>
                    <a:pt x="9253" y="5024"/>
                  </a:cubicBezTo>
                  <a:cubicBezTo>
                    <a:pt x="9253" y="7141"/>
                    <a:pt x="7535" y="8854"/>
                    <a:pt x="5423" y="8854"/>
                  </a:cubicBezTo>
                  <a:cubicBezTo>
                    <a:pt x="3874" y="8854"/>
                    <a:pt x="2478" y="7920"/>
                    <a:pt x="1886" y="6491"/>
                  </a:cubicBezTo>
                  <a:cubicBezTo>
                    <a:pt x="1295" y="5057"/>
                    <a:pt x="1622" y="3412"/>
                    <a:pt x="2714" y="2315"/>
                  </a:cubicBezTo>
                  <a:cubicBezTo>
                    <a:pt x="3448" y="1584"/>
                    <a:pt x="4427" y="1196"/>
                    <a:pt x="5424" y="1196"/>
                  </a:cubicBezTo>
                  <a:close/>
                  <a:moveTo>
                    <a:pt x="5423" y="0"/>
                  </a:moveTo>
                  <a:cubicBezTo>
                    <a:pt x="3393" y="0"/>
                    <a:pt x="1559" y="1222"/>
                    <a:pt x="780" y="3099"/>
                  </a:cubicBezTo>
                  <a:cubicBezTo>
                    <a:pt x="0" y="4980"/>
                    <a:pt x="433" y="7141"/>
                    <a:pt x="1872" y="8580"/>
                  </a:cubicBezTo>
                  <a:cubicBezTo>
                    <a:pt x="2831" y="9539"/>
                    <a:pt x="4116" y="10050"/>
                    <a:pt x="5424" y="10050"/>
                  </a:cubicBezTo>
                  <a:cubicBezTo>
                    <a:pt x="6072" y="10050"/>
                    <a:pt x="6725" y="9925"/>
                    <a:pt x="7348" y="9667"/>
                  </a:cubicBezTo>
                  <a:cubicBezTo>
                    <a:pt x="9224" y="8888"/>
                    <a:pt x="10447" y="7059"/>
                    <a:pt x="10447" y="5024"/>
                  </a:cubicBezTo>
                  <a:cubicBezTo>
                    <a:pt x="10447" y="2247"/>
                    <a:pt x="8199" y="0"/>
                    <a:pt x="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31067" y="1956038"/>
              <a:ext cx="97116" cy="83225"/>
            </a:xfrm>
            <a:custGeom>
              <a:rect b="b" l="l" r="r" t="t"/>
              <a:pathLst>
                <a:path extrusionOk="0" h="2874" w="3354">
                  <a:moveTo>
                    <a:pt x="1920" y="1"/>
                  </a:moveTo>
                  <a:cubicBezTo>
                    <a:pt x="640" y="1"/>
                    <a:pt x="0" y="1545"/>
                    <a:pt x="905" y="2450"/>
                  </a:cubicBezTo>
                  <a:cubicBezTo>
                    <a:pt x="1197" y="2743"/>
                    <a:pt x="1557" y="2874"/>
                    <a:pt x="1910" y="2874"/>
                  </a:cubicBezTo>
                  <a:cubicBezTo>
                    <a:pt x="2647" y="2874"/>
                    <a:pt x="3354" y="2301"/>
                    <a:pt x="3354" y="1435"/>
                  </a:cubicBezTo>
                  <a:cubicBezTo>
                    <a:pt x="3354" y="641"/>
                    <a:pt x="2714" y="1"/>
                    <a:pt x="1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49269" y="1870207"/>
              <a:ext cx="264736" cy="254739"/>
            </a:xfrm>
            <a:custGeom>
              <a:rect b="b" l="l" r="r" t="t"/>
              <a:pathLst>
                <a:path extrusionOk="0" h="8797" w="9143">
                  <a:moveTo>
                    <a:pt x="4746" y="571"/>
                  </a:moveTo>
                  <a:cubicBezTo>
                    <a:pt x="5240" y="571"/>
                    <a:pt x="5738" y="666"/>
                    <a:pt x="6213" y="862"/>
                  </a:cubicBezTo>
                  <a:cubicBezTo>
                    <a:pt x="7642" y="1454"/>
                    <a:pt x="8575" y="2849"/>
                    <a:pt x="8575" y="4399"/>
                  </a:cubicBezTo>
                  <a:cubicBezTo>
                    <a:pt x="8575" y="6516"/>
                    <a:pt x="6862" y="8229"/>
                    <a:pt x="4745" y="8229"/>
                  </a:cubicBezTo>
                  <a:cubicBezTo>
                    <a:pt x="3196" y="8229"/>
                    <a:pt x="1800" y="7295"/>
                    <a:pt x="1208" y="5866"/>
                  </a:cubicBezTo>
                  <a:cubicBezTo>
                    <a:pt x="617" y="4432"/>
                    <a:pt x="944" y="2787"/>
                    <a:pt x="2036" y="1690"/>
                  </a:cubicBezTo>
                  <a:cubicBezTo>
                    <a:pt x="2770" y="959"/>
                    <a:pt x="3749" y="571"/>
                    <a:pt x="4746" y="571"/>
                  </a:cubicBezTo>
                  <a:close/>
                  <a:moveTo>
                    <a:pt x="4745" y="1"/>
                  </a:moveTo>
                  <a:cubicBezTo>
                    <a:pt x="2965" y="1"/>
                    <a:pt x="1362" y="1074"/>
                    <a:pt x="684" y="2715"/>
                  </a:cubicBezTo>
                  <a:cubicBezTo>
                    <a:pt x="1" y="4360"/>
                    <a:pt x="376" y="6251"/>
                    <a:pt x="1637" y="7507"/>
                  </a:cubicBezTo>
                  <a:cubicBezTo>
                    <a:pt x="2476" y="8350"/>
                    <a:pt x="3599" y="8797"/>
                    <a:pt x="4743" y="8797"/>
                  </a:cubicBezTo>
                  <a:cubicBezTo>
                    <a:pt x="5310" y="8797"/>
                    <a:pt x="5883" y="8687"/>
                    <a:pt x="6429" y="8460"/>
                  </a:cubicBezTo>
                  <a:cubicBezTo>
                    <a:pt x="8070" y="7781"/>
                    <a:pt x="9143" y="6179"/>
                    <a:pt x="9143" y="4399"/>
                  </a:cubicBezTo>
                  <a:cubicBezTo>
                    <a:pt x="9143" y="1969"/>
                    <a:pt x="7175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58777" y="1976801"/>
              <a:ext cx="48674" cy="41670"/>
            </a:xfrm>
            <a:custGeom>
              <a:rect b="b" l="l" r="r" t="t"/>
              <a:pathLst>
                <a:path extrusionOk="0" h="1439" w="1681">
                  <a:moveTo>
                    <a:pt x="963" y="1"/>
                  </a:moveTo>
                  <a:cubicBezTo>
                    <a:pt x="323" y="1"/>
                    <a:pt x="1" y="775"/>
                    <a:pt x="453" y="1228"/>
                  </a:cubicBezTo>
                  <a:cubicBezTo>
                    <a:pt x="599" y="1374"/>
                    <a:pt x="778" y="1439"/>
                    <a:pt x="955" y="1439"/>
                  </a:cubicBezTo>
                  <a:cubicBezTo>
                    <a:pt x="1325" y="1439"/>
                    <a:pt x="1680" y="1151"/>
                    <a:pt x="1680" y="718"/>
                  </a:cubicBezTo>
                  <a:cubicBezTo>
                    <a:pt x="1680" y="323"/>
                    <a:pt x="135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57637" y="1880168"/>
              <a:ext cx="257904" cy="234703"/>
            </a:xfrm>
            <a:custGeom>
              <a:rect b="b" l="l" r="r" t="t"/>
              <a:pathLst>
                <a:path extrusionOk="0" h="8105" w="8907">
                  <a:moveTo>
                    <a:pt x="4454" y="451"/>
                  </a:moveTo>
                  <a:cubicBezTo>
                    <a:pt x="5003" y="451"/>
                    <a:pt x="5553" y="576"/>
                    <a:pt x="6058" y="826"/>
                  </a:cubicBezTo>
                  <a:lnTo>
                    <a:pt x="6063" y="826"/>
                  </a:lnTo>
                  <a:lnTo>
                    <a:pt x="5082" y="2520"/>
                  </a:lnTo>
                  <a:cubicBezTo>
                    <a:pt x="4882" y="2438"/>
                    <a:pt x="4669" y="2397"/>
                    <a:pt x="4455" y="2397"/>
                  </a:cubicBezTo>
                  <a:cubicBezTo>
                    <a:pt x="4242" y="2397"/>
                    <a:pt x="4028" y="2438"/>
                    <a:pt x="3826" y="2520"/>
                  </a:cubicBezTo>
                  <a:lnTo>
                    <a:pt x="2849" y="826"/>
                  </a:lnTo>
                  <a:cubicBezTo>
                    <a:pt x="3354" y="576"/>
                    <a:pt x="3904" y="451"/>
                    <a:pt x="4454" y="451"/>
                  </a:cubicBezTo>
                  <a:close/>
                  <a:moveTo>
                    <a:pt x="2464" y="1052"/>
                  </a:moveTo>
                  <a:lnTo>
                    <a:pt x="3441" y="2746"/>
                  </a:lnTo>
                  <a:cubicBezTo>
                    <a:pt x="3094" y="3011"/>
                    <a:pt x="2868" y="3400"/>
                    <a:pt x="2810" y="3833"/>
                  </a:cubicBezTo>
                  <a:lnTo>
                    <a:pt x="857" y="3833"/>
                  </a:lnTo>
                  <a:cubicBezTo>
                    <a:pt x="910" y="2953"/>
                    <a:pt x="1285" y="2125"/>
                    <a:pt x="1906" y="1505"/>
                  </a:cubicBezTo>
                  <a:cubicBezTo>
                    <a:pt x="2074" y="1336"/>
                    <a:pt x="2262" y="1182"/>
                    <a:pt x="2464" y="1052"/>
                  </a:cubicBezTo>
                  <a:close/>
                  <a:moveTo>
                    <a:pt x="4464" y="2840"/>
                  </a:moveTo>
                  <a:cubicBezTo>
                    <a:pt x="4762" y="2840"/>
                    <a:pt x="5065" y="2951"/>
                    <a:pt x="5313" y="3198"/>
                  </a:cubicBezTo>
                  <a:cubicBezTo>
                    <a:pt x="6078" y="3963"/>
                    <a:pt x="5534" y="5267"/>
                    <a:pt x="4456" y="5267"/>
                  </a:cubicBezTo>
                  <a:cubicBezTo>
                    <a:pt x="3787" y="5267"/>
                    <a:pt x="3244" y="4724"/>
                    <a:pt x="3244" y="4055"/>
                  </a:cubicBezTo>
                  <a:cubicBezTo>
                    <a:pt x="3244" y="3325"/>
                    <a:pt x="3841" y="2840"/>
                    <a:pt x="4464" y="2840"/>
                  </a:cubicBezTo>
                  <a:close/>
                  <a:moveTo>
                    <a:pt x="8050" y="4281"/>
                  </a:moveTo>
                  <a:cubicBezTo>
                    <a:pt x="7998" y="5157"/>
                    <a:pt x="7627" y="5984"/>
                    <a:pt x="7006" y="6605"/>
                  </a:cubicBezTo>
                  <a:cubicBezTo>
                    <a:pt x="6833" y="6773"/>
                    <a:pt x="6650" y="6927"/>
                    <a:pt x="6448" y="7057"/>
                  </a:cubicBezTo>
                  <a:lnTo>
                    <a:pt x="5471" y="5368"/>
                  </a:lnTo>
                  <a:cubicBezTo>
                    <a:pt x="5813" y="5099"/>
                    <a:pt x="6039" y="4709"/>
                    <a:pt x="6102" y="4281"/>
                  </a:cubicBezTo>
                  <a:close/>
                  <a:moveTo>
                    <a:pt x="5086" y="5590"/>
                  </a:moveTo>
                  <a:lnTo>
                    <a:pt x="6063" y="7283"/>
                  </a:lnTo>
                  <a:cubicBezTo>
                    <a:pt x="5556" y="7534"/>
                    <a:pt x="5005" y="7659"/>
                    <a:pt x="4454" y="7659"/>
                  </a:cubicBezTo>
                  <a:cubicBezTo>
                    <a:pt x="3904" y="7659"/>
                    <a:pt x="3354" y="7534"/>
                    <a:pt x="2849" y="7283"/>
                  </a:cubicBezTo>
                  <a:lnTo>
                    <a:pt x="3826" y="5590"/>
                  </a:lnTo>
                  <a:cubicBezTo>
                    <a:pt x="4028" y="5674"/>
                    <a:pt x="4242" y="5716"/>
                    <a:pt x="4456" y="5716"/>
                  </a:cubicBezTo>
                  <a:cubicBezTo>
                    <a:pt x="4670" y="5716"/>
                    <a:pt x="4884" y="5674"/>
                    <a:pt x="5086" y="5590"/>
                  </a:cubicBezTo>
                  <a:close/>
                  <a:moveTo>
                    <a:pt x="4456" y="0"/>
                  </a:moveTo>
                  <a:cubicBezTo>
                    <a:pt x="3413" y="0"/>
                    <a:pt x="2374" y="401"/>
                    <a:pt x="1588" y="1187"/>
                  </a:cubicBezTo>
                  <a:cubicBezTo>
                    <a:pt x="145" y="2630"/>
                    <a:pt x="0" y="4926"/>
                    <a:pt x="1251" y="6538"/>
                  </a:cubicBezTo>
                  <a:cubicBezTo>
                    <a:pt x="1301" y="6601"/>
                    <a:pt x="1363" y="6628"/>
                    <a:pt x="1424" y="6628"/>
                  </a:cubicBezTo>
                  <a:cubicBezTo>
                    <a:pt x="1587" y="6628"/>
                    <a:pt x="1741" y="6435"/>
                    <a:pt x="1608" y="6263"/>
                  </a:cubicBezTo>
                  <a:cubicBezTo>
                    <a:pt x="1160" y="5696"/>
                    <a:pt x="900" y="5003"/>
                    <a:pt x="857" y="4281"/>
                  </a:cubicBezTo>
                  <a:lnTo>
                    <a:pt x="2810" y="4281"/>
                  </a:lnTo>
                  <a:cubicBezTo>
                    <a:pt x="2868" y="4709"/>
                    <a:pt x="3094" y="5099"/>
                    <a:pt x="3441" y="5368"/>
                  </a:cubicBezTo>
                  <a:lnTo>
                    <a:pt x="2464" y="7057"/>
                  </a:lnTo>
                  <a:cubicBezTo>
                    <a:pt x="2387" y="7009"/>
                    <a:pt x="2315" y="6956"/>
                    <a:pt x="2243" y="6903"/>
                  </a:cubicBezTo>
                  <a:cubicBezTo>
                    <a:pt x="2196" y="6867"/>
                    <a:pt x="2148" y="6852"/>
                    <a:pt x="2103" y="6852"/>
                  </a:cubicBezTo>
                  <a:cubicBezTo>
                    <a:pt x="1919" y="6852"/>
                    <a:pt x="1779" y="7108"/>
                    <a:pt x="1968" y="7255"/>
                  </a:cubicBezTo>
                  <a:cubicBezTo>
                    <a:pt x="2705" y="7824"/>
                    <a:pt x="3581" y="8105"/>
                    <a:pt x="4453" y="8105"/>
                  </a:cubicBezTo>
                  <a:cubicBezTo>
                    <a:pt x="5496" y="8105"/>
                    <a:pt x="6533" y="7704"/>
                    <a:pt x="7319" y="6918"/>
                  </a:cubicBezTo>
                  <a:cubicBezTo>
                    <a:pt x="8763" y="5474"/>
                    <a:pt x="8907" y="3184"/>
                    <a:pt x="7656" y="1572"/>
                  </a:cubicBezTo>
                  <a:cubicBezTo>
                    <a:pt x="7606" y="1508"/>
                    <a:pt x="7545" y="1482"/>
                    <a:pt x="7484" y="1482"/>
                  </a:cubicBezTo>
                  <a:cubicBezTo>
                    <a:pt x="7322" y="1482"/>
                    <a:pt x="7171" y="1674"/>
                    <a:pt x="7305" y="1846"/>
                  </a:cubicBezTo>
                  <a:cubicBezTo>
                    <a:pt x="7747" y="2414"/>
                    <a:pt x="8007" y="3107"/>
                    <a:pt x="8050" y="3829"/>
                  </a:cubicBezTo>
                  <a:lnTo>
                    <a:pt x="6102" y="3829"/>
                  </a:lnTo>
                  <a:cubicBezTo>
                    <a:pt x="6039" y="3400"/>
                    <a:pt x="5813" y="3011"/>
                    <a:pt x="5471" y="2741"/>
                  </a:cubicBezTo>
                  <a:lnTo>
                    <a:pt x="6448" y="1047"/>
                  </a:lnTo>
                  <a:cubicBezTo>
                    <a:pt x="6520" y="1100"/>
                    <a:pt x="6592" y="1148"/>
                    <a:pt x="6665" y="1206"/>
                  </a:cubicBezTo>
                  <a:cubicBezTo>
                    <a:pt x="6711" y="1242"/>
                    <a:pt x="6758" y="1257"/>
                    <a:pt x="6803" y="1257"/>
                  </a:cubicBezTo>
                  <a:cubicBezTo>
                    <a:pt x="6988" y="1257"/>
                    <a:pt x="7129" y="997"/>
                    <a:pt x="6939" y="850"/>
                  </a:cubicBezTo>
                  <a:cubicBezTo>
                    <a:pt x="6205" y="280"/>
                    <a:pt x="5329" y="0"/>
                    <a:pt x="4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365675" y="1802446"/>
              <a:ext cx="451035" cy="390293"/>
            </a:xfrm>
            <a:custGeom>
              <a:rect b="b" l="l" r="r" t="t"/>
              <a:pathLst>
                <a:path extrusionOk="0" h="13478" w="15577">
                  <a:moveTo>
                    <a:pt x="11018" y="445"/>
                  </a:moveTo>
                  <a:cubicBezTo>
                    <a:pt x="11090" y="445"/>
                    <a:pt x="11164" y="463"/>
                    <a:pt x="11231" y="503"/>
                  </a:cubicBezTo>
                  <a:cubicBezTo>
                    <a:pt x="11453" y="628"/>
                    <a:pt x="11510" y="917"/>
                    <a:pt x="11361" y="1123"/>
                  </a:cubicBezTo>
                  <a:lnTo>
                    <a:pt x="10490" y="2336"/>
                  </a:lnTo>
                  <a:cubicBezTo>
                    <a:pt x="10336" y="2235"/>
                    <a:pt x="10177" y="2144"/>
                    <a:pt x="10014" y="2062"/>
                  </a:cubicBezTo>
                  <a:lnTo>
                    <a:pt x="10625" y="705"/>
                  </a:lnTo>
                  <a:cubicBezTo>
                    <a:pt x="10695" y="541"/>
                    <a:pt x="10854" y="445"/>
                    <a:pt x="11018" y="445"/>
                  </a:cubicBezTo>
                  <a:close/>
                  <a:moveTo>
                    <a:pt x="4245" y="445"/>
                  </a:moveTo>
                  <a:cubicBezTo>
                    <a:pt x="4408" y="445"/>
                    <a:pt x="4564" y="541"/>
                    <a:pt x="4634" y="705"/>
                  </a:cubicBezTo>
                  <a:lnTo>
                    <a:pt x="5250" y="2062"/>
                  </a:lnTo>
                  <a:cubicBezTo>
                    <a:pt x="5087" y="2148"/>
                    <a:pt x="4928" y="2240"/>
                    <a:pt x="4774" y="2341"/>
                  </a:cubicBezTo>
                  <a:lnTo>
                    <a:pt x="3898" y="1123"/>
                  </a:lnTo>
                  <a:cubicBezTo>
                    <a:pt x="3749" y="917"/>
                    <a:pt x="3812" y="628"/>
                    <a:pt x="4033" y="503"/>
                  </a:cubicBezTo>
                  <a:cubicBezTo>
                    <a:pt x="4100" y="463"/>
                    <a:pt x="4173" y="445"/>
                    <a:pt x="4245" y="445"/>
                  </a:cubicBezTo>
                  <a:close/>
                  <a:moveTo>
                    <a:pt x="14408" y="6313"/>
                  </a:moveTo>
                  <a:cubicBezTo>
                    <a:pt x="14785" y="6313"/>
                    <a:pt x="14977" y="6788"/>
                    <a:pt x="14686" y="7052"/>
                  </a:cubicBezTo>
                  <a:cubicBezTo>
                    <a:pt x="14608" y="7125"/>
                    <a:pt x="14503" y="7164"/>
                    <a:pt x="14395" y="7164"/>
                  </a:cubicBezTo>
                  <a:cubicBezTo>
                    <a:pt x="14383" y="7164"/>
                    <a:pt x="14371" y="7163"/>
                    <a:pt x="14359" y="7162"/>
                  </a:cubicBezTo>
                  <a:lnTo>
                    <a:pt x="12872" y="7013"/>
                  </a:lnTo>
                  <a:cubicBezTo>
                    <a:pt x="12877" y="6922"/>
                    <a:pt x="12882" y="6830"/>
                    <a:pt x="12882" y="6739"/>
                  </a:cubicBezTo>
                  <a:cubicBezTo>
                    <a:pt x="12882" y="6643"/>
                    <a:pt x="12877" y="6551"/>
                    <a:pt x="12872" y="6460"/>
                  </a:cubicBezTo>
                  <a:lnTo>
                    <a:pt x="14359" y="6315"/>
                  </a:lnTo>
                  <a:cubicBezTo>
                    <a:pt x="14375" y="6314"/>
                    <a:pt x="14392" y="6313"/>
                    <a:pt x="14408" y="6313"/>
                  </a:cubicBezTo>
                  <a:close/>
                  <a:moveTo>
                    <a:pt x="857" y="6313"/>
                  </a:moveTo>
                  <a:cubicBezTo>
                    <a:pt x="873" y="6313"/>
                    <a:pt x="889" y="6313"/>
                    <a:pt x="905" y="6315"/>
                  </a:cubicBezTo>
                  <a:lnTo>
                    <a:pt x="2387" y="6460"/>
                  </a:lnTo>
                  <a:cubicBezTo>
                    <a:pt x="2382" y="6551"/>
                    <a:pt x="2382" y="6643"/>
                    <a:pt x="2382" y="6739"/>
                  </a:cubicBezTo>
                  <a:cubicBezTo>
                    <a:pt x="2382" y="6830"/>
                    <a:pt x="2382" y="6922"/>
                    <a:pt x="2387" y="7013"/>
                  </a:cubicBezTo>
                  <a:lnTo>
                    <a:pt x="905" y="7162"/>
                  </a:lnTo>
                  <a:cubicBezTo>
                    <a:pt x="891" y="7164"/>
                    <a:pt x="878" y="7164"/>
                    <a:pt x="864" y="7164"/>
                  </a:cubicBezTo>
                  <a:cubicBezTo>
                    <a:pt x="632" y="7164"/>
                    <a:pt x="439" y="6975"/>
                    <a:pt x="439" y="6739"/>
                  </a:cubicBezTo>
                  <a:cubicBezTo>
                    <a:pt x="439" y="6500"/>
                    <a:pt x="628" y="6313"/>
                    <a:pt x="857" y="6313"/>
                  </a:cubicBezTo>
                  <a:close/>
                  <a:moveTo>
                    <a:pt x="7633" y="1936"/>
                  </a:moveTo>
                  <a:cubicBezTo>
                    <a:pt x="8252" y="1936"/>
                    <a:pt x="8876" y="2055"/>
                    <a:pt x="9470" y="2302"/>
                  </a:cubicBezTo>
                  <a:cubicBezTo>
                    <a:pt x="11265" y="3043"/>
                    <a:pt x="12434" y="4795"/>
                    <a:pt x="12434" y="6739"/>
                  </a:cubicBezTo>
                  <a:cubicBezTo>
                    <a:pt x="12429" y="9385"/>
                    <a:pt x="10283" y="11536"/>
                    <a:pt x="7632" y="11541"/>
                  </a:cubicBezTo>
                  <a:cubicBezTo>
                    <a:pt x="5688" y="11541"/>
                    <a:pt x="3941" y="10367"/>
                    <a:pt x="3196" y="8577"/>
                  </a:cubicBezTo>
                  <a:cubicBezTo>
                    <a:pt x="2455" y="6782"/>
                    <a:pt x="2864" y="4713"/>
                    <a:pt x="4235" y="3342"/>
                  </a:cubicBezTo>
                  <a:cubicBezTo>
                    <a:pt x="5155" y="2424"/>
                    <a:pt x="6384" y="1936"/>
                    <a:pt x="7633" y="1936"/>
                  </a:cubicBezTo>
                  <a:close/>
                  <a:moveTo>
                    <a:pt x="4769" y="11141"/>
                  </a:moveTo>
                  <a:cubicBezTo>
                    <a:pt x="4923" y="11238"/>
                    <a:pt x="5082" y="11334"/>
                    <a:pt x="5245" y="11416"/>
                  </a:cubicBezTo>
                  <a:lnTo>
                    <a:pt x="4634" y="12773"/>
                  </a:lnTo>
                  <a:cubicBezTo>
                    <a:pt x="4564" y="12937"/>
                    <a:pt x="4405" y="13031"/>
                    <a:pt x="4242" y="13031"/>
                  </a:cubicBezTo>
                  <a:cubicBezTo>
                    <a:pt x="4171" y="13031"/>
                    <a:pt x="4099" y="13013"/>
                    <a:pt x="4033" y="12975"/>
                  </a:cubicBezTo>
                  <a:cubicBezTo>
                    <a:pt x="3812" y="12850"/>
                    <a:pt x="3749" y="12556"/>
                    <a:pt x="3898" y="12354"/>
                  </a:cubicBezTo>
                  <a:lnTo>
                    <a:pt x="4769" y="11141"/>
                  </a:lnTo>
                  <a:close/>
                  <a:moveTo>
                    <a:pt x="10490" y="11141"/>
                  </a:moveTo>
                  <a:lnTo>
                    <a:pt x="11361" y="12354"/>
                  </a:lnTo>
                  <a:cubicBezTo>
                    <a:pt x="11510" y="12556"/>
                    <a:pt x="11453" y="12850"/>
                    <a:pt x="11231" y="12975"/>
                  </a:cubicBezTo>
                  <a:cubicBezTo>
                    <a:pt x="11164" y="13013"/>
                    <a:pt x="11091" y="13031"/>
                    <a:pt x="11019" y="13031"/>
                  </a:cubicBezTo>
                  <a:cubicBezTo>
                    <a:pt x="10854" y="13031"/>
                    <a:pt x="10695" y="12937"/>
                    <a:pt x="10625" y="12773"/>
                  </a:cubicBezTo>
                  <a:lnTo>
                    <a:pt x="10014" y="11421"/>
                  </a:lnTo>
                  <a:cubicBezTo>
                    <a:pt x="10177" y="11334"/>
                    <a:pt x="10336" y="11243"/>
                    <a:pt x="10490" y="11141"/>
                  </a:cubicBezTo>
                  <a:close/>
                  <a:moveTo>
                    <a:pt x="4247" y="0"/>
                  </a:moveTo>
                  <a:cubicBezTo>
                    <a:pt x="4099" y="0"/>
                    <a:pt x="3949" y="38"/>
                    <a:pt x="3812" y="118"/>
                  </a:cubicBezTo>
                  <a:cubicBezTo>
                    <a:pt x="3359" y="378"/>
                    <a:pt x="3234" y="969"/>
                    <a:pt x="3542" y="1388"/>
                  </a:cubicBezTo>
                  <a:lnTo>
                    <a:pt x="4413" y="2601"/>
                  </a:lnTo>
                  <a:cubicBezTo>
                    <a:pt x="3335" y="3438"/>
                    <a:pt x="2623" y="4665"/>
                    <a:pt x="2435" y="6017"/>
                  </a:cubicBezTo>
                  <a:lnTo>
                    <a:pt x="953" y="5873"/>
                  </a:lnTo>
                  <a:cubicBezTo>
                    <a:pt x="933" y="5871"/>
                    <a:pt x="912" y="5871"/>
                    <a:pt x="892" y="5871"/>
                  </a:cubicBezTo>
                  <a:cubicBezTo>
                    <a:pt x="433" y="5871"/>
                    <a:pt x="48" y="6230"/>
                    <a:pt x="25" y="6700"/>
                  </a:cubicBezTo>
                  <a:cubicBezTo>
                    <a:pt x="1" y="7186"/>
                    <a:pt x="381" y="7600"/>
                    <a:pt x="867" y="7614"/>
                  </a:cubicBezTo>
                  <a:cubicBezTo>
                    <a:pt x="896" y="7614"/>
                    <a:pt x="924" y="7614"/>
                    <a:pt x="953" y="7610"/>
                  </a:cubicBezTo>
                  <a:lnTo>
                    <a:pt x="2435" y="7461"/>
                  </a:lnTo>
                  <a:cubicBezTo>
                    <a:pt x="2623" y="8813"/>
                    <a:pt x="3330" y="10040"/>
                    <a:pt x="4408" y="10877"/>
                  </a:cubicBezTo>
                  <a:lnTo>
                    <a:pt x="3537" y="12089"/>
                  </a:lnTo>
                  <a:cubicBezTo>
                    <a:pt x="3229" y="12508"/>
                    <a:pt x="3354" y="13100"/>
                    <a:pt x="3807" y="13360"/>
                  </a:cubicBezTo>
                  <a:cubicBezTo>
                    <a:pt x="3944" y="13439"/>
                    <a:pt x="4094" y="13477"/>
                    <a:pt x="4241" y="13477"/>
                  </a:cubicBezTo>
                  <a:cubicBezTo>
                    <a:pt x="4574" y="13477"/>
                    <a:pt x="4897" y="13286"/>
                    <a:pt x="5043" y="12955"/>
                  </a:cubicBezTo>
                  <a:lnTo>
                    <a:pt x="5654" y="11599"/>
                  </a:lnTo>
                  <a:cubicBezTo>
                    <a:pt x="6287" y="11856"/>
                    <a:pt x="6958" y="11985"/>
                    <a:pt x="7630" y="11985"/>
                  </a:cubicBezTo>
                  <a:cubicBezTo>
                    <a:pt x="8301" y="11985"/>
                    <a:pt x="8972" y="11856"/>
                    <a:pt x="9605" y="11599"/>
                  </a:cubicBezTo>
                  <a:lnTo>
                    <a:pt x="10216" y="12955"/>
                  </a:lnTo>
                  <a:cubicBezTo>
                    <a:pt x="10363" y="13286"/>
                    <a:pt x="10685" y="13477"/>
                    <a:pt x="11018" y="13477"/>
                  </a:cubicBezTo>
                  <a:cubicBezTo>
                    <a:pt x="11166" y="13477"/>
                    <a:pt x="11315" y="13439"/>
                    <a:pt x="11453" y="13360"/>
                  </a:cubicBezTo>
                  <a:cubicBezTo>
                    <a:pt x="11900" y="13100"/>
                    <a:pt x="12025" y="12508"/>
                    <a:pt x="11722" y="12089"/>
                  </a:cubicBezTo>
                  <a:lnTo>
                    <a:pt x="10856" y="10877"/>
                  </a:lnTo>
                  <a:cubicBezTo>
                    <a:pt x="11934" y="10040"/>
                    <a:pt x="12641" y="8813"/>
                    <a:pt x="12829" y="7456"/>
                  </a:cubicBezTo>
                  <a:lnTo>
                    <a:pt x="14311" y="7605"/>
                  </a:lnTo>
                  <a:cubicBezTo>
                    <a:pt x="14340" y="7610"/>
                    <a:pt x="14368" y="7610"/>
                    <a:pt x="14397" y="7610"/>
                  </a:cubicBezTo>
                  <a:cubicBezTo>
                    <a:pt x="15196" y="7610"/>
                    <a:pt x="15576" y="6623"/>
                    <a:pt x="14984" y="6089"/>
                  </a:cubicBezTo>
                  <a:lnTo>
                    <a:pt x="14984" y="6089"/>
                  </a:lnTo>
                  <a:lnTo>
                    <a:pt x="14984" y="6094"/>
                  </a:lnTo>
                  <a:cubicBezTo>
                    <a:pt x="14826" y="5948"/>
                    <a:pt x="14620" y="5867"/>
                    <a:pt x="14408" y="5867"/>
                  </a:cubicBezTo>
                  <a:cubicBezTo>
                    <a:pt x="14376" y="5867"/>
                    <a:pt x="14343" y="5869"/>
                    <a:pt x="14311" y="5873"/>
                  </a:cubicBezTo>
                  <a:lnTo>
                    <a:pt x="12829" y="6017"/>
                  </a:lnTo>
                  <a:cubicBezTo>
                    <a:pt x="12641" y="4665"/>
                    <a:pt x="11934" y="3438"/>
                    <a:pt x="10856" y="2601"/>
                  </a:cubicBezTo>
                  <a:lnTo>
                    <a:pt x="11727" y="1388"/>
                  </a:lnTo>
                  <a:cubicBezTo>
                    <a:pt x="12030" y="969"/>
                    <a:pt x="11905" y="378"/>
                    <a:pt x="11457" y="118"/>
                  </a:cubicBezTo>
                  <a:cubicBezTo>
                    <a:pt x="11318" y="38"/>
                    <a:pt x="11168" y="0"/>
                    <a:pt x="11020" y="0"/>
                  </a:cubicBezTo>
                  <a:cubicBezTo>
                    <a:pt x="10687" y="0"/>
                    <a:pt x="10367" y="191"/>
                    <a:pt x="10221" y="517"/>
                  </a:cubicBezTo>
                  <a:lnTo>
                    <a:pt x="9610" y="1879"/>
                  </a:lnTo>
                  <a:cubicBezTo>
                    <a:pt x="8977" y="1621"/>
                    <a:pt x="8306" y="1493"/>
                    <a:pt x="7634" y="1493"/>
                  </a:cubicBezTo>
                  <a:cubicBezTo>
                    <a:pt x="6963" y="1493"/>
                    <a:pt x="6292" y="1621"/>
                    <a:pt x="5659" y="1879"/>
                  </a:cubicBezTo>
                  <a:lnTo>
                    <a:pt x="5048" y="517"/>
                  </a:lnTo>
                  <a:cubicBezTo>
                    <a:pt x="4902" y="191"/>
                    <a:pt x="4580" y="0"/>
                    <a:pt x="4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7"/>
          <p:cNvGrpSpPr/>
          <p:nvPr/>
        </p:nvGrpSpPr>
        <p:grpSpPr>
          <a:xfrm>
            <a:off x="1974073" y="3332628"/>
            <a:ext cx="427447" cy="346726"/>
            <a:chOff x="365220" y="1226768"/>
            <a:chExt cx="451990" cy="366634"/>
          </a:xfrm>
        </p:grpSpPr>
        <p:sp>
          <p:nvSpPr>
            <p:cNvPr id="734" name="Google Shape;734;p37"/>
            <p:cNvSpPr/>
            <p:nvPr/>
          </p:nvSpPr>
          <p:spPr>
            <a:xfrm>
              <a:off x="371763" y="1233312"/>
              <a:ext cx="438902" cy="303912"/>
            </a:xfrm>
            <a:custGeom>
              <a:rect b="b" l="l" r="r" t="t"/>
              <a:pathLst>
                <a:path extrusionOk="0" h="10495" w="15158">
                  <a:moveTo>
                    <a:pt x="410" y="1"/>
                  </a:moveTo>
                  <a:cubicBezTo>
                    <a:pt x="183" y="1"/>
                    <a:pt x="1" y="183"/>
                    <a:pt x="1" y="405"/>
                  </a:cubicBezTo>
                  <a:lnTo>
                    <a:pt x="1" y="10091"/>
                  </a:lnTo>
                  <a:cubicBezTo>
                    <a:pt x="1" y="10317"/>
                    <a:pt x="183" y="10495"/>
                    <a:pt x="410" y="10495"/>
                  </a:cubicBezTo>
                  <a:lnTo>
                    <a:pt x="14749" y="10495"/>
                  </a:lnTo>
                  <a:cubicBezTo>
                    <a:pt x="14975" y="10495"/>
                    <a:pt x="15158" y="10317"/>
                    <a:pt x="15158" y="10091"/>
                  </a:cubicBezTo>
                  <a:lnTo>
                    <a:pt x="15158" y="405"/>
                  </a:lnTo>
                  <a:cubicBezTo>
                    <a:pt x="15158" y="183"/>
                    <a:pt x="14975" y="1"/>
                    <a:pt x="14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371763" y="1233457"/>
              <a:ext cx="438902" cy="303767"/>
            </a:xfrm>
            <a:custGeom>
              <a:rect b="b" l="l" r="r" t="t"/>
              <a:pathLst>
                <a:path extrusionOk="0" h="10490" w="15158">
                  <a:moveTo>
                    <a:pt x="14757" y="0"/>
                  </a:moveTo>
                  <a:cubicBezTo>
                    <a:pt x="14754" y="0"/>
                    <a:pt x="14751" y="0"/>
                    <a:pt x="14749" y="0"/>
                  </a:cubicBezTo>
                  <a:lnTo>
                    <a:pt x="13796" y="0"/>
                  </a:lnTo>
                  <a:lnTo>
                    <a:pt x="13796" y="9503"/>
                  </a:lnTo>
                  <a:cubicBezTo>
                    <a:pt x="13796" y="9730"/>
                    <a:pt x="13613" y="9912"/>
                    <a:pt x="13387" y="9912"/>
                  </a:cubicBezTo>
                  <a:lnTo>
                    <a:pt x="1" y="9912"/>
                  </a:lnTo>
                  <a:lnTo>
                    <a:pt x="1" y="10086"/>
                  </a:lnTo>
                  <a:cubicBezTo>
                    <a:pt x="1" y="10312"/>
                    <a:pt x="183" y="10490"/>
                    <a:pt x="410" y="10490"/>
                  </a:cubicBezTo>
                  <a:lnTo>
                    <a:pt x="14749" y="10490"/>
                  </a:lnTo>
                  <a:cubicBezTo>
                    <a:pt x="14975" y="10490"/>
                    <a:pt x="15158" y="10312"/>
                    <a:pt x="15158" y="10086"/>
                  </a:cubicBezTo>
                  <a:lnTo>
                    <a:pt x="15158" y="400"/>
                  </a:lnTo>
                  <a:cubicBezTo>
                    <a:pt x="15153" y="181"/>
                    <a:pt x="14979" y="0"/>
                    <a:pt x="14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03527" y="1266469"/>
              <a:ext cx="375375" cy="237743"/>
            </a:xfrm>
            <a:custGeom>
              <a:rect b="b" l="l" r="r" t="t"/>
              <a:pathLst>
                <a:path extrusionOk="0" h="8210" w="12964">
                  <a:moveTo>
                    <a:pt x="1146" y="1"/>
                  </a:moveTo>
                  <a:cubicBezTo>
                    <a:pt x="1122" y="1"/>
                    <a:pt x="1098" y="20"/>
                    <a:pt x="1093" y="49"/>
                  </a:cubicBezTo>
                  <a:cubicBezTo>
                    <a:pt x="1069" y="617"/>
                    <a:pt x="617" y="1069"/>
                    <a:pt x="54" y="1093"/>
                  </a:cubicBezTo>
                  <a:cubicBezTo>
                    <a:pt x="25" y="1093"/>
                    <a:pt x="1" y="1117"/>
                    <a:pt x="1" y="1146"/>
                  </a:cubicBezTo>
                  <a:lnTo>
                    <a:pt x="1" y="7064"/>
                  </a:lnTo>
                  <a:cubicBezTo>
                    <a:pt x="1" y="7088"/>
                    <a:pt x="25" y="7112"/>
                    <a:pt x="54" y="7117"/>
                  </a:cubicBezTo>
                  <a:cubicBezTo>
                    <a:pt x="617" y="7141"/>
                    <a:pt x="1069" y="7594"/>
                    <a:pt x="1093" y="8157"/>
                  </a:cubicBezTo>
                  <a:cubicBezTo>
                    <a:pt x="1098" y="8185"/>
                    <a:pt x="1122" y="8210"/>
                    <a:pt x="1146" y="8210"/>
                  </a:cubicBezTo>
                  <a:lnTo>
                    <a:pt x="11761" y="8210"/>
                  </a:lnTo>
                  <a:cubicBezTo>
                    <a:pt x="11789" y="8210"/>
                    <a:pt x="11813" y="8185"/>
                    <a:pt x="11813" y="8157"/>
                  </a:cubicBezTo>
                  <a:cubicBezTo>
                    <a:pt x="11842" y="7577"/>
                    <a:pt x="12319" y="7117"/>
                    <a:pt x="12901" y="7117"/>
                  </a:cubicBezTo>
                  <a:cubicBezTo>
                    <a:pt x="12904" y="7117"/>
                    <a:pt x="12907" y="7117"/>
                    <a:pt x="12911" y="7117"/>
                  </a:cubicBezTo>
                  <a:cubicBezTo>
                    <a:pt x="12939" y="7117"/>
                    <a:pt x="12963" y="7093"/>
                    <a:pt x="12963" y="7060"/>
                  </a:cubicBezTo>
                  <a:lnTo>
                    <a:pt x="12963" y="1146"/>
                  </a:lnTo>
                  <a:cubicBezTo>
                    <a:pt x="12963" y="1117"/>
                    <a:pt x="12939" y="1093"/>
                    <a:pt x="12911" y="1093"/>
                  </a:cubicBezTo>
                  <a:cubicBezTo>
                    <a:pt x="12323" y="1093"/>
                    <a:pt x="11842" y="636"/>
                    <a:pt x="11813" y="49"/>
                  </a:cubicBezTo>
                  <a:cubicBezTo>
                    <a:pt x="11813" y="20"/>
                    <a:pt x="11789" y="1"/>
                    <a:pt x="1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04342" y="1266469"/>
              <a:ext cx="74560" cy="237743"/>
            </a:xfrm>
            <a:custGeom>
              <a:rect b="b" l="l" r="r" t="t"/>
              <a:pathLst>
                <a:path extrusionOk="0" h="8210" w="2575">
                  <a:moveTo>
                    <a:pt x="0" y="1"/>
                  </a:moveTo>
                  <a:cubicBezTo>
                    <a:pt x="29" y="1"/>
                    <a:pt x="48" y="25"/>
                    <a:pt x="53" y="49"/>
                  </a:cubicBezTo>
                  <a:cubicBezTo>
                    <a:pt x="77" y="636"/>
                    <a:pt x="558" y="1093"/>
                    <a:pt x="1145" y="1093"/>
                  </a:cubicBezTo>
                  <a:cubicBezTo>
                    <a:pt x="1174" y="1093"/>
                    <a:pt x="1198" y="1117"/>
                    <a:pt x="1198" y="1146"/>
                  </a:cubicBezTo>
                  <a:lnTo>
                    <a:pt x="1198" y="7064"/>
                  </a:lnTo>
                  <a:cubicBezTo>
                    <a:pt x="1198" y="7093"/>
                    <a:pt x="1174" y="7117"/>
                    <a:pt x="1145" y="7117"/>
                  </a:cubicBezTo>
                  <a:cubicBezTo>
                    <a:pt x="558" y="7117"/>
                    <a:pt x="82" y="7574"/>
                    <a:pt x="53" y="8161"/>
                  </a:cubicBezTo>
                  <a:cubicBezTo>
                    <a:pt x="53" y="8185"/>
                    <a:pt x="29" y="8210"/>
                    <a:pt x="0" y="8210"/>
                  </a:cubicBezTo>
                  <a:lnTo>
                    <a:pt x="1372" y="8210"/>
                  </a:lnTo>
                  <a:cubicBezTo>
                    <a:pt x="1400" y="8210"/>
                    <a:pt x="1424" y="8185"/>
                    <a:pt x="1424" y="8161"/>
                  </a:cubicBezTo>
                  <a:cubicBezTo>
                    <a:pt x="1453" y="7574"/>
                    <a:pt x="1934" y="7117"/>
                    <a:pt x="2522" y="7117"/>
                  </a:cubicBezTo>
                  <a:cubicBezTo>
                    <a:pt x="2550" y="7117"/>
                    <a:pt x="2574" y="7093"/>
                    <a:pt x="2574" y="7060"/>
                  </a:cubicBezTo>
                  <a:lnTo>
                    <a:pt x="2574" y="1146"/>
                  </a:lnTo>
                  <a:cubicBezTo>
                    <a:pt x="2574" y="1117"/>
                    <a:pt x="2550" y="1093"/>
                    <a:pt x="2522" y="1093"/>
                  </a:cubicBezTo>
                  <a:cubicBezTo>
                    <a:pt x="1934" y="1093"/>
                    <a:pt x="1453" y="636"/>
                    <a:pt x="1424" y="49"/>
                  </a:cubicBezTo>
                  <a:cubicBezTo>
                    <a:pt x="1424" y="25"/>
                    <a:pt x="1400" y="1"/>
                    <a:pt x="1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57406" y="1498884"/>
              <a:ext cx="72040" cy="87829"/>
            </a:xfrm>
            <a:custGeom>
              <a:rect b="b" l="l" r="r" t="t"/>
              <a:pathLst>
                <a:path extrusionOk="0" h="3033" w="2488">
                  <a:moveTo>
                    <a:pt x="1145" y="1"/>
                  </a:moveTo>
                  <a:lnTo>
                    <a:pt x="14" y="2368"/>
                  </a:lnTo>
                  <a:cubicBezTo>
                    <a:pt x="1" y="2395"/>
                    <a:pt x="21" y="2426"/>
                    <a:pt x="51" y="2426"/>
                  </a:cubicBezTo>
                  <a:cubicBezTo>
                    <a:pt x="53" y="2426"/>
                    <a:pt x="55" y="2426"/>
                    <a:pt x="57" y="2426"/>
                  </a:cubicBezTo>
                  <a:lnTo>
                    <a:pt x="818" y="2305"/>
                  </a:lnTo>
                  <a:cubicBezTo>
                    <a:pt x="820" y="2305"/>
                    <a:pt x="823" y="2304"/>
                    <a:pt x="826" y="2304"/>
                  </a:cubicBezTo>
                  <a:cubicBezTo>
                    <a:pt x="839" y="2304"/>
                    <a:pt x="853" y="2313"/>
                    <a:pt x="861" y="2325"/>
                  </a:cubicBezTo>
                  <a:lnTo>
                    <a:pt x="1280" y="3013"/>
                  </a:lnTo>
                  <a:cubicBezTo>
                    <a:pt x="1288" y="3026"/>
                    <a:pt x="1302" y="3032"/>
                    <a:pt x="1316" y="3032"/>
                  </a:cubicBezTo>
                  <a:cubicBezTo>
                    <a:pt x="1332" y="3032"/>
                    <a:pt x="1349" y="3024"/>
                    <a:pt x="1357" y="3008"/>
                  </a:cubicBezTo>
                  <a:lnTo>
                    <a:pt x="2487" y="64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711436" y="1498884"/>
              <a:ext cx="72040" cy="87771"/>
            </a:xfrm>
            <a:custGeom>
              <a:rect b="b" l="l" r="r" t="t"/>
              <a:pathLst>
                <a:path extrusionOk="0" h="3031" w="2488">
                  <a:moveTo>
                    <a:pt x="1338" y="1"/>
                  </a:moveTo>
                  <a:lnTo>
                    <a:pt x="1" y="641"/>
                  </a:lnTo>
                  <a:lnTo>
                    <a:pt x="1131" y="3008"/>
                  </a:lnTo>
                  <a:cubicBezTo>
                    <a:pt x="1139" y="3023"/>
                    <a:pt x="1154" y="3030"/>
                    <a:pt x="1170" y="3030"/>
                  </a:cubicBezTo>
                  <a:cubicBezTo>
                    <a:pt x="1184" y="3030"/>
                    <a:pt x="1199" y="3024"/>
                    <a:pt x="1208" y="3013"/>
                  </a:cubicBezTo>
                  <a:lnTo>
                    <a:pt x="1627" y="2325"/>
                  </a:lnTo>
                  <a:cubicBezTo>
                    <a:pt x="1635" y="2313"/>
                    <a:pt x="1646" y="2304"/>
                    <a:pt x="1660" y="2304"/>
                  </a:cubicBezTo>
                  <a:cubicBezTo>
                    <a:pt x="1664" y="2304"/>
                    <a:pt x="1667" y="2305"/>
                    <a:pt x="1670" y="2305"/>
                  </a:cubicBezTo>
                  <a:lnTo>
                    <a:pt x="2426" y="2426"/>
                  </a:lnTo>
                  <a:cubicBezTo>
                    <a:pt x="2428" y="2426"/>
                    <a:pt x="2430" y="2426"/>
                    <a:pt x="2432" y="2426"/>
                  </a:cubicBezTo>
                  <a:cubicBezTo>
                    <a:pt x="2463" y="2426"/>
                    <a:pt x="2487" y="2395"/>
                    <a:pt x="2474" y="2368"/>
                  </a:cubicBezTo>
                  <a:lnTo>
                    <a:pt x="13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56682" y="1416094"/>
              <a:ext cx="127519" cy="125532"/>
            </a:xfrm>
            <a:custGeom>
              <a:rect b="b" l="l" r="r" t="t"/>
              <a:pathLst>
                <a:path extrusionOk="0" h="4335" w="4404">
                  <a:moveTo>
                    <a:pt x="2202" y="0"/>
                  </a:moveTo>
                  <a:cubicBezTo>
                    <a:pt x="2083" y="0"/>
                    <a:pt x="1964" y="38"/>
                    <a:pt x="1863" y="112"/>
                  </a:cubicBezTo>
                  <a:cubicBezTo>
                    <a:pt x="1759" y="181"/>
                    <a:pt x="1636" y="219"/>
                    <a:pt x="1510" y="219"/>
                  </a:cubicBezTo>
                  <a:cubicBezTo>
                    <a:pt x="1496" y="219"/>
                    <a:pt x="1482" y="219"/>
                    <a:pt x="1468" y="218"/>
                  </a:cubicBezTo>
                  <a:cubicBezTo>
                    <a:pt x="1449" y="216"/>
                    <a:pt x="1430" y="215"/>
                    <a:pt x="1411" y="215"/>
                  </a:cubicBezTo>
                  <a:cubicBezTo>
                    <a:pt x="1182" y="215"/>
                    <a:pt x="974" y="346"/>
                    <a:pt x="876" y="555"/>
                  </a:cubicBezTo>
                  <a:cubicBezTo>
                    <a:pt x="819" y="685"/>
                    <a:pt x="717" y="786"/>
                    <a:pt x="588" y="844"/>
                  </a:cubicBezTo>
                  <a:cubicBezTo>
                    <a:pt x="361" y="949"/>
                    <a:pt x="227" y="1185"/>
                    <a:pt x="251" y="1435"/>
                  </a:cubicBezTo>
                  <a:cubicBezTo>
                    <a:pt x="260" y="1575"/>
                    <a:pt x="227" y="1714"/>
                    <a:pt x="145" y="1830"/>
                  </a:cubicBezTo>
                  <a:cubicBezTo>
                    <a:pt x="1" y="2032"/>
                    <a:pt x="1" y="2306"/>
                    <a:pt x="145" y="2508"/>
                  </a:cubicBezTo>
                  <a:cubicBezTo>
                    <a:pt x="227" y="2624"/>
                    <a:pt x="260" y="2763"/>
                    <a:pt x="251" y="2903"/>
                  </a:cubicBezTo>
                  <a:cubicBezTo>
                    <a:pt x="227" y="3153"/>
                    <a:pt x="361" y="3389"/>
                    <a:pt x="588" y="3490"/>
                  </a:cubicBezTo>
                  <a:cubicBezTo>
                    <a:pt x="717" y="3548"/>
                    <a:pt x="819" y="3654"/>
                    <a:pt x="876" y="3779"/>
                  </a:cubicBezTo>
                  <a:cubicBezTo>
                    <a:pt x="974" y="3992"/>
                    <a:pt x="1182" y="4123"/>
                    <a:pt x="1411" y="4123"/>
                  </a:cubicBezTo>
                  <a:cubicBezTo>
                    <a:pt x="1430" y="4123"/>
                    <a:pt x="1449" y="4122"/>
                    <a:pt x="1468" y="4120"/>
                  </a:cubicBezTo>
                  <a:cubicBezTo>
                    <a:pt x="1487" y="4118"/>
                    <a:pt x="1507" y="4117"/>
                    <a:pt x="1526" y="4117"/>
                  </a:cubicBezTo>
                  <a:cubicBezTo>
                    <a:pt x="1646" y="4117"/>
                    <a:pt x="1763" y="4156"/>
                    <a:pt x="1863" y="4226"/>
                  </a:cubicBezTo>
                  <a:cubicBezTo>
                    <a:pt x="1964" y="4298"/>
                    <a:pt x="2083" y="4334"/>
                    <a:pt x="2202" y="4334"/>
                  </a:cubicBezTo>
                  <a:cubicBezTo>
                    <a:pt x="2321" y="4334"/>
                    <a:pt x="2440" y="4298"/>
                    <a:pt x="2541" y="4226"/>
                  </a:cubicBezTo>
                  <a:cubicBezTo>
                    <a:pt x="2641" y="4156"/>
                    <a:pt x="2758" y="4117"/>
                    <a:pt x="2878" y="4117"/>
                  </a:cubicBezTo>
                  <a:cubicBezTo>
                    <a:pt x="2897" y="4117"/>
                    <a:pt x="2916" y="4118"/>
                    <a:pt x="2936" y="4120"/>
                  </a:cubicBezTo>
                  <a:cubicBezTo>
                    <a:pt x="2955" y="4122"/>
                    <a:pt x="2974" y="4123"/>
                    <a:pt x="2993" y="4123"/>
                  </a:cubicBezTo>
                  <a:cubicBezTo>
                    <a:pt x="3221" y="4123"/>
                    <a:pt x="3429" y="3992"/>
                    <a:pt x="3523" y="3779"/>
                  </a:cubicBezTo>
                  <a:cubicBezTo>
                    <a:pt x="3585" y="3654"/>
                    <a:pt x="3686" y="3548"/>
                    <a:pt x="3816" y="3490"/>
                  </a:cubicBezTo>
                  <a:cubicBezTo>
                    <a:pt x="4042" y="3389"/>
                    <a:pt x="4177" y="3153"/>
                    <a:pt x="4153" y="2903"/>
                  </a:cubicBezTo>
                  <a:cubicBezTo>
                    <a:pt x="4139" y="2763"/>
                    <a:pt x="4177" y="2624"/>
                    <a:pt x="4259" y="2508"/>
                  </a:cubicBezTo>
                  <a:cubicBezTo>
                    <a:pt x="4403" y="2306"/>
                    <a:pt x="4403" y="2032"/>
                    <a:pt x="4259" y="1830"/>
                  </a:cubicBezTo>
                  <a:cubicBezTo>
                    <a:pt x="4177" y="1714"/>
                    <a:pt x="4139" y="1575"/>
                    <a:pt x="4153" y="1435"/>
                  </a:cubicBezTo>
                  <a:cubicBezTo>
                    <a:pt x="4177" y="1185"/>
                    <a:pt x="4042" y="949"/>
                    <a:pt x="3816" y="844"/>
                  </a:cubicBezTo>
                  <a:cubicBezTo>
                    <a:pt x="3686" y="786"/>
                    <a:pt x="3585" y="685"/>
                    <a:pt x="3523" y="555"/>
                  </a:cubicBezTo>
                  <a:cubicBezTo>
                    <a:pt x="3429" y="346"/>
                    <a:pt x="3221" y="215"/>
                    <a:pt x="2993" y="215"/>
                  </a:cubicBezTo>
                  <a:cubicBezTo>
                    <a:pt x="2974" y="215"/>
                    <a:pt x="2955" y="216"/>
                    <a:pt x="2936" y="218"/>
                  </a:cubicBezTo>
                  <a:cubicBezTo>
                    <a:pt x="2922" y="219"/>
                    <a:pt x="2908" y="219"/>
                    <a:pt x="2893" y="219"/>
                  </a:cubicBezTo>
                  <a:cubicBezTo>
                    <a:pt x="2768" y="219"/>
                    <a:pt x="2645" y="181"/>
                    <a:pt x="2541" y="112"/>
                  </a:cubicBezTo>
                  <a:cubicBezTo>
                    <a:pt x="2440" y="38"/>
                    <a:pt x="2321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98493" y="1535400"/>
              <a:ext cx="2114" cy="29"/>
            </a:xfrm>
            <a:custGeom>
              <a:rect b="b" l="l" r="r" t="t"/>
              <a:pathLst>
                <a:path extrusionOk="0" h="1" w="73"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2" y="0"/>
                  </a:lnTo>
                  <a:cubicBezTo>
                    <a:pt x="48" y="0"/>
                    <a:pt x="24" y="0"/>
                    <a:pt x="0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98493" y="1422407"/>
              <a:ext cx="2114" cy="29"/>
            </a:xfrm>
            <a:custGeom>
              <a:rect b="b" l="l" r="r" t="t"/>
              <a:pathLst>
                <a:path extrusionOk="0" h="1" w="73">
                  <a:moveTo>
                    <a:pt x="7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cubicBezTo>
                    <a:pt x="24" y="0"/>
                    <a:pt x="48" y="0"/>
                    <a:pt x="72" y="0"/>
                  </a:cubicBez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702518" y="1416094"/>
              <a:ext cx="81683" cy="125532"/>
            </a:xfrm>
            <a:custGeom>
              <a:rect b="b" l="l" r="r" t="t"/>
              <a:pathLst>
                <a:path extrusionOk="0" h="4335" w="2821">
                  <a:moveTo>
                    <a:pt x="619" y="0"/>
                  </a:moveTo>
                  <a:cubicBezTo>
                    <a:pt x="500" y="0"/>
                    <a:pt x="381" y="38"/>
                    <a:pt x="280" y="112"/>
                  </a:cubicBezTo>
                  <a:cubicBezTo>
                    <a:pt x="198" y="170"/>
                    <a:pt x="102" y="204"/>
                    <a:pt x="1" y="213"/>
                  </a:cubicBezTo>
                  <a:cubicBezTo>
                    <a:pt x="12" y="213"/>
                    <a:pt x="23" y="212"/>
                    <a:pt x="35" y="212"/>
                  </a:cubicBezTo>
                  <a:cubicBezTo>
                    <a:pt x="262" y="212"/>
                    <a:pt x="472" y="349"/>
                    <a:pt x="568" y="555"/>
                  </a:cubicBezTo>
                  <a:cubicBezTo>
                    <a:pt x="626" y="685"/>
                    <a:pt x="727" y="786"/>
                    <a:pt x="857" y="844"/>
                  </a:cubicBezTo>
                  <a:cubicBezTo>
                    <a:pt x="1083" y="949"/>
                    <a:pt x="1218" y="1185"/>
                    <a:pt x="1199" y="1435"/>
                  </a:cubicBezTo>
                  <a:cubicBezTo>
                    <a:pt x="1184" y="1575"/>
                    <a:pt x="1223" y="1714"/>
                    <a:pt x="1305" y="1830"/>
                  </a:cubicBezTo>
                  <a:cubicBezTo>
                    <a:pt x="1449" y="2032"/>
                    <a:pt x="1449" y="2306"/>
                    <a:pt x="1305" y="2508"/>
                  </a:cubicBezTo>
                  <a:cubicBezTo>
                    <a:pt x="1223" y="2624"/>
                    <a:pt x="1184" y="2763"/>
                    <a:pt x="1199" y="2903"/>
                  </a:cubicBezTo>
                  <a:cubicBezTo>
                    <a:pt x="1218" y="3153"/>
                    <a:pt x="1083" y="3389"/>
                    <a:pt x="857" y="3490"/>
                  </a:cubicBezTo>
                  <a:cubicBezTo>
                    <a:pt x="727" y="3548"/>
                    <a:pt x="626" y="3654"/>
                    <a:pt x="568" y="3779"/>
                  </a:cubicBezTo>
                  <a:cubicBezTo>
                    <a:pt x="472" y="3989"/>
                    <a:pt x="263" y="4121"/>
                    <a:pt x="36" y="4121"/>
                  </a:cubicBezTo>
                  <a:cubicBezTo>
                    <a:pt x="24" y="4121"/>
                    <a:pt x="12" y="4121"/>
                    <a:pt x="1" y="4120"/>
                  </a:cubicBezTo>
                  <a:lnTo>
                    <a:pt x="1" y="4120"/>
                  </a:lnTo>
                  <a:cubicBezTo>
                    <a:pt x="102" y="4130"/>
                    <a:pt x="198" y="4168"/>
                    <a:pt x="280" y="4226"/>
                  </a:cubicBezTo>
                  <a:cubicBezTo>
                    <a:pt x="381" y="4298"/>
                    <a:pt x="500" y="4334"/>
                    <a:pt x="619" y="4334"/>
                  </a:cubicBezTo>
                  <a:cubicBezTo>
                    <a:pt x="738" y="4334"/>
                    <a:pt x="857" y="4298"/>
                    <a:pt x="958" y="4226"/>
                  </a:cubicBezTo>
                  <a:cubicBezTo>
                    <a:pt x="1058" y="4156"/>
                    <a:pt x="1175" y="4117"/>
                    <a:pt x="1295" y="4117"/>
                  </a:cubicBezTo>
                  <a:cubicBezTo>
                    <a:pt x="1314" y="4117"/>
                    <a:pt x="1333" y="4118"/>
                    <a:pt x="1353" y="4120"/>
                  </a:cubicBezTo>
                  <a:cubicBezTo>
                    <a:pt x="1372" y="4122"/>
                    <a:pt x="1391" y="4123"/>
                    <a:pt x="1410" y="4123"/>
                  </a:cubicBezTo>
                  <a:cubicBezTo>
                    <a:pt x="1638" y="4123"/>
                    <a:pt x="1846" y="3992"/>
                    <a:pt x="1940" y="3779"/>
                  </a:cubicBezTo>
                  <a:cubicBezTo>
                    <a:pt x="1997" y="3654"/>
                    <a:pt x="2103" y="3548"/>
                    <a:pt x="2228" y="3490"/>
                  </a:cubicBezTo>
                  <a:cubicBezTo>
                    <a:pt x="2459" y="3389"/>
                    <a:pt x="2594" y="3153"/>
                    <a:pt x="2570" y="2903"/>
                  </a:cubicBezTo>
                  <a:cubicBezTo>
                    <a:pt x="2556" y="2763"/>
                    <a:pt x="2594" y="2624"/>
                    <a:pt x="2676" y="2508"/>
                  </a:cubicBezTo>
                  <a:cubicBezTo>
                    <a:pt x="2820" y="2306"/>
                    <a:pt x="2820" y="2032"/>
                    <a:pt x="2676" y="1830"/>
                  </a:cubicBezTo>
                  <a:cubicBezTo>
                    <a:pt x="2594" y="1714"/>
                    <a:pt x="2556" y="1575"/>
                    <a:pt x="2570" y="1435"/>
                  </a:cubicBezTo>
                  <a:cubicBezTo>
                    <a:pt x="2594" y="1185"/>
                    <a:pt x="2459" y="949"/>
                    <a:pt x="2228" y="844"/>
                  </a:cubicBezTo>
                  <a:cubicBezTo>
                    <a:pt x="2103" y="786"/>
                    <a:pt x="1997" y="685"/>
                    <a:pt x="1940" y="555"/>
                  </a:cubicBezTo>
                  <a:cubicBezTo>
                    <a:pt x="1846" y="346"/>
                    <a:pt x="1638" y="215"/>
                    <a:pt x="1410" y="215"/>
                  </a:cubicBezTo>
                  <a:cubicBezTo>
                    <a:pt x="1391" y="215"/>
                    <a:pt x="1372" y="216"/>
                    <a:pt x="1353" y="218"/>
                  </a:cubicBezTo>
                  <a:cubicBezTo>
                    <a:pt x="1339" y="219"/>
                    <a:pt x="1325" y="219"/>
                    <a:pt x="1310" y="219"/>
                  </a:cubicBezTo>
                  <a:cubicBezTo>
                    <a:pt x="1185" y="219"/>
                    <a:pt x="1062" y="181"/>
                    <a:pt x="958" y="112"/>
                  </a:cubicBezTo>
                  <a:cubicBezTo>
                    <a:pt x="857" y="38"/>
                    <a:pt x="738" y="0"/>
                    <a:pt x="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85377" y="1444270"/>
              <a:ext cx="69145" cy="69151"/>
            </a:xfrm>
            <a:custGeom>
              <a:rect b="b" l="l" r="r" t="t"/>
              <a:pathLst>
                <a:path extrusionOk="0" h="2388" w="2388">
                  <a:moveTo>
                    <a:pt x="1194" y="0"/>
                  </a:moveTo>
                  <a:cubicBezTo>
                    <a:pt x="535" y="0"/>
                    <a:pt x="1" y="535"/>
                    <a:pt x="1" y="1194"/>
                  </a:cubicBezTo>
                  <a:cubicBezTo>
                    <a:pt x="1" y="1853"/>
                    <a:pt x="535" y="2387"/>
                    <a:pt x="1194" y="2387"/>
                  </a:cubicBezTo>
                  <a:cubicBezTo>
                    <a:pt x="1853" y="2387"/>
                    <a:pt x="2387" y="1853"/>
                    <a:pt x="2387" y="1194"/>
                  </a:cubicBezTo>
                  <a:cubicBezTo>
                    <a:pt x="2387" y="535"/>
                    <a:pt x="1853" y="0"/>
                    <a:pt x="1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98349" y="1444270"/>
              <a:ext cx="62167" cy="69238"/>
            </a:xfrm>
            <a:custGeom>
              <a:rect b="b" l="l" r="r" t="t"/>
              <a:pathLst>
                <a:path extrusionOk="0" h="2391" w="2147">
                  <a:moveTo>
                    <a:pt x="746" y="0"/>
                  </a:moveTo>
                  <a:cubicBezTo>
                    <a:pt x="472" y="0"/>
                    <a:pt x="212" y="92"/>
                    <a:pt x="0" y="265"/>
                  </a:cubicBezTo>
                  <a:cubicBezTo>
                    <a:pt x="592" y="741"/>
                    <a:pt x="592" y="1651"/>
                    <a:pt x="0" y="2127"/>
                  </a:cubicBezTo>
                  <a:cubicBezTo>
                    <a:pt x="223" y="2307"/>
                    <a:pt x="485" y="2390"/>
                    <a:pt x="743" y="2390"/>
                  </a:cubicBezTo>
                  <a:cubicBezTo>
                    <a:pt x="1225" y="2390"/>
                    <a:pt x="1693" y="2098"/>
                    <a:pt x="1872" y="1593"/>
                  </a:cubicBezTo>
                  <a:cubicBezTo>
                    <a:pt x="2146" y="814"/>
                    <a:pt x="1569" y="0"/>
                    <a:pt x="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454112" y="1305070"/>
              <a:ext cx="274205" cy="13263"/>
            </a:xfrm>
            <a:custGeom>
              <a:rect b="b" l="l" r="r" t="t"/>
              <a:pathLst>
                <a:path extrusionOk="0" h="458" w="9470">
                  <a:moveTo>
                    <a:pt x="289" y="1"/>
                  </a:moveTo>
                  <a:cubicBezTo>
                    <a:pt x="0" y="15"/>
                    <a:pt x="0" y="443"/>
                    <a:pt x="289" y="458"/>
                  </a:cubicBezTo>
                  <a:lnTo>
                    <a:pt x="9181" y="458"/>
                  </a:lnTo>
                  <a:cubicBezTo>
                    <a:pt x="9470" y="443"/>
                    <a:pt x="9470" y="15"/>
                    <a:pt x="9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454112" y="1377261"/>
              <a:ext cx="274205" cy="13263"/>
            </a:xfrm>
            <a:custGeom>
              <a:rect b="b" l="l" r="r" t="t"/>
              <a:pathLst>
                <a:path extrusionOk="0" h="458" w="9470">
                  <a:moveTo>
                    <a:pt x="289" y="0"/>
                  </a:moveTo>
                  <a:cubicBezTo>
                    <a:pt x="0" y="14"/>
                    <a:pt x="0" y="443"/>
                    <a:pt x="289" y="457"/>
                  </a:cubicBezTo>
                  <a:lnTo>
                    <a:pt x="9181" y="457"/>
                  </a:lnTo>
                  <a:cubicBezTo>
                    <a:pt x="9470" y="443"/>
                    <a:pt x="9470" y="14"/>
                    <a:pt x="91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38545" y="1424057"/>
              <a:ext cx="106179" cy="13292"/>
            </a:xfrm>
            <a:custGeom>
              <a:rect b="b" l="l" r="r" t="t"/>
              <a:pathLst>
                <a:path extrusionOk="0" h="459" w="3667">
                  <a:moveTo>
                    <a:pt x="3363" y="0"/>
                  </a:moveTo>
                  <a:cubicBezTo>
                    <a:pt x="3358" y="0"/>
                    <a:pt x="3354" y="1"/>
                    <a:pt x="3349" y="1"/>
                  </a:cubicBezTo>
                  <a:lnTo>
                    <a:pt x="289" y="1"/>
                  </a:lnTo>
                  <a:cubicBezTo>
                    <a:pt x="0" y="15"/>
                    <a:pt x="0" y="443"/>
                    <a:pt x="289" y="458"/>
                  </a:cubicBezTo>
                  <a:lnTo>
                    <a:pt x="3349" y="458"/>
                  </a:lnTo>
                  <a:cubicBezTo>
                    <a:pt x="3355" y="458"/>
                    <a:pt x="3361" y="458"/>
                    <a:pt x="3367" y="458"/>
                  </a:cubicBezTo>
                  <a:cubicBezTo>
                    <a:pt x="3667" y="458"/>
                    <a:pt x="3665" y="0"/>
                    <a:pt x="3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18740" y="1341006"/>
              <a:ext cx="210417" cy="13292"/>
            </a:xfrm>
            <a:custGeom>
              <a:rect b="b" l="l" r="r" t="t"/>
              <a:pathLst>
                <a:path extrusionOk="0" h="459" w="7267">
                  <a:moveTo>
                    <a:pt x="300" y="0"/>
                  </a:moveTo>
                  <a:cubicBezTo>
                    <a:pt x="1" y="0"/>
                    <a:pt x="2" y="458"/>
                    <a:pt x="305" y="458"/>
                  </a:cubicBezTo>
                  <a:cubicBezTo>
                    <a:pt x="309" y="458"/>
                    <a:pt x="314" y="458"/>
                    <a:pt x="319" y="458"/>
                  </a:cubicBezTo>
                  <a:lnTo>
                    <a:pt x="6949" y="458"/>
                  </a:lnTo>
                  <a:cubicBezTo>
                    <a:pt x="6954" y="458"/>
                    <a:pt x="6958" y="458"/>
                    <a:pt x="6963" y="458"/>
                  </a:cubicBezTo>
                  <a:cubicBezTo>
                    <a:pt x="7265" y="458"/>
                    <a:pt x="7267" y="0"/>
                    <a:pt x="6967" y="0"/>
                  </a:cubicBezTo>
                  <a:cubicBezTo>
                    <a:pt x="6961" y="0"/>
                    <a:pt x="6955" y="1"/>
                    <a:pt x="6949" y="1"/>
                  </a:cubicBezTo>
                  <a:lnTo>
                    <a:pt x="319" y="1"/>
                  </a:lnTo>
                  <a:cubicBezTo>
                    <a:pt x="312" y="1"/>
                    <a:pt x="306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453272" y="1341006"/>
              <a:ext cx="52119" cy="13292"/>
            </a:xfrm>
            <a:custGeom>
              <a:rect b="b" l="l" r="r" t="t"/>
              <a:pathLst>
                <a:path extrusionOk="0" h="459" w="1800">
                  <a:moveTo>
                    <a:pt x="300" y="0"/>
                  </a:moveTo>
                  <a:cubicBezTo>
                    <a:pt x="0" y="0"/>
                    <a:pt x="2" y="458"/>
                    <a:pt x="304" y="458"/>
                  </a:cubicBezTo>
                  <a:cubicBezTo>
                    <a:pt x="309" y="458"/>
                    <a:pt x="313" y="458"/>
                    <a:pt x="318" y="458"/>
                  </a:cubicBezTo>
                  <a:lnTo>
                    <a:pt x="1511" y="458"/>
                  </a:lnTo>
                  <a:cubicBezTo>
                    <a:pt x="1800" y="444"/>
                    <a:pt x="1800" y="15"/>
                    <a:pt x="1511" y="1"/>
                  </a:cubicBezTo>
                  <a:lnTo>
                    <a:pt x="318" y="1"/>
                  </a:lnTo>
                  <a:cubicBezTo>
                    <a:pt x="312" y="1"/>
                    <a:pt x="306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96839" y="1259924"/>
              <a:ext cx="388897" cy="250832"/>
            </a:xfrm>
            <a:custGeom>
              <a:rect b="b" l="l" r="r" t="t"/>
              <a:pathLst>
                <a:path extrusionOk="0" h="8662" w="13431">
                  <a:moveTo>
                    <a:pt x="1377" y="1"/>
                  </a:moveTo>
                  <a:cubicBezTo>
                    <a:pt x="1228" y="1"/>
                    <a:pt x="1103" y="116"/>
                    <a:pt x="1098" y="270"/>
                  </a:cubicBezTo>
                  <a:cubicBezTo>
                    <a:pt x="1074" y="713"/>
                    <a:pt x="718" y="1069"/>
                    <a:pt x="270" y="1093"/>
                  </a:cubicBezTo>
                  <a:cubicBezTo>
                    <a:pt x="121" y="1098"/>
                    <a:pt x="1" y="1223"/>
                    <a:pt x="1" y="1372"/>
                  </a:cubicBezTo>
                  <a:lnTo>
                    <a:pt x="1" y="7290"/>
                  </a:lnTo>
                  <a:cubicBezTo>
                    <a:pt x="1" y="7439"/>
                    <a:pt x="121" y="7565"/>
                    <a:pt x="270" y="7569"/>
                  </a:cubicBezTo>
                  <a:cubicBezTo>
                    <a:pt x="718" y="7593"/>
                    <a:pt x="1074" y="7950"/>
                    <a:pt x="1098" y="8392"/>
                  </a:cubicBezTo>
                  <a:cubicBezTo>
                    <a:pt x="1103" y="8546"/>
                    <a:pt x="1228" y="8662"/>
                    <a:pt x="1377" y="8662"/>
                  </a:cubicBezTo>
                  <a:lnTo>
                    <a:pt x="8137" y="8662"/>
                  </a:lnTo>
                  <a:cubicBezTo>
                    <a:pt x="8426" y="8647"/>
                    <a:pt x="8426" y="8219"/>
                    <a:pt x="8137" y="8205"/>
                  </a:cubicBezTo>
                  <a:lnTo>
                    <a:pt x="1536" y="8205"/>
                  </a:lnTo>
                  <a:cubicBezTo>
                    <a:pt x="1444" y="7656"/>
                    <a:pt x="1011" y="7223"/>
                    <a:pt x="463" y="7132"/>
                  </a:cubicBezTo>
                  <a:lnTo>
                    <a:pt x="463" y="1531"/>
                  </a:lnTo>
                  <a:cubicBezTo>
                    <a:pt x="1011" y="1434"/>
                    <a:pt x="1444" y="1006"/>
                    <a:pt x="1536" y="458"/>
                  </a:cubicBezTo>
                  <a:lnTo>
                    <a:pt x="11838" y="458"/>
                  </a:lnTo>
                  <a:cubicBezTo>
                    <a:pt x="11934" y="1025"/>
                    <a:pt x="12391" y="1463"/>
                    <a:pt x="12963" y="1540"/>
                  </a:cubicBezTo>
                  <a:lnTo>
                    <a:pt x="12963" y="5423"/>
                  </a:lnTo>
                  <a:cubicBezTo>
                    <a:pt x="12956" y="5585"/>
                    <a:pt x="13075" y="5665"/>
                    <a:pt x="13194" y="5665"/>
                  </a:cubicBezTo>
                  <a:cubicBezTo>
                    <a:pt x="13312" y="5665"/>
                    <a:pt x="13430" y="5585"/>
                    <a:pt x="13421" y="5423"/>
                  </a:cubicBezTo>
                  <a:lnTo>
                    <a:pt x="13421" y="1372"/>
                  </a:lnTo>
                  <a:cubicBezTo>
                    <a:pt x="13421" y="1218"/>
                    <a:pt x="13295" y="1093"/>
                    <a:pt x="13142" y="1093"/>
                  </a:cubicBezTo>
                  <a:cubicBezTo>
                    <a:pt x="12675" y="1093"/>
                    <a:pt x="12295" y="727"/>
                    <a:pt x="12275" y="265"/>
                  </a:cubicBezTo>
                  <a:cubicBezTo>
                    <a:pt x="12266" y="116"/>
                    <a:pt x="12145" y="1"/>
                    <a:pt x="11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65220" y="1226768"/>
              <a:ext cx="451990" cy="366634"/>
            </a:xfrm>
            <a:custGeom>
              <a:rect b="b" l="l" r="r" t="t"/>
              <a:pathLst>
                <a:path extrusionOk="0" h="12661" w="15610">
                  <a:moveTo>
                    <a:pt x="14975" y="448"/>
                  </a:moveTo>
                  <a:cubicBezTo>
                    <a:pt x="15076" y="448"/>
                    <a:pt x="15157" y="530"/>
                    <a:pt x="15157" y="631"/>
                  </a:cubicBezTo>
                  <a:lnTo>
                    <a:pt x="15157" y="10312"/>
                  </a:lnTo>
                  <a:lnTo>
                    <a:pt x="15153" y="10317"/>
                  </a:lnTo>
                  <a:cubicBezTo>
                    <a:pt x="15153" y="10418"/>
                    <a:pt x="15071" y="10495"/>
                    <a:pt x="14975" y="10495"/>
                  </a:cubicBezTo>
                  <a:lnTo>
                    <a:pt x="14070" y="10495"/>
                  </a:lnTo>
                  <a:lnTo>
                    <a:pt x="13950" y="10249"/>
                  </a:lnTo>
                  <a:lnTo>
                    <a:pt x="13969" y="10240"/>
                  </a:lnTo>
                  <a:cubicBezTo>
                    <a:pt x="14286" y="10095"/>
                    <a:pt x="14474" y="9768"/>
                    <a:pt x="14440" y="9422"/>
                  </a:cubicBezTo>
                  <a:cubicBezTo>
                    <a:pt x="14436" y="9335"/>
                    <a:pt x="14455" y="9253"/>
                    <a:pt x="14508" y="9181"/>
                  </a:cubicBezTo>
                  <a:cubicBezTo>
                    <a:pt x="14705" y="8897"/>
                    <a:pt x="14705" y="8522"/>
                    <a:pt x="14508" y="8238"/>
                  </a:cubicBezTo>
                  <a:cubicBezTo>
                    <a:pt x="14455" y="8166"/>
                    <a:pt x="14436" y="8079"/>
                    <a:pt x="14440" y="7997"/>
                  </a:cubicBezTo>
                  <a:cubicBezTo>
                    <a:pt x="14474" y="7651"/>
                    <a:pt x="14286" y="7324"/>
                    <a:pt x="13969" y="7179"/>
                  </a:cubicBezTo>
                  <a:cubicBezTo>
                    <a:pt x="13892" y="7141"/>
                    <a:pt x="13829" y="7078"/>
                    <a:pt x="13791" y="7001"/>
                  </a:cubicBezTo>
                  <a:cubicBezTo>
                    <a:pt x="13657" y="6712"/>
                    <a:pt x="13368" y="6526"/>
                    <a:pt x="13051" y="6526"/>
                  </a:cubicBezTo>
                  <a:cubicBezTo>
                    <a:pt x="13025" y="6526"/>
                    <a:pt x="12999" y="6527"/>
                    <a:pt x="12973" y="6530"/>
                  </a:cubicBezTo>
                  <a:cubicBezTo>
                    <a:pt x="12961" y="6531"/>
                    <a:pt x="12949" y="6532"/>
                    <a:pt x="12937" y="6532"/>
                  </a:cubicBezTo>
                  <a:cubicBezTo>
                    <a:pt x="12866" y="6532"/>
                    <a:pt x="12794" y="6508"/>
                    <a:pt x="12732" y="6467"/>
                  </a:cubicBezTo>
                  <a:cubicBezTo>
                    <a:pt x="12593" y="6366"/>
                    <a:pt x="12428" y="6316"/>
                    <a:pt x="12263" y="6316"/>
                  </a:cubicBezTo>
                  <a:cubicBezTo>
                    <a:pt x="12097" y="6316"/>
                    <a:pt x="11931" y="6366"/>
                    <a:pt x="11789" y="6467"/>
                  </a:cubicBezTo>
                  <a:cubicBezTo>
                    <a:pt x="11728" y="6508"/>
                    <a:pt x="11659" y="6532"/>
                    <a:pt x="11586" y="6532"/>
                  </a:cubicBezTo>
                  <a:cubicBezTo>
                    <a:pt x="11574" y="6532"/>
                    <a:pt x="11561" y="6531"/>
                    <a:pt x="11549" y="6530"/>
                  </a:cubicBezTo>
                  <a:cubicBezTo>
                    <a:pt x="11522" y="6527"/>
                    <a:pt x="11496" y="6526"/>
                    <a:pt x="11470" y="6526"/>
                  </a:cubicBezTo>
                  <a:cubicBezTo>
                    <a:pt x="11154" y="6526"/>
                    <a:pt x="10864" y="6712"/>
                    <a:pt x="10731" y="7001"/>
                  </a:cubicBezTo>
                  <a:cubicBezTo>
                    <a:pt x="10697" y="7078"/>
                    <a:pt x="10634" y="7141"/>
                    <a:pt x="10553" y="7179"/>
                  </a:cubicBezTo>
                  <a:cubicBezTo>
                    <a:pt x="10240" y="7324"/>
                    <a:pt x="10052" y="7651"/>
                    <a:pt x="10081" y="7997"/>
                  </a:cubicBezTo>
                  <a:cubicBezTo>
                    <a:pt x="10091" y="8079"/>
                    <a:pt x="10067" y="8166"/>
                    <a:pt x="10018" y="8238"/>
                  </a:cubicBezTo>
                  <a:cubicBezTo>
                    <a:pt x="9816" y="8522"/>
                    <a:pt x="9816" y="8897"/>
                    <a:pt x="10018" y="9181"/>
                  </a:cubicBezTo>
                  <a:cubicBezTo>
                    <a:pt x="10067" y="9253"/>
                    <a:pt x="10091" y="9335"/>
                    <a:pt x="10081" y="9422"/>
                  </a:cubicBezTo>
                  <a:cubicBezTo>
                    <a:pt x="10052" y="9768"/>
                    <a:pt x="10245" y="10095"/>
                    <a:pt x="10562" y="10240"/>
                  </a:cubicBezTo>
                  <a:lnTo>
                    <a:pt x="10581" y="10245"/>
                  </a:lnTo>
                  <a:lnTo>
                    <a:pt x="10461" y="10495"/>
                  </a:lnTo>
                  <a:lnTo>
                    <a:pt x="636" y="10495"/>
                  </a:lnTo>
                  <a:cubicBezTo>
                    <a:pt x="534" y="10495"/>
                    <a:pt x="453" y="10413"/>
                    <a:pt x="453" y="10312"/>
                  </a:cubicBezTo>
                  <a:lnTo>
                    <a:pt x="453" y="631"/>
                  </a:lnTo>
                  <a:cubicBezTo>
                    <a:pt x="453" y="530"/>
                    <a:pt x="534" y="448"/>
                    <a:pt x="636" y="448"/>
                  </a:cubicBezTo>
                  <a:close/>
                  <a:moveTo>
                    <a:pt x="12272" y="6768"/>
                  </a:moveTo>
                  <a:cubicBezTo>
                    <a:pt x="12345" y="6768"/>
                    <a:pt x="12417" y="6790"/>
                    <a:pt x="12477" y="6833"/>
                  </a:cubicBezTo>
                  <a:cubicBezTo>
                    <a:pt x="12619" y="6929"/>
                    <a:pt x="12782" y="6981"/>
                    <a:pt x="12951" y="6981"/>
                  </a:cubicBezTo>
                  <a:cubicBezTo>
                    <a:pt x="12977" y="6981"/>
                    <a:pt x="13004" y="6980"/>
                    <a:pt x="13031" y="6977"/>
                  </a:cubicBezTo>
                  <a:cubicBezTo>
                    <a:pt x="13041" y="6976"/>
                    <a:pt x="13052" y="6976"/>
                    <a:pt x="13063" y="6976"/>
                  </a:cubicBezTo>
                  <a:cubicBezTo>
                    <a:pt x="13200" y="6976"/>
                    <a:pt x="13329" y="7059"/>
                    <a:pt x="13391" y="7184"/>
                  </a:cubicBezTo>
                  <a:cubicBezTo>
                    <a:pt x="13468" y="7362"/>
                    <a:pt x="13613" y="7507"/>
                    <a:pt x="13791" y="7588"/>
                  </a:cubicBezTo>
                  <a:cubicBezTo>
                    <a:pt x="13930" y="7651"/>
                    <a:pt x="14012" y="7795"/>
                    <a:pt x="13998" y="7949"/>
                  </a:cubicBezTo>
                  <a:cubicBezTo>
                    <a:pt x="13978" y="8142"/>
                    <a:pt x="14031" y="8339"/>
                    <a:pt x="14147" y="8498"/>
                  </a:cubicBezTo>
                  <a:cubicBezTo>
                    <a:pt x="14234" y="8623"/>
                    <a:pt x="14234" y="8787"/>
                    <a:pt x="14147" y="8912"/>
                  </a:cubicBezTo>
                  <a:cubicBezTo>
                    <a:pt x="14031" y="9070"/>
                    <a:pt x="13978" y="9268"/>
                    <a:pt x="13998" y="9460"/>
                  </a:cubicBezTo>
                  <a:cubicBezTo>
                    <a:pt x="14012" y="9614"/>
                    <a:pt x="13930" y="9759"/>
                    <a:pt x="13791" y="9821"/>
                  </a:cubicBezTo>
                  <a:cubicBezTo>
                    <a:pt x="13685" y="9869"/>
                    <a:pt x="13594" y="9941"/>
                    <a:pt x="13517" y="10028"/>
                  </a:cubicBezTo>
                  <a:lnTo>
                    <a:pt x="13507" y="10038"/>
                  </a:lnTo>
                  <a:lnTo>
                    <a:pt x="13502" y="10047"/>
                  </a:lnTo>
                  <a:lnTo>
                    <a:pt x="13493" y="10052"/>
                  </a:lnTo>
                  <a:cubicBezTo>
                    <a:pt x="13454" y="10105"/>
                    <a:pt x="13416" y="10163"/>
                    <a:pt x="13387" y="10225"/>
                  </a:cubicBezTo>
                  <a:cubicBezTo>
                    <a:pt x="13329" y="10350"/>
                    <a:pt x="13200" y="10434"/>
                    <a:pt x="13059" y="10434"/>
                  </a:cubicBezTo>
                  <a:cubicBezTo>
                    <a:pt x="13048" y="10434"/>
                    <a:pt x="13037" y="10433"/>
                    <a:pt x="13026" y="10432"/>
                  </a:cubicBezTo>
                  <a:cubicBezTo>
                    <a:pt x="13000" y="10430"/>
                    <a:pt x="12974" y="10428"/>
                    <a:pt x="12948" y="10428"/>
                  </a:cubicBezTo>
                  <a:cubicBezTo>
                    <a:pt x="12781" y="10428"/>
                    <a:pt x="12615" y="10481"/>
                    <a:pt x="12477" y="10577"/>
                  </a:cubicBezTo>
                  <a:cubicBezTo>
                    <a:pt x="12434" y="10610"/>
                    <a:pt x="12376" y="10629"/>
                    <a:pt x="12323" y="10639"/>
                  </a:cubicBezTo>
                  <a:cubicBezTo>
                    <a:pt x="12304" y="10641"/>
                    <a:pt x="12286" y="10643"/>
                    <a:pt x="12269" y="10643"/>
                  </a:cubicBezTo>
                  <a:cubicBezTo>
                    <a:pt x="12251" y="10643"/>
                    <a:pt x="12234" y="10641"/>
                    <a:pt x="12217" y="10639"/>
                  </a:cubicBezTo>
                  <a:cubicBezTo>
                    <a:pt x="12164" y="10629"/>
                    <a:pt x="12112" y="10610"/>
                    <a:pt x="12063" y="10581"/>
                  </a:cubicBezTo>
                  <a:cubicBezTo>
                    <a:pt x="11929" y="10480"/>
                    <a:pt x="11760" y="10427"/>
                    <a:pt x="11592" y="10427"/>
                  </a:cubicBezTo>
                  <a:cubicBezTo>
                    <a:pt x="11568" y="10427"/>
                    <a:pt x="11539" y="10427"/>
                    <a:pt x="11515" y="10432"/>
                  </a:cubicBezTo>
                  <a:cubicBezTo>
                    <a:pt x="11504" y="10433"/>
                    <a:pt x="11492" y="10434"/>
                    <a:pt x="11481" y="10434"/>
                  </a:cubicBezTo>
                  <a:cubicBezTo>
                    <a:pt x="11344" y="10434"/>
                    <a:pt x="11216" y="10354"/>
                    <a:pt x="11154" y="10225"/>
                  </a:cubicBezTo>
                  <a:cubicBezTo>
                    <a:pt x="11125" y="10163"/>
                    <a:pt x="11091" y="10105"/>
                    <a:pt x="11048" y="10052"/>
                  </a:cubicBezTo>
                  <a:lnTo>
                    <a:pt x="11043" y="10047"/>
                  </a:lnTo>
                  <a:lnTo>
                    <a:pt x="11039" y="10038"/>
                  </a:lnTo>
                  <a:lnTo>
                    <a:pt x="11029" y="10028"/>
                  </a:lnTo>
                  <a:cubicBezTo>
                    <a:pt x="10952" y="9941"/>
                    <a:pt x="10860" y="9869"/>
                    <a:pt x="10755" y="9821"/>
                  </a:cubicBezTo>
                  <a:cubicBezTo>
                    <a:pt x="10615" y="9759"/>
                    <a:pt x="10533" y="9614"/>
                    <a:pt x="10548" y="9460"/>
                  </a:cubicBezTo>
                  <a:cubicBezTo>
                    <a:pt x="10562" y="9268"/>
                    <a:pt x="10514" y="9070"/>
                    <a:pt x="10399" y="8912"/>
                  </a:cubicBezTo>
                  <a:cubicBezTo>
                    <a:pt x="10312" y="8787"/>
                    <a:pt x="10312" y="8623"/>
                    <a:pt x="10399" y="8498"/>
                  </a:cubicBezTo>
                  <a:cubicBezTo>
                    <a:pt x="10514" y="8339"/>
                    <a:pt x="10562" y="8142"/>
                    <a:pt x="10548" y="7949"/>
                  </a:cubicBezTo>
                  <a:cubicBezTo>
                    <a:pt x="10533" y="7795"/>
                    <a:pt x="10615" y="7651"/>
                    <a:pt x="10755" y="7588"/>
                  </a:cubicBezTo>
                  <a:cubicBezTo>
                    <a:pt x="10933" y="7507"/>
                    <a:pt x="11072" y="7362"/>
                    <a:pt x="11154" y="7184"/>
                  </a:cubicBezTo>
                  <a:cubicBezTo>
                    <a:pt x="11216" y="7059"/>
                    <a:pt x="11345" y="6976"/>
                    <a:pt x="11482" y="6976"/>
                  </a:cubicBezTo>
                  <a:cubicBezTo>
                    <a:pt x="11493" y="6976"/>
                    <a:pt x="11504" y="6976"/>
                    <a:pt x="11515" y="6977"/>
                  </a:cubicBezTo>
                  <a:cubicBezTo>
                    <a:pt x="11542" y="6980"/>
                    <a:pt x="11568" y="6981"/>
                    <a:pt x="11595" y="6981"/>
                  </a:cubicBezTo>
                  <a:cubicBezTo>
                    <a:pt x="11764" y="6981"/>
                    <a:pt x="11926" y="6929"/>
                    <a:pt x="12063" y="6833"/>
                  </a:cubicBezTo>
                  <a:cubicBezTo>
                    <a:pt x="12126" y="6790"/>
                    <a:pt x="12199" y="6768"/>
                    <a:pt x="12272" y="6768"/>
                  </a:cubicBezTo>
                  <a:close/>
                  <a:moveTo>
                    <a:pt x="10894" y="10644"/>
                  </a:moveTo>
                  <a:cubicBezTo>
                    <a:pt x="11048" y="10802"/>
                    <a:pt x="11256" y="10888"/>
                    <a:pt x="11473" y="10888"/>
                  </a:cubicBezTo>
                  <a:cubicBezTo>
                    <a:pt x="11500" y="10888"/>
                    <a:pt x="11526" y="10887"/>
                    <a:pt x="11553" y="10884"/>
                  </a:cubicBezTo>
                  <a:cubicBezTo>
                    <a:pt x="11566" y="10883"/>
                    <a:pt x="11578" y="10882"/>
                    <a:pt x="11591" y="10882"/>
                  </a:cubicBezTo>
                  <a:cubicBezTo>
                    <a:pt x="11665" y="10882"/>
                    <a:pt x="11736" y="10907"/>
                    <a:pt x="11794" y="10952"/>
                  </a:cubicBezTo>
                  <a:cubicBezTo>
                    <a:pt x="11818" y="10966"/>
                    <a:pt x="11842" y="10981"/>
                    <a:pt x="11866" y="10995"/>
                  </a:cubicBezTo>
                  <a:lnTo>
                    <a:pt x="11390" y="11996"/>
                  </a:lnTo>
                  <a:lnTo>
                    <a:pt x="11149" y="11601"/>
                  </a:lnTo>
                  <a:cubicBezTo>
                    <a:pt x="11099" y="11523"/>
                    <a:pt x="11010" y="11472"/>
                    <a:pt x="10916" y="11472"/>
                  </a:cubicBezTo>
                  <a:cubicBezTo>
                    <a:pt x="10901" y="11472"/>
                    <a:pt x="10885" y="11474"/>
                    <a:pt x="10870" y="11476"/>
                  </a:cubicBezTo>
                  <a:lnTo>
                    <a:pt x="10466" y="11544"/>
                  </a:lnTo>
                  <a:lnTo>
                    <a:pt x="10894" y="10644"/>
                  </a:lnTo>
                  <a:close/>
                  <a:moveTo>
                    <a:pt x="13642" y="10644"/>
                  </a:moveTo>
                  <a:lnTo>
                    <a:pt x="14070" y="11544"/>
                  </a:lnTo>
                  <a:lnTo>
                    <a:pt x="14070" y="11544"/>
                  </a:lnTo>
                  <a:lnTo>
                    <a:pt x="13661" y="11476"/>
                  </a:lnTo>
                  <a:cubicBezTo>
                    <a:pt x="13646" y="11474"/>
                    <a:pt x="13631" y="11472"/>
                    <a:pt x="13616" y="11472"/>
                  </a:cubicBezTo>
                  <a:cubicBezTo>
                    <a:pt x="13522" y="11472"/>
                    <a:pt x="13436" y="11523"/>
                    <a:pt x="13387" y="11601"/>
                  </a:cubicBezTo>
                  <a:lnTo>
                    <a:pt x="13146" y="11996"/>
                  </a:lnTo>
                  <a:lnTo>
                    <a:pt x="12670" y="10995"/>
                  </a:lnTo>
                  <a:cubicBezTo>
                    <a:pt x="12694" y="10981"/>
                    <a:pt x="12713" y="10966"/>
                    <a:pt x="12737" y="10952"/>
                  </a:cubicBezTo>
                  <a:cubicBezTo>
                    <a:pt x="12802" y="10904"/>
                    <a:pt x="12879" y="10884"/>
                    <a:pt x="12953" y="10884"/>
                  </a:cubicBezTo>
                  <a:cubicBezTo>
                    <a:pt x="12962" y="10884"/>
                    <a:pt x="12970" y="10884"/>
                    <a:pt x="12978" y="10884"/>
                  </a:cubicBezTo>
                  <a:cubicBezTo>
                    <a:pt x="13005" y="10887"/>
                    <a:pt x="13032" y="10888"/>
                    <a:pt x="13058" y="10888"/>
                  </a:cubicBezTo>
                  <a:cubicBezTo>
                    <a:pt x="13276" y="10888"/>
                    <a:pt x="13487" y="10802"/>
                    <a:pt x="13642" y="10644"/>
                  </a:cubicBezTo>
                  <a:close/>
                  <a:moveTo>
                    <a:pt x="636" y="0"/>
                  </a:moveTo>
                  <a:cubicBezTo>
                    <a:pt x="284" y="0"/>
                    <a:pt x="0" y="284"/>
                    <a:pt x="0" y="636"/>
                  </a:cubicBezTo>
                  <a:lnTo>
                    <a:pt x="0" y="10317"/>
                  </a:lnTo>
                  <a:cubicBezTo>
                    <a:pt x="0" y="10668"/>
                    <a:pt x="284" y="10952"/>
                    <a:pt x="636" y="10952"/>
                  </a:cubicBezTo>
                  <a:lnTo>
                    <a:pt x="10240" y="10952"/>
                  </a:lnTo>
                  <a:lnTo>
                    <a:pt x="9903" y="11664"/>
                  </a:lnTo>
                  <a:cubicBezTo>
                    <a:pt x="9813" y="11848"/>
                    <a:pt x="9953" y="12052"/>
                    <a:pt x="10148" y="12052"/>
                  </a:cubicBezTo>
                  <a:cubicBezTo>
                    <a:pt x="10162" y="12052"/>
                    <a:pt x="10177" y="12051"/>
                    <a:pt x="10192" y="12049"/>
                  </a:cubicBezTo>
                  <a:lnTo>
                    <a:pt x="10822" y="11948"/>
                  </a:lnTo>
                  <a:lnTo>
                    <a:pt x="11178" y="12530"/>
                  </a:lnTo>
                  <a:cubicBezTo>
                    <a:pt x="11226" y="12607"/>
                    <a:pt x="11313" y="12660"/>
                    <a:pt x="11409" y="12660"/>
                  </a:cubicBezTo>
                  <a:lnTo>
                    <a:pt x="11423" y="12660"/>
                  </a:lnTo>
                  <a:cubicBezTo>
                    <a:pt x="11520" y="12655"/>
                    <a:pt x="11611" y="12593"/>
                    <a:pt x="11654" y="12501"/>
                  </a:cubicBezTo>
                  <a:lnTo>
                    <a:pt x="12266" y="11216"/>
                  </a:lnTo>
                  <a:lnTo>
                    <a:pt x="12881" y="12501"/>
                  </a:lnTo>
                  <a:cubicBezTo>
                    <a:pt x="12925" y="12593"/>
                    <a:pt x="13011" y="12655"/>
                    <a:pt x="13112" y="12660"/>
                  </a:cubicBezTo>
                  <a:lnTo>
                    <a:pt x="13127" y="12660"/>
                  </a:lnTo>
                  <a:cubicBezTo>
                    <a:pt x="13218" y="12660"/>
                    <a:pt x="13310" y="12607"/>
                    <a:pt x="13358" y="12530"/>
                  </a:cubicBezTo>
                  <a:lnTo>
                    <a:pt x="13709" y="11948"/>
                  </a:lnTo>
                  <a:lnTo>
                    <a:pt x="14344" y="12049"/>
                  </a:lnTo>
                  <a:cubicBezTo>
                    <a:pt x="14359" y="12051"/>
                    <a:pt x="14374" y="12052"/>
                    <a:pt x="14388" y="12052"/>
                  </a:cubicBezTo>
                  <a:cubicBezTo>
                    <a:pt x="14583" y="12052"/>
                    <a:pt x="14723" y="11848"/>
                    <a:pt x="14633" y="11664"/>
                  </a:cubicBezTo>
                  <a:lnTo>
                    <a:pt x="14291" y="10952"/>
                  </a:lnTo>
                  <a:lnTo>
                    <a:pt x="14975" y="10952"/>
                  </a:lnTo>
                  <a:cubicBezTo>
                    <a:pt x="15326" y="10952"/>
                    <a:pt x="15610" y="10668"/>
                    <a:pt x="15610" y="10317"/>
                  </a:cubicBezTo>
                  <a:lnTo>
                    <a:pt x="15610" y="636"/>
                  </a:lnTo>
                  <a:cubicBezTo>
                    <a:pt x="15610" y="284"/>
                    <a:pt x="15326" y="0"/>
                    <a:pt x="14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64905" y="1437580"/>
              <a:ext cx="96160" cy="82530"/>
            </a:xfrm>
            <a:custGeom>
              <a:rect b="b" l="l" r="r" t="t"/>
              <a:pathLst>
                <a:path extrusionOk="0" h="2850" w="3321">
                  <a:moveTo>
                    <a:pt x="1893" y="462"/>
                  </a:moveTo>
                  <a:cubicBezTo>
                    <a:pt x="2388" y="462"/>
                    <a:pt x="2863" y="846"/>
                    <a:pt x="2863" y="1425"/>
                  </a:cubicBezTo>
                  <a:cubicBezTo>
                    <a:pt x="2863" y="1959"/>
                    <a:pt x="2430" y="2387"/>
                    <a:pt x="1901" y="2392"/>
                  </a:cubicBezTo>
                  <a:lnTo>
                    <a:pt x="1901" y="2387"/>
                  </a:lnTo>
                  <a:cubicBezTo>
                    <a:pt x="1045" y="2387"/>
                    <a:pt x="612" y="1353"/>
                    <a:pt x="1218" y="746"/>
                  </a:cubicBezTo>
                  <a:cubicBezTo>
                    <a:pt x="1414" y="550"/>
                    <a:pt x="1656" y="462"/>
                    <a:pt x="1893" y="462"/>
                  </a:cubicBezTo>
                  <a:close/>
                  <a:moveTo>
                    <a:pt x="1889" y="0"/>
                  </a:moveTo>
                  <a:cubicBezTo>
                    <a:pt x="1540" y="0"/>
                    <a:pt x="1185" y="130"/>
                    <a:pt x="895" y="419"/>
                  </a:cubicBezTo>
                  <a:cubicBezTo>
                    <a:pt x="0" y="1314"/>
                    <a:pt x="636" y="2849"/>
                    <a:pt x="1901" y="2849"/>
                  </a:cubicBezTo>
                  <a:cubicBezTo>
                    <a:pt x="2685" y="2849"/>
                    <a:pt x="3321" y="2209"/>
                    <a:pt x="3321" y="1425"/>
                  </a:cubicBezTo>
                  <a:cubicBezTo>
                    <a:pt x="3321" y="568"/>
                    <a:pt x="2620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7"/>
          <p:cNvGrpSpPr/>
          <p:nvPr/>
        </p:nvGrpSpPr>
        <p:grpSpPr>
          <a:xfrm>
            <a:off x="1974063" y="1476899"/>
            <a:ext cx="382137" cy="356383"/>
            <a:chOff x="383227" y="2977464"/>
            <a:chExt cx="416136" cy="388090"/>
          </a:xfrm>
        </p:grpSpPr>
        <p:sp>
          <p:nvSpPr>
            <p:cNvPr id="755" name="Google Shape;755;p37"/>
            <p:cNvSpPr/>
            <p:nvPr/>
          </p:nvSpPr>
          <p:spPr>
            <a:xfrm>
              <a:off x="582969" y="3087677"/>
              <a:ext cx="16591" cy="14392"/>
            </a:xfrm>
            <a:custGeom>
              <a:rect b="b" l="l" r="r" t="t"/>
              <a:pathLst>
                <a:path extrusionOk="0" h="497" w="573">
                  <a:moveTo>
                    <a:pt x="0" y="1"/>
                  </a:moveTo>
                  <a:lnTo>
                    <a:pt x="0" y="222"/>
                  </a:lnTo>
                  <a:lnTo>
                    <a:pt x="279" y="497"/>
                  </a:lnTo>
                  <a:lnTo>
                    <a:pt x="573" y="193"/>
                  </a:lnTo>
                  <a:lnTo>
                    <a:pt x="573" y="1"/>
                  </a:lnTo>
                  <a:lnTo>
                    <a:pt x="525" y="6"/>
                  </a:lnTo>
                  <a:cubicBezTo>
                    <a:pt x="476" y="11"/>
                    <a:pt x="433" y="15"/>
                    <a:pt x="390" y="15"/>
                  </a:cubicBezTo>
                  <a:lnTo>
                    <a:pt x="183" y="15"/>
                  </a:lnTo>
                  <a:cubicBezTo>
                    <a:pt x="140" y="15"/>
                    <a:pt x="91" y="11"/>
                    <a:pt x="48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550771" y="3040592"/>
              <a:ext cx="4778" cy="13958"/>
            </a:xfrm>
            <a:custGeom>
              <a:rect b="b" l="l" r="r" t="t"/>
              <a:pathLst>
                <a:path extrusionOk="0" h="482" w="165">
                  <a:moveTo>
                    <a:pt x="164" y="1"/>
                  </a:moveTo>
                  <a:lnTo>
                    <a:pt x="87" y="78"/>
                  </a:lnTo>
                  <a:cubicBezTo>
                    <a:pt x="1" y="169"/>
                    <a:pt x="1" y="313"/>
                    <a:pt x="87" y="400"/>
                  </a:cubicBezTo>
                  <a:lnTo>
                    <a:pt x="164" y="48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428175" y="3223113"/>
              <a:ext cx="50469" cy="54933"/>
            </a:xfrm>
            <a:custGeom>
              <a:rect b="b" l="l" r="r" t="t"/>
              <a:pathLst>
                <a:path extrusionOk="0" h="1897" w="1743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897"/>
                  </a:cubicBezTo>
                  <a:lnTo>
                    <a:pt x="972" y="1897"/>
                  </a:lnTo>
                  <a:cubicBezTo>
                    <a:pt x="1396" y="1897"/>
                    <a:pt x="1742" y="1555"/>
                    <a:pt x="1742" y="1132"/>
                  </a:cubicBezTo>
                  <a:lnTo>
                    <a:pt x="1742" y="458"/>
                  </a:lnTo>
                  <a:lnTo>
                    <a:pt x="1713" y="444"/>
                  </a:lnTo>
                  <a:cubicBezTo>
                    <a:pt x="1540" y="357"/>
                    <a:pt x="1396" y="217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489184" y="3242486"/>
              <a:ext cx="4778" cy="12568"/>
            </a:xfrm>
            <a:custGeom>
              <a:rect b="b" l="l" r="r" t="t"/>
              <a:pathLst>
                <a:path extrusionOk="0" h="434" w="165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1" y="338"/>
                    <a:pt x="164" y="265"/>
                    <a:pt x="164" y="193"/>
                  </a:cubicBezTo>
                  <a:cubicBezTo>
                    <a:pt x="164" y="135"/>
                    <a:pt x="140" y="78"/>
                    <a:pt x="102" y="34"/>
                  </a:cubicBezTo>
                  <a:lnTo>
                    <a:pt x="92" y="25"/>
                  </a:lnTo>
                  <a:lnTo>
                    <a:pt x="78" y="25"/>
                  </a:lnTo>
                  <a:lnTo>
                    <a:pt x="58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445027" y="3288210"/>
              <a:ext cx="16736" cy="14363"/>
            </a:xfrm>
            <a:custGeom>
              <a:rect b="b" l="l" r="r" t="t"/>
              <a:pathLst>
                <a:path extrusionOk="0" h="496" w="578">
                  <a:moveTo>
                    <a:pt x="0" y="0"/>
                  </a:moveTo>
                  <a:lnTo>
                    <a:pt x="0" y="221"/>
                  </a:lnTo>
                  <a:lnTo>
                    <a:pt x="284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8" y="10"/>
                    <a:pt x="390" y="14"/>
                  </a:cubicBezTo>
                  <a:lnTo>
                    <a:pt x="188" y="14"/>
                  </a:lnTo>
                  <a:cubicBezTo>
                    <a:pt x="140" y="14"/>
                    <a:pt x="97" y="10"/>
                    <a:pt x="53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566089" y="3022609"/>
              <a:ext cx="50324" cy="55078"/>
            </a:xfrm>
            <a:custGeom>
              <a:rect b="b" l="l" r="r" t="t"/>
              <a:pathLst>
                <a:path extrusionOk="0" h="1902" w="1738">
                  <a:moveTo>
                    <a:pt x="1271" y="1"/>
                  </a:moveTo>
                  <a:lnTo>
                    <a:pt x="1228" y="35"/>
                  </a:lnTo>
                  <a:cubicBezTo>
                    <a:pt x="833" y="362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973" y="1901"/>
                  </a:lnTo>
                  <a:cubicBezTo>
                    <a:pt x="1396" y="1901"/>
                    <a:pt x="1738" y="1555"/>
                    <a:pt x="1738" y="1132"/>
                  </a:cubicBezTo>
                  <a:lnTo>
                    <a:pt x="1738" y="458"/>
                  </a:lnTo>
                  <a:lnTo>
                    <a:pt x="1714" y="444"/>
                  </a:lnTo>
                  <a:cubicBezTo>
                    <a:pt x="1536" y="357"/>
                    <a:pt x="1391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26837" y="3041837"/>
              <a:ext cx="4922" cy="12568"/>
            </a:xfrm>
            <a:custGeom>
              <a:rect b="b" l="l" r="r" t="t"/>
              <a:pathLst>
                <a:path extrusionOk="0" h="434" w="170">
                  <a:moveTo>
                    <a:pt x="1" y="1"/>
                  </a:moveTo>
                  <a:lnTo>
                    <a:pt x="1" y="434"/>
                  </a:lnTo>
                  <a:lnTo>
                    <a:pt x="73" y="381"/>
                  </a:lnTo>
                  <a:cubicBezTo>
                    <a:pt x="135" y="338"/>
                    <a:pt x="169" y="270"/>
                    <a:pt x="169" y="198"/>
                  </a:cubicBezTo>
                  <a:cubicBezTo>
                    <a:pt x="169" y="136"/>
                    <a:pt x="150" y="83"/>
                    <a:pt x="111" y="39"/>
                  </a:cubicBezTo>
                  <a:lnTo>
                    <a:pt x="97" y="25"/>
                  </a:lnTo>
                  <a:lnTo>
                    <a:pt x="83" y="25"/>
                  </a:lnTo>
                  <a:lnTo>
                    <a:pt x="63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03886" y="3223113"/>
              <a:ext cx="50469" cy="54933"/>
            </a:xfrm>
            <a:custGeom>
              <a:rect b="b" l="l" r="r" t="t"/>
              <a:pathLst>
                <a:path extrusionOk="0" h="1897" w="1743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897"/>
                  </a:cubicBezTo>
                  <a:lnTo>
                    <a:pt x="973" y="1897"/>
                  </a:lnTo>
                  <a:cubicBezTo>
                    <a:pt x="1396" y="1897"/>
                    <a:pt x="1743" y="1555"/>
                    <a:pt x="1743" y="1132"/>
                  </a:cubicBezTo>
                  <a:lnTo>
                    <a:pt x="1743" y="458"/>
                  </a:lnTo>
                  <a:lnTo>
                    <a:pt x="1714" y="444"/>
                  </a:lnTo>
                  <a:cubicBezTo>
                    <a:pt x="1540" y="357"/>
                    <a:pt x="1396" y="217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88569" y="3241096"/>
              <a:ext cx="4893" cy="13958"/>
            </a:xfrm>
            <a:custGeom>
              <a:rect b="b" l="l" r="r" t="t"/>
              <a:pathLst>
                <a:path extrusionOk="0" h="482" w="169">
                  <a:moveTo>
                    <a:pt x="169" y="1"/>
                  </a:moveTo>
                  <a:lnTo>
                    <a:pt x="92" y="82"/>
                  </a:lnTo>
                  <a:cubicBezTo>
                    <a:pt x="0" y="169"/>
                    <a:pt x="0" y="313"/>
                    <a:pt x="92" y="405"/>
                  </a:cubicBezTo>
                  <a:lnTo>
                    <a:pt x="169" y="482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764779" y="3242341"/>
              <a:ext cx="4893" cy="12712"/>
            </a:xfrm>
            <a:custGeom>
              <a:rect b="b" l="l" r="r" t="t"/>
              <a:pathLst>
                <a:path extrusionOk="0" h="439" w="169">
                  <a:moveTo>
                    <a:pt x="0" y="1"/>
                  </a:moveTo>
                  <a:lnTo>
                    <a:pt x="0" y="439"/>
                  </a:lnTo>
                  <a:lnTo>
                    <a:pt x="73" y="386"/>
                  </a:lnTo>
                  <a:cubicBezTo>
                    <a:pt x="130" y="343"/>
                    <a:pt x="169" y="270"/>
                    <a:pt x="169" y="198"/>
                  </a:cubicBezTo>
                  <a:cubicBezTo>
                    <a:pt x="169" y="140"/>
                    <a:pt x="145" y="83"/>
                    <a:pt x="106" y="39"/>
                  </a:cubicBezTo>
                  <a:lnTo>
                    <a:pt x="97" y="25"/>
                  </a:lnTo>
                  <a:lnTo>
                    <a:pt x="82" y="25"/>
                  </a:lnTo>
                  <a:lnTo>
                    <a:pt x="63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720738" y="3288210"/>
              <a:ext cx="16765" cy="14363"/>
            </a:xfrm>
            <a:custGeom>
              <a:rect b="b" l="l" r="r" t="t"/>
              <a:pathLst>
                <a:path extrusionOk="0" h="496" w="579">
                  <a:moveTo>
                    <a:pt x="1" y="0"/>
                  </a:moveTo>
                  <a:lnTo>
                    <a:pt x="1" y="221"/>
                  </a:lnTo>
                  <a:lnTo>
                    <a:pt x="285" y="496"/>
                  </a:lnTo>
                  <a:lnTo>
                    <a:pt x="578" y="188"/>
                  </a:lnTo>
                  <a:lnTo>
                    <a:pt x="578" y="0"/>
                  </a:lnTo>
                  <a:lnTo>
                    <a:pt x="525" y="5"/>
                  </a:lnTo>
                  <a:cubicBezTo>
                    <a:pt x="482" y="10"/>
                    <a:pt x="439" y="10"/>
                    <a:pt x="391" y="14"/>
                  </a:cubicBezTo>
                  <a:lnTo>
                    <a:pt x="189" y="14"/>
                  </a:lnTo>
                  <a:cubicBezTo>
                    <a:pt x="140" y="10"/>
                    <a:pt x="97" y="10"/>
                    <a:pt x="54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396411" y="3301849"/>
              <a:ext cx="114112" cy="57423"/>
            </a:xfrm>
            <a:custGeom>
              <a:rect b="b" l="l" r="r" t="t"/>
              <a:pathLst>
                <a:path extrusionOk="0" h="1983" w="3941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cubicBezTo>
                    <a:pt x="1920" y="511"/>
                    <a:pt x="1862" y="487"/>
                    <a:pt x="1824" y="448"/>
                  </a:cubicBezTo>
                  <a:lnTo>
                    <a:pt x="1371" y="10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34180" y="3101201"/>
              <a:ext cx="113996" cy="57452"/>
            </a:xfrm>
            <a:custGeom>
              <a:rect b="b" l="l" r="r" t="t"/>
              <a:pathLst>
                <a:path extrusionOk="0" h="1984" w="3937">
                  <a:moveTo>
                    <a:pt x="2570" y="1"/>
                  </a:moveTo>
                  <a:lnTo>
                    <a:pt x="2142" y="443"/>
                  </a:lnTo>
                  <a:cubicBezTo>
                    <a:pt x="2099" y="487"/>
                    <a:pt x="2041" y="511"/>
                    <a:pt x="1983" y="511"/>
                  </a:cubicBezTo>
                  <a:lnTo>
                    <a:pt x="1979" y="511"/>
                  </a:lnTo>
                  <a:cubicBezTo>
                    <a:pt x="1921" y="511"/>
                    <a:pt x="1863" y="487"/>
                    <a:pt x="1820" y="448"/>
                  </a:cubicBezTo>
                  <a:lnTo>
                    <a:pt x="1367" y="5"/>
                  </a:lnTo>
                  <a:lnTo>
                    <a:pt x="521" y="337"/>
                  </a:lnTo>
                  <a:lnTo>
                    <a:pt x="511" y="342"/>
                  </a:lnTo>
                  <a:cubicBezTo>
                    <a:pt x="492" y="347"/>
                    <a:pt x="1" y="530"/>
                    <a:pt x="1" y="1160"/>
                  </a:cubicBezTo>
                  <a:lnTo>
                    <a:pt x="1" y="1983"/>
                  </a:lnTo>
                  <a:lnTo>
                    <a:pt x="3937" y="1983"/>
                  </a:lnTo>
                  <a:lnTo>
                    <a:pt x="3937" y="1165"/>
                  </a:lnTo>
                  <a:cubicBezTo>
                    <a:pt x="3937" y="535"/>
                    <a:pt x="3446" y="352"/>
                    <a:pt x="3427" y="347"/>
                  </a:cubicBezTo>
                  <a:lnTo>
                    <a:pt x="3417" y="342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71717" y="3301849"/>
              <a:ext cx="114112" cy="57423"/>
            </a:xfrm>
            <a:custGeom>
              <a:rect b="b" l="l" r="r" t="t"/>
              <a:pathLst>
                <a:path extrusionOk="0" h="1983" w="3941">
                  <a:moveTo>
                    <a:pt x="2570" y="1"/>
                  </a:moveTo>
                  <a:lnTo>
                    <a:pt x="2141" y="443"/>
                  </a:lnTo>
                  <a:cubicBezTo>
                    <a:pt x="2103" y="487"/>
                    <a:pt x="2045" y="511"/>
                    <a:pt x="1983" y="511"/>
                  </a:cubicBezTo>
                  <a:lnTo>
                    <a:pt x="1978" y="511"/>
                  </a:lnTo>
                  <a:cubicBezTo>
                    <a:pt x="1920" y="511"/>
                    <a:pt x="1862" y="487"/>
                    <a:pt x="1824" y="448"/>
                  </a:cubicBezTo>
                  <a:lnTo>
                    <a:pt x="1371" y="5"/>
                  </a:lnTo>
                  <a:lnTo>
                    <a:pt x="520" y="342"/>
                  </a:lnTo>
                  <a:lnTo>
                    <a:pt x="510" y="342"/>
                  </a:lnTo>
                  <a:cubicBezTo>
                    <a:pt x="491" y="352"/>
                    <a:pt x="0" y="535"/>
                    <a:pt x="0" y="1160"/>
                  </a:cubicBezTo>
                  <a:lnTo>
                    <a:pt x="0" y="1983"/>
                  </a:lnTo>
                  <a:lnTo>
                    <a:pt x="3941" y="1983"/>
                  </a:lnTo>
                  <a:lnTo>
                    <a:pt x="3941" y="1160"/>
                  </a:lnTo>
                  <a:cubicBezTo>
                    <a:pt x="3941" y="535"/>
                    <a:pt x="3450" y="352"/>
                    <a:pt x="3426" y="342"/>
                  </a:cubicBezTo>
                  <a:lnTo>
                    <a:pt x="3416" y="337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57315" y="2989308"/>
              <a:ext cx="67755" cy="38369"/>
            </a:xfrm>
            <a:custGeom>
              <a:rect b="b" l="l" r="r" t="t"/>
              <a:pathLst>
                <a:path extrusionOk="0" h="1325" w="2340">
                  <a:moveTo>
                    <a:pt x="1117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73" y="1305"/>
                  </a:lnTo>
                  <a:lnTo>
                    <a:pt x="83" y="1300"/>
                  </a:lnTo>
                  <a:lnTo>
                    <a:pt x="121" y="1300"/>
                  </a:lnTo>
                  <a:cubicBezTo>
                    <a:pt x="131" y="1300"/>
                    <a:pt x="1069" y="1295"/>
                    <a:pt x="1488" y="713"/>
                  </a:cubicBezTo>
                  <a:cubicBezTo>
                    <a:pt x="1525" y="660"/>
                    <a:pt x="1580" y="636"/>
                    <a:pt x="1634" y="636"/>
                  </a:cubicBezTo>
                  <a:cubicBezTo>
                    <a:pt x="1715" y="636"/>
                    <a:pt x="1795" y="689"/>
                    <a:pt x="1815" y="780"/>
                  </a:cubicBezTo>
                  <a:cubicBezTo>
                    <a:pt x="1820" y="800"/>
                    <a:pt x="1925" y="1228"/>
                    <a:pt x="2262" y="1305"/>
                  </a:cubicBezTo>
                  <a:lnTo>
                    <a:pt x="2277" y="1305"/>
                  </a:lnTo>
                  <a:lnTo>
                    <a:pt x="2339" y="1324"/>
                  </a:lnTo>
                  <a:lnTo>
                    <a:pt x="2339" y="1117"/>
                  </a:lnTo>
                  <a:cubicBezTo>
                    <a:pt x="2339" y="501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419518" y="3189811"/>
              <a:ext cx="67755" cy="38369"/>
            </a:xfrm>
            <a:custGeom>
              <a:rect b="b" l="l" r="r" t="t"/>
              <a:pathLst>
                <a:path extrusionOk="0" h="1325" w="2340">
                  <a:moveTo>
                    <a:pt x="1112" y="1"/>
                  </a:moveTo>
                  <a:cubicBezTo>
                    <a:pt x="501" y="1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1" y="1305"/>
                    <a:pt x="1064" y="1295"/>
                    <a:pt x="1488" y="713"/>
                  </a:cubicBezTo>
                  <a:cubicBezTo>
                    <a:pt x="1523" y="661"/>
                    <a:pt x="1577" y="636"/>
                    <a:pt x="1631" y="636"/>
                  </a:cubicBezTo>
                  <a:cubicBezTo>
                    <a:pt x="1710" y="636"/>
                    <a:pt x="1790" y="689"/>
                    <a:pt x="1810" y="780"/>
                  </a:cubicBezTo>
                  <a:cubicBezTo>
                    <a:pt x="1815" y="800"/>
                    <a:pt x="1921" y="1233"/>
                    <a:pt x="2262" y="1310"/>
                  </a:cubicBezTo>
                  <a:lnTo>
                    <a:pt x="2277" y="1310"/>
                  </a:lnTo>
                  <a:lnTo>
                    <a:pt x="2335" y="1324"/>
                  </a:lnTo>
                  <a:lnTo>
                    <a:pt x="2335" y="1122"/>
                  </a:lnTo>
                  <a:cubicBezTo>
                    <a:pt x="2339" y="506"/>
                    <a:pt x="1839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95258" y="3189811"/>
              <a:ext cx="67726" cy="38369"/>
            </a:xfrm>
            <a:custGeom>
              <a:rect b="b" l="l" r="r" t="t"/>
              <a:pathLst>
                <a:path extrusionOk="0" h="1325" w="2339">
                  <a:moveTo>
                    <a:pt x="1117" y="1"/>
                  </a:moveTo>
                  <a:cubicBezTo>
                    <a:pt x="501" y="1"/>
                    <a:pt x="5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30" y="1305"/>
                    <a:pt x="1069" y="1295"/>
                    <a:pt x="1487" y="713"/>
                  </a:cubicBezTo>
                  <a:cubicBezTo>
                    <a:pt x="1524" y="661"/>
                    <a:pt x="1579" y="636"/>
                    <a:pt x="1634" y="636"/>
                  </a:cubicBezTo>
                  <a:cubicBezTo>
                    <a:pt x="1715" y="636"/>
                    <a:pt x="1794" y="689"/>
                    <a:pt x="1814" y="780"/>
                  </a:cubicBezTo>
                  <a:cubicBezTo>
                    <a:pt x="1819" y="800"/>
                    <a:pt x="1925" y="1233"/>
                    <a:pt x="2267" y="1310"/>
                  </a:cubicBezTo>
                  <a:lnTo>
                    <a:pt x="2276" y="1310"/>
                  </a:lnTo>
                  <a:lnTo>
                    <a:pt x="2339" y="1324"/>
                  </a:lnTo>
                  <a:lnTo>
                    <a:pt x="2339" y="1122"/>
                  </a:lnTo>
                  <a:cubicBezTo>
                    <a:pt x="2339" y="501"/>
                    <a:pt x="1838" y="1"/>
                    <a:pt x="1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3919" y="3101490"/>
              <a:ext cx="41406" cy="50329"/>
            </a:xfrm>
            <a:custGeom>
              <a:rect b="b" l="l" r="r" t="t"/>
              <a:pathLst>
                <a:path extrusionOk="0" h="1738" w="1430">
                  <a:moveTo>
                    <a:pt x="1367" y="0"/>
                  </a:moveTo>
                  <a:lnTo>
                    <a:pt x="520" y="337"/>
                  </a:lnTo>
                  <a:lnTo>
                    <a:pt x="510" y="337"/>
                  </a:lnTo>
                  <a:cubicBezTo>
                    <a:pt x="491" y="347"/>
                    <a:pt x="0" y="530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07" y="530"/>
                    <a:pt x="698" y="347"/>
                    <a:pt x="722" y="342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71717" y="3301994"/>
              <a:ext cx="41406" cy="50329"/>
            </a:xfrm>
            <a:custGeom>
              <a:rect b="b" l="l" r="r" t="t"/>
              <a:pathLst>
                <a:path extrusionOk="0" h="1738" w="1430">
                  <a:moveTo>
                    <a:pt x="1371" y="0"/>
                  </a:moveTo>
                  <a:lnTo>
                    <a:pt x="520" y="332"/>
                  </a:lnTo>
                  <a:lnTo>
                    <a:pt x="510" y="337"/>
                  </a:lnTo>
                  <a:cubicBezTo>
                    <a:pt x="491" y="342"/>
                    <a:pt x="0" y="525"/>
                    <a:pt x="0" y="1155"/>
                  </a:cubicBezTo>
                  <a:lnTo>
                    <a:pt x="0" y="1737"/>
                  </a:lnTo>
                  <a:lnTo>
                    <a:pt x="212" y="1737"/>
                  </a:lnTo>
                  <a:lnTo>
                    <a:pt x="212" y="1155"/>
                  </a:lnTo>
                  <a:cubicBezTo>
                    <a:pt x="212" y="530"/>
                    <a:pt x="703" y="347"/>
                    <a:pt x="722" y="337"/>
                  </a:cubicBezTo>
                  <a:lnTo>
                    <a:pt x="732" y="337"/>
                  </a:lnTo>
                  <a:lnTo>
                    <a:pt x="1429" y="6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66089" y="3022609"/>
              <a:ext cx="39611" cy="55078"/>
            </a:xfrm>
            <a:custGeom>
              <a:rect b="b" l="l" r="r" t="t"/>
              <a:pathLst>
                <a:path extrusionOk="0" h="1902" w="1368">
                  <a:moveTo>
                    <a:pt x="1271" y="1"/>
                  </a:moveTo>
                  <a:lnTo>
                    <a:pt x="1228" y="35"/>
                  </a:lnTo>
                  <a:cubicBezTo>
                    <a:pt x="833" y="367"/>
                    <a:pt x="314" y="463"/>
                    <a:pt x="39" y="492"/>
                  </a:cubicBezTo>
                  <a:lnTo>
                    <a:pt x="1" y="496"/>
                  </a:lnTo>
                  <a:lnTo>
                    <a:pt x="1" y="1132"/>
                  </a:lnTo>
                  <a:cubicBezTo>
                    <a:pt x="1" y="1555"/>
                    <a:pt x="342" y="1901"/>
                    <a:pt x="766" y="1901"/>
                  </a:cubicBezTo>
                  <a:lnTo>
                    <a:pt x="1021" y="1901"/>
                  </a:lnTo>
                  <a:cubicBezTo>
                    <a:pt x="617" y="1873"/>
                    <a:pt x="299" y="1536"/>
                    <a:pt x="304" y="1132"/>
                  </a:cubicBezTo>
                  <a:lnTo>
                    <a:pt x="304" y="496"/>
                  </a:lnTo>
                  <a:lnTo>
                    <a:pt x="342" y="492"/>
                  </a:lnTo>
                  <a:cubicBezTo>
                    <a:pt x="583" y="468"/>
                    <a:pt x="1002" y="391"/>
                    <a:pt x="1367" y="155"/>
                  </a:cubicBezTo>
                  <a:cubicBezTo>
                    <a:pt x="1343" y="121"/>
                    <a:pt x="1319" y="83"/>
                    <a:pt x="1295" y="49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57315" y="2989452"/>
              <a:ext cx="36947" cy="38224"/>
            </a:xfrm>
            <a:custGeom>
              <a:rect b="b" l="l" r="r" t="t"/>
              <a:pathLst>
                <a:path extrusionOk="0" h="1320" w="1276">
                  <a:moveTo>
                    <a:pt x="1117" y="1"/>
                  </a:moveTo>
                  <a:cubicBezTo>
                    <a:pt x="501" y="1"/>
                    <a:pt x="6" y="501"/>
                    <a:pt x="1" y="1112"/>
                  </a:cubicBezTo>
                  <a:lnTo>
                    <a:pt x="1" y="1319"/>
                  </a:lnTo>
                  <a:lnTo>
                    <a:pt x="63" y="1300"/>
                  </a:lnTo>
                  <a:lnTo>
                    <a:pt x="121" y="1300"/>
                  </a:lnTo>
                  <a:cubicBezTo>
                    <a:pt x="121" y="1300"/>
                    <a:pt x="159" y="1300"/>
                    <a:pt x="217" y="1295"/>
                  </a:cubicBezTo>
                  <a:lnTo>
                    <a:pt x="217" y="1112"/>
                  </a:lnTo>
                  <a:lnTo>
                    <a:pt x="212" y="1112"/>
                  </a:lnTo>
                  <a:cubicBezTo>
                    <a:pt x="212" y="520"/>
                    <a:pt x="679" y="30"/>
                    <a:pt x="1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28175" y="3223113"/>
              <a:ext cx="39726" cy="55078"/>
            </a:xfrm>
            <a:custGeom>
              <a:rect b="b" l="l" r="r" t="t"/>
              <a:pathLst>
                <a:path extrusionOk="0" h="1902" w="1372">
                  <a:moveTo>
                    <a:pt x="1271" y="1"/>
                  </a:moveTo>
                  <a:lnTo>
                    <a:pt x="1232" y="35"/>
                  </a:lnTo>
                  <a:cubicBezTo>
                    <a:pt x="837" y="362"/>
                    <a:pt x="318" y="463"/>
                    <a:pt x="44" y="492"/>
                  </a:cubicBezTo>
                  <a:lnTo>
                    <a:pt x="0" y="497"/>
                  </a:lnTo>
                  <a:lnTo>
                    <a:pt x="0" y="1132"/>
                  </a:lnTo>
                  <a:cubicBezTo>
                    <a:pt x="0" y="1555"/>
                    <a:pt x="347" y="1897"/>
                    <a:pt x="770" y="1902"/>
                  </a:cubicBezTo>
                  <a:lnTo>
                    <a:pt x="1020" y="1902"/>
                  </a:lnTo>
                  <a:cubicBezTo>
                    <a:pt x="616" y="1873"/>
                    <a:pt x="303" y="1536"/>
                    <a:pt x="303" y="1132"/>
                  </a:cubicBezTo>
                  <a:lnTo>
                    <a:pt x="303" y="497"/>
                  </a:lnTo>
                  <a:lnTo>
                    <a:pt x="342" y="492"/>
                  </a:lnTo>
                  <a:cubicBezTo>
                    <a:pt x="582" y="468"/>
                    <a:pt x="1006" y="386"/>
                    <a:pt x="1372" y="155"/>
                  </a:cubicBezTo>
                  <a:cubicBezTo>
                    <a:pt x="1343" y="116"/>
                    <a:pt x="1319" y="83"/>
                    <a:pt x="1299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19518" y="3189811"/>
              <a:ext cx="36831" cy="38369"/>
            </a:xfrm>
            <a:custGeom>
              <a:rect b="b" l="l" r="r" t="t"/>
              <a:pathLst>
                <a:path extrusionOk="0" h="1325" w="1272">
                  <a:moveTo>
                    <a:pt x="1112" y="1"/>
                  </a:moveTo>
                  <a:cubicBezTo>
                    <a:pt x="501" y="6"/>
                    <a:pt x="1" y="501"/>
                    <a:pt x="1" y="1117"/>
                  </a:cubicBezTo>
                  <a:lnTo>
                    <a:pt x="1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5" y="1305"/>
                    <a:pt x="213" y="1300"/>
                  </a:cubicBezTo>
                  <a:lnTo>
                    <a:pt x="213" y="1127"/>
                  </a:lnTo>
                  <a:lnTo>
                    <a:pt x="213" y="1112"/>
                  </a:lnTo>
                  <a:cubicBezTo>
                    <a:pt x="213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703886" y="3223113"/>
              <a:ext cx="39726" cy="55078"/>
            </a:xfrm>
            <a:custGeom>
              <a:rect b="b" l="l" r="r" t="t"/>
              <a:pathLst>
                <a:path extrusionOk="0" h="1902" w="1372">
                  <a:moveTo>
                    <a:pt x="1271" y="1"/>
                  </a:moveTo>
                  <a:lnTo>
                    <a:pt x="1232" y="35"/>
                  </a:lnTo>
                  <a:cubicBezTo>
                    <a:pt x="838" y="362"/>
                    <a:pt x="318" y="463"/>
                    <a:pt x="44" y="492"/>
                  </a:cubicBezTo>
                  <a:lnTo>
                    <a:pt x="1" y="497"/>
                  </a:lnTo>
                  <a:lnTo>
                    <a:pt x="1" y="1132"/>
                  </a:lnTo>
                  <a:cubicBezTo>
                    <a:pt x="1" y="1555"/>
                    <a:pt x="347" y="1897"/>
                    <a:pt x="771" y="1902"/>
                  </a:cubicBezTo>
                  <a:lnTo>
                    <a:pt x="1021" y="1902"/>
                  </a:lnTo>
                  <a:cubicBezTo>
                    <a:pt x="617" y="1873"/>
                    <a:pt x="304" y="1536"/>
                    <a:pt x="304" y="1132"/>
                  </a:cubicBezTo>
                  <a:lnTo>
                    <a:pt x="304" y="497"/>
                  </a:lnTo>
                  <a:lnTo>
                    <a:pt x="347" y="492"/>
                  </a:lnTo>
                  <a:cubicBezTo>
                    <a:pt x="588" y="468"/>
                    <a:pt x="1006" y="386"/>
                    <a:pt x="1372" y="155"/>
                  </a:cubicBezTo>
                  <a:cubicBezTo>
                    <a:pt x="1343" y="116"/>
                    <a:pt x="1324" y="83"/>
                    <a:pt x="1300" y="44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95258" y="3189811"/>
              <a:ext cx="36802" cy="38369"/>
            </a:xfrm>
            <a:custGeom>
              <a:rect b="b" l="l" r="r" t="t"/>
              <a:pathLst>
                <a:path extrusionOk="0" h="1325" w="1271">
                  <a:moveTo>
                    <a:pt x="1112" y="1"/>
                  </a:moveTo>
                  <a:cubicBezTo>
                    <a:pt x="501" y="6"/>
                    <a:pt x="0" y="501"/>
                    <a:pt x="0" y="1117"/>
                  </a:cubicBezTo>
                  <a:lnTo>
                    <a:pt x="0" y="1324"/>
                  </a:lnTo>
                  <a:lnTo>
                    <a:pt x="63" y="1305"/>
                  </a:lnTo>
                  <a:lnTo>
                    <a:pt x="121" y="1305"/>
                  </a:lnTo>
                  <a:cubicBezTo>
                    <a:pt x="121" y="1305"/>
                    <a:pt x="159" y="1305"/>
                    <a:pt x="212" y="1300"/>
                  </a:cubicBezTo>
                  <a:lnTo>
                    <a:pt x="212" y="1127"/>
                  </a:lnTo>
                  <a:lnTo>
                    <a:pt x="212" y="1112"/>
                  </a:lnTo>
                  <a:cubicBezTo>
                    <a:pt x="212" y="521"/>
                    <a:pt x="679" y="30"/>
                    <a:pt x="1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520368" y="3179329"/>
              <a:ext cx="134439" cy="112964"/>
            </a:xfrm>
            <a:custGeom>
              <a:rect b="b" l="l" r="r" t="t"/>
              <a:pathLst>
                <a:path extrusionOk="0" h="3901" w="4643">
                  <a:moveTo>
                    <a:pt x="2321" y="1"/>
                  </a:moveTo>
                  <a:cubicBezTo>
                    <a:pt x="2208" y="1"/>
                    <a:pt x="2095" y="77"/>
                    <a:pt x="2095" y="228"/>
                  </a:cubicBezTo>
                  <a:lnTo>
                    <a:pt x="2095" y="2393"/>
                  </a:lnTo>
                  <a:lnTo>
                    <a:pt x="223" y="3476"/>
                  </a:lnTo>
                  <a:cubicBezTo>
                    <a:pt x="0" y="3602"/>
                    <a:pt x="125" y="3901"/>
                    <a:pt x="328" y="3901"/>
                  </a:cubicBezTo>
                  <a:cubicBezTo>
                    <a:pt x="366" y="3901"/>
                    <a:pt x="407" y="3890"/>
                    <a:pt x="449" y="3866"/>
                  </a:cubicBezTo>
                  <a:lnTo>
                    <a:pt x="2321" y="2783"/>
                  </a:lnTo>
                  <a:lnTo>
                    <a:pt x="4197" y="3866"/>
                  </a:lnTo>
                  <a:cubicBezTo>
                    <a:pt x="4239" y="3890"/>
                    <a:pt x="4279" y="3901"/>
                    <a:pt x="4317" y="3901"/>
                  </a:cubicBezTo>
                  <a:cubicBezTo>
                    <a:pt x="4517" y="3901"/>
                    <a:pt x="4642" y="3602"/>
                    <a:pt x="4424" y="3476"/>
                  </a:cubicBezTo>
                  <a:lnTo>
                    <a:pt x="2547" y="2393"/>
                  </a:lnTo>
                  <a:lnTo>
                    <a:pt x="2547" y="228"/>
                  </a:lnTo>
                  <a:cubicBezTo>
                    <a:pt x="2547" y="77"/>
                    <a:pt x="2434" y="1"/>
                    <a:pt x="2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58873" y="3178112"/>
              <a:ext cx="140490" cy="187297"/>
            </a:xfrm>
            <a:custGeom>
              <a:rect b="b" l="l" r="r" t="t"/>
              <a:pathLst>
                <a:path extrusionOk="0" h="6468" w="4852">
                  <a:moveTo>
                    <a:pt x="2378" y="453"/>
                  </a:moveTo>
                  <a:lnTo>
                    <a:pt x="2378" y="458"/>
                  </a:lnTo>
                  <a:lnTo>
                    <a:pt x="2489" y="458"/>
                  </a:lnTo>
                  <a:cubicBezTo>
                    <a:pt x="3076" y="458"/>
                    <a:pt x="3557" y="934"/>
                    <a:pt x="3557" y="1521"/>
                  </a:cubicBezTo>
                  <a:lnTo>
                    <a:pt x="3557" y="1666"/>
                  </a:lnTo>
                  <a:lnTo>
                    <a:pt x="3537" y="1666"/>
                  </a:lnTo>
                  <a:cubicBezTo>
                    <a:pt x="3225" y="1593"/>
                    <a:pt x="3124" y="1175"/>
                    <a:pt x="3124" y="1175"/>
                  </a:cubicBezTo>
                  <a:cubicBezTo>
                    <a:pt x="3098" y="1060"/>
                    <a:pt x="2998" y="995"/>
                    <a:pt x="2897" y="995"/>
                  </a:cubicBezTo>
                  <a:cubicBezTo>
                    <a:pt x="2829" y="995"/>
                    <a:pt x="2761" y="1024"/>
                    <a:pt x="2715" y="1088"/>
                  </a:cubicBezTo>
                  <a:cubicBezTo>
                    <a:pt x="2310" y="1656"/>
                    <a:pt x="1396" y="1661"/>
                    <a:pt x="1387" y="1661"/>
                  </a:cubicBezTo>
                  <a:lnTo>
                    <a:pt x="1334" y="1661"/>
                  </a:lnTo>
                  <a:lnTo>
                    <a:pt x="1319" y="1666"/>
                  </a:lnTo>
                  <a:lnTo>
                    <a:pt x="1314" y="1666"/>
                  </a:lnTo>
                  <a:lnTo>
                    <a:pt x="1314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5" y="2286"/>
                  </a:moveTo>
                  <a:lnTo>
                    <a:pt x="3740" y="2291"/>
                  </a:lnTo>
                  <a:cubicBezTo>
                    <a:pt x="3817" y="2373"/>
                    <a:pt x="3802" y="2503"/>
                    <a:pt x="3715" y="2565"/>
                  </a:cubicBezTo>
                  <a:lnTo>
                    <a:pt x="3715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74" y="2479"/>
                    <a:pt x="1074" y="2416"/>
                  </a:cubicBezTo>
                  <a:cubicBezTo>
                    <a:pt x="1074" y="2373"/>
                    <a:pt x="1088" y="2330"/>
                    <a:pt x="1122" y="2296"/>
                  </a:cubicBezTo>
                  <a:cubicBezTo>
                    <a:pt x="1132" y="2296"/>
                    <a:pt x="1146" y="2291"/>
                    <a:pt x="1156" y="2286"/>
                  </a:cubicBezTo>
                  <a:close/>
                  <a:moveTo>
                    <a:pt x="2825" y="1627"/>
                  </a:moveTo>
                  <a:cubicBezTo>
                    <a:pt x="2926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5" y="3412"/>
                  </a:lnTo>
                  <a:cubicBezTo>
                    <a:pt x="1935" y="3412"/>
                    <a:pt x="1613" y="3085"/>
                    <a:pt x="1613" y="2690"/>
                  </a:cubicBezTo>
                  <a:lnTo>
                    <a:pt x="1613" y="2094"/>
                  </a:lnTo>
                  <a:cubicBezTo>
                    <a:pt x="1906" y="2060"/>
                    <a:pt x="2426" y="1959"/>
                    <a:pt x="2825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31" y="4240"/>
                  </a:lnTo>
                  <a:lnTo>
                    <a:pt x="2195" y="4009"/>
                  </a:lnTo>
                  <a:lnTo>
                    <a:pt x="2195" y="3855"/>
                  </a:lnTo>
                  <a:cubicBezTo>
                    <a:pt x="2238" y="3860"/>
                    <a:pt x="2286" y="3865"/>
                    <a:pt x="2335" y="3865"/>
                  </a:cubicBezTo>
                  <a:lnTo>
                    <a:pt x="2537" y="3865"/>
                  </a:lnTo>
                  <a:cubicBezTo>
                    <a:pt x="2585" y="3865"/>
                    <a:pt x="2633" y="3860"/>
                    <a:pt x="2676" y="3855"/>
                  </a:cubicBezTo>
                  <a:close/>
                  <a:moveTo>
                    <a:pt x="2383" y="1"/>
                  </a:moveTo>
                  <a:cubicBezTo>
                    <a:pt x="1541" y="1"/>
                    <a:pt x="862" y="679"/>
                    <a:pt x="862" y="1521"/>
                  </a:cubicBezTo>
                  <a:lnTo>
                    <a:pt x="862" y="1921"/>
                  </a:lnTo>
                  <a:cubicBezTo>
                    <a:pt x="405" y="2286"/>
                    <a:pt x="636" y="3013"/>
                    <a:pt x="1218" y="3051"/>
                  </a:cubicBezTo>
                  <a:cubicBezTo>
                    <a:pt x="1310" y="3326"/>
                    <a:pt x="1492" y="3557"/>
                    <a:pt x="1743" y="3701"/>
                  </a:cubicBezTo>
                  <a:lnTo>
                    <a:pt x="1743" y="3826"/>
                  </a:lnTo>
                  <a:lnTo>
                    <a:pt x="814" y="4187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68"/>
                  </a:cubicBezTo>
                  <a:lnTo>
                    <a:pt x="804" y="6468"/>
                  </a:lnTo>
                  <a:cubicBezTo>
                    <a:pt x="1108" y="6468"/>
                    <a:pt x="1108" y="6015"/>
                    <a:pt x="804" y="6015"/>
                  </a:cubicBezTo>
                  <a:lnTo>
                    <a:pt x="453" y="6015"/>
                  </a:lnTo>
                  <a:lnTo>
                    <a:pt x="453" y="5433"/>
                  </a:lnTo>
                  <a:cubicBezTo>
                    <a:pt x="453" y="4808"/>
                    <a:pt x="944" y="4625"/>
                    <a:pt x="963" y="4615"/>
                  </a:cubicBezTo>
                  <a:lnTo>
                    <a:pt x="978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20" y="4760"/>
                    <a:pt x="2378" y="4784"/>
                    <a:pt x="2436" y="4784"/>
                  </a:cubicBezTo>
                  <a:lnTo>
                    <a:pt x="2440" y="4784"/>
                  </a:lnTo>
                  <a:cubicBezTo>
                    <a:pt x="2498" y="4784"/>
                    <a:pt x="2556" y="4760"/>
                    <a:pt x="2599" y="4716"/>
                  </a:cubicBezTo>
                  <a:lnTo>
                    <a:pt x="3027" y="4274"/>
                  </a:lnTo>
                  <a:lnTo>
                    <a:pt x="3874" y="4615"/>
                  </a:lnTo>
                  <a:lnTo>
                    <a:pt x="3884" y="4615"/>
                  </a:lnTo>
                  <a:cubicBezTo>
                    <a:pt x="3903" y="4625"/>
                    <a:pt x="4394" y="4808"/>
                    <a:pt x="4394" y="5433"/>
                  </a:cubicBezTo>
                  <a:lnTo>
                    <a:pt x="4394" y="6015"/>
                  </a:lnTo>
                  <a:lnTo>
                    <a:pt x="1526" y="6015"/>
                  </a:lnTo>
                  <a:cubicBezTo>
                    <a:pt x="1223" y="6015"/>
                    <a:pt x="1223" y="6468"/>
                    <a:pt x="1526" y="6468"/>
                  </a:cubicBezTo>
                  <a:lnTo>
                    <a:pt x="4625" y="6468"/>
                  </a:lnTo>
                  <a:cubicBezTo>
                    <a:pt x="4750" y="6468"/>
                    <a:pt x="4851" y="6367"/>
                    <a:pt x="4851" y="6242"/>
                  </a:cubicBezTo>
                  <a:lnTo>
                    <a:pt x="4851" y="5433"/>
                  </a:lnTo>
                  <a:cubicBezTo>
                    <a:pt x="4846" y="4514"/>
                    <a:pt x="4124" y="4225"/>
                    <a:pt x="4038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83" y="3557"/>
                    <a:pt x="3566" y="3326"/>
                    <a:pt x="3658" y="3056"/>
                  </a:cubicBezTo>
                  <a:cubicBezTo>
                    <a:pt x="4230" y="3008"/>
                    <a:pt x="4457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31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83227" y="3178112"/>
              <a:ext cx="140345" cy="187442"/>
            </a:xfrm>
            <a:custGeom>
              <a:rect b="b" l="l" r="r" t="t"/>
              <a:pathLst>
                <a:path extrusionOk="0" h="6473" w="4847">
                  <a:moveTo>
                    <a:pt x="2378" y="453"/>
                  </a:moveTo>
                  <a:lnTo>
                    <a:pt x="2378" y="458"/>
                  </a:lnTo>
                  <a:lnTo>
                    <a:pt x="2484" y="458"/>
                  </a:lnTo>
                  <a:cubicBezTo>
                    <a:pt x="3076" y="458"/>
                    <a:pt x="3552" y="934"/>
                    <a:pt x="3552" y="1521"/>
                  </a:cubicBezTo>
                  <a:lnTo>
                    <a:pt x="3552" y="1666"/>
                  </a:lnTo>
                  <a:lnTo>
                    <a:pt x="3533" y="1666"/>
                  </a:lnTo>
                  <a:cubicBezTo>
                    <a:pt x="3220" y="1593"/>
                    <a:pt x="3119" y="1175"/>
                    <a:pt x="3119" y="1175"/>
                  </a:cubicBezTo>
                  <a:cubicBezTo>
                    <a:pt x="3093" y="1060"/>
                    <a:pt x="2993" y="995"/>
                    <a:pt x="2894" y="995"/>
                  </a:cubicBezTo>
                  <a:cubicBezTo>
                    <a:pt x="2826" y="995"/>
                    <a:pt x="2759" y="1024"/>
                    <a:pt x="2715" y="1088"/>
                  </a:cubicBezTo>
                  <a:cubicBezTo>
                    <a:pt x="2306" y="1656"/>
                    <a:pt x="1396" y="1661"/>
                    <a:pt x="1382" y="1661"/>
                  </a:cubicBezTo>
                  <a:lnTo>
                    <a:pt x="1329" y="1661"/>
                  </a:lnTo>
                  <a:lnTo>
                    <a:pt x="1314" y="1666"/>
                  </a:lnTo>
                  <a:lnTo>
                    <a:pt x="1310" y="1666"/>
                  </a:lnTo>
                  <a:lnTo>
                    <a:pt x="1310" y="1521"/>
                  </a:lnTo>
                  <a:cubicBezTo>
                    <a:pt x="1314" y="929"/>
                    <a:pt x="1791" y="453"/>
                    <a:pt x="2378" y="453"/>
                  </a:cubicBezTo>
                  <a:close/>
                  <a:moveTo>
                    <a:pt x="3711" y="2286"/>
                  </a:moveTo>
                  <a:lnTo>
                    <a:pt x="3740" y="2291"/>
                  </a:lnTo>
                  <a:cubicBezTo>
                    <a:pt x="3812" y="2373"/>
                    <a:pt x="3802" y="2503"/>
                    <a:pt x="3711" y="2565"/>
                  </a:cubicBezTo>
                  <a:lnTo>
                    <a:pt x="3711" y="2286"/>
                  </a:lnTo>
                  <a:close/>
                  <a:moveTo>
                    <a:pt x="1156" y="2286"/>
                  </a:moveTo>
                  <a:lnTo>
                    <a:pt x="1156" y="2575"/>
                  </a:lnTo>
                  <a:cubicBezTo>
                    <a:pt x="1103" y="2537"/>
                    <a:pt x="1069" y="2479"/>
                    <a:pt x="1074" y="2416"/>
                  </a:cubicBezTo>
                  <a:cubicBezTo>
                    <a:pt x="1074" y="2373"/>
                    <a:pt x="1088" y="2330"/>
                    <a:pt x="1117" y="2296"/>
                  </a:cubicBezTo>
                  <a:cubicBezTo>
                    <a:pt x="1132" y="2296"/>
                    <a:pt x="1141" y="2291"/>
                    <a:pt x="1156" y="2286"/>
                  </a:cubicBezTo>
                  <a:close/>
                  <a:moveTo>
                    <a:pt x="2821" y="1627"/>
                  </a:moveTo>
                  <a:cubicBezTo>
                    <a:pt x="2922" y="1805"/>
                    <a:pt x="3076" y="1949"/>
                    <a:pt x="3258" y="2041"/>
                  </a:cubicBezTo>
                  <a:lnTo>
                    <a:pt x="3258" y="2690"/>
                  </a:lnTo>
                  <a:cubicBezTo>
                    <a:pt x="3258" y="3085"/>
                    <a:pt x="2936" y="3412"/>
                    <a:pt x="2537" y="3412"/>
                  </a:cubicBezTo>
                  <a:lnTo>
                    <a:pt x="2330" y="3412"/>
                  </a:lnTo>
                  <a:cubicBezTo>
                    <a:pt x="1930" y="3412"/>
                    <a:pt x="1608" y="3085"/>
                    <a:pt x="1608" y="2690"/>
                  </a:cubicBezTo>
                  <a:lnTo>
                    <a:pt x="1608" y="2094"/>
                  </a:lnTo>
                  <a:cubicBezTo>
                    <a:pt x="1901" y="2060"/>
                    <a:pt x="2421" y="1959"/>
                    <a:pt x="2821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0"/>
                    <a:pt x="2286" y="3865"/>
                    <a:pt x="2330" y="3865"/>
                  </a:cubicBezTo>
                  <a:lnTo>
                    <a:pt x="2537" y="3865"/>
                  </a:lnTo>
                  <a:cubicBezTo>
                    <a:pt x="2585" y="3865"/>
                    <a:pt x="2628" y="3860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1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8" y="3056"/>
                  </a:cubicBezTo>
                  <a:cubicBezTo>
                    <a:pt x="1305" y="3330"/>
                    <a:pt x="1492" y="3561"/>
                    <a:pt x="1743" y="3706"/>
                  </a:cubicBezTo>
                  <a:lnTo>
                    <a:pt x="1743" y="3831"/>
                  </a:lnTo>
                  <a:lnTo>
                    <a:pt x="814" y="4192"/>
                  </a:lnTo>
                  <a:cubicBezTo>
                    <a:pt x="727" y="4221"/>
                    <a:pt x="1" y="4514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73"/>
                    <a:pt x="227" y="6473"/>
                  </a:cubicBezTo>
                  <a:lnTo>
                    <a:pt x="804" y="6473"/>
                  </a:lnTo>
                  <a:cubicBezTo>
                    <a:pt x="1108" y="6473"/>
                    <a:pt x="1108" y="6015"/>
                    <a:pt x="804" y="6015"/>
                  </a:cubicBezTo>
                  <a:lnTo>
                    <a:pt x="448" y="6015"/>
                  </a:lnTo>
                  <a:lnTo>
                    <a:pt x="448" y="5438"/>
                  </a:lnTo>
                  <a:cubicBezTo>
                    <a:pt x="448" y="4808"/>
                    <a:pt x="939" y="4625"/>
                    <a:pt x="958" y="4620"/>
                  </a:cubicBezTo>
                  <a:lnTo>
                    <a:pt x="968" y="4615"/>
                  </a:lnTo>
                  <a:lnTo>
                    <a:pt x="1820" y="4283"/>
                  </a:lnTo>
                  <a:lnTo>
                    <a:pt x="2272" y="4721"/>
                  </a:lnTo>
                  <a:cubicBezTo>
                    <a:pt x="2315" y="4764"/>
                    <a:pt x="2373" y="4788"/>
                    <a:pt x="2436" y="4788"/>
                  </a:cubicBezTo>
                  <a:cubicBezTo>
                    <a:pt x="2493" y="4784"/>
                    <a:pt x="2551" y="4760"/>
                    <a:pt x="2594" y="4716"/>
                  </a:cubicBezTo>
                  <a:lnTo>
                    <a:pt x="3018" y="4274"/>
                  </a:lnTo>
                  <a:lnTo>
                    <a:pt x="3869" y="4615"/>
                  </a:lnTo>
                  <a:lnTo>
                    <a:pt x="3879" y="4615"/>
                  </a:lnTo>
                  <a:cubicBezTo>
                    <a:pt x="3898" y="4625"/>
                    <a:pt x="4389" y="4808"/>
                    <a:pt x="4389" y="5433"/>
                  </a:cubicBezTo>
                  <a:lnTo>
                    <a:pt x="4389" y="6015"/>
                  </a:lnTo>
                  <a:lnTo>
                    <a:pt x="1521" y="6015"/>
                  </a:lnTo>
                  <a:cubicBezTo>
                    <a:pt x="1220" y="6015"/>
                    <a:pt x="1218" y="6468"/>
                    <a:pt x="1517" y="6468"/>
                  </a:cubicBezTo>
                  <a:cubicBezTo>
                    <a:pt x="1518" y="6468"/>
                    <a:pt x="1520" y="6468"/>
                    <a:pt x="1521" y="6468"/>
                  </a:cubicBezTo>
                  <a:lnTo>
                    <a:pt x="4615" y="6468"/>
                  </a:lnTo>
                  <a:cubicBezTo>
                    <a:pt x="4740" y="6468"/>
                    <a:pt x="4846" y="6367"/>
                    <a:pt x="4846" y="6242"/>
                  </a:cubicBezTo>
                  <a:lnTo>
                    <a:pt x="4846" y="5433"/>
                  </a:lnTo>
                  <a:cubicBezTo>
                    <a:pt x="4846" y="4514"/>
                    <a:pt x="4124" y="4225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9" y="3557"/>
                    <a:pt x="3566" y="3326"/>
                    <a:pt x="3658" y="3056"/>
                  </a:cubicBezTo>
                  <a:cubicBezTo>
                    <a:pt x="4230" y="3008"/>
                    <a:pt x="4452" y="2286"/>
                    <a:pt x="4009" y="1925"/>
                  </a:cubicBezTo>
                  <a:lnTo>
                    <a:pt x="4009" y="1521"/>
                  </a:lnTo>
                  <a:cubicBezTo>
                    <a:pt x="4009" y="684"/>
                    <a:pt x="3326" y="1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21038" y="2977464"/>
              <a:ext cx="140345" cy="187442"/>
            </a:xfrm>
            <a:custGeom>
              <a:rect b="b" l="l" r="r" t="t"/>
              <a:pathLst>
                <a:path extrusionOk="0" h="6473" w="4847">
                  <a:moveTo>
                    <a:pt x="2378" y="453"/>
                  </a:moveTo>
                  <a:lnTo>
                    <a:pt x="2378" y="458"/>
                  </a:lnTo>
                  <a:lnTo>
                    <a:pt x="2488" y="458"/>
                  </a:lnTo>
                  <a:cubicBezTo>
                    <a:pt x="3075" y="458"/>
                    <a:pt x="3552" y="934"/>
                    <a:pt x="3552" y="1526"/>
                  </a:cubicBezTo>
                  <a:lnTo>
                    <a:pt x="3552" y="1666"/>
                  </a:lnTo>
                  <a:lnTo>
                    <a:pt x="3537" y="1666"/>
                  </a:lnTo>
                  <a:cubicBezTo>
                    <a:pt x="3220" y="1594"/>
                    <a:pt x="3119" y="1175"/>
                    <a:pt x="3119" y="1170"/>
                  </a:cubicBezTo>
                  <a:cubicBezTo>
                    <a:pt x="3093" y="1058"/>
                    <a:pt x="2996" y="994"/>
                    <a:pt x="2897" y="994"/>
                  </a:cubicBezTo>
                  <a:cubicBezTo>
                    <a:pt x="2829" y="994"/>
                    <a:pt x="2761" y="1024"/>
                    <a:pt x="2714" y="1088"/>
                  </a:cubicBezTo>
                  <a:cubicBezTo>
                    <a:pt x="2305" y="1651"/>
                    <a:pt x="1396" y="1661"/>
                    <a:pt x="1382" y="1661"/>
                  </a:cubicBezTo>
                  <a:lnTo>
                    <a:pt x="1309" y="1661"/>
                  </a:lnTo>
                  <a:lnTo>
                    <a:pt x="1309" y="1517"/>
                  </a:lnTo>
                  <a:cubicBezTo>
                    <a:pt x="1314" y="930"/>
                    <a:pt x="1791" y="458"/>
                    <a:pt x="2378" y="453"/>
                  </a:cubicBezTo>
                  <a:close/>
                  <a:moveTo>
                    <a:pt x="3711" y="2286"/>
                  </a:moveTo>
                  <a:lnTo>
                    <a:pt x="3739" y="2291"/>
                  </a:lnTo>
                  <a:cubicBezTo>
                    <a:pt x="3812" y="2373"/>
                    <a:pt x="3802" y="2503"/>
                    <a:pt x="3711" y="2570"/>
                  </a:cubicBezTo>
                  <a:lnTo>
                    <a:pt x="3711" y="2286"/>
                  </a:lnTo>
                  <a:close/>
                  <a:moveTo>
                    <a:pt x="1155" y="2291"/>
                  </a:moveTo>
                  <a:lnTo>
                    <a:pt x="1155" y="2575"/>
                  </a:lnTo>
                  <a:cubicBezTo>
                    <a:pt x="1103" y="2541"/>
                    <a:pt x="1069" y="2479"/>
                    <a:pt x="1074" y="2416"/>
                  </a:cubicBezTo>
                  <a:lnTo>
                    <a:pt x="1074" y="2416"/>
                  </a:lnTo>
                  <a:lnTo>
                    <a:pt x="1074" y="2421"/>
                  </a:lnTo>
                  <a:cubicBezTo>
                    <a:pt x="1074" y="2373"/>
                    <a:pt x="1088" y="2335"/>
                    <a:pt x="1117" y="2301"/>
                  </a:cubicBezTo>
                  <a:cubicBezTo>
                    <a:pt x="1131" y="2296"/>
                    <a:pt x="1141" y="2296"/>
                    <a:pt x="1155" y="2291"/>
                  </a:cubicBezTo>
                  <a:close/>
                  <a:moveTo>
                    <a:pt x="2820" y="1627"/>
                  </a:moveTo>
                  <a:cubicBezTo>
                    <a:pt x="2921" y="1805"/>
                    <a:pt x="3075" y="1954"/>
                    <a:pt x="3258" y="2046"/>
                  </a:cubicBezTo>
                  <a:lnTo>
                    <a:pt x="3258" y="2691"/>
                  </a:lnTo>
                  <a:cubicBezTo>
                    <a:pt x="3258" y="3090"/>
                    <a:pt x="2936" y="3412"/>
                    <a:pt x="2536" y="3412"/>
                  </a:cubicBezTo>
                  <a:lnTo>
                    <a:pt x="2330" y="3412"/>
                  </a:lnTo>
                  <a:cubicBezTo>
                    <a:pt x="1930" y="3412"/>
                    <a:pt x="1608" y="3090"/>
                    <a:pt x="1608" y="2691"/>
                  </a:cubicBezTo>
                  <a:lnTo>
                    <a:pt x="1608" y="2099"/>
                  </a:lnTo>
                  <a:cubicBezTo>
                    <a:pt x="1901" y="2065"/>
                    <a:pt x="2421" y="1964"/>
                    <a:pt x="2820" y="1627"/>
                  </a:cubicBezTo>
                  <a:close/>
                  <a:moveTo>
                    <a:pt x="2676" y="3855"/>
                  </a:moveTo>
                  <a:lnTo>
                    <a:pt x="2676" y="3975"/>
                  </a:lnTo>
                  <a:lnTo>
                    <a:pt x="2426" y="4240"/>
                  </a:lnTo>
                  <a:lnTo>
                    <a:pt x="2190" y="4009"/>
                  </a:lnTo>
                  <a:lnTo>
                    <a:pt x="2190" y="3855"/>
                  </a:lnTo>
                  <a:cubicBezTo>
                    <a:pt x="2238" y="3865"/>
                    <a:pt x="2286" y="3865"/>
                    <a:pt x="2330" y="3865"/>
                  </a:cubicBezTo>
                  <a:lnTo>
                    <a:pt x="2536" y="3865"/>
                  </a:lnTo>
                  <a:cubicBezTo>
                    <a:pt x="2585" y="3865"/>
                    <a:pt x="2628" y="3865"/>
                    <a:pt x="2676" y="3855"/>
                  </a:cubicBezTo>
                  <a:close/>
                  <a:moveTo>
                    <a:pt x="2378" y="1"/>
                  </a:moveTo>
                  <a:cubicBezTo>
                    <a:pt x="1540" y="1"/>
                    <a:pt x="857" y="684"/>
                    <a:pt x="857" y="1521"/>
                  </a:cubicBezTo>
                  <a:lnTo>
                    <a:pt x="857" y="1921"/>
                  </a:lnTo>
                  <a:cubicBezTo>
                    <a:pt x="405" y="2286"/>
                    <a:pt x="636" y="3018"/>
                    <a:pt x="1213" y="3056"/>
                  </a:cubicBezTo>
                  <a:cubicBezTo>
                    <a:pt x="1305" y="3326"/>
                    <a:pt x="1492" y="3557"/>
                    <a:pt x="1738" y="3706"/>
                  </a:cubicBezTo>
                  <a:lnTo>
                    <a:pt x="1738" y="3831"/>
                  </a:lnTo>
                  <a:lnTo>
                    <a:pt x="809" y="4192"/>
                  </a:lnTo>
                  <a:cubicBezTo>
                    <a:pt x="727" y="4221"/>
                    <a:pt x="1" y="4509"/>
                    <a:pt x="1" y="5433"/>
                  </a:cubicBezTo>
                  <a:lnTo>
                    <a:pt x="1" y="6242"/>
                  </a:lnTo>
                  <a:cubicBezTo>
                    <a:pt x="1" y="6367"/>
                    <a:pt x="102" y="6468"/>
                    <a:pt x="227" y="6473"/>
                  </a:cubicBezTo>
                  <a:lnTo>
                    <a:pt x="804" y="6473"/>
                  </a:lnTo>
                  <a:cubicBezTo>
                    <a:pt x="1103" y="6473"/>
                    <a:pt x="1103" y="6016"/>
                    <a:pt x="804" y="6016"/>
                  </a:cubicBezTo>
                  <a:lnTo>
                    <a:pt x="453" y="6016"/>
                  </a:lnTo>
                  <a:lnTo>
                    <a:pt x="453" y="5438"/>
                  </a:lnTo>
                  <a:cubicBezTo>
                    <a:pt x="453" y="4808"/>
                    <a:pt x="944" y="4625"/>
                    <a:pt x="963" y="4620"/>
                  </a:cubicBezTo>
                  <a:lnTo>
                    <a:pt x="973" y="4615"/>
                  </a:lnTo>
                  <a:lnTo>
                    <a:pt x="1824" y="4283"/>
                  </a:lnTo>
                  <a:lnTo>
                    <a:pt x="2277" y="4721"/>
                  </a:lnTo>
                  <a:cubicBezTo>
                    <a:pt x="2315" y="4764"/>
                    <a:pt x="2373" y="4789"/>
                    <a:pt x="2431" y="4789"/>
                  </a:cubicBezTo>
                  <a:lnTo>
                    <a:pt x="2435" y="4789"/>
                  </a:lnTo>
                  <a:cubicBezTo>
                    <a:pt x="2498" y="4784"/>
                    <a:pt x="2556" y="4760"/>
                    <a:pt x="2594" y="4716"/>
                  </a:cubicBezTo>
                  <a:lnTo>
                    <a:pt x="3022" y="4274"/>
                  </a:lnTo>
                  <a:lnTo>
                    <a:pt x="3869" y="4615"/>
                  </a:lnTo>
                  <a:lnTo>
                    <a:pt x="3879" y="4620"/>
                  </a:lnTo>
                  <a:cubicBezTo>
                    <a:pt x="3903" y="4625"/>
                    <a:pt x="4394" y="4808"/>
                    <a:pt x="4394" y="5438"/>
                  </a:cubicBezTo>
                  <a:lnTo>
                    <a:pt x="4394" y="6016"/>
                  </a:lnTo>
                  <a:lnTo>
                    <a:pt x="1526" y="6016"/>
                  </a:lnTo>
                  <a:cubicBezTo>
                    <a:pt x="1223" y="6016"/>
                    <a:pt x="1223" y="6473"/>
                    <a:pt x="1526" y="6473"/>
                  </a:cubicBezTo>
                  <a:lnTo>
                    <a:pt x="4620" y="6473"/>
                  </a:lnTo>
                  <a:cubicBezTo>
                    <a:pt x="4745" y="6468"/>
                    <a:pt x="4846" y="6367"/>
                    <a:pt x="4846" y="6242"/>
                  </a:cubicBezTo>
                  <a:lnTo>
                    <a:pt x="4846" y="5438"/>
                  </a:lnTo>
                  <a:cubicBezTo>
                    <a:pt x="4846" y="4519"/>
                    <a:pt x="4124" y="4226"/>
                    <a:pt x="4033" y="4192"/>
                  </a:cubicBezTo>
                  <a:lnTo>
                    <a:pt x="3133" y="3831"/>
                  </a:lnTo>
                  <a:lnTo>
                    <a:pt x="3133" y="3706"/>
                  </a:lnTo>
                  <a:cubicBezTo>
                    <a:pt x="3378" y="3562"/>
                    <a:pt x="3566" y="3331"/>
                    <a:pt x="3658" y="3056"/>
                  </a:cubicBezTo>
                  <a:cubicBezTo>
                    <a:pt x="4230" y="3008"/>
                    <a:pt x="4452" y="2286"/>
                    <a:pt x="4009" y="1926"/>
                  </a:cubicBezTo>
                  <a:lnTo>
                    <a:pt x="4009" y="1526"/>
                  </a:lnTo>
                  <a:cubicBezTo>
                    <a:pt x="4009" y="684"/>
                    <a:pt x="3326" y="1"/>
                    <a:pt x="2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7"/>
          <p:cNvGrpSpPr/>
          <p:nvPr/>
        </p:nvGrpSpPr>
        <p:grpSpPr>
          <a:xfrm>
            <a:off x="4379316" y="3350178"/>
            <a:ext cx="385381" cy="323980"/>
            <a:chOff x="5702591" y="4596340"/>
            <a:chExt cx="385381" cy="323980"/>
          </a:xfrm>
        </p:grpSpPr>
        <p:sp>
          <p:nvSpPr>
            <p:cNvPr id="785" name="Google Shape;785;p37"/>
            <p:cNvSpPr/>
            <p:nvPr/>
          </p:nvSpPr>
          <p:spPr>
            <a:xfrm>
              <a:off x="5773789" y="4633511"/>
              <a:ext cx="249665" cy="249665"/>
            </a:xfrm>
            <a:custGeom>
              <a:rect b="b" l="l" r="r" t="t"/>
              <a:pathLst>
                <a:path extrusionOk="0" h="9531" w="9531">
                  <a:moveTo>
                    <a:pt x="4763" y="0"/>
                  </a:moveTo>
                  <a:cubicBezTo>
                    <a:pt x="2132" y="0"/>
                    <a:pt x="0" y="2135"/>
                    <a:pt x="0" y="4767"/>
                  </a:cubicBezTo>
                  <a:cubicBezTo>
                    <a:pt x="0" y="7399"/>
                    <a:pt x="2132" y="9530"/>
                    <a:pt x="4763" y="9530"/>
                  </a:cubicBezTo>
                  <a:cubicBezTo>
                    <a:pt x="7395" y="9530"/>
                    <a:pt x="9530" y="7399"/>
                    <a:pt x="9530" y="4767"/>
                  </a:cubicBezTo>
                  <a:cubicBezTo>
                    <a:pt x="9530" y="2135"/>
                    <a:pt x="7395" y="0"/>
                    <a:pt x="4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5798832" y="4658553"/>
              <a:ext cx="199580" cy="199658"/>
            </a:xfrm>
            <a:custGeom>
              <a:rect b="b" l="l" r="r" t="t"/>
              <a:pathLst>
                <a:path extrusionOk="0" h="7622" w="7619">
                  <a:moveTo>
                    <a:pt x="3807" y="0"/>
                  </a:moveTo>
                  <a:cubicBezTo>
                    <a:pt x="1703" y="0"/>
                    <a:pt x="0" y="1707"/>
                    <a:pt x="0" y="3811"/>
                  </a:cubicBezTo>
                  <a:cubicBezTo>
                    <a:pt x="0" y="5915"/>
                    <a:pt x="1703" y="7622"/>
                    <a:pt x="3807" y="7622"/>
                  </a:cubicBezTo>
                  <a:cubicBezTo>
                    <a:pt x="5911" y="7622"/>
                    <a:pt x="7618" y="5915"/>
                    <a:pt x="7618" y="3811"/>
                  </a:cubicBezTo>
                  <a:cubicBezTo>
                    <a:pt x="7618" y="1707"/>
                    <a:pt x="5911" y="0"/>
                    <a:pt x="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5878727" y="4658553"/>
              <a:ext cx="125055" cy="199711"/>
            </a:xfrm>
            <a:custGeom>
              <a:rect b="b" l="l" r="r" t="t"/>
              <a:pathLst>
                <a:path extrusionOk="0" h="7624" w="4774">
                  <a:moveTo>
                    <a:pt x="757" y="0"/>
                  </a:moveTo>
                  <a:cubicBezTo>
                    <a:pt x="504" y="0"/>
                    <a:pt x="250" y="28"/>
                    <a:pt x="0" y="76"/>
                  </a:cubicBezTo>
                  <a:cubicBezTo>
                    <a:pt x="1772" y="442"/>
                    <a:pt x="3043" y="2002"/>
                    <a:pt x="3043" y="3811"/>
                  </a:cubicBezTo>
                  <a:cubicBezTo>
                    <a:pt x="3043" y="5620"/>
                    <a:pt x="1772" y="7180"/>
                    <a:pt x="0" y="7546"/>
                  </a:cubicBezTo>
                  <a:cubicBezTo>
                    <a:pt x="257" y="7598"/>
                    <a:pt x="513" y="7623"/>
                    <a:pt x="764" y="7623"/>
                  </a:cubicBezTo>
                  <a:cubicBezTo>
                    <a:pt x="2676" y="7623"/>
                    <a:pt x="4351" y="6175"/>
                    <a:pt x="4547" y="4191"/>
                  </a:cubicBezTo>
                  <a:cubicBezTo>
                    <a:pt x="4774" y="1950"/>
                    <a:pt x="3012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045327" y="4602077"/>
              <a:ext cx="37014" cy="312690"/>
            </a:xfrm>
            <a:custGeom>
              <a:rect b="b" l="l" r="r" t="t"/>
              <a:pathLst>
                <a:path extrusionOk="0" h="11937" w="1413">
                  <a:moveTo>
                    <a:pt x="1398" y="1"/>
                  </a:moveTo>
                  <a:cubicBezTo>
                    <a:pt x="531" y="522"/>
                    <a:pt x="0" y="1461"/>
                    <a:pt x="0" y="2475"/>
                  </a:cubicBezTo>
                  <a:lnTo>
                    <a:pt x="0" y="5785"/>
                  </a:lnTo>
                  <a:cubicBezTo>
                    <a:pt x="0" y="5994"/>
                    <a:pt x="298" y="6177"/>
                    <a:pt x="548" y="6177"/>
                  </a:cubicBezTo>
                  <a:cubicBezTo>
                    <a:pt x="569" y="6177"/>
                    <a:pt x="590" y="6175"/>
                    <a:pt x="610" y="6173"/>
                  </a:cubicBezTo>
                  <a:lnTo>
                    <a:pt x="610" y="7201"/>
                  </a:lnTo>
                  <a:cubicBezTo>
                    <a:pt x="610" y="8458"/>
                    <a:pt x="268" y="10689"/>
                    <a:pt x="268" y="11155"/>
                  </a:cubicBezTo>
                  <a:cubicBezTo>
                    <a:pt x="268" y="11690"/>
                    <a:pt x="494" y="11936"/>
                    <a:pt x="830" y="11936"/>
                  </a:cubicBezTo>
                  <a:cubicBezTo>
                    <a:pt x="1165" y="11936"/>
                    <a:pt x="1412" y="11690"/>
                    <a:pt x="1412" y="11155"/>
                  </a:cubicBezTo>
                  <a:cubicBezTo>
                    <a:pt x="1412" y="11155"/>
                    <a:pt x="1405" y="4069"/>
                    <a:pt x="1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045222" y="4602077"/>
              <a:ext cx="36935" cy="161807"/>
            </a:xfrm>
            <a:custGeom>
              <a:rect b="b" l="l" r="r" t="t"/>
              <a:pathLst>
                <a:path extrusionOk="0" h="6177" w="1410">
                  <a:moveTo>
                    <a:pt x="1402" y="1"/>
                  </a:moveTo>
                  <a:cubicBezTo>
                    <a:pt x="532" y="522"/>
                    <a:pt x="1" y="1461"/>
                    <a:pt x="1" y="2475"/>
                  </a:cubicBezTo>
                  <a:lnTo>
                    <a:pt x="1" y="5789"/>
                  </a:lnTo>
                  <a:cubicBezTo>
                    <a:pt x="1" y="5994"/>
                    <a:pt x="298" y="6177"/>
                    <a:pt x="549" y="6177"/>
                  </a:cubicBezTo>
                  <a:cubicBezTo>
                    <a:pt x="570" y="6177"/>
                    <a:pt x="591" y="6175"/>
                    <a:pt x="611" y="6173"/>
                  </a:cubicBezTo>
                  <a:lnTo>
                    <a:pt x="1409" y="6159"/>
                  </a:lnTo>
                  <a:cubicBezTo>
                    <a:pt x="1409" y="4212"/>
                    <a:pt x="1406" y="1629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5708250" y="4648416"/>
              <a:ext cx="49142" cy="265172"/>
            </a:xfrm>
            <a:custGeom>
              <a:rect b="b" l="l" r="r" t="t"/>
              <a:pathLst>
                <a:path extrusionOk="0" h="10123" w="1876">
                  <a:moveTo>
                    <a:pt x="1" y="0"/>
                  </a:moveTo>
                  <a:lnTo>
                    <a:pt x="1" y="1104"/>
                  </a:lnTo>
                  <a:cubicBezTo>
                    <a:pt x="1" y="1282"/>
                    <a:pt x="103" y="1494"/>
                    <a:pt x="258" y="1587"/>
                  </a:cubicBezTo>
                  <a:cubicBezTo>
                    <a:pt x="412" y="1676"/>
                    <a:pt x="532" y="1998"/>
                    <a:pt x="532" y="2169"/>
                  </a:cubicBezTo>
                  <a:lnTo>
                    <a:pt x="532" y="3787"/>
                  </a:lnTo>
                  <a:cubicBezTo>
                    <a:pt x="532" y="5116"/>
                    <a:pt x="521" y="6439"/>
                    <a:pt x="378" y="7758"/>
                  </a:cubicBezTo>
                  <a:cubicBezTo>
                    <a:pt x="292" y="8543"/>
                    <a:pt x="240" y="9239"/>
                    <a:pt x="240" y="9396"/>
                  </a:cubicBezTo>
                  <a:cubicBezTo>
                    <a:pt x="240" y="9797"/>
                    <a:pt x="539" y="10123"/>
                    <a:pt x="936" y="10123"/>
                  </a:cubicBezTo>
                  <a:cubicBezTo>
                    <a:pt x="1337" y="10123"/>
                    <a:pt x="1632" y="9797"/>
                    <a:pt x="1632" y="9396"/>
                  </a:cubicBezTo>
                  <a:cubicBezTo>
                    <a:pt x="1632" y="9239"/>
                    <a:pt x="1584" y="8543"/>
                    <a:pt x="1498" y="7758"/>
                  </a:cubicBezTo>
                  <a:cubicBezTo>
                    <a:pt x="1354" y="6439"/>
                    <a:pt x="1344" y="5113"/>
                    <a:pt x="1344" y="3787"/>
                  </a:cubicBezTo>
                  <a:lnTo>
                    <a:pt x="1344" y="2180"/>
                  </a:lnTo>
                  <a:cubicBezTo>
                    <a:pt x="1344" y="1957"/>
                    <a:pt x="1498" y="1676"/>
                    <a:pt x="1687" y="1549"/>
                  </a:cubicBezTo>
                  <a:cubicBezTo>
                    <a:pt x="1820" y="1457"/>
                    <a:pt x="1875" y="1261"/>
                    <a:pt x="1875" y="1104"/>
                  </a:cubicBezTo>
                  <a:lnTo>
                    <a:pt x="1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5708250" y="4648416"/>
              <a:ext cx="49142" cy="57105"/>
            </a:xfrm>
            <a:custGeom>
              <a:rect b="b" l="l" r="r" t="t"/>
              <a:pathLst>
                <a:path extrusionOk="0" h="2180" w="1876">
                  <a:moveTo>
                    <a:pt x="1" y="0"/>
                  </a:moveTo>
                  <a:lnTo>
                    <a:pt x="1" y="1104"/>
                  </a:lnTo>
                  <a:cubicBezTo>
                    <a:pt x="1" y="1282"/>
                    <a:pt x="103" y="1494"/>
                    <a:pt x="258" y="1587"/>
                  </a:cubicBezTo>
                  <a:cubicBezTo>
                    <a:pt x="412" y="1676"/>
                    <a:pt x="532" y="1998"/>
                    <a:pt x="532" y="2169"/>
                  </a:cubicBezTo>
                  <a:lnTo>
                    <a:pt x="1344" y="2180"/>
                  </a:lnTo>
                  <a:cubicBezTo>
                    <a:pt x="1344" y="1957"/>
                    <a:pt x="1498" y="1676"/>
                    <a:pt x="1687" y="1549"/>
                  </a:cubicBezTo>
                  <a:cubicBezTo>
                    <a:pt x="1820" y="1457"/>
                    <a:pt x="1875" y="1261"/>
                    <a:pt x="1875" y="1104"/>
                  </a:cubicBezTo>
                  <a:lnTo>
                    <a:pt x="1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5702591" y="4598488"/>
              <a:ext cx="60432" cy="320758"/>
            </a:xfrm>
            <a:custGeom>
              <a:rect b="b" l="l" r="r" t="t"/>
              <a:pathLst>
                <a:path extrusionOk="0" h="12245" w="2307">
                  <a:moveTo>
                    <a:pt x="1875" y="2122"/>
                  </a:moveTo>
                  <a:lnTo>
                    <a:pt x="1875" y="3010"/>
                  </a:lnTo>
                  <a:cubicBezTo>
                    <a:pt x="1875" y="3126"/>
                    <a:pt x="1831" y="3239"/>
                    <a:pt x="1779" y="3277"/>
                  </a:cubicBezTo>
                  <a:cubicBezTo>
                    <a:pt x="1580" y="3421"/>
                    <a:pt x="1437" y="3630"/>
                    <a:pt x="1375" y="3870"/>
                  </a:cubicBezTo>
                  <a:lnTo>
                    <a:pt x="933" y="3863"/>
                  </a:lnTo>
                  <a:cubicBezTo>
                    <a:pt x="878" y="3650"/>
                    <a:pt x="755" y="3407"/>
                    <a:pt x="583" y="3304"/>
                  </a:cubicBezTo>
                  <a:cubicBezTo>
                    <a:pt x="501" y="3256"/>
                    <a:pt x="433" y="3123"/>
                    <a:pt x="433" y="3010"/>
                  </a:cubicBezTo>
                  <a:lnTo>
                    <a:pt x="433" y="2122"/>
                  </a:lnTo>
                  <a:close/>
                  <a:moveTo>
                    <a:pt x="964" y="4291"/>
                  </a:moveTo>
                  <a:lnTo>
                    <a:pt x="1344" y="4298"/>
                  </a:lnTo>
                  <a:lnTo>
                    <a:pt x="1344" y="5693"/>
                  </a:lnTo>
                  <a:cubicBezTo>
                    <a:pt x="1344" y="7033"/>
                    <a:pt x="1354" y="8349"/>
                    <a:pt x="1498" y="9685"/>
                  </a:cubicBezTo>
                  <a:cubicBezTo>
                    <a:pt x="1587" y="10497"/>
                    <a:pt x="1632" y="11169"/>
                    <a:pt x="1632" y="11302"/>
                  </a:cubicBezTo>
                  <a:cubicBezTo>
                    <a:pt x="1632" y="11594"/>
                    <a:pt x="1426" y="11813"/>
                    <a:pt x="1152" y="11813"/>
                  </a:cubicBezTo>
                  <a:cubicBezTo>
                    <a:pt x="878" y="11813"/>
                    <a:pt x="672" y="11594"/>
                    <a:pt x="672" y="11302"/>
                  </a:cubicBezTo>
                  <a:cubicBezTo>
                    <a:pt x="672" y="11172"/>
                    <a:pt x="720" y="10501"/>
                    <a:pt x="806" y="9685"/>
                  </a:cubicBezTo>
                  <a:cubicBezTo>
                    <a:pt x="953" y="8352"/>
                    <a:pt x="964" y="7036"/>
                    <a:pt x="964" y="5693"/>
                  </a:cubicBezTo>
                  <a:lnTo>
                    <a:pt x="964" y="4291"/>
                  </a:lnTo>
                  <a:close/>
                  <a:moveTo>
                    <a:pt x="217" y="0"/>
                  </a:moveTo>
                  <a:cubicBezTo>
                    <a:pt x="109" y="0"/>
                    <a:pt x="1" y="71"/>
                    <a:pt x="1" y="213"/>
                  </a:cubicBezTo>
                  <a:lnTo>
                    <a:pt x="1" y="3010"/>
                  </a:lnTo>
                  <a:cubicBezTo>
                    <a:pt x="1" y="3277"/>
                    <a:pt x="152" y="3551"/>
                    <a:pt x="364" y="3678"/>
                  </a:cubicBezTo>
                  <a:cubicBezTo>
                    <a:pt x="426" y="3716"/>
                    <a:pt x="535" y="3945"/>
                    <a:pt x="535" y="4075"/>
                  </a:cubicBezTo>
                  <a:lnTo>
                    <a:pt x="535" y="5693"/>
                  </a:lnTo>
                  <a:cubicBezTo>
                    <a:pt x="535" y="7022"/>
                    <a:pt x="525" y="8325"/>
                    <a:pt x="381" y="9640"/>
                  </a:cubicBezTo>
                  <a:cubicBezTo>
                    <a:pt x="292" y="10453"/>
                    <a:pt x="244" y="11138"/>
                    <a:pt x="244" y="11302"/>
                  </a:cubicBezTo>
                  <a:cubicBezTo>
                    <a:pt x="244" y="11830"/>
                    <a:pt x="645" y="12245"/>
                    <a:pt x="1156" y="12245"/>
                  </a:cubicBezTo>
                  <a:cubicBezTo>
                    <a:pt x="1666" y="12245"/>
                    <a:pt x="2067" y="11834"/>
                    <a:pt x="2067" y="11302"/>
                  </a:cubicBezTo>
                  <a:cubicBezTo>
                    <a:pt x="2067" y="11138"/>
                    <a:pt x="2019" y="10453"/>
                    <a:pt x="1930" y="9640"/>
                  </a:cubicBezTo>
                  <a:cubicBezTo>
                    <a:pt x="1786" y="8325"/>
                    <a:pt x="1776" y="7022"/>
                    <a:pt x="1776" y="5693"/>
                  </a:cubicBezTo>
                  <a:lnTo>
                    <a:pt x="1776" y="4086"/>
                  </a:lnTo>
                  <a:cubicBezTo>
                    <a:pt x="1776" y="3938"/>
                    <a:pt x="1892" y="3722"/>
                    <a:pt x="2023" y="3633"/>
                  </a:cubicBezTo>
                  <a:cubicBezTo>
                    <a:pt x="2232" y="3493"/>
                    <a:pt x="2307" y="3219"/>
                    <a:pt x="2307" y="3010"/>
                  </a:cubicBezTo>
                  <a:lnTo>
                    <a:pt x="2307" y="296"/>
                  </a:lnTo>
                  <a:cubicBezTo>
                    <a:pt x="2307" y="178"/>
                    <a:pt x="2214" y="80"/>
                    <a:pt x="2097" y="80"/>
                  </a:cubicBezTo>
                  <a:cubicBezTo>
                    <a:pt x="2095" y="80"/>
                    <a:pt x="2093" y="80"/>
                    <a:pt x="2091" y="80"/>
                  </a:cubicBezTo>
                  <a:cubicBezTo>
                    <a:pt x="1971" y="80"/>
                    <a:pt x="1875" y="176"/>
                    <a:pt x="1875" y="292"/>
                  </a:cubicBezTo>
                  <a:lnTo>
                    <a:pt x="1875" y="1690"/>
                  </a:lnTo>
                  <a:lnTo>
                    <a:pt x="1371" y="1690"/>
                  </a:lnTo>
                  <a:lnTo>
                    <a:pt x="1371" y="213"/>
                  </a:lnTo>
                  <a:cubicBezTo>
                    <a:pt x="1371" y="71"/>
                    <a:pt x="1264" y="0"/>
                    <a:pt x="1156" y="0"/>
                  </a:cubicBezTo>
                  <a:cubicBezTo>
                    <a:pt x="1048" y="0"/>
                    <a:pt x="940" y="71"/>
                    <a:pt x="940" y="213"/>
                  </a:cubicBezTo>
                  <a:lnTo>
                    <a:pt x="940" y="1690"/>
                  </a:lnTo>
                  <a:lnTo>
                    <a:pt x="433" y="1690"/>
                  </a:lnTo>
                  <a:lnTo>
                    <a:pt x="433" y="213"/>
                  </a:lnTo>
                  <a:cubicBezTo>
                    <a:pt x="433" y="71"/>
                    <a:pt x="325" y="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755112" y="4672856"/>
              <a:ext cx="231433" cy="216030"/>
            </a:xfrm>
            <a:custGeom>
              <a:rect b="b" l="l" r="r" t="t"/>
              <a:pathLst>
                <a:path extrusionOk="0" h="8247" w="8835">
                  <a:moveTo>
                    <a:pt x="1807" y="1"/>
                  </a:moveTo>
                  <a:cubicBezTo>
                    <a:pt x="1751" y="1"/>
                    <a:pt x="1693" y="25"/>
                    <a:pt x="1645" y="81"/>
                  </a:cubicBezTo>
                  <a:cubicBezTo>
                    <a:pt x="0" y="2062"/>
                    <a:pt x="134" y="4968"/>
                    <a:pt x="1954" y="6788"/>
                  </a:cubicBezTo>
                  <a:cubicBezTo>
                    <a:pt x="2921" y="7756"/>
                    <a:pt x="4197" y="8246"/>
                    <a:pt x="5476" y="8246"/>
                  </a:cubicBezTo>
                  <a:cubicBezTo>
                    <a:pt x="6603" y="8246"/>
                    <a:pt x="7733" y="7866"/>
                    <a:pt x="8660" y="7096"/>
                  </a:cubicBezTo>
                  <a:cubicBezTo>
                    <a:pt x="8835" y="6951"/>
                    <a:pt x="8696" y="6711"/>
                    <a:pt x="8522" y="6711"/>
                  </a:cubicBezTo>
                  <a:cubicBezTo>
                    <a:pt x="8477" y="6711"/>
                    <a:pt x="8430" y="6727"/>
                    <a:pt x="8386" y="6764"/>
                  </a:cubicBezTo>
                  <a:cubicBezTo>
                    <a:pt x="7539" y="7465"/>
                    <a:pt x="6507" y="7811"/>
                    <a:pt x="5479" y="7811"/>
                  </a:cubicBezTo>
                  <a:cubicBezTo>
                    <a:pt x="4311" y="7811"/>
                    <a:pt x="3146" y="7363"/>
                    <a:pt x="2262" y="6479"/>
                  </a:cubicBezTo>
                  <a:cubicBezTo>
                    <a:pt x="604" y="4817"/>
                    <a:pt x="477" y="2165"/>
                    <a:pt x="1978" y="359"/>
                  </a:cubicBezTo>
                  <a:cubicBezTo>
                    <a:pt x="2112" y="194"/>
                    <a:pt x="1967" y="1"/>
                    <a:pt x="18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5811039" y="4627853"/>
              <a:ext cx="227137" cy="215637"/>
            </a:xfrm>
            <a:custGeom>
              <a:rect b="b" l="l" r="r" t="t"/>
              <a:pathLst>
                <a:path extrusionOk="0" h="8232" w="8671">
                  <a:moveTo>
                    <a:pt x="3341" y="0"/>
                  </a:moveTo>
                  <a:cubicBezTo>
                    <a:pt x="2187" y="0"/>
                    <a:pt x="1069" y="401"/>
                    <a:pt x="175" y="1135"/>
                  </a:cubicBezTo>
                  <a:cubicBezTo>
                    <a:pt x="1" y="1282"/>
                    <a:pt x="138" y="1521"/>
                    <a:pt x="311" y="1521"/>
                  </a:cubicBezTo>
                  <a:cubicBezTo>
                    <a:pt x="356" y="1521"/>
                    <a:pt x="404" y="1505"/>
                    <a:pt x="449" y="1467"/>
                  </a:cubicBezTo>
                  <a:cubicBezTo>
                    <a:pt x="1294" y="770"/>
                    <a:pt x="2321" y="426"/>
                    <a:pt x="3345" y="426"/>
                  </a:cubicBezTo>
                  <a:cubicBezTo>
                    <a:pt x="4515" y="426"/>
                    <a:pt x="5681" y="875"/>
                    <a:pt x="6566" y="1762"/>
                  </a:cubicBezTo>
                  <a:cubicBezTo>
                    <a:pt x="8225" y="3420"/>
                    <a:pt x="8348" y="6069"/>
                    <a:pt x="6854" y="7875"/>
                  </a:cubicBezTo>
                  <a:cubicBezTo>
                    <a:pt x="6720" y="8040"/>
                    <a:pt x="6866" y="8232"/>
                    <a:pt x="7024" y="8232"/>
                  </a:cubicBezTo>
                  <a:cubicBezTo>
                    <a:pt x="7081" y="8232"/>
                    <a:pt x="7139" y="8208"/>
                    <a:pt x="7186" y="8149"/>
                  </a:cubicBezTo>
                  <a:cubicBezTo>
                    <a:pt x="8413" y="6662"/>
                    <a:pt x="8670" y="4599"/>
                    <a:pt x="7848" y="2858"/>
                  </a:cubicBezTo>
                  <a:cubicBezTo>
                    <a:pt x="7025" y="1114"/>
                    <a:pt x="5271" y="0"/>
                    <a:pt x="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93069" y="4652843"/>
              <a:ext cx="219331" cy="210948"/>
            </a:xfrm>
            <a:custGeom>
              <a:rect b="b" l="l" r="r" t="t"/>
              <a:pathLst>
                <a:path extrusionOk="0" h="8053" w="8373">
                  <a:moveTo>
                    <a:pt x="4027" y="434"/>
                  </a:moveTo>
                  <a:cubicBezTo>
                    <a:pt x="5484" y="434"/>
                    <a:pt x="6793" y="1308"/>
                    <a:pt x="7348" y="2651"/>
                  </a:cubicBezTo>
                  <a:cubicBezTo>
                    <a:pt x="7907" y="3995"/>
                    <a:pt x="7598" y="5540"/>
                    <a:pt x="6570" y="6568"/>
                  </a:cubicBezTo>
                  <a:cubicBezTo>
                    <a:pt x="5882" y="7256"/>
                    <a:pt x="4962" y="7622"/>
                    <a:pt x="4026" y="7622"/>
                  </a:cubicBezTo>
                  <a:cubicBezTo>
                    <a:pt x="3563" y="7622"/>
                    <a:pt x="3097" y="7533"/>
                    <a:pt x="2653" y="7350"/>
                  </a:cubicBezTo>
                  <a:cubicBezTo>
                    <a:pt x="1310" y="6791"/>
                    <a:pt x="436" y="5482"/>
                    <a:pt x="436" y="4029"/>
                  </a:cubicBezTo>
                  <a:cubicBezTo>
                    <a:pt x="436" y="2045"/>
                    <a:pt x="2043" y="438"/>
                    <a:pt x="4027" y="434"/>
                  </a:cubicBezTo>
                  <a:close/>
                  <a:moveTo>
                    <a:pt x="4027" y="1"/>
                  </a:moveTo>
                  <a:cubicBezTo>
                    <a:pt x="3509" y="1"/>
                    <a:pt x="2986" y="101"/>
                    <a:pt x="2489" y="307"/>
                  </a:cubicBezTo>
                  <a:cubicBezTo>
                    <a:pt x="984" y="931"/>
                    <a:pt x="1" y="2398"/>
                    <a:pt x="1" y="4026"/>
                  </a:cubicBezTo>
                  <a:cubicBezTo>
                    <a:pt x="4" y="6250"/>
                    <a:pt x="1807" y="8052"/>
                    <a:pt x="4027" y="8052"/>
                  </a:cubicBezTo>
                  <a:cubicBezTo>
                    <a:pt x="5659" y="8052"/>
                    <a:pt x="7125" y="7072"/>
                    <a:pt x="7749" y="5568"/>
                  </a:cubicBezTo>
                  <a:cubicBezTo>
                    <a:pt x="8373" y="4063"/>
                    <a:pt x="8026" y="2333"/>
                    <a:pt x="6875" y="1181"/>
                  </a:cubicBezTo>
                  <a:cubicBezTo>
                    <a:pt x="6105" y="411"/>
                    <a:pt x="5075" y="1"/>
                    <a:pt x="4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6039564" y="4596340"/>
              <a:ext cx="48408" cy="323980"/>
            </a:xfrm>
            <a:custGeom>
              <a:rect b="b" l="l" r="r" t="t"/>
              <a:pathLst>
                <a:path extrusionOk="0" h="12368" w="1848">
                  <a:moveTo>
                    <a:pt x="1402" y="631"/>
                  </a:moveTo>
                  <a:cubicBezTo>
                    <a:pt x="1406" y="2211"/>
                    <a:pt x="1409" y="4438"/>
                    <a:pt x="1409" y="6165"/>
                  </a:cubicBezTo>
                  <a:lnTo>
                    <a:pt x="823" y="6176"/>
                  </a:lnTo>
                  <a:lnTo>
                    <a:pt x="799" y="6176"/>
                  </a:lnTo>
                  <a:cubicBezTo>
                    <a:pt x="791" y="6176"/>
                    <a:pt x="782" y="6176"/>
                    <a:pt x="773" y="6176"/>
                  </a:cubicBezTo>
                  <a:cubicBezTo>
                    <a:pt x="668" y="6176"/>
                    <a:pt x="563" y="6139"/>
                    <a:pt x="481" y="6069"/>
                  </a:cubicBezTo>
                  <a:cubicBezTo>
                    <a:pt x="460" y="6052"/>
                    <a:pt x="443" y="6032"/>
                    <a:pt x="433" y="6004"/>
                  </a:cubicBezTo>
                  <a:lnTo>
                    <a:pt x="433" y="2694"/>
                  </a:lnTo>
                  <a:cubicBezTo>
                    <a:pt x="436" y="1896"/>
                    <a:pt x="789" y="1142"/>
                    <a:pt x="1402" y="631"/>
                  </a:cubicBezTo>
                  <a:close/>
                  <a:moveTo>
                    <a:pt x="1406" y="6594"/>
                  </a:moveTo>
                  <a:cubicBezTo>
                    <a:pt x="1413" y="10445"/>
                    <a:pt x="1416" y="11364"/>
                    <a:pt x="1416" y="11371"/>
                  </a:cubicBezTo>
                  <a:cubicBezTo>
                    <a:pt x="1416" y="11631"/>
                    <a:pt x="1351" y="11940"/>
                    <a:pt x="1053" y="11940"/>
                  </a:cubicBezTo>
                  <a:cubicBezTo>
                    <a:pt x="967" y="11940"/>
                    <a:pt x="703" y="11940"/>
                    <a:pt x="703" y="11374"/>
                  </a:cubicBezTo>
                  <a:cubicBezTo>
                    <a:pt x="703" y="11210"/>
                    <a:pt x="755" y="10768"/>
                    <a:pt x="813" y="10257"/>
                  </a:cubicBezTo>
                  <a:cubicBezTo>
                    <a:pt x="912" y="9393"/>
                    <a:pt x="1046" y="8211"/>
                    <a:pt x="1046" y="7416"/>
                  </a:cubicBezTo>
                  <a:lnTo>
                    <a:pt x="1046" y="6601"/>
                  </a:lnTo>
                  <a:lnTo>
                    <a:pt x="1406" y="6594"/>
                  </a:lnTo>
                  <a:close/>
                  <a:moveTo>
                    <a:pt x="1618" y="0"/>
                  </a:moveTo>
                  <a:cubicBezTo>
                    <a:pt x="1580" y="0"/>
                    <a:pt x="1542" y="10"/>
                    <a:pt x="1509" y="31"/>
                  </a:cubicBezTo>
                  <a:cubicBezTo>
                    <a:pt x="577" y="593"/>
                    <a:pt x="4" y="1604"/>
                    <a:pt x="1" y="2694"/>
                  </a:cubicBezTo>
                  <a:lnTo>
                    <a:pt x="1" y="6004"/>
                  </a:lnTo>
                  <a:cubicBezTo>
                    <a:pt x="8" y="6159"/>
                    <a:pt x="80" y="6299"/>
                    <a:pt x="196" y="6395"/>
                  </a:cubicBezTo>
                  <a:cubicBezTo>
                    <a:pt x="316" y="6498"/>
                    <a:pt x="460" y="6566"/>
                    <a:pt x="614" y="6594"/>
                  </a:cubicBezTo>
                  <a:lnTo>
                    <a:pt x="614" y="7416"/>
                  </a:lnTo>
                  <a:cubicBezTo>
                    <a:pt x="614" y="8184"/>
                    <a:pt x="481" y="9352"/>
                    <a:pt x="385" y="10206"/>
                  </a:cubicBezTo>
                  <a:cubicBezTo>
                    <a:pt x="320" y="10750"/>
                    <a:pt x="272" y="11182"/>
                    <a:pt x="272" y="11371"/>
                  </a:cubicBezTo>
                  <a:cubicBezTo>
                    <a:pt x="272" y="12296"/>
                    <a:pt x="868" y="12368"/>
                    <a:pt x="1050" y="12368"/>
                  </a:cubicBezTo>
                  <a:cubicBezTo>
                    <a:pt x="1437" y="12368"/>
                    <a:pt x="1848" y="12107"/>
                    <a:pt x="1848" y="11371"/>
                  </a:cubicBezTo>
                  <a:cubicBezTo>
                    <a:pt x="1845" y="11364"/>
                    <a:pt x="1845" y="217"/>
                    <a:pt x="1845" y="217"/>
                  </a:cubicBezTo>
                  <a:cubicBezTo>
                    <a:pt x="1841" y="138"/>
                    <a:pt x="1793" y="66"/>
                    <a:pt x="1725" y="28"/>
                  </a:cubicBezTo>
                  <a:cubicBezTo>
                    <a:pt x="1691" y="10"/>
                    <a:pt x="1654" y="0"/>
                    <a:pt x="1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7"/>
          <p:cNvGrpSpPr/>
          <p:nvPr/>
        </p:nvGrpSpPr>
        <p:grpSpPr>
          <a:xfrm>
            <a:off x="4399819" y="1438016"/>
            <a:ext cx="344380" cy="434126"/>
            <a:chOff x="-131594" y="2354679"/>
            <a:chExt cx="344380" cy="434126"/>
          </a:xfrm>
        </p:grpSpPr>
        <p:sp>
          <p:nvSpPr>
            <p:cNvPr id="798" name="Google Shape;798;p37"/>
            <p:cNvSpPr/>
            <p:nvPr/>
          </p:nvSpPr>
          <p:spPr>
            <a:xfrm>
              <a:off x="-125264" y="2649228"/>
              <a:ext cx="331595" cy="133316"/>
            </a:xfrm>
            <a:custGeom>
              <a:rect b="b" l="l" r="r" t="t"/>
              <a:pathLst>
                <a:path extrusionOk="0" h="4275" w="10634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-76930" y="2589039"/>
              <a:ext cx="234929" cy="124366"/>
            </a:xfrm>
            <a:custGeom>
              <a:rect b="b" l="l" r="r" t="t"/>
              <a:pathLst>
                <a:path extrusionOk="0" h="3988" w="7534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-54572" y="2609684"/>
              <a:ext cx="190213" cy="78836"/>
            </a:xfrm>
            <a:custGeom>
              <a:rect b="b" l="l" r="r" t="t"/>
              <a:pathLst>
                <a:path extrusionOk="0" h="2528" w="610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-24636" y="2595900"/>
              <a:ext cx="130343" cy="92526"/>
            </a:xfrm>
            <a:custGeom>
              <a:rect b="b" l="l" r="r" t="t"/>
              <a:pathLst>
                <a:path extrusionOk="0" h="2967" w="418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-7797" y="2595900"/>
              <a:ext cx="96697" cy="34615"/>
            </a:xfrm>
            <a:custGeom>
              <a:rect b="b" l="l" r="r" t="t"/>
              <a:pathLst>
                <a:path extrusionOk="0" h="1110" w="3101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-76805" y="2409441"/>
              <a:ext cx="234804" cy="200270"/>
            </a:xfrm>
            <a:custGeom>
              <a:rect b="b" l="l" r="r" t="t"/>
              <a:pathLst>
                <a:path extrusionOk="0" h="6422" w="753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-49146" y="2360978"/>
              <a:ext cx="207145" cy="62152"/>
            </a:xfrm>
            <a:custGeom>
              <a:rect b="b" l="l" r="r" t="t"/>
              <a:pathLst>
                <a:path extrusionOk="0" h="1993" w="6643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-76805" y="2423225"/>
              <a:ext cx="179580" cy="186549"/>
            </a:xfrm>
            <a:custGeom>
              <a:rect b="b" l="l" r="r" t="t"/>
              <a:pathLst>
                <a:path extrusionOk="0" h="5982" w="5759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423" y="2360978"/>
              <a:ext cx="151578" cy="41507"/>
            </a:xfrm>
            <a:custGeom>
              <a:rect b="b" l="l" r="r" t="t"/>
              <a:pathLst>
                <a:path extrusionOk="0" h="1331" w="4861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-7236" y="2492800"/>
              <a:ext cx="12660" cy="19709"/>
            </a:xfrm>
            <a:custGeom>
              <a:rect b="b" l="l" r="r" t="t"/>
              <a:pathLst>
                <a:path extrusionOk="0" h="632" w="406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75649" y="2492800"/>
              <a:ext cx="12691" cy="19709"/>
            </a:xfrm>
            <a:custGeom>
              <a:rect b="b" l="l" r="r" t="t"/>
              <a:pathLst>
                <a:path extrusionOk="0" h="632" w="407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0663" y="2541076"/>
              <a:ext cx="59777" cy="19740"/>
            </a:xfrm>
            <a:custGeom>
              <a:rect b="b" l="l" r="r" t="t"/>
              <a:pathLst>
                <a:path extrusionOk="0" h="633" w="1917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-131594" y="2354679"/>
              <a:ext cx="344380" cy="434126"/>
            </a:xfrm>
            <a:custGeom>
              <a:rect b="b" l="l" r="r" t="t"/>
              <a:pathLst>
                <a:path extrusionOk="0" h="13921" w="11044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-16622" y="2469505"/>
              <a:ext cx="31619" cy="15405"/>
            </a:xfrm>
            <a:custGeom>
              <a:rect b="b" l="l" r="r" t="t"/>
              <a:pathLst>
                <a:path extrusionOk="0" h="494" w="1014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66076" y="2469505"/>
              <a:ext cx="31744" cy="15405"/>
            </a:xfrm>
            <a:custGeom>
              <a:rect b="b" l="l" r="r" t="t"/>
              <a:pathLst>
                <a:path extrusionOk="0" h="494" w="1018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62775"/>
            <a:ext cx="5715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8"/>
          <p:cNvSpPr txBox="1"/>
          <p:nvPr>
            <p:ph idx="4294967295"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lipino Cuisine Restaurant MK Campaign by Slidesgo">
  <a:themeElements>
    <a:clrScheme name="Simple Light">
      <a:dk1>
        <a:srgbClr val="F3EEEA"/>
      </a:dk1>
      <a:lt1>
        <a:srgbClr val="DBC6C9"/>
      </a:lt1>
      <a:dk2>
        <a:srgbClr val="434C91"/>
      </a:dk2>
      <a:lt2>
        <a:srgbClr val="F0B211"/>
      </a:lt2>
      <a:accent1>
        <a:srgbClr val="F3502E"/>
      </a:accent1>
      <a:accent2>
        <a:srgbClr val="C71E2E"/>
      </a:accent2>
      <a:accent3>
        <a:srgbClr val="60AB83"/>
      </a:accent3>
      <a:accent4>
        <a:srgbClr val="FFFFFF"/>
      </a:accent4>
      <a:accent5>
        <a:srgbClr val="FFFFFF"/>
      </a:accent5>
      <a:accent6>
        <a:srgbClr val="FFFFFF"/>
      </a:accent6>
      <a:hlink>
        <a:srgbClr val="434C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