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56" r:id="rId2"/>
    <p:sldId id="258" r:id="rId3"/>
    <p:sldId id="259" r:id="rId4"/>
    <p:sldId id="264" r:id="rId5"/>
    <p:sldId id="307" r:id="rId6"/>
    <p:sldId id="308" r:id="rId7"/>
    <p:sldId id="260" r:id="rId8"/>
    <p:sldId id="261" r:id="rId9"/>
    <p:sldId id="310" r:id="rId10"/>
    <p:sldId id="317" r:id="rId11"/>
    <p:sldId id="318" r:id="rId12"/>
    <p:sldId id="319" r:id="rId13"/>
    <p:sldId id="320" r:id="rId14"/>
    <p:sldId id="322" r:id="rId15"/>
  </p:sldIdLst>
  <p:sldSz cx="9144000" cy="5143500" type="screen16x9"/>
  <p:notesSz cx="6858000" cy="9144000"/>
  <p:embeddedFontLst>
    <p:embeddedFont>
      <p:font typeface="Arimo" panose="020B0604020202020204" charset="0"/>
      <p:regular r:id="rId17"/>
      <p:bold r:id="rId18"/>
      <p:italic r:id="rId19"/>
      <p:boldItalic r:id="rId20"/>
    </p:embeddedFont>
    <p:embeddedFont>
      <p:font typeface="Arimo Medium" panose="020B0604020202020204" charset="0"/>
      <p:regular r:id="rId21"/>
      <p:bold r:id="rId22"/>
      <p:italic r:id="rId23"/>
      <p:boldItalic r:id="rId24"/>
    </p:embeddedFont>
    <p:embeddedFont>
      <p:font typeface="Days One" panose="020B0604020202020204" charset="0"/>
      <p:regular r:id="rId25"/>
    </p:embeddedFont>
    <p:embeddedFont>
      <p:font typeface="Montserrat" pitchFamily="2" charset="0"/>
      <p:regular r:id="rId26"/>
      <p:bold r:id="rId27"/>
      <p:italic r:id="rId28"/>
      <p:boldItalic r:id="rId29"/>
    </p:embeddedFont>
    <p:embeddedFont>
      <p:font typeface="Nunito Light" pitchFamily="2" charset="0"/>
      <p:regular r:id="rId30"/>
      <p: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DBCB55-2C28-4807-98FE-8737F7AE8EC4}">
  <a:tblStyle styleId="{3BDBCB55-2C28-4807-98FE-8737F7AE8E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7"/>
        <p:cNvGrpSpPr/>
        <p:nvPr/>
      </p:nvGrpSpPr>
      <p:grpSpPr>
        <a:xfrm>
          <a:off x="0" y="0"/>
          <a:ext cx="0" cy="0"/>
          <a:chOff x="0" y="0"/>
          <a:chExt cx="0" cy="0"/>
        </a:xfrm>
      </p:grpSpPr>
      <p:sp>
        <p:nvSpPr>
          <p:cNvPr id="4608" name="Google Shape;4608;g11fb104b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9" name="Google Shape;4609;g11fb104b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81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735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91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34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95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8"/>
        <p:cNvGrpSpPr/>
        <p:nvPr/>
      </p:nvGrpSpPr>
      <p:grpSpPr>
        <a:xfrm>
          <a:off x="0" y="0"/>
          <a:ext cx="0" cy="0"/>
          <a:chOff x="0" y="0"/>
          <a:chExt cx="0" cy="0"/>
        </a:xfrm>
      </p:grpSpPr>
      <p:sp>
        <p:nvSpPr>
          <p:cNvPr id="4639" name="Google Shape;463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0" name="Google Shape;464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7"/>
        <p:cNvGrpSpPr/>
        <p:nvPr/>
      </p:nvGrpSpPr>
      <p:grpSpPr>
        <a:xfrm>
          <a:off x="0" y="0"/>
          <a:ext cx="0" cy="0"/>
          <a:chOff x="0" y="0"/>
          <a:chExt cx="0" cy="0"/>
        </a:xfrm>
      </p:grpSpPr>
      <p:sp>
        <p:nvSpPr>
          <p:cNvPr id="4668" name="Google Shape;4668;g127b5fa36f5_0_1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9" name="Google Shape;4669;g127b5fa36f5_0_1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127b5fa36f5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127b5fa36f5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800,000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tấn</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năm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127b5fa36f5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127b5fa36f5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Cứ</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39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giây</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cuộc</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tấn</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hacker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5981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6"/>
        <p:cNvGrpSpPr/>
        <p:nvPr/>
      </p:nvGrpSpPr>
      <p:grpSpPr>
        <a:xfrm>
          <a:off x="0" y="0"/>
          <a:ext cx="0" cy="0"/>
          <a:chOff x="0" y="0"/>
          <a:chExt cx="0" cy="0"/>
        </a:xfrm>
      </p:grpSpPr>
      <p:sp>
        <p:nvSpPr>
          <p:cNvPr id="4777" name="Google Shape;4777;g127b5fa36f5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8" name="Google Shape;4778;g127b5fa36f5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4,1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triệu</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độc</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hại</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bất</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kỳ</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spc="-15"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800" b="1" kern="0" spc="-15"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6998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3"/>
        <p:cNvGrpSpPr/>
        <p:nvPr/>
      </p:nvGrpSpPr>
      <p:grpSpPr>
        <a:xfrm>
          <a:off x="0" y="0"/>
          <a:ext cx="0" cy="0"/>
          <a:chOff x="0" y="0"/>
          <a:chExt cx="0" cy="0"/>
        </a:xfrm>
      </p:grpSpPr>
      <p:sp>
        <p:nvSpPr>
          <p:cNvPr id="4684" name="Google Shape;4684;g127b5fa36f5_0_1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5" name="Google Shape;4685;g127b5fa36f5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7"/>
        <p:cNvGrpSpPr/>
        <p:nvPr/>
      </p:nvGrpSpPr>
      <p:grpSpPr>
        <a:xfrm>
          <a:off x="0" y="0"/>
          <a:ext cx="0" cy="0"/>
          <a:chOff x="0" y="0"/>
          <a:chExt cx="0" cy="0"/>
        </a:xfrm>
      </p:grpSpPr>
      <p:sp>
        <p:nvSpPr>
          <p:cNvPr id="4698" name="Google Shape;4698;g127d8b022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9" name="Google Shape;4699;g127d8b022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7"/>
        <p:cNvGrpSpPr/>
        <p:nvPr/>
      </p:nvGrpSpPr>
      <p:grpSpPr>
        <a:xfrm>
          <a:off x="0" y="0"/>
          <a:ext cx="0" cy="0"/>
          <a:chOff x="0" y="0"/>
          <a:chExt cx="0" cy="0"/>
        </a:xfrm>
      </p:grpSpPr>
      <p:sp>
        <p:nvSpPr>
          <p:cNvPr id="4698" name="Google Shape;4698;g127d8b022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9" name="Google Shape;4699;g127d8b022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kern="100" dirty="0">
                <a:solidFill>
                  <a:srgbClr val="D1D5DB"/>
                </a:solidFill>
                <a:effectLst/>
                <a:latin typeface="Segoe UI" panose="020B0502040204020203" pitchFamily="34" charset="0"/>
                <a:ea typeface="Calibri" panose="020F0502020204030204" pitchFamily="34" charset="0"/>
                <a:cs typeface="Times New Roman" panose="02020603050405020304" pitchFamily="18" charset="0"/>
              </a:rPr>
              <a:t>Buffer overflow là một loại tấn công mà kẻ tấn công cố gắng làm tràn (overflow) dữ liệu vào vùng đệm (buffer) trong một chương trình máy tính, thường là để thay đổi hoặc kiểm soát luồng kiểm soát của chương trình đó. Khi một buffer overflow xảy ra thành công, nó có thể dẫn đến những hậu quả nghiêm trọng, bao gồm việc thực thi mã độc hại, kiểm soát máy tính, hoặc thậm chí làm suy giảm tính ổn định của hệ thống.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786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 y="18"/>
            <a:ext cx="9145429" cy="5143588"/>
            <a:chOff x="238125" y="848600"/>
            <a:chExt cx="7143750" cy="4017800"/>
          </a:xfrm>
        </p:grpSpPr>
        <p:sp>
          <p:nvSpPr>
            <p:cNvPr id="10" name="Google Shape;10;p2"/>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
          <p:cNvSpPr txBox="1">
            <a:spLocks noGrp="1"/>
          </p:cNvSpPr>
          <p:nvPr>
            <p:ph type="ctrTitle"/>
          </p:nvPr>
        </p:nvSpPr>
        <p:spPr>
          <a:xfrm>
            <a:off x="828150" y="1616894"/>
            <a:ext cx="7487700" cy="1471500"/>
          </a:xfrm>
          <a:prstGeom prst="rect">
            <a:avLst/>
          </a:prstGeom>
          <a:noFill/>
        </p:spPr>
        <p:txBody>
          <a:bodyPr spcFirstLastPara="1" wrap="square" lIns="91425" tIns="91425" rIns="91425" bIns="91425" anchor="ctr" anchorCtr="0">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87" name="Google Shape;187;p2"/>
          <p:cNvSpPr txBox="1">
            <a:spLocks noGrp="1"/>
          </p:cNvSpPr>
          <p:nvPr>
            <p:ph type="subTitle" idx="1"/>
          </p:nvPr>
        </p:nvSpPr>
        <p:spPr>
          <a:xfrm>
            <a:off x="2683500" y="3160906"/>
            <a:ext cx="3777000" cy="365700"/>
          </a:xfrm>
          <a:prstGeom prst="rect">
            <a:avLst/>
          </a:prstGeom>
          <a:solidFill>
            <a:schemeClr val="lt1"/>
          </a:solidFill>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solidFill>
                  <a:schemeClr val="dk1"/>
                </a:solidFill>
                <a:latin typeface="Arimo Medium"/>
                <a:ea typeface="Arimo Medium"/>
                <a:cs typeface="Arimo Medium"/>
                <a:sym typeface="Arim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8" name="Google Shape;188;p2"/>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
          <p:cNvGrpSpPr/>
          <p:nvPr/>
        </p:nvGrpSpPr>
        <p:grpSpPr>
          <a:xfrm>
            <a:off x="174575" y="4704094"/>
            <a:ext cx="1077300" cy="315300"/>
            <a:chOff x="4414350" y="4673200"/>
            <a:chExt cx="1077300" cy="315300"/>
          </a:xfrm>
        </p:grpSpPr>
        <p:sp>
          <p:nvSpPr>
            <p:cNvPr id="190" name="Google Shape;190;p2"/>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
          <p:cNvGrpSpPr/>
          <p:nvPr/>
        </p:nvGrpSpPr>
        <p:grpSpPr>
          <a:xfrm>
            <a:off x="8606882" y="125575"/>
            <a:ext cx="315300" cy="1105725"/>
            <a:chOff x="215450" y="125575"/>
            <a:chExt cx="315300" cy="1105725"/>
          </a:xfrm>
        </p:grpSpPr>
        <p:sp>
          <p:nvSpPr>
            <p:cNvPr id="194" name="Google Shape;194;p2"/>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15"/>
        <p:cNvGrpSpPr/>
        <p:nvPr/>
      </p:nvGrpSpPr>
      <p:grpSpPr>
        <a:xfrm>
          <a:off x="0" y="0"/>
          <a:ext cx="0" cy="0"/>
          <a:chOff x="0" y="0"/>
          <a:chExt cx="0" cy="0"/>
        </a:xfrm>
      </p:grpSpPr>
      <p:grpSp>
        <p:nvGrpSpPr>
          <p:cNvPr id="4416" name="Google Shape;4416;p27"/>
          <p:cNvGrpSpPr/>
          <p:nvPr/>
        </p:nvGrpSpPr>
        <p:grpSpPr>
          <a:xfrm>
            <a:off x="5" y="18"/>
            <a:ext cx="9145429" cy="5143588"/>
            <a:chOff x="238125" y="848600"/>
            <a:chExt cx="7143750" cy="4017800"/>
          </a:xfrm>
        </p:grpSpPr>
        <p:sp>
          <p:nvSpPr>
            <p:cNvPr id="4417" name="Google Shape;4417;p27"/>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7"/>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7"/>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7"/>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7"/>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7"/>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7"/>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7"/>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7"/>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7"/>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7"/>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7"/>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7"/>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7"/>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7"/>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7"/>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7"/>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7"/>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7"/>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7"/>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7"/>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7"/>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7"/>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7"/>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7"/>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7"/>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7"/>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7"/>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7"/>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7"/>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7"/>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7"/>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7"/>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7"/>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7"/>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7"/>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7"/>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7"/>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7"/>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7"/>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7"/>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7"/>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7"/>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7"/>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7"/>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7"/>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7"/>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7"/>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7"/>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7"/>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7"/>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7"/>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7"/>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7"/>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7"/>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7"/>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7"/>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7"/>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7"/>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7"/>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7"/>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7"/>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7"/>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7"/>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7"/>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7"/>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7"/>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7"/>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7"/>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7"/>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7"/>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7"/>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7"/>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7"/>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7"/>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7"/>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7"/>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7"/>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7"/>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7"/>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7"/>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7"/>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7"/>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7"/>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7"/>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7"/>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7"/>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7"/>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7"/>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7"/>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7"/>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7"/>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7"/>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7"/>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7"/>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7"/>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7"/>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7"/>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7"/>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7"/>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7"/>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7"/>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7"/>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7"/>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7"/>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7"/>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7"/>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7"/>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7"/>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7"/>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7"/>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7"/>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7"/>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7"/>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7"/>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7"/>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7"/>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7"/>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7"/>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7"/>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7"/>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7"/>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7"/>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7"/>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7"/>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7"/>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7"/>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7"/>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7"/>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7"/>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7"/>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7"/>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7"/>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7"/>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7"/>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7"/>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7"/>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7"/>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7"/>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7"/>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7"/>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7"/>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7"/>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7"/>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7"/>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7"/>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7"/>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7"/>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7"/>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7"/>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7"/>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7"/>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7"/>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7"/>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7"/>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7"/>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7"/>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7"/>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7"/>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7"/>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7"/>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7"/>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7"/>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7"/>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7"/>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7"/>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7"/>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7"/>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7"/>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7"/>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7"/>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7"/>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7"/>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7"/>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7"/>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7"/>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3" name="Google Shape;4593;p27"/>
          <p:cNvGrpSpPr/>
          <p:nvPr/>
        </p:nvGrpSpPr>
        <p:grpSpPr>
          <a:xfrm>
            <a:off x="7892125" y="4717594"/>
            <a:ext cx="1077300" cy="315300"/>
            <a:chOff x="4414350" y="4673200"/>
            <a:chExt cx="1077300" cy="315300"/>
          </a:xfrm>
        </p:grpSpPr>
        <p:sp>
          <p:nvSpPr>
            <p:cNvPr id="4594" name="Google Shape;4594;p27"/>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7"/>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27"/>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7" name="Google Shape;4597;p27"/>
          <p:cNvGrpSpPr/>
          <p:nvPr/>
        </p:nvGrpSpPr>
        <p:grpSpPr>
          <a:xfrm>
            <a:off x="215450" y="125575"/>
            <a:ext cx="315300" cy="1105725"/>
            <a:chOff x="215450" y="125575"/>
            <a:chExt cx="315300" cy="1105725"/>
          </a:xfrm>
        </p:grpSpPr>
        <p:sp>
          <p:nvSpPr>
            <p:cNvPr id="4598" name="Google Shape;4598;p2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grpSp>
        <p:nvGrpSpPr>
          <p:cNvPr id="198" name="Google Shape;198;p3"/>
          <p:cNvGrpSpPr/>
          <p:nvPr/>
        </p:nvGrpSpPr>
        <p:grpSpPr>
          <a:xfrm>
            <a:off x="5" y="18"/>
            <a:ext cx="9145429" cy="5143588"/>
            <a:chOff x="238125" y="848600"/>
            <a:chExt cx="7143750" cy="4017800"/>
          </a:xfrm>
        </p:grpSpPr>
        <p:sp>
          <p:nvSpPr>
            <p:cNvPr id="199" name="Google Shape;199;p3"/>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3"/>
          <p:cNvSpPr txBox="1">
            <a:spLocks noGrp="1"/>
          </p:cNvSpPr>
          <p:nvPr>
            <p:ph type="title"/>
          </p:nvPr>
        </p:nvSpPr>
        <p:spPr>
          <a:xfrm>
            <a:off x="1041000" y="2815234"/>
            <a:ext cx="70620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76" name="Google Shape;376;p3"/>
          <p:cNvSpPr txBox="1">
            <a:spLocks noGrp="1"/>
          </p:cNvSpPr>
          <p:nvPr>
            <p:ph type="title" idx="2" hasCustomPrompt="1"/>
          </p:nvPr>
        </p:nvSpPr>
        <p:spPr>
          <a:xfrm>
            <a:off x="4114800" y="1596854"/>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7" name="Google Shape;377;p3"/>
          <p:cNvSpPr txBox="1">
            <a:spLocks noGrp="1"/>
          </p:cNvSpPr>
          <p:nvPr>
            <p:ph type="subTitle" idx="1"/>
          </p:nvPr>
        </p:nvSpPr>
        <p:spPr>
          <a:xfrm>
            <a:off x="1042350" y="3699046"/>
            <a:ext cx="7059300" cy="3657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solidFill>
                  <a:schemeClr val="dk1"/>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378" name="Google Shape;378;p3"/>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
          <p:cNvGrpSpPr/>
          <p:nvPr/>
        </p:nvGrpSpPr>
        <p:grpSpPr>
          <a:xfrm>
            <a:off x="174575" y="125569"/>
            <a:ext cx="1077300" cy="315300"/>
            <a:chOff x="4414350" y="4673200"/>
            <a:chExt cx="1077300" cy="315300"/>
          </a:xfrm>
        </p:grpSpPr>
        <p:sp>
          <p:nvSpPr>
            <p:cNvPr id="380" name="Google Shape;380;p3"/>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
          <p:cNvGrpSpPr/>
          <p:nvPr/>
        </p:nvGrpSpPr>
        <p:grpSpPr>
          <a:xfrm>
            <a:off x="8606882" y="3870225"/>
            <a:ext cx="315300" cy="1105725"/>
            <a:chOff x="215450" y="125575"/>
            <a:chExt cx="315300" cy="1105725"/>
          </a:xfrm>
        </p:grpSpPr>
        <p:sp>
          <p:nvSpPr>
            <p:cNvPr id="384" name="Google Shape;384;p3"/>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8"/>
        <p:cNvGrpSpPr/>
        <p:nvPr/>
      </p:nvGrpSpPr>
      <p:grpSpPr>
        <a:xfrm>
          <a:off x="0" y="0"/>
          <a:ext cx="0" cy="0"/>
          <a:chOff x="0" y="0"/>
          <a:chExt cx="0" cy="0"/>
        </a:xfrm>
      </p:grpSpPr>
      <p:grpSp>
        <p:nvGrpSpPr>
          <p:cNvPr id="959" name="Google Shape;959;p7"/>
          <p:cNvGrpSpPr/>
          <p:nvPr/>
        </p:nvGrpSpPr>
        <p:grpSpPr>
          <a:xfrm>
            <a:off x="5" y="18"/>
            <a:ext cx="9145429" cy="5143588"/>
            <a:chOff x="238125" y="848600"/>
            <a:chExt cx="7143750" cy="4017800"/>
          </a:xfrm>
        </p:grpSpPr>
        <p:sp>
          <p:nvSpPr>
            <p:cNvPr id="960" name="Google Shape;960;p7"/>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6" name="Google Shape;1136;p7"/>
          <p:cNvSpPr txBox="1">
            <a:spLocks noGrp="1"/>
          </p:cNvSpPr>
          <p:nvPr>
            <p:ph type="body" idx="1"/>
          </p:nvPr>
        </p:nvSpPr>
        <p:spPr>
          <a:xfrm>
            <a:off x="758250" y="1669800"/>
            <a:ext cx="46095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1137" name="Google Shape;1137;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38" name="Google Shape;1138;p7"/>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7"/>
          <p:cNvGrpSpPr/>
          <p:nvPr/>
        </p:nvGrpSpPr>
        <p:grpSpPr>
          <a:xfrm>
            <a:off x="218263" y="3870225"/>
            <a:ext cx="315300" cy="1105725"/>
            <a:chOff x="215450" y="125575"/>
            <a:chExt cx="315300" cy="1105725"/>
          </a:xfrm>
        </p:grpSpPr>
        <p:sp>
          <p:nvSpPr>
            <p:cNvPr id="1140" name="Google Shape;1140;p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7"/>
          <p:cNvGrpSpPr/>
          <p:nvPr/>
        </p:nvGrpSpPr>
        <p:grpSpPr>
          <a:xfrm>
            <a:off x="7892125" y="125554"/>
            <a:ext cx="1077300" cy="315300"/>
            <a:chOff x="4414350" y="4673200"/>
            <a:chExt cx="1077300" cy="315300"/>
          </a:xfrm>
        </p:grpSpPr>
        <p:sp>
          <p:nvSpPr>
            <p:cNvPr id="1144" name="Google Shape;1144;p7"/>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35"/>
        <p:cNvGrpSpPr/>
        <p:nvPr/>
      </p:nvGrpSpPr>
      <p:grpSpPr>
        <a:xfrm>
          <a:off x="0" y="0"/>
          <a:ext cx="0" cy="0"/>
          <a:chOff x="0" y="0"/>
          <a:chExt cx="0" cy="0"/>
        </a:xfrm>
      </p:grpSpPr>
      <p:grpSp>
        <p:nvGrpSpPr>
          <p:cNvPr id="1336" name="Google Shape;1336;p9"/>
          <p:cNvGrpSpPr/>
          <p:nvPr/>
        </p:nvGrpSpPr>
        <p:grpSpPr>
          <a:xfrm>
            <a:off x="5" y="18"/>
            <a:ext cx="9145429" cy="5143588"/>
            <a:chOff x="238125" y="848600"/>
            <a:chExt cx="7143750" cy="4017800"/>
          </a:xfrm>
        </p:grpSpPr>
        <p:sp>
          <p:nvSpPr>
            <p:cNvPr id="1337" name="Google Shape;1337;p9"/>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9"/>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9"/>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9"/>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9"/>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9"/>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9"/>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9"/>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9"/>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9"/>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9"/>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9"/>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9"/>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9"/>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9"/>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9"/>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9"/>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9"/>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9"/>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9"/>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9"/>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9"/>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9"/>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9"/>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9"/>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9"/>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9"/>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9"/>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9"/>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9"/>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9"/>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9"/>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9"/>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9"/>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9"/>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9"/>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9"/>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9"/>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9"/>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9"/>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9"/>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9"/>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9"/>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9"/>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9"/>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9"/>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9"/>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9"/>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9"/>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9"/>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9"/>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9"/>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9"/>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9"/>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9"/>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9"/>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9"/>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9"/>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9"/>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9"/>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9"/>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9"/>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9"/>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9"/>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9"/>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9"/>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9"/>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9"/>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9"/>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9"/>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9"/>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9"/>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9"/>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9"/>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9"/>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9"/>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9"/>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9"/>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9"/>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9"/>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9"/>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9"/>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9"/>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9"/>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9"/>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9"/>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9"/>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9"/>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9"/>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9"/>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9"/>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9"/>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9"/>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9"/>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9"/>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9"/>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9"/>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9"/>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9"/>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9"/>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9"/>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9"/>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9"/>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3" name="Google Shape;1513;p9"/>
          <p:cNvSpPr txBox="1">
            <a:spLocks noGrp="1"/>
          </p:cNvSpPr>
          <p:nvPr>
            <p:ph type="title"/>
          </p:nvPr>
        </p:nvSpPr>
        <p:spPr>
          <a:xfrm>
            <a:off x="1355250" y="1702502"/>
            <a:ext cx="64335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4" name="Google Shape;1514;p9"/>
          <p:cNvSpPr txBox="1">
            <a:spLocks noGrp="1"/>
          </p:cNvSpPr>
          <p:nvPr>
            <p:ph type="subTitle" idx="1"/>
          </p:nvPr>
        </p:nvSpPr>
        <p:spPr>
          <a:xfrm>
            <a:off x="1355250" y="2526598"/>
            <a:ext cx="64335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515" name="Google Shape;1515;p9"/>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9"/>
          <p:cNvGrpSpPr/>
          <p:nvPr/>
        </p:nvGrpSpPr>
        <p:grpSpPr>
          <a:xfrm>
            <a:off x="8606882" y="125575"/>
            <a:ext cx="315300" cy="1105725"/>
            <a:chOff x="215450" y="125575"/>
            <a:chExt cx="315300" cy="1105725"/>
          </a:xfrm>
        </p:grpSpPr>
        <p:sp>
          <p:nvSpPr>
            <p:cNvPr id="1517" name="Google Shape;1517;p9"/>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9"/>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9"/>
          <p:cNvGrpSpPr/>
          <p:nvPr/>
        </p:nvGrpSpPr>
        <p:grpSpPr>
          <a:xfrm>
            <a:off x="174575" y="4704094"/>
            <a:ext cx="1077300" cy="315300"/>
            <a:chOff x="4414350" y="4673200"/>
            <a:chExt cx="1077300" cy="315300"/>
          </a:xfrm>
        </p:grpSpPr>
        <p:sp>
          <p:nvSpPr>
            <p:cNvPr id="1521" name="Google Shape;1521;p9"/>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9"/>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35"/>
        <p:cNvGrpSpPr/>
        <p:nvPr/>
      </p:nvGrpSpPr>
      <p:grpSpPr>
        <a:xfrm>
          <a:off x="0" y="0"/>
          <a:ext cx="0" cy="0"/>
          <a:chOff x="0" y="0"/>
          <a:chExt cx="0" cy="0"/>
        </a:xfrm>
      </p:grpSpPr>
      <p:grpSp>
        <p:nvGrpSpPr>
          <p:cNvPr id="1536" name="Google Shape;1536;p11"/>
          <p:cNvGrpSpPr/>
          <p:nvPr/>
        </p:nvGrpSpPr>
        <p:grpSpPr>
          <a:xfrm>
            <a:off x="5" y="18"/>
            <a:ext cx="9145429" cy="5143588"/>
            <a:chOff x="238125" y="848600"/>
            <a:chExt cx="7143750" cy="4017800"/>
          </a:xfrm>
        </p:grpSpPr>
        <p:sp>
          <p:nvSpPr>
            <p:cNvPr id="1537" name="Google Shape;1537;p11"/>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1"/>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1"/>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1"/>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1"/>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1"/>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1"/>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1"/>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1"/>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1"/>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1"/>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1"/>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1"/>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1"/>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1"/>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1"/>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1"/>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1"/>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1"/>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1"/>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1"/>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1"/>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1"/>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1"/>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1"/>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1"/>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1"/>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1"/>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1"/>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1"/>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1"/>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1"/>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1"/>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1"/>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1"/>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1"/>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1"/>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1"/>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1"/>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1"/>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1"/>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1"/>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1"/>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1"/>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1"/>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1"/>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1"/>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1"/>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1"/>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1"/>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1"/>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1"/>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1"/>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1"/>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1"/>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1"/>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1"/>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1"/>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1"/>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1"/>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1"/>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1"/>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1"/>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1"/>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1"/>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1"/>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1"/>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1"/>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1"/>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1"/>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1"/>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1"/>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1"/>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1"/>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1"/>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1"/>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1"/>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1"/>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1"/>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1"/>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1"/>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1"/>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1"/>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1"/>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1"/>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1"/>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1"/>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1"/>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1"/>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1"/>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1"/>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1"/>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1"/>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1"/>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1"/>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1"/>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1"/>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1"/>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1"/>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1"/>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1"/>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1"/>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1"/>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1"/>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1"/>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1"/>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1"/>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1"/>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1"/>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1"/>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1"/>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1"/>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1"/>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1"/>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1"/>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1"/>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1"/>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1"/>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1"/>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1"/>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1"/>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1"/>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1"/>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1"/>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1"/>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1"/>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1"/>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1"/>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1"/>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1"/>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1"/>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1"/>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1"/>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1"/>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1"/>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1"/>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1"/>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1"/>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11"/>
          <p:cNvSpPr txBox="1">
            <a:spLocks noGrp="1"/>
          </p:cNvSpPr>
          <p:nvPr>
            <p:ph type="title" hasCustomPrompt="1"/>
          </p:nvPr>
        </p:nvSpPr>
        <p:spPr>
          <a:xfrm>
            <a:off x="998550" y="1668838"/>
            <a:ext cx="7146900" cy="1336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4" name="Google Shape;1714;p11"/>
          <p:cNvSpPr txBox="1">
            <a:spLocks noGrp="1"/>
          </p:cNvSpPr>
          <p:nvPr>
            <p:ph type="subTitle" idx="1"/>
          </p:nvPr>
        </p:nvSpPr>
        <p:spPr>
          <a:xfrm>
            <a:off x="2333100" y="3108950"/>
            <a:ext cx="4477800" cy="365700"/>
          </a:xfrm>
          <a:prstGeom prst="rect">
            <a:avLst/>
          </a:prstGeom>
          <a:solidFill>
            <a:schemeClr val="l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15" name="Google Shape;1715;p11"/>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11"/>
          <p:cNvGrpSpPr/>
          <p:nvPr/>
        </p:nvGrpSpPr>
        <p:grpSpPr>
          <a:xfrm>
            <a:off x="8606882" y="125575"/>
            <a:ext cx="315300" cy="1105725"/>
            <a:chOff x="215450" y="125575"/>
            <a:chExt cx="315300" cy="1105725"/>
          </a:xfrm>
        </p:grpSpPr>
        <p:sp>
          <p:nvSpPr>
            <p:cNvPr id="1717" name="Google Shape;1717;p11"/>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11"/>
          <p:cNvGrpSpPr/>
          <p:nvPr/>
        </p:nvGrpSpPr>
        <p:grpSpPr>
          <a:xfrm>
            <a:off x="174575" y="4704094"/>
            <a:ext cx="1077300" cy="315300"/>
            <a:chOff x="4414350" y="4673200"/>
            <a:chExt cx="1077300" cy="315300"/>
          </a:xfrm>
        </p:grpSpPr>
        <p:sp>
          <p:nvSpPr>
            <p:cNvPr id="1721" name="Google Shape;1721;p11"/>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7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25"/>
        <p:cNvGrpSpPr/>
        <p:nvPr/>
      </p:nvGrpSpPr>
      <p:grpSpPr>
        <a:xfrm>
          <a:off x="0" y="0"/>
          <a:ext cx="0" cy="0"/>
          <a:chOff x="0" y="0"/>
          <a:chExt cx="0" cy="0"/>
        </a:xfrm>
      </p:grpSpPr>
      <p:grpSp>
        <p:nvGrpSpPr>
          <p:cNvPr id="1726" name="Google Shape;1726;p13"/>
          <p:cNvGrpSpPr/>
          <p:nvPr/>
        </p:nvGrpSpPr>
        <p:grpSpPr>
          <a:xfrm>
            <a:off x="5" y="18"/>
            <a:ext cx="9145429" cy="5143588"/>
            <a:chOff x="238125" y="848600"/>
            <a:chExt cx="7143750" cy="4017800"/>
          </a:xfrm>
        </p:grpSpPr>
        <p:sp>
          <p:nvSpPr>
            <p:cNvPr id="1727" name="Google Shape;1727;p13"/>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3"/>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3"/>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3"/>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3"/>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3"/>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3"/>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3"/>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3"/>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3"/>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3"/>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3"/>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3"/>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3"/>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3"/>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3"/>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3"/>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3"/>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3"/>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3"/>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3"/>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3"/>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3"/>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3"/>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3"/>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3"/>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3"/>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3"/>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3"/>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3"/>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3"/>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3"/>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3"/>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3"/>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3"/>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3"/>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3"/>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3"/>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3"/>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3"/>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3"/>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3"/>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3"/>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3"/>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3"/>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3"/>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3"/>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3"/>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3"/>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3"/>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3"/>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3"/>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3"/>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3"/>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3"/>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3"/>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3"/>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3"/>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3"/>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3"/>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3"/>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3"/>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3"/>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3"/>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3"/>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3"/>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3"/>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3"/>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3"/>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3"/>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3"/>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3"/>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3"/>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3"/>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3"/>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3"/>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3"/>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3"/>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3"/>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3"/>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3"/>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3"/>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3"/>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3"/>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3"/>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3"/>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3" name="Google Shape;1903;p13"/>
          <p:cNvSpPr txBox="1">
            <a:spLocks noGrp="1"/>
          </p:cNvSpPr>
          <p:nvPr>
            <p:ph type="title"/>
          </p:nvPr>
        </p:nvSpPr>
        <p:spPr>
          <a:xfrm>
            <a:off x="1543137" y="153746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4" name="Google Shape;1904;p13"/>
          <p:cNvSpPr txBox="1">
            <a:spLocks noGrp="1"/>
          </p:cNvSpPr>
          <p:nvPr>
            <p:ph type="subTitle" idx="1"/>
          </p:nvPr>
        </p:nvSpPr>
        <p:spPr>
          <a:xfrm>
            <a:off x="1543137" y="1903603"/>
            <a:ext cx="299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5" name="Google Shape;1905;p13"/>
          <p:cNvSpPr txBox="1">
            <a:spLocks noGrp="1"/>
          </p:cNvSpPr>
          <p:nvPr>
            <p:ph type="title" idx="2"/>
          </p:nvPr>
        </p:nvSpPr>
        <p:spPr>
          <a:xfrm flipH="1">
            <a:off x="5414943" y="1537468"/>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6" name="Google Shape;1906;p13"/>
          <p:cNvSpPr txBox="1">
            <a:spLocks noGrp="1"/>
          </p:cNvSpPr>
          <p:nvPr>
            <p:ph type="subTitle" idx="3"/>
          </p:nvPr>
        </p:nvSpPr>
        <p:spPr>
          <a:xfrm flipH="1">
            <a:off x="5414943" y="1903610"/>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7" name="Google Shape;1907;p13"/>
          <p:cNvSpPr txBox="1">
            <a:spLocks noGrp="1"/>
          </p:cNvSpPr>
          <p:nvPr>
            <p:ph type="title" idx="4" hasCustomPrompt="1"/>
          </p:nvPr>
        </p:nvSpPr>
        <p:spPr>
          <a:xfrm>
            <a:off x="734157"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a:spLocks noGrp="1"/>
          </p:cNvSpPr>
          <p:nvPr>
            <p:ph type="title" idx="5" hasCustomPrompt="1"/>
          </p:nvPr>
        </p:nvSpPr>
        <p:spPr>
          <a:xfrm flipH="1">
            <a:off x="4609132"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10" name="Google Shape;1910;p13"/>
          <p:cNvSpPr txBox="1">
            <a:spLocks noGrp="1"/>
          </p:cNvSpPr>
          <p:nvPr>
            <p:ph type="title" idx="7"/>
          </p:nvPr>
        </p:nvSpPr>
        <p:spPr>
          <a:xfrm>
            <a:off x="1543137"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1" name="Google Shape;1911;p13"/>
          <p:cNvSpPr txBox="1">
            <a:spLocks noGrp="1"/>
          </p:cNvSpPr>
          <p:nvPr>
            <p:ph type="subTitle" idx="8"/>
          </p:nvPr>
        </p:nvSpPr>
        <p:spPr>
          <a:xfrm>
            <a:off x="1543137" y="3437951"/>
            <a:ext cx="2995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2" name="Google Shape;1912;p13"/>
          <p:cNvSpPr txBox="1">
            <a:spLocks noGrp="1"/>
          </p:cNvSpPr>
          <p:nvPr>
            <p:ph type="title" idx="9"/>
          </p:nvPr>
        </p:nvSpPr>
        <p:spPr>
          <a:xfrm flipH="1">
            <a:off x="5414943"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3" name="Google Shape;1913;p13"/>
          <p:cNvSpPr txBox="1">
            <a:spLocks noGrp="1"/>
          </p:cNvSpPr>
          <p:nvPr>
            <p:ph type="subTitle" idx="13"/>
          </p:nvPr>
        </p:nvSpPr>
        <p:spPr>
          <a:xfrm flipH="1">
            <a:off x="5414943" y="3437951"/>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4" name="Google Shape;1914;p13"/>
          <p:cNvSpPr txBox="1">
            <a:spLocks noGrp="1"/>
          </p:cNvSpPr>
          <p:nvPr>
            <p:ph type="title" idx="14" hasCustomPrompt="1"/>
          </p:nvPr>
        </p:nvSpPr>
        <p:spPr>
          <a:xfrm>
            <a:off x="735745" y="3344247"/>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a:spLocks noGrp="1"/>
          </p:cNvSpPr>
          <p:nvPr>
            <p:ph type="title" idx="15" hasCustomPrompt="1"/>
          </p:nvPr>
        </p:nvSpPr>
        <p:spPr>
          <a:xfrm flipH="1">
            <a:off x="4610719" y="3342841"/>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6" name="Google Shape;1916;p13"/>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7" name="Google Shape;1917;p13"/>
          <p:cNvGrpSpPr/>
          <p:nvPr/>
        </p:nvGrpSpPr>
        <p:grpSpPr>
          <a:xfrm>
            <a:off x="220032" y="3881150"/>
            <a:ext cx="315300" cy="1105725"/>
            <a:chOff x="215450" y="125575"/>
            <a:chExt cx="315300" cy="1105725"/>
          </a:xfrm>
        </p:grpSpPr>
        <p:sp>
          <p:nvSpPr>
            <p:cNvPr id="1918" name="Google Shape;1918;p13"/>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3"/>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3"/>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13"/>
          <p:cNvGrpSpPr/>
          <p:nvPr/>
        </p:nvGrpSpPr>
        <p:grpSpPr>
          <a:xfrm>
            <a:off x="7892125" y="114080"/>
            <a:ext cx="1077300" cy="315300"/>
            <a:chOff x="4414350" y="4673200"/>
            <a:chExt cx="1077300" cy="315300"/>
          </a:xfrm>
        </p:grpSpPr>
        <p:sp>
          <p:nvSpPr>
            <p:cNvPr id="1922" name="Google Shape;1922;p13"/>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3"/>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3"/>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3">
    <p:spTree>
      <p:nvGrpSpPr>
        <p:cNvPr id="1" name="Shape 1925"/>
        <p:cNvGrpSpPr/>
        <p:nvPr/>
      </p:nvGrpSpPr>
      <p:grpSpPr>
        <a:xfrm>
          <a:off x="0" y="0"/>
          <a:ext cx="0" cy="0"/>
          <a:chOff x="0" y="0"/>
          <a:chExt cx="0" cy="0"/>
        </a:xfrm>
      </p:grpSpPr>
      <p:grpSp>
        <p:nvGrpSpPr>
          <p:cNvPr id="1926" name="Google Shape;1926;p14"/>
          <p:cNvGrpSpPr/>
          <p:nvPr/>
        </p:nvGrpSpPr>
        <p:grpSpPr>
          <a:xfrm>
            <a:off x="5" y="18"/>
            <a:ext cx="9145429" cy="5143588"/>
            <a:chOff x="238125" y="848600"/>
            <a:chExt cx="7143750" cy="4017800"/>
          </a:xfrm>
        </p:grpSpPr>
        <p:sp>
          <p:nvSpPr>
            <p:cNvPr id="1927" name="Google Shape;1927;p14"/>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4"/>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4"/>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4"/>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4"/>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4"/>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4"/>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4"/>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4"/>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4"/>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4"/>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4"/>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4"/>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4"/>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4"/>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4"/>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4"/>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4"/>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4"/>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4"/>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4"/>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4"/>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4"/>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4"/>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4"/>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4"/>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4"/>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4"/>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4"/>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4"/>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4"/>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4"/>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4"/>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4"/>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4"/>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4"/>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4"/>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4"/>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4"/>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4"/>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4"/>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4"/>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4"/>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4"/>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4"/>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4"/>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4"/>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4"/>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4"/>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4"/>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4"/>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4"/>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4"/>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4"/>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4"/>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4"/>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4"/>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4"/>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4"/>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4"/>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4"/>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4"/>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4"/>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4"/>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4"/>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4"/>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4"/>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4"/>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4"/>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4"/>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4"/>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4"/>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4"/>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4"/>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4"/>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4"/>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4"/>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4"/>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4"/>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4"/>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14"/>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4"/>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4"/>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4"/>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4"/>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4"/>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4"/>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4"/>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4"/>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4"/>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4"/>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4"/>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4"/>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4"/>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4"/>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4"/>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4"/>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4"/>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4"/>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4"/>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4"/>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4"/>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4"/>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4"/>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4"/>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4"/>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4"/>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4"/>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4"/>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4"/>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4"/>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4"/>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4"/>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4"/>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4"/>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4"/>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4"/>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4"/>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4"/>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4"/>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4"/>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4"/>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4"/>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4"/>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4"/>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4"/>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4"/>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4"/>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4"/>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4"/>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4"/>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4"/>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4"/>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4"/>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4"/>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4"/>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4"/>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4"/>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4"/>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4"/>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4"/>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4"/>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4"/>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4"/>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4"/>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4"/>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4"/>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4"/>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4"/>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4"/>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4"/>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4"/>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4"/>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4"/>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4"/>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4"/>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4"/>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4"/>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4"/>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4"/>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4"/>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4"/>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4"/>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4"/>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4"/>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4"/>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4"/>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4"/>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4"/>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4"/>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4"/>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4"/>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4"/>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4"/>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4"/>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4"/>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3" name="Google Shape;2103;p14"/>
          <p:cNvSpPr txBox="1">
            <a:spLocks noGrp="1"/>
          </p:cNvSpPr>
          <p:nvPr>
            <p:ph type="title"/>
          </p:nvPr>
        </p:nvSpPr>
        <p:spPr>
          <a:xfrm>
            <a:off x="941850" y="3061100"/>
            <a:ext cx="7260300" cy="548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4" name="Google Shape;2104;p14"/>
          <p:cNvSpPr txBox="1">
            <a:spLocks noGrp="1"/>
          </p:cNvSpPr>
          <p:nvPr>
            <p:ph type="subTitle" idx="1"/>
          </p:nvPr>
        </p:nvSpPr>
        <p:spPr>
          <a:xfrm>
            <a:off x="941700" y="1533700"/>
            <a:ext cx="7260600" cy="148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sz="30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105" name="Google Shape;2105;p14"/>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6" name="Google Shape;2106;p14"/>
          <p:cNvGrpSpPr/>
          <p:nvPr/>
        </p:nvGrpSpPr>
        <p:grpSpPr>
          <a:xfrm>
            <a:off x="174575" y="4704094"/>
            <a:ext cx="1077300" cy="315300"/>
            <a:chOff x="4414350" y="4673200"/>
            <a:chExt cx="1077300" cy="315300"/>
          </a:xfrm>
        </p:grpSpPr>
        <p:sp>
          <p:nvSpPr>
            <p:cNvPr id="2107" name="Google Shape;2107;p14"/>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4"/>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4"/>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14"/>
          <p:cNvGrpSpPr/>
          <p:nvPr/>
        </p:nvGrpSpPr>
        <p:grpSpPr>
          <a:xfrm>
            <a:off x="8606882" y="125575"/>
            <a:ext cx="315300" cy="1105725"/>
            <a:chOff x="215450" y="125575"/>
            <a:chExt cx="315300" cy="1105725"/>
          </a:xfrm>
        </p:grpSpPr>
        <p:sp>
          <p:nvSpPr>
            <p:cNvPr id="2111" name="Google Shape;2111;p14"/>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4"/>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4"/>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29"/>
        <p:cNvGrpSpPr/>
        <p:nvPr/>
      </p:nvGrpSpPr>
      <p:grpSpPr>
        <a:xfrm>
          <a:off x="0" y="0"/>
          <a:ext cx="0" cy="0"/>
          <a:chOff x="0" y="0"/>
          <a:chExt cx="0" cy="0"/>
        </a:xfrm>
      </p:grpSpPr>
      <p:grpSp>
        <p:nvGrpSpPr>
          <p:cNvPr id="4230" name="Google Shape;4230;p26"/>
          <p:cNvGrpSpPr/>
          <p:nvPr/>
        </p:nvGrpSpPr>
        <p:grpSpPr>
          <a:xfrm>
            <a:off x="5" y="18"/>
            <a:ext cx="9145429" cy="5143588"/>
            <a:chOff x="238125" y="848600"/>
            <a:chExt cx="7143750" cy="4017800"/>
          </a:xfrm>
        </p:grpSpPr>
        <p:sp>
          <p:nvSpPr>
            <p:cNvPr id="4231" name="Google Shape;4231;p26"/>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6"/>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6"/>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6"/>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6"/>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6"/>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6"/>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6"/>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6"/>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6"/>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6"/>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6"/>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6"/>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6"/>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6"/>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6"/>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6"/>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6"/>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6"/>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6"/>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6"/>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6"/>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6"/>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6"/>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6"/>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6"/>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6"/>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6"/>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6"/>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6"/>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6"/>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6"/>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6"/>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6"/>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6"/>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6"/>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6"/>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6"/>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6"/>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6"/>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6"/>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6"/>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6"/>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6"/>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6"/>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6"/>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6"/>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6"/>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6"/>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6"/>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6"/>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6"/>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6"/>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6"/>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6"/>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6"/>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6"/>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6"/>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6"/>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6"/>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6"/>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6"/>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6"/>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6"/>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6"/>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6"/>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6"/>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6"/>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6"/>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6"/>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6"/>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6"/>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6"/>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6"/>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6"/>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6"/>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6"/>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6"/>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6"/>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6"/>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6"/>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6"/>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6"/>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6"/>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6"/>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6"/>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6"/>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6"/>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6"/>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6"/>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6"/>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6"/>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6"/>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6"/>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6"/>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6"/>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6"/>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6"/>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6"/>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6"/>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6"/>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6"/>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6"/>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6"/>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6"/>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6"/>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6"/>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6"/>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6"/>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6"/>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6"/>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6"/>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6"/>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6"/>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6"/>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6"/>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6"/>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6"/>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6"/>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6"/>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6"/>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6"/>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6"/>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6"/>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6"/>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6"/>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6"/>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6"/>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6"/>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6"/>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6"/>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6"/>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6"/>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6"/>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6"/>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6"/>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6"/>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6"/>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6"/>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6"/>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6"/>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6"/>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6"/>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6"/>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6"/>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6"/>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6"/>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6"/>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6"/>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6"/>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6"/>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6"/>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6"/>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6"/>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6"/>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6"/>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6"/>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6"/>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6"/>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6"/>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6"/>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6"/>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6"/>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6"/>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6"/>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6"/>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6"/>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6"/>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6"/>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6"/>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6"/>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6"/>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6"/>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6"/>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6"/>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6"/>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7" name="Google Shape;4407;p26"/>
          <p:cNvGrpSpPr/>
          <p:nvPr/>
        </p:nvGrpSpPr>
        <p:grpSpPr>
          <a:xfrm flipH="1">
            <a:off x="215450" y="3870225"/>
            <a:ext cx="315300" cy="1105725"/>
            <a:chOff x="215450" y="125575"/>
            <a:chExt cx="315300" cy="1105725"/>
          </a:xfrm>
        </p:grpSpPr>
        <p:sp>
          <p:nvSpPr>
            <p:cNvPr id="4408" name="Google Shape;4408;p2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1" name="Google Shape;4411;p26"/>
          <p:cNvGrpSpPr/>
          <p:nvPr/>
        </p:nvGrpSpPr>
        <p:grpSpPr>
          <a:xfrm flipH="1">
            <a:off x="8606882" y="125575"/>
            <a:ext cx="315300" cy="1105725"/>
            <a:chOff x="215450" y="125575"/>
            <a:chExt cx="315300" cy="1105725"/>
          </a:xfrm>
        </p:grpSpPr>
        <p:sp>
          <p:nvSpPr>
            <p:cNvPr id="4412" name="Google Shape;4412;p2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Font typeface="Days One"/>
              <a:buNone/>
              <a:defRPr sz="3000">
                <a:solidFill>
                  <a:schemeClr val="lt1"/>
                </a:solidFill>
                <a:latin typeface="Days One"/>
                <a:ea typeface="Days One"/>
                <a:cs typeface="Days One"/>
                <a:sym typeface="Days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1pPr>
            <a:lvl2pPr marL="914400" lvl="1"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2pPr>
            <a:lvl3pPr marL="1371600" lvl="2"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3pPr>
            <a:lvl4pPr marL="1828800" lvl="3"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4pPr>
            <a:lvl5pPr marL="2286000" lvl="4"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5pPr>
            <a:lvl6pPr marL="2743200" lvl="5"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6pPr>
            <a:lvl7pPr marL="3200400" lvl="6"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7pPr>
            <a:lvl8pPr marL="3657600" lvl="7"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8pPr>
            <a:lvl9pPr marL="4114800" lvl="8"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8" r:id="rId6"/>
    <p:sldLayoutId id="2147483659" r:id="rId7"/>
    <p:sldLayoutId id="2147483660" r:id="rId8"/>
    <p:sldLayoutId id="2147483672" r:id="rId9"/>
    <p:sldLayoutId id="214748367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0"/>
        <p:cNvGrpSpPr/>
        <p:nvPr/>
      </p:nvGrpSpPr>
      <p:grpSpPr>
        <a:xfrm>
          <a:off x="0" y="0"/>
          <a:ext cx="0" cy="0"/>
          <a:chOff x="0" y="0"/>
          <a:chExt cx="0" cy="0"/>
        </a:xfrm>
      </p:grpSpPr>
      <p:grpSp>
        <p:nvGrpSpPr>
          <p:cNvPr id="4611" name="Google Shape;4611;p31"/>
          <p:cNvGrpSpPr/>
          <p:nvPr/>
        </p:nvGrpSpPr>
        <p:grpSpPr>
          <a:xfrm rot="-900096">
            <a:off x="5408527" y="4619848"/>
            <a:ext cx="4245832" cy="329953"/>
            <a:chOff x="3910484" y="4362261"/>
            <a:chExt cx="4056908" cy="315300"/>
          </a:xfrm>
        </p:grpSpPr>
        <p:sp>
          <p:nvSpPr>
            <p:cNvPr id="4612" name="Google Shape;4612;p31"/>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1"/>
            <p:cNvSpPr/>
            <p:nvPr/>
          </p:nvSpPr>
          <p:spPr>
            <a:xfrm>
              <a:off x="4036700" y="4362261"/>
              <a:ext cx="3822300" cy="31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300" dirty="0">
                  <a:solidFill>
                    <a:schemeClr val="dk1"/>
                  </a:solidFill>
                  <a:latin typeface="Days One"/>
                  <a:ea typeface="Days One"/>
                  <a:cs typeface="Days One"/>
                  <a:sym typeface="Days One"/>
                </a:rPr>
                <a:t>Web Forensic</a:t>
              </a:r>
              <a:endParaRPr sz="1300" dirty="0">
                <a:solidFill>
                  <a:schemeClr val="dk1"/>
                </a:solidFill>
              </a:endParaRPr>
            </a:p>
          </p:txBody>
        </p:sp>
        <p:sp>
          <p:nvSpPr>
            <p:cNvPr id="4614" name="Google Shape;4614;p31"/>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5" name="Google Shape;4615;p31"/>
          <p:cNvSpPr txBox="1">
            <a:spLocks noGrp="1"/>
          </p:cNvSpPr>
          <p:nvPr>
            <p:ph type="ctrTitle"/>
          </p:nvPr>
        </p:nvSpPr>
        <p:spPr>
          <a:xfrm>
            <a:off x="267039" y="1651531"/>
            <a:ext cx="8475177"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latin typeface="Montserrat" pitchFamily="2" charset="0"/>
              </a:rPr>
              <a:t>TÌM HIỂU CÔNG CỤ HTML PURIFIER ĐỂ NGĂN CHẶN TẤN CÔNG XSS TRONG ỨNG DỤNG WEB PHP</a:t>
            </a:r>
            <a:endParaRPr lang="en-US" sz="1200" b="1" dirty="0">
              <a:latin typeface="Montserrat" pitchFamily="2" charset="0"/>
            </a:endParaRPr>
          </a:p>
        </p:txBody>
      </p:sp>
      <p:sp>
        <p:nvSpPr>
          <p:cNvPr id="4616" name="Google Shape;4616;p31"/>
          <p:cNvSpPr txBox="1">
            <a:spLocks noGrp="1"/>
          </p:cNvSpPr>
          <p:nvPr>
            <p:ph type="subTitle" idx="1"/>
          </p:nvPr>
        </p:nvSpPr>
        <p:spPr>
          <a:xfrm>
            <a:off x="2683500" y="3160906"/>
            <a:ext cx="3777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ontserrat" pitchFamily="2" charset="0"/>
              </a:rPr>
              <a:t>LÊ ĐỖ THÀNH ĐẠT - 2080600249</a:t>
            </a:r>
            <a:endParaRPr dirty="0">
              <a:latin typeface="Montserrat" pitchFamily="2" charset="0"/>
            </a:endParaRPr>
          </a:p>
        </p:txBody>
      </p:sp>
      <p:grpSp>
        <p:nvGrpSpPr>
          <p:cNvPr id="4617" name="Google Shape;4617;p31"/>
          <p:cNvGrpSpPr/>
          <p:nvPr/>
        </p:nvGrpSpPr>
        <p:grpSpPr>
          <a:xfrm rot="-900096">
            <a:off x="-772498" y="88586"/>
            <a:ext cx="4245832" cy="329953"/>
            <a:chOff x="3910484" y="4362261"/>
            <a:chExt cx="4056908" cy="315300"/>
          </a:xfrm>
        </p:grpSpPr>
        <p:sp>
          <p:nvSpPr>
            <p:cNvPr id="4618" name="Google Shape;4618;p31"/>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1"/>
            <p:cNvSpPr/>
            <p:nvPr/>
          </p:nvSpPr>
          <p:spPr>
            <a:xfrm>
              <a:off x="4036700" y="4362261"/>
              <a:ext cx="3822300" cy="31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85000"/>
                </a:lnSpc>
                <a:spcBef>
                  <a:spcPts val="0"/>
                </a:spcBef>
                <a:spcAft>
                  <a:spcPts val="0"/>
                </a:spcAft>
                <a:buNone/>
              </a:pPr>
              <a:r>
                <a:rPr lang="en" sz="1300" dirty="0">
                  <a:solidFill>
                    <a:schemeClr val="dk1"/>
                  </a:solidFill>
                  <a:latin typeface="Days One"/>
                  <a:sym typeface="Days One"/>
                </a:rPr>
                <a:t>Web Forensic</a:t>
              </a:r>
              <a:endParaRPr sz="1300" dirty="0">
                <a:solidFill>
                  <a:schemeClr val="dk1"/>
                </a:solidFill>
              </a:endParaRPr>
            </a:p>
          </p:txBody>
        </p:sp>
        <p:sp>
          <p:nvSpPr>
            <p:cNvPr id="4620" name="Google Shape;4620;p31"/>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1041000" y="2815234"/>
            <a:ext cx="7062000" cy="7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Deployment</a:t>
            </a: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4679" name="Google Shape;4679;p34"/>
          <p:cNvGrpSpPr/>
          <p:nvPr/>
        </p:nvGrpSpPr>
        <p:grpSpPr>
          <a:xfrm rot="1635329">
            <a:off x="5539743" y="523864"/>
            <a:ext cx="4245962" cy="325093"/>
            <a:chOff x="3910484" y="4364563"/>
            <a:chExt cx="4056908" cy="310658"/>
          </a:xfrm>
        </p:grpSpPr>
        <p:sp>
          <p:nvSpPr>
            <p:cNvPr id="4680" name="Google Shape;4680;p34"/>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4"/>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397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380564" y="623457"/>
            <a:ext cx="1940072" cy="512618"/>
          </a:xfrm>
          <a:prstGeom prst="rect">
            <a:avLst/>
          </a:prstGeom>
        </p:spPr>
        <p:txBody>
          <a:bodyPr spcFirstLastPara="1" wrap="square" lIns="91425" tIns="91425" rIns="91425" bIns="91425" anchor="ctr" anchorCtr="0">
            <a:noAutofit/>
          </a:bodyPr>
          <a:lstStyle/>
          <a:p>
            <a:pPr algn="l"/>
            <a:r>
              <a:rPr lang="en-US" sz="2000" dirty="0"/>
              <a:t>Deployment</a:t>
            </a:r>
          </a:p>
        </p:txBody>
      </p:sp>
      <p:sp>
        <p:nvSpPr>
          <p:cNvPr id="4" name="TextBox 3">
            <a:extLst>
              <a:ext uri="{FF2B5EF4-FFF2-40B4-BE49-F238E27FC236}">
                <a16:creationId xmlns:a16="http://schemas.microsoft.com/office/drawing/2014/main" id="{403AAD4E-8111-3117-5268-46D19B0252B0}"/>
              </a:ext>
            </a:extLst>
          </p:cNvPr>
          <p:cNvSpPr txBox="1"/>
          <p:nvPr/>
        </p:nvSpPr>
        <p:spPr>
          <a:xfrm>
            <a:off x="1304059" y="1556450"/>
            <a:ext cx="7209560" cy="1754326"/>
          </a:xfrm>
          <a:prstGeom prst="rect">
            <a:avLst/>
          </a:prstGeom>
          <a:noFill/>
        </p:spPr>
        <p:txBody>
          <a:bodyPr wrap="square">
            <a:spAutoFit/>
          </a:bodyPr>
          <a:lstStyle/>
          <a:p>
            <a:pPr marL="342900" lvl="0" indent="-342900" algn="l" rtl="0">
              <a:spcBef>
                <a:spcPts val="0"/>
              </a:spcBef>
              <a:spcAft>
                <a:spcPts val="0"/>
              </a:spcAft>
              <a:buClr>
                <a:schemeClr val="bg1"/>
              </a:buClr>
              <a:buFont typeface="+mj-lt"/>
              <a:buAutoNum type="arabicPeriod"/>
            </a:pPr>
            <a:r>
              <a:rPr lang="en-US" sz="1800" b="1" i="0" dirty="0">
                <a:solidFill>
                  <a:schemeClr val="bg1"/>
                </a:solidFill>
                <a:effectLst/>
                <a:latin typeface="Montserrat" pitchFamily="2" charset="0"/>
                <a:ea typeface="Arimo" panose="020B0604020202020204" charset="0"/>
                <a:cs typeface="Arimo" panose="020B0604020202020204" charset="0"/>
              </a:rPr>
              <a:t>Language</a:t>
            </a:r>
            <a:endParaRPr lang="en-US" sz="1800" b="1" dirty="0">
              <a:solidFill>
                <a:schemeClr val="bg1"/>
              </a:solidFill>
              <a:latin typeface="Montserrat" pitchFamily="2" charset="0"/>
              <a:ea typeface="Arimo" panose="020B0604020202020204" charset="0"/>
              <a:cs typeface="Arimo" panose="020B0604020202020204" charset="0"/>
            </a:endParaRPr>
          </a:p>
          <a:p>
            <a:pPr lvl="5">
              <a:buClr>
                <a:schemeClr val="bg1"/>
              </a:buClr>
            </a:pPr>
            <a:r>
              <a:rPr lang="en-US" sz="1800" dirty="0">
                <a:solidFill>
                  <a:schemeClr val="bg1"/>
                </a:solidFill>
                <a:latin typeface="Montserrat" pitchFamily="2" charset="0"/>
                <a:ea typeface="Arimo" panose="020B0604020202020204" charset="0"/>
                <a:cs typeface="Arimo" panose="020B0604020202020204" charset="0"/>
              </a:rPr>
              <a:t>PHP</a:t>
            </a:r>
          </a:p>
          <a:p>
            <a:pPr marL="342900" lvl="0" indent="-342900" algn="l" rtl="0">
              <a:spcBef>
                <a:spcPts val="0"/>
              </a:spcBef>
              <a:spcAft>
                <a:spcPts val="0"/>
              </a:spcAft>
              <a:buClr>
                <a:schemeClr val="bg1"/>
              </a:buClr>
              <a:buFont typeface="+mj-lt"/>
              <a:buAutoNum type="arabicPeriod"/>
            </a:pPr>
            <a:r>
              <a:rPr lang="en-US" sz="1800" b="1" dirty="0">
                <a:solidFill>
                  <a:schemeClr val="bg1"/>
                </a:solidFill>
                <a:latin typeface="Montserrat" pitchFamily="2" charset="0"/>
                <a:ea typeface="Arimo" panose="020B0604020202020204" charset="0"/>
                <a:cs typeface="Arimo" panose="020B0604020202020204" charset="0"/>
              </a:rPr>
              <a:t>cPanel Hosting</a:t>
            </a:r>
            <a:endParaRPr lang="en-US" sz="1800" b="1" i="0" dirty="0">
              <a:solidFill>
                <a:schemeClr val="bg1"/>
              </a:solidFill>
              <a:effectLst/>
              <a:latin typeface="Montserrat" pitchFamily="2" charset="0"/>
              <a:ea typeface="Arimo" panose="020B0604020202020204" charset="0"/>
              <a:cs typeface="Arimo" panose="020B0604020202020204" charset="0"/>
            </a:endParaRPr>
          </a:p>
          <a:p>
            <a:pPr lvl="2">
              <a:buClr>
                <a:schemeClr val="bg1"/>
              </a:buClr>
            </a:pPr>
            <a:r>
              <a:rPr lang="en-US" sz="1800" dirty="0">
                <a:solidFill>
                  <a:schemeClr val="bg1"/>
                </a:solidFill>
                <a:latin typeface="Montserrat" pitchFamily="2" charset="0"/>
                <a:ea typeface="Arimo" panose="020B0604020202020204" charset="0"/>
                <a:cs typeface="Arimo" panose="020B0604020202020204" charset="0"/>
              </a:rPr>
              <a:t>Main page: 	https://test.dat1208.tech/post.php</a:t>
            </a:r>
          </a:p>
          <a:p>
            <a:pPr lvl="2">
              <a:buClr>
                <a:schemeClr val="bg1"/>
              </a:buClr>
            </a:pPr>
            <a:r>
              <a:rPr lang="en-US" sz="1800" b="0" i="0" dirty="0">
                <a:solidFill>
                  <a:schemeClr val="bg1"/>
                </a:solidFill>
                <a:effectLst/>
                <a:latin typeface="Montserrat" pitchFamily="2" charset="0"/>
                <a:ea typeface="Arimo" panose="020B0604020202020204" charset="0"/>
                <a:cs typeface="Arimo" panose="020B0604020202020204" charset="0"/>
              </a:rPr>
              <a:t>Steal Sess</a:t>
            </a:r>
            <a:r>
              <a:rPr lang="en-US" sz="1800" dirty="0">
                <a:solidFill>
                  <a:schemeClr val="bg1"/>
                </a:solidFill>
                <a:latin typeface="Montserrat" pitchFamily="2" charset="0"/>
                <a:ea typeface="Arimo" panose="020B0604020202020204" charset="0"/>
                <a:cs typeface="Arimo" panose="020B0604020202020204" charset="0"/>
              </a:rPr>
              <a:t>ion: 	</a:t>
            </a:r>
            <a:r>
              <a:rPr lang="en-US" sz="1800" b="0" i="0" dirty="0">
                <a:solidFill>
                  <a:schemeClr val="bg1"/>
                </a:solidFill>
                <a:effectLst/>
                <a:latin typeface="Montserrat" pitchFamily="2" charset="0"/>
                <a:ea typeface="Arimo" panose="020B0604020202020204" charset="0"/>
                <a:cs typeface="Arimo" panose="020B0604020202020204" charset="0"/>
              </a:rPr>
              <a:t>https://test.dat1208.tech/result.txt</a:t>
            </a:r>
          </a:p>
          <a:p>
            <a:pPr lvl="2">
              <a:buClr>
                <a:schemeClr val="bg1"/>
              </a:buClr>
            </a:pPr>
            <a:r>
              <a:rPr lang="en-US" sz="1800" dirty="0">
                <a:solidFill>
                  <a:schemeClr val="bg1"/>
                </a:solidFill>
                <a:latin typeface="Montserrat" pitchFamily="2" charset="0"/>
                <a:ea typeface="Arimo" panose="020B0604020202020204" charset="0"/>
                <a:cs typeface="Arimo" panose="020B0604020202020204" charset="0"/>
              </a:rPr>
              <a:t>API Attacker	</a:t>
            </a:r>
            <a:r>
              <a:rPr lang="en-US" sz="1800" b="0" i="0" dirty="0">
                <a:solidFill>
                  <a:schemeClr val="bg1"/>
                </a:solidFill>
                <a:effectLst/>
                <a:latin typeface="Montserrat" pitchFamily="2" charset="0"/>
                <a:ea typeface="Arimo" panose="020B0604020202020204" charset="0"/>
                <a:cs typeface="Arimo" panose="020B0604020202020204" charset="0"/>
              </a:rPr>
              <a:t>https://test.dat1208.tech/api.php?text=</a:t>
            </a:r>
          </a:p>
        </p:txBody>
      </p:sp>
    </p:spTree>
    <p:extLst>
      <p:ext uri="{BB962C8B-B14F-4D97-AF65-F5344CB8AC3E}">
        <p14:creationId xmlns:p14="http://schemas.microsoft.com/office/powerpoint/2010/main" val="19538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1041000" y="2815234"/>
            <a:ext cx="7062000" cy="7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Evaluation</a:t>
            </a:r>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4679" name="Google Shape;4679;p34"/>
          <p:cNvGrpSpPr/>
          <p:nvPr/>
        </p:nvGrpSpPr>
        <p:grpSpPr>
          <a:xfrm rot="1635329">
            <a:off x="5539743" y="523864"/>
            <a:ext cx="4245962" cy="325093"/>
            <a:chOff x="3910484" y="4364563"/>
            <a:chExt cx="4056908" cy="310658"/>
          </a:xfrm>
        </p:grpSpPr>
        <p:sp>
          <p:nvSpPr>
            <p:cNvPr id="4680" name="Google Shape;4680;p34"/>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4"/>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090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373636" y="415638"/>
            <a:ext cx="1940072" cy="512618"/>
          </a:xfrm>
          <a:prstGeom prst="rect">
            <a:avLst/>
          </a:prstGeom>
        </p:spPr>
        <p:txBody>
          <a:bodyPr spcFirstLastPara="1" wrap="square" lIns="91425" tIns="91425" rIns="91425" bIns="91425" anchor="ctr" anchorCtr="0">
            <a:noAutofit/>
          </a:bodyPr>
          <a:lstStyle/>
          <a:p>
            <a:pPr algn="l"/>
            <a:r>
              <a:rPr lang="en-US" sz="2000" dirty="0"/>
              <a:t>Evaluation</a:t>
            </a:r>
          </a:p>
        </p:txBody>
      </p:sp>
      <p:sp>
        <p:nvSpPr>
          <p:cNvPr id="3" name="TextBox 2">
            <a:extLst>
              <a:ext uri="{FF2B5EF4-FFF2-40B4-BE49-F238E27FC236}">
                <a16:creationId xmlns:a16="http://schemas.microsoft.com/office/drawing/2014/main" id="{D5C9BC44-5AD0-EDC5-CFE5-7C7808FAAE3B}"/>
              </a:ext>
            </a:extLst>
          </p:cNvPr>
          <p:cNvSpPr txBox="1"/>
          <p:nvPr/>
        </p:nvSpPr>
        <p:spPr>
          <a:xfrm>
            <a:off x="382731" y="802074"/>
            <a:ext cx="2637559"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lumMod val="95000"/>
                  </a:schemeClr>
                </a:solidFill>
                <a:latin typeface="Arimo" panose="020B0604020202020204" charset="0"/>
                <a:ea typeface="Arimo" panose="020B0604020202020204" charset="0"/>
                <a:cs typeface="Arimo" panose="020B0604020202020204" charset="0"/>
              </a:rPr>
              <a:t>Advantages, disadvantages</a:t>
            </a:r>
          </a:p>
        </p:txBody>
      </p:sp>
      <p:graphicFrame>
        <p:nvGraphicFramePr>
          <p:cNvPr id="5" name="Table 4">
            <a:extLst>
              <a:ext uri="{FF2B5EF4-FFF2-40B4-BE49-F238E27FC236}">
                <a16:creationId xmlns:a16="http://schemas.microsoft.com/office/drawing/2014/main" id="{F232BDC1-F6C9-622E-062F-31820294ECB0}"/>
              </a:ext>
            </a:extLst>
          </p:cNvPr>
          <p:cNvGraphicFramePr>
            <a:graphicFrameLocks noGrp="1"/>
          </p:cNvGraphicFramePr>
          <p:nvPr>
            <p:extLst>
              <p:ext uri="{D42A27DB-BD31-4B8C-83A1-F6EECF244321}">
                <p14:modId xmlns:p14="http://schemas.microsoft.com/office/powerpoint/2010/main" val="2017488983"/>
              </p:ext>
            </p:extLst>
          </p:nvPr>
        </p:nvGraphicFramePr>
        <p:xfrm>
          <a:off x="1343718" y="1239982"/>
          <a:ext cx="6788899" cy="3463856"/>
        </p:xfrm>
        <a:graphic>
          <a:graphicData uri="http://schemas.openxmlformats.org/drawingml/2006/table">
            <a:tbl>
              <a:tblPr>
                <a:tableStyleId>{3BDBCB55-2C28-4807-98FE-8737F7AE8EC4}</a:tableStyleId>
              </a:tblPr>
              <a:tblGrid>
                <a:gridCol w="3478908">
                  <a:extLst>
                    <a:ext uri="{9D8B030D-6E8A-4147-A177-3AD203B41FA5}">
                      <a16:colId xmlns:a16="http://schemas.microsoft.com/office/drawing/2014/main" val="2062255553"/>
                    </a:ext>
                  </a:extLst>
                </a:gridCol>
                <a:gridCol w="3309991">
                  <a:extLst>
                    <a:ext uri="{9D8B030D-6E8A-4147-A177-3AD203B41FA5}">
                      <a16:colId xmlns:a16="http://schemas.microsoft.com/office/drawing/2014/main" val="1772601030"/>
                    </a:ext>
                  </a:extLst>
                </a:gridCol>
              </a:tblGrid>
              <a:tr h="223088">
                <a:tc>
                  <a:txBody>
                    <a:bodyPr/>
                    <a:lstStyle/>
                    <a:p>
                      <a:pPr marL="0" marR="0">
                        <a:lnSpc>
                          <a:spcPct val="150000"/>
                        </a:lnSpc>
                        <a:spcBef>
                          <a:spcPts val="0"/>
                        </a:spcBef>
                        <a:spcAft>
                          <a:spcPts val="0"/>
                        </a:spcAft>
                      </a:pPr>
                      <a:r>
                        <a:rPr lang="en-US" sz="1100" b="1" kern="100" dirty="0" err="1">
                          <a:solidFill>
                            <a:schemeClr val="bg1">
                              <a:lumMod val="95000"/>
                            </a:schemeClr>
                          </a:solidFill>
                          <a:effectLst/>
                          <a:latin typeface="Montserrat" pitchFamily="2" charset="0"/>
                        </a:rPr>
                        <a:t>Điểm</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mạnh</a:t>
                      </a:r>
                      <a:r>
                        <a:rPr lang="en-US" sz="1100" b="1" kern="100" dirty="0">
                          <a:solidFill>
                            <a:schemeClr val="bg1">
                              <a:lumMod val="95000"/>
                            </a:schemeClr>
                          </a:solidFill>
                          <a:effectLst/>
                          <a:latin typeface="Montserrat" pitchFamily="2" charset="0"/>
                        </a:rPr>
                        <a:t> </a:t>
                      </a:r>
                      <a:endParaRPr lang="en-US" sz="1200" b="1"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endParaRPr>
                    </a:p>
                  </a:txBody>
                  <a:tcPr marL="56178" marR="56178" marT="0" marB="0"/>
                </a:tc>
                <a:tc>
                  <a:txBody>
                    <a:bodyPr/>
                    <a:lstStyle/>
                    <a:p>
                      <a:pPr marL="0" marR="0">
                        <a:lnSpc>
                          <a:spcPct val="150000"/>
                        </a:lnSpc>
                        <a:spcBef>
                          <a:spcPts val="0"/>
                        </a:spcBef>
                        <a:spcAft>
                          <a:spcPts val="0"/>
                        </a:spcAft>
                      </a:pPr>
                      <a:r>
                        <a:rPr lang="en-US" sz="1100" b="1" kern="100" dirty="0" err="1">
                          <a:solidFill>
                            <a:schemeClr val="bg1">
                              <a:lumMod val="95000"/>
                            </a:schemeClr>
                          </a:solidFill>
                          <a:effectLst/>
                          <a:latin typeface="Montserrat" pitchFamily="2" charset="0"/>
                        </a:rPr>
                        <a:t>Điểm</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yếu</a:t>
                      </a:r>
                      <a:r>
                        <a:rPr lang="en-US" sz="1100" b="1" kern="100" dirty="0">
                          <a:solidFill>
                            <a:schemeClr val="bg1">
                              <a:lumMod val="95000"/>
                            </a:schemeClr>
                          </a:solidFill>
                          <a:effectLst/>
                          <a:latin typeface="Montserrat" pitchFamily="2" charset="0"/>
                        </a:rPr>
                        <a:t> </a:t>
                      </a:r>
                      <a:endParaRPr lang="en-US" sz="1200" b="1"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endParaRPr>
                    </a:p>
                  </a:txBody>
                  <a:tcPr marL="56178" marR="56178" marT="0" marB="0"/>
                </a:tc>
                <a:extLst>
                  <a:ext uri="{0D108BD9-81ED-4DB2-BD59-A6C34878D82A}">
                    <a16:rowId xmlns:a16="http://schemas.microsoft.com/office/drawing/2014/main" val="782828024"/>
                  </a:ext>
                </a:extLst>
              </a:tr>
              <a:tr h="3240768">
                <a:tc>
                  <a:txBody>
                    <a:bodyPr/>
                    <a:lstStyle/>
                    <a:p>
                      <a:pPr marL="0" marR="0">
                        <a:lnSpc>
                          <a:spcPct val="150000"/>
                        </a:lnSpc>
                        <a:spcBef>
                          <a:spcPts val="0"/>
                        </a:spcBef>
                        <a:spcAft>
                          <a:spcPts val="0"/>
                        </a:spcAft>
                      </a:pPr>
                      <a:r>
                        <a:rPr lang="en-US" sz="1100" b="1" kern="100" dirty="0" err="1">
                          <a:solidFill>
                            <a:schemeClr val="bg1">
                              <a:lumMod val="95000"/>
                            </a:schemeClr>
                          </a:solidFill>
                          <a:effectLst/>
                          <a:latin typeface="Montserrat" pitchFamily="2" charset="0"/>
                        </a:rPr>
                        <a:t>Lọc</a:t>
                      </a:r>
                      <a:r>
                        <a:rPr lang="en-US" sz="1100" b="1" kern="100" dirty="0">
                          <a:solidFill>
                            <a:schemeClr val="bg1">
                              <a:lumMod val="95000"/>
                            </a:schemeClr>
                          </a:solidFill>
                          <a:effectLst/>
                          <a:latin typeface="Montserrat" pitchFamily="2" charset="0"/>
                        </a:rPr>
                        <a:t> HTML </a:t>
                      </a:r>
                      <a:r>
                        <a:rPr lang="en-US" sz="1100" b="1" kern="100" dirty="0" err="1">
                          <a:solidFill>
                            <a:schemeClr val="bg1">
                              <a:lumMod val="95000"/>
                            </a:schemeClr>
                          </a:solidFill>
                          <a:effectLst/>
                          <a:latin typeface="Montserrat" pitchFamily="2" charset="0"/>
                        </a:rPr>
                        <a:t>hiệu</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quả</a:t>
                      </a:r>
                      <a:r>
                        <a:rPr lang="en-US" sz="1100" b="1" kern="100" dirty="0">
                          <a:solidFill>
                            <a:schemeClr val="bg1">
                              <a:lumMod val="95000"/>
                            </a:schemeClr>
                          </a:solidFill>
                          <a:effectLst/>
                          <a:latin typeface="Montserrat" pitchFamily="2" charset="0"/>
                        </a:rPr>
                        <a:t>: </a:t>
                      </a:r>
                      <a:r>
                        <a:rPr lang="en-US" sz="1100" kern="100" dirty="0">
                          <a:solidFill>
                            <a:schemeClr val="bg1">
                              <a:lumMod val="95000"/>
                            </a:schemeClr>
                          </a:solidFill>
                          <a:effectLst/>
                          <a:latin typeface="Montserrat" pitchFamily="2" charset="0"/>
                        </a:rPr>
                        <a:t>HTML Purifier </a:t>
                      </a:r>
                      <a:r>
                        <a:rPr lang="en-US" sz="1100" kern="100" dirty="0" err="1">
                          <a:solidFill>
                            <a:schemeClr val="bg1">
                              <a:lumMod val="95000"/>
                            </a:schemeClr>
                          </a:solidFill>
                          <a:effectLst/>
                          <a:latin typeface="Montserrat" pitchFamily="2" charset="0"/>
                        </a:rPr>
                        <a:t>thực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hiện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việc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lọc</a:t>
                      </a:r>
                      <a:r>
                        <a:rPr lang="en-US" sz="1100" kern="100" dirty="0">
                          <a:solidFill>
                            <a:schemeClr val="bg1">
                              <a:lumMod val="95000"/>
                            </a:schemeClr>
                          </a:solidFill>
                          <a:effectLst/>
                          <a:latin typeface="Montserrat" pitchFamily="2" charset="0"/>
                        </a:rPr>
                        <a:t> HTML </a:t>
                      </a:r>
                      <a:r>
                        <a:rPr lang="en-US" sz="1100" kern="100" dirty="0" err="1">
                          <a:solidFill>
                            <a:schemeClr val="bg1">
                              <a:lumMod val="95000"/>
                            </a:schemeClr>
                          </a:solidFill>
                          <a:effectLst/>
                          <a:latin typeface="Montserrat" pitchFamily="2" charset="0"/>
                        </a:rPr>
                        <a:t>một</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cách</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hiệu</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quả</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ngăn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chặn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các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đoạn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mã</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độc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hại</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và</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giữ</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cho</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nội</a:t>
                      </a:r>
                      <a:r>
                        <a:rPr lang="en-US" sz="1100" kern="100" dirty="0">
                          <a:solidFill>
                            <a:schemeClr val="bg1">
                              <a:lumMod val="95000"/>
                            </a:schemeClr>
                          </a:solidFill>
                          <a:effectLst/>
                          <a:latin typeface="Montserrat" pitchFamily="2" charset="0"/>
                        </a:rPr>
                        <a:t> dung </a:t>
                      </a:r>
                      <a:r>
                        <a:rPr lang="en-US" sz="1100" kern="100" dirty="0" err="1">
                          <a:solidFill>
                            <a:schemeClr val="bg1">
                              <a:lumMod val="95000"/>
                            </a:schemeClr>
                          </a:solidFill>
                          <a:effectLst/>
                          <a:latin typeface="Montserrat" pitchFamily="2" charset="0"/>
                        </a:rPr>
                        <a:t>trang</a:t>
                      </a:r>
                      <a:r>
                        <a:rPr lang="en-US" sz="1100" kern="100" dirty="0">
                          <a:solidFill>
                            <a:schemeClr val="bg1">
                              <a:lumMod val="95000"/>
                            </a:schemeClr>
                          </a:solidFill>
                          <a:effectLst/>
                          <a:latin typeface="Montserrat" pitchFamily="2" charset="0"/>
                        </a:rPr>
                        <a:t> web an </a:t>
                      </a:r>
                      <a:r>
                        <a:rPr lang="en-US" sz="1100" kern="100" dirty="0" err="1">
                          <a:solidFill>
                            <a:schemeClr val="bg1">
                              <a:lumMod val="95000"/>
                            </a:schemeClr>
                          </a:solidFill>
                          <a:effectLst/>
                          <a:latin typeface="Montserrat" pitchFamily="2" charset="0"/>
                        </a:rPr>
                        <a:t>toàn</a:t>
                      </a:r>
                      <a:r>
                        <a:rPr lang="en-US" sz="1100" kern="100" dirty="0">
                          <a:solidFill>
                            <a:schemeClr val="bg1">
                              <a:lumMod val="95000"/>
                            </a:schemeClr>
                          </a:solidFill>
                          <a:effectLst/>
                          <a:latin typeface="Montserrat" pitchFamily="2" charset="0"/>
                        </a:rPr>
                        <a:t>.</a:t>
                      </a:r>
                      <a:endParaRPr lang="en-US" sz="1200"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100" b="1" kern="100" dirty="0" err="1">
                          <a:solidFill>
                            <a:schemeClr val="bg1">
                              <a:lumMod val="95000"/>
                            </a:schemeClr>
                          </a:solidFill>
                          <a:effectLst/>
                          <a:latin typeface="Montserrat" pitchFamily="2" charset="0"/>
                        </a:rPr>
                        <a:t>Tích</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hợp</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linh</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hoạt</a:t>
                      </a:r>
                      <a:r>
                        <a:rPr lang="en-US" sz="1100" b="1"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Công</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cụ</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này</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có</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khả</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năng</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tích</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hợp</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linh</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hoạt</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vào</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ứng</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dụng</a:t>
                      </a:r>
                      <a:r>
                        <a:rPr lang="en-US" sz="1100" kern="100" dirty="0">
                          <a:solidFill>
                            <a:schemeClr val="bg1">
                              <a:lumMod val="95000"/>
                            </a:schemeClr>
                          </a:solidFill>
                          <a:effectLst/>
                          <a:latin typeface="Montserrat" pitchFamily="2" charset="0"/>
                        </a:rPr>
                        <a:t> web PHP, </a:t>
                      </a:r>
                      <a:r>
                        <a:rPr lang="en-US" sz="1100" kern="100" dirty="0" err="1">
                          <a:solidFill>
                            <a:schemeClr val="bg1">
                              <a:lumMod val="95000"/>
                            </a:schemeClr>
                          </a:solidFill>
                          <a:effectLst/>
                          <a:latin typeface="Montserrat" pitchFamily="2" charset="0"/>
                        </a:rPr>
                        <a:t>với</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khả</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năng</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tùy</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chỉnh</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quy</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tắc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lọc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theo</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nhu</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cầu</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cụ</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thể</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của</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ứng</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dụng</a:t>
                      </a:r>
                      <a:endParaRPr lang="en-US" sz="1100" kern="100" dirty="0">
                        <a:solidFill>
                          <a:schemeClr val="bg1">
                            <a:lumMod val="95000"/>
                          </a:schemeClr>
                        </a:solidFill>
                        <a:effectLst/>
                        <a:latin typeface="Montserrat" pitchFamily="2" charset="0"/>
                      </a:endParaRPr>
                    </a:p>
                    <a:p>
                      <a:pPr marL="0" marR="0">
                        <a:lnSpc>
                          <a:spcPct val="150000"/>
                        </a:lnSpc>
                        <a:spcBef>
                          <a:spcPts val="0"/>
                        </a:spcBef>
                        <a:spcAft>
                          <a:spcPts val="0"/>
                        </a:spcAft>
                      </a:pPr>
                      <a:r>
                        <a:rPr lang="en-US" sz="1100" b="1" kern="100" dirty="0" err="1">
                          <a:solidFill>
                            <a:schemeClr val="bg1">
                              <a:lumMod val="95000"/>
                            </a:schemeClr>
                          </a:solidFill>
                          <a:effectLst/>
                          <a:latin typeface="Montserrat" pitchFamily="2" charset="0"/>
                        </a:rPr>
                        <a:t>Bảo</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vệ</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tính</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nguyên</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vẹn</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dữ</a:t>
                      </a:r>
                      <a:r>
                        <a:rPr lang="en-US" sz="1100" b="1" kern="100" dirty="0">
                          <a:solidFill>
                            <a:schemeClr val="bg1">
                              <a:lumMod val="95000"/>
                            </a:schemeClr>
                          </a:solidFill>
                          <a:effectLst/>
                          <a:latin typeface="Montserrat" pitchFamily="2" charset="0"/>
                        </a:rPr>
                        <a:t> </a:t>
                      </a:r>
                      <a:r>
                        <a:rPr lang="en-US" sz="1100" b="1" kern="100" dirty="0" err="1">
                          <a:solidFill>
                            <a:schemeClr val="bg1">
                              <a:lumMod val="95000"/>
                            </a:schemeClr>
                          </a:solidFill>
                          <a:effectLst/>
                          <a:latin typeface="Montserrat" pitchFamily="2" charset="0"/>
                        </a:rPr>
                        <a:t>liệu</a:t>
                      </a:r>
                      <a:r>
                        <a:rPr lang="en-US" sz="1100" b="1"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Giữ</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cho</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tính</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nguyên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vẹn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của</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dữ</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liệu</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bằng</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cách</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loại</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bỏ</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hoặc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sửa</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chữa</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các</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đoạn</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mã</a:t>
                      </a:r>
                      <a:r>
                        <a:rPr lang="en-US" sz="1100" kern="100" dirty="0">
                          <a:solidFill>
                            <a:schemeClr val="bg1">
                              <a:lumMod val="95000"/>
                            </a:schemeClr>
                          </a:solidFill>
                          <a:effectLst/>
                          <a:latin typeface="Montserrat" pitchFamily="2" charset="0"/>
                        </a:rPr>
                        <a:t> HTML </a:t>
                      </a:r>
                      <a:r>
                        <a:rPr lang="en-US" sz="1100" kern="100" dirty="0" err="1">
                          <a:solidFill>
                            <a:schemeClr val="bg1">
                              <a:lumMod val="95000"/>
                            </a:schemeClr>
                          </a:solidFill>
                          <a:effectLst/>
                          <a:latin typeface="Montserrat" pitchFamily="2" charset="0"/>
                        </a:rPr>
                        <a:t>nguy</a:t>
                      </a:r>
                      <a:r>
                        <a:rPr lang="en-US" sz="1100" kern="100" dirty="0">
                          <a:solidFill>
                            <a:schemeClr val="bg1">
                              <a:lumMod val="95000"/>
                            </a:schemeClr>
                          </a:solidFill>
                          <a:effectLst/>
                          <a:latin typeface="Montserrat" pitchFamily="2" charset="0"/>
                        </a:rPr>
                        <a:t> </a:t>
                      </a:r>
                      <a:r>
                        <a:rPr lang="en-US" sz="1100" kern="100" dirty="0" err="1">
                          <a:solidFill>
                            <a:schemeClr val="bg1">
                              <a:lumMod val="95000"/>
                            </a:schemeClr>
                          </a:solidFill>
                          <a:effectLst/>
                          <a:latin typeface="Montserrat" pitchFamily="2" charset="0"/>
                        </a:rPr>
                        <a:t>hiểm</a:t>
                      </a:r>
                      <a:endParaRPr lang="en-US" sz="1100" kern="100" dirty="0">
                        <a:solidFill>
                          <a:schemeClr val="bg1">
                            <a:lumMod val="95000"/>
                          </a:schemeClr>
                        </a:solidFill>
                        <a:effectLst/>
                        <a:latin typeface="Montserrat" pitchFamily="2" charset="0"/>
                      </a:endParaRPr>
                    </a:p>
                  </a:txBody>
                  <a:tcPr marL="56178" marR="56178" marT="0" marB="0"/>
                </a:tc>
                <a:tc>
                  <a:txBody>
                    <a:bodyPr/>
                    <a:lstStyle/>
                    <a:p>
                      <a:pPr marL="0" marR="0">
                        <a:lnSpc>
                          <a:spcPct val="150000"/>
                        </a:lnSpc>
                        <a:spcBef>
                          <a:spcPts val="0"/>
                        </a:spcBef>
                        <a:spcAft>
                          <a:spcPts val="0"/>
                        </a:spcAft>
                      </a:pPr>
                      <a:r>
                        <a:rPr lang="vi-VN" sz="1100" b="1" kern="100" dirty="0">
                          <a:solidFill>
                            <a:schemeClr val="bg1">
                              <a:lumMod val="95000"/>
                            </a:schemeClr>
                          </a:solidFill>
                          <a:effectLst/>
                          <a:latin typeface="Montserrat" pitchFamily="2" charset="0"/>
                        </a:rPr>
                        <a:t>Hiệu suất: </a:t>
                      </a:r>
                      <a:r>
                        <a:rPr lang="vi-VN" sz="1100" kern="100" dirty="0">
                          <a:solidFill>
                            <a:schemeClr val="bg1">
                              <a:lumMod val="95000"/>
                            </a:schemeClr>
                          </a:solidFill>
                          <a:effectLst/>
                          <a:latin typeface="Montserrat" pitchFamily="2" charset="0"/>
                        </a:rPr>
                        <a:t>Việc lọc và kiểm tra HTML có thể gây ảnh hưởng đến hiệu suất của ứng dụng, đặc biệt là đối với các ứng dụng có lượng truy cập lớn</a:t>
                      </a:r>
                      <a:endParaRPr lang="en-US" sz="1100" kern="100" dirty="0">
                        <a:solidFill>
                          <a:schemeClr val="bg1">
                            <a:lumMod val="95000"/>
                          </a:schemeClr>
                        </a:solidFill>
                        <a:effectLst/>
                        <a:latin typeface="Montserrat" pitchFamily="2" charset="0"/>
                      </a:endParaRPr>
                    </a:p>
                    <a:p>
                      <a:pPr marL="0" marR="0">
                        <a:lnSpc>
                          <a:spcPct val="150000"/>
                        </a:lnSpc>
                        <a:spcBef>
                          <a:spcPts val="0"/>
                        </a:spcBef>
                        <a:spcAft>
                          <a:spcPts val="0"/>
                        </a:spcAft>
                      </a:pPr>
                      <a:r>
                        <a:rPr lang="vi-VN" sz="1100" b="1"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rPr>
                        <a:t>Tùy chỉnh phức tạp: </a:t>
                      </a:r>
                      <a:r>
                        <a:rPr lang="vi-VN" sz="1100"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rPr>
                        <a:t>Trong số các tính năng và tùy chọn linh hoạt, việc tùy chỉnh HTML Purifier có thể trở nên phức tạp đối với những người không quen thuộc với nó</a:t>
                      </a:r>
                      <a:endParaRPr lang="en-US" sz="1100"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vi-VN" sz="1100" b="1"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rPr>
                        <a:t>Khả năng chặn quá mức: </a:t>
                      </a:r>
                      <a:r>
                        <a:rPr lang="vi-VN" sz="1100"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rPr>
                        <a:t>Có thể xảy ra trường hợp công cụ chặn những thứ không cần thiết, gây ra sự bất tiện cho người sử dụng chính của ứng dụng.</a:t>
                      </a:r>
                      <a:endParaRPr lang="en-US" sz="1100" kern="100" dirty="0">
                        <a:solidFill>
                          <a:schemeClr val="bg1">
                            <a:lumMod val="95000"/>
                          </a:schemeClr>
                        </a:solidFill>
                        <a:effectLst/>
                        <a:latin typeface="Montserrat" pitchFamily="2" charset="0"/>
                        <a:ea typeface="Calibri" panose="020F0502020204030204" pitchFamily="34" charset="0"/>
                        <a:cs typeface="Times New Roman" panose="02020603050405020304" pitchFamily="18" charset="0"/>
                      </a:endParaRPr>
                    </a:p>
                  </a:txBody>
                  <a:tcPr marL="56178" marR="56178" marT="0" marB="0"/>
                </a:tc>
                <a:extLst>
                  <a:ext uri="{0D108BD9-81ED-4DB2-BD59-A6C34878D82A}">
                    <a16:rowId xmlns:a16="http://schemas.microsoft.com/office/drawing/2014/main" val="2068999931"/>
                  </a:ext>
                </a:extLst>
              </a:tr>
            </a:tbl>
          </a:graphicData>
        </a:graphic>
      </p:graphicFrame>
    </p:spTree>
    <p:extLst>
      <p:ext uri="{BB962C8B-B14F-4D97-AF65-F5344CB8AC3E}">
        <p14:creationId xmlns:p14="http://schemas.microsoft.com/office/powerpoint/2010/main" val="2827543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2" name="Google Shape;4672;p34"/>
          <p:cNvSpPr txBox="1">
            <a:spLocks noGrp="1"/>
          </p:cNvSpPr>
          <p:nvPr>
            <p:ph type="title"/>
          </p:nvPr>
        </p:nvSpPr>
        <p:spPr>
          <a:xfrm>
            <a:off x="1117199" y="2184853"/>
            <a:ext cx="7062000" cy="731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Thanks</a:t>
            </a:r>
          </a:p>
        </p:txBody>
      </p:sp>
      <p:grpSp>
        <p:nvGrpSpPr>
          <p:cNvPr id="4679" name="Google Shape;4679;p34"/>
          <p:cNvGrpSpPr/>
          <p:nvPr/>
        </p:nvGrpSpPr>
        <p:grpSpPr>
          <a:xfrm rot="1635329">
            <a:off x="5539743" y="523864"/>
            <a:ext cx="4245962" cy="325093"/>
            <a:chOff x="3910484" y="4364563"/>
            <a:chExt cx="4056908" cy="310658"/>
          </a:xfrm>
        </p:grpSpPr>
        <p:sp>
          <p:nvSpPr>
            <p:cNvPr id="4680" name="Google Shape;4680;p34"/>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4"/>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5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1"/>
        <p:cNvGrpSpPr/>
        <p:nvPr/>
      </p:nvGrpSpPr>
      <p:grpSpPr>
        <a:xfrm>
          <a:off x="0" y="0"/>
          <a:ext cx="0" cy="0"/>
          <a:chOff x="0" y="0"/>
          <a:chExt cx="0" cy="0"/>
        </a:xfrm>
      </p:grpSpPr>
      <p:sp>
        <p:nvSpPr>
          <p:cNvPr id="4642" name="Google Shape;4642;p33"/>
          <p:cNvSpPr/>
          <p:nvPr/>
        </p:nvSpPr>
        <p:spPr>
          <a:xfrm rot="-3136296">
            <a:off x="4487937" y="32577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3"/>
          <p:cNvSpPr/>
          <p:nvPr/>
        </p:nvSpPr>
        <p:spPr>
          <a:xfrm rot="-3136296">
            <a:off x="612962" y="32577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3"/>
          <p:cNvSpPr/>
          <p:nvPr/>
        </p:nvSpPr>
        <p:spPr>
          <a:xfrm rot="-3136296">
            <a:off x="4487937" y="17268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3"/>
          <p:cNvSpPr/>
          <p:nvPr/>
        </p:nvSpPr>
        <p:spPr>
          <a:xfrm rot="-3136296">
            <a:off x="612937" y="1726813"/>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HTML Purifier</a:t>
            </a:r>
          </a:p>
        </p:txBody>
      </p:sp>
      <p:sp>
        <p:nvSpPr>
          <p:cNvPr id="4648" name="Google Shape;4648;p33"/>
          <p:cNvSpPr txBox="1">
            <a:spLocks noGrp="1"/>
          </p:cNvSpPr>
          <p:nvPr>
            <p:ph type="title"/>
          </p:nvPr>
        </p:nvSpPr>
        <p:spPr>
          <a:xfrm>
            <a:off x="1543112" y="1537464"/>
            <a:ext cx="2994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Introduce</a:t>
            </a:r>
            <a:endParaRPr dirty="0"/>
          </a:p>
        </p:txBody>
      </p:sp>
      <p:sp>
        <p:nvSpPr>
          <p:cNvPr id="4649" name="Google Shape;4649;p33"/>
          <p:cNvSpPr txBox="1">
            <a:spLocks noGrp="1"/>
          </p:cNvSpPr>
          <p:nvPr>
            <p:ph type="subTitle" idx="1"/>
          </p:nvPr>
        </p:nvSpPr>
        <p:spPr>
          <a:xfrm>
            <a:off x="1543137" y="1903603"/>
            <a:ext cx="2994900" cy="5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XSS</a:t>
            </a:r>
          </a:p>
          <a:p>
            <a:pPr marL="0" lvl="0" indent="0" algn="l" rtl="0">
              <a:spcBef>
                <a:spcPts val="0"/>
              </a:spcBef>
              <a:spcAft>
                <a:spcPts val="0"/>
              </a:spcAft>
              <a:buNone/>
            </a:pPr>
            <a:r>
              <a:rPr lang="en" dirty="0"/>
              <a:t>HTML Purifier</a:t>
            </a:r>
          </a:p>
        </p:txBody>
      </p:sp>
      <p:sp>
        <p:nvSpPr>
          <p:cNvPr id="4650" name="Google Shape;4650;p33"/>
          <p:cNvSpPr txBox="1">
            <a:spLocks noGrp="1"/>
          </p:cNvSpPr>
          <p:nvPr>
            <p:ph type="title" idx="2"/>
          </p:nvPr>
        </p:nvSpPr>
        <p:spPr>
          <a:xfrm flipH="1">
            <a:off x="5414943" y="1537468"/>
            <a:ext cx="2994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Proposed method</a:t>
            </a:r>
            <a:endParaRPr dirty="0"/>
          </a:p>
        </p:txBody>
      </p:sp>
      <p:sp>
        <p:nvSpPr>
          <p:cNvPr id="4651" name="Google Shape;4651;p33"/>
          <p:cNvSpPr txBox="1">
            <a:spLocks noGrp="1"/>
          </p:cNvSpPr>
          <p:nvPr>
            <p:ph type="title" idx="7"/>
          </p:nvPr>
        </p:nvSpPr>
        <p:spPr>
          <a:xfrm>
            <a:off x="1543137" y="3070574"/>
            <a:ext cx="2994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Deployment</a:t>
            </a:r>
            <a:endParaRPr dirty="0"/>
          </a:p>
        </p:txBody>
      </p:sp>
      <p:sp>
        <p:nvSpPr>
          <p:cNvPr id="4653" name="Google Shape;4653;p33"/>
          <p:cNvSpPr txBox="1">
            <a:spLocks noGrp="1"/>
          </p:cNvSpPr>
          <p:nvPr>
            <p:ph type="title" idx="9"/>
          </p:nvPr>
        </p:nvSpPr>
        <p:spPr>
          <a:xfrm flipH="1">
            <a:off x="5414943" y="3070574"/>
            <a:ext cx="2994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Evaluation</a:t>
            </a:r>
          </a:p>
        </p:txBody>
      </p:sp>
      <p:sp>
        <p:nvSpPr>
          <p:cNvPr id="4654" name="Google Shape;4654;p33"/>
          <p:cNvSpPr txBox="1">
            <a:spLocks noGrp="1"/>
          </p:cNvSpPr>
          <p:nvPr>
            <p:ph type="subTitle" idx="13"/>
          </p:nvPr>
        </p:nvSpPr>
        <p:spPr>
          <a:xfrm flipH="1">
            <a:off x="5414943" y="3437951"/>
            <a:ext cx="2994600" cy="2693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Advantages, disadvantages</a:t>
            </a:r>
            <a:endParaRPr dirty="0"/>
          </a:p>
        </p:txBody>
      </p:sp>
      <p:sp>
        <p:nvSpPr>
          <p:cNvPr id="4655" name="Google Shape;4655;p33"/>
          <p:cNvSpPr txBox="1">
            <a:spLocks noGrp="1"/>
          </p:cNvSpPr>
          <p:nvPr>
            <p:ph type="title" idx="4"/>
          </p:nvPr>
        </p:nvSpPr>
        <p:spPr>
          <a:xfrm>
            <a:off x="734157" y="1781598"/>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656" name="Google Shape;4656;p33"/>
          <p:cNvSpPr txBox="1">
            <a:spLocks noGrp="1"/>
          </p:cNvSpPr>
          <p:nvPr>
            <p:ph type="title" idx="14"/>
          </p:nvPr>
        </p:nvSpPr>
        <p:spPr>
          <a:xfrm>
            <a:off x="735745" y="3344247"/>
            <a:ext cx="734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4657" name="Google Shape;4657;p33"/>
          <p:cNvSpPr txBox="1">
            <a:spLocks noGrp="1"/>
          </p:cNvSpPr>
          <p:nvPr>
            <p:ph type="title" idx="5"/>
          </p:nvPr>
        </p:nvSpPr>
        <p:spPr>
          <a:xfrm flipH="1">
            <a:off x="4609132" y="1781598"/>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4658" name="Google Shape;4658;p33"/>
          <p:cNvSpPr txBox="1">
            <a:spLocks noGrp="1"/>
          </p:cNvSpPr>
          <p:nvPr>
            <p:ph type="title" idx="15"/>
          </p:nvPr>
        </p:nvSpPr>
        <p:spPr>
          <a:xfrm flipH="1">
            <a:off x="4610719" y="3342841"/>
            <a:ext cx="734700" cy="3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0"/>
        <p:cNvGrpSpPr/>
        <p:nvPr/>
      </p:nvGrpSpPr>
      <p:grpSpPr>
        <a:xfrm>
          <a:off x="0" y="0"/>
          <a:ext cx="0" cy="0"/>
          <a:chOff x="0" y="0"/>
          <a:chExt cx="0" cy="0"/>
        </a:xfrm>
      </p:grpSpPr>
      <p:sp>
        <p:nvSpPr>
          <p:cNvPr id="4671" name="Google Shape;4671;p34"/>
          <p:cNvSpPr/>
          <p:nvPr/>
        </p:nvSpPr>
        <p:spPr>
          <a:xfrm rot="-3135878">
            <a:off x="3805353" y="1521749"/>
            <a:ext cx="1533295" cy="841111"/>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4"/>
          <p:cNvSpPr txBox="1">
            <a:spLocks noGrp="1"/>
          </p:cNvSpPr>
          <p:nvPr>
            <p:ph type="title"/>
          </p:nvPr>
        </p:nvSpPr>
        <p:spPr>
          <a:xfrm>
            <a:off x="1041000" y="2815234"/>
            <a:ext cx="7062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Introduce</a:t>
            </a:r>
            <a:endParaRPr dirty="0"/>
          </a:p>
        </p:txBody>
      </p:sp>
      <p:sp>
        <p:nvSpPr>
          <p:cNvPr id="4673" name="Google Shape;4673;p34"/>
          <p:cNvSpPr txBox="1">
            <a:spLocks noGrp="1"/>
          </p:cNvSpPr>
          <p:nvPr>
            <p:ph type="title" idx="2"/>
          </p:nvPr>
        </p:nvSpPr>
        <p:spPr>
          <a:xfrm>
            <a:off x="4114800" y="1596854"/>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grpSp>
        <p:nvGrpSpPr>
          <p:cNvPr id="4679" name="Google Shape;4679;p34"/>
          <p:cNvGrpSpPr/>
          <p:nvPr/>
        </p:nvGrpSpPr>
        <p:grpSpPr>
          <a:xfrm rot="1635329">
            <a:off x="5539743" y="523864"/>
            <a:ext cx="4245962" cy="325093"/>
            <a:chOff x="3910484" y="4364563"/>
            <a:chExt cx="4056908" cy="310658"/>
          </a:xfrm>
        </p:grpSpPr>
        <p:sp>
          <p:nvSpPr>
            <p:cNvPr id="4680" name="Google Shape;4680;p34"/>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4"/>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39"/>
          <p:cNvSpPr txBox="1">
            <a:spLocks noGrp="1"/>
          </p:cNvSpPr>
          <p:nvPr>
            <p:ph type="title"/>
          </p:nvPr>
        </p:nvSpPr>
        <p:spPr>
          <a:xfrm>
            <a:off x="998550" y="1772750"/>
            <a:ext cx="7146900" cy="13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800,000</a:t>
            </a:r>
            <a:endParaRPr sz="8000" dirty="0"/>
          </a:p>
        </p:txBody>
      </p:sp>
      <p:sp>
        <p:nvSpPr>
          <p:cNvPr id="4781" name="Google Shape;4781;p39"/>
          <p:cNvSpPr txBox="1">
            <a:spLocks noGrp="1"/>
          </p:cNvSpPr>
          <p:nvPr>
            <p:ph type="subTitle" idx="1"/>
          </p:nvPr>
        </p:nvSpPr>
        <p:spPr>
          <a:xfrm>
            <a:off x="2333100" y="3108950"/>
            <a:ext cx="4477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Number of cyber attacks per year</a:t>
            </a:r>
          </a:p>
        </p:txBody>
      </p:sp>
      <p:grpSp>
        <p:nvGrpSpPr>
          <p:cNvPr id="4782" name="Google Shape;4782;p39"/>
          <p:cNvGrpSpPr/>
          <p:nvPr/>
        </p:nvGrpSpPr>
        <p:grpSpPr>
          <a:xfrm rot="-1635329" flipH="1">
            <a:off x="5494468" y="4313964"/>
            <a:ext cx="4245962" cy="325093"/>
            <a:chOff x="3910484" y="4364563"/>
            <a:chExt cx="4056908" cy="310658"/>
          </a:xfrm>
        </p:grpSpPr>
        <p:sp>
          <p:nvSpPr>
            <p:cNvPr id="4783" name="Google Shape;4783;p39"/>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9"/>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6" name="Google Shape;4786;p39"/>
          <p:cNvGrpSpPr/>
          <p:nvPr/>
        </p:nvGrpSpPr>
        <p:grpSpPr>
          <a:xfrm rot="-1635329" flipH="1">
            <a:off x="-641704" y="523864"/>
            <a:ext cx="4245962" cy="325093"/>
            <a:chOff x="3910484" y="4364563"/>
            <a:chExt cx="4056908" cy="310658"/>
          </a:xfrm>
        </p:grpSpPr>
        <p:sp>
          <p:nvSpPr>
            <p:cNvPr id="4787" name="Google Shape;4787;p39"/>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9"/>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687;p35">
            <a:extLst>
              <a:ext uri="{FF2B5EF4-FFF2-40B4-BE49-F238E27FC236}">
                <a16:creationId xmlns:a16="http://schemas.microsoft.com/office/drawing/2014/main" id="{F91EF253-B857-BF7A-8007-F20AA9BBD63D}"/>
              </a:ext>
            </a:extLst>
          </p:cNvPr>
          <p:cNvSpPr txBox="1">
            <a:spLocks/>
          </p:cNvSpPr>
          <p:nvPr/>
        </p:nvSpPr>
        <p:spPr>
          <a:xfrm>
            <a:off x="1586795" y="693200"/>
            <a:ext cx="5970409" cy="82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9600"/>
              <a:buFont typeface="Days One"/>
              <a:buNone/>
              <a:defRPr sz="10000" b="0" i="0" u="none" strike="noStrike" cap="none">
                <a:solidFill>
                  <a:schemeClr val="lt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9pPr>
          </a:lstStyle>
          <a:p>
            <a:r>
              <a:rPr lang="en-US" sz="2400" dirty="0"/>
              <a:t>Top Cybersecurity Statistics 2024 </a:t>
            </a:r>
          </a:p>
          <a:p>
            <a:r>
              <a:rPr lang="en-US" sz="2400" dirty="0"/>
              <a:t>Astra Security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39"/>
          <p:cNvSpPr txBox="1">
            <a:spLocks noGrp="1"/>
          </p:cNvSpPr>
          <p:nvPr>
            <p:ph type="title"/>
          </p:nvPr>
        </p:nvSpPr>
        <p:spPr>
          <a:xfrm>
            <a:off x="998549" y="1803149"/>
            <a:ext cx="7146900" cy="13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t>39sec</a:t>
            </a:r>
          </a:p>
        </p:txBody>
      </p:sp>
      <p:sp>
        <p:nvSpPr>
          <p:cNvPr id="4781" name="Google Shape;4781;p39"/>
          <p:cNvSpPr txBox="1">
            <a:spLocks noGrp="1"/>
          </p:cNvSpPr>
          <p:nvPr>
            <p:ph type="subTitle" idx="1"/>
          </p:nvPr>
        </p:nvSpPr>
        <p:spPr>
          <a:xfrm>
            <a:off x="2333100" y="3108950"/>
            <a:ext cx="4477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Every 39 seconds there is a hacker attack.</a:t>
            </a:r>
          </a:p>
        </p:txBody>
      </p:sp>
      <p:grpSp>
        <p:nvGrpSpPr>
          <p:cNvPr id="4782" name="Google Shape;4782;p39"/>
          <p:cNvGrpSpPr/>
          <p:nvPr/>
        </p:nvGrpSpPr>
        <p:grpSpPr>
          <a:xfrm rot="-1635329" flipH="1">
            <a:off x="5494468" y="4313964"/>
            <a:ext cx="4245962" cy="325093"/>
            <a:chOff x="3910484" y="4364563"/>
            <a:chExt cx="4056908" cy="310658"/>
          </a:xfrm>
        </p:grpSpPr>
        <p:sp>
          <p:nvSpPr>
            <p:cNvPr id="4783" name="Google Shape;4783;p39"/>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9"/>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6" name="Google Shape;4786;p39"/>
          <p:cNvGrpSpPr/>
          <p:nvPr/>
        </p:nvGrpSpPr>
        <p:grpSpPr>
          <a:xfrm rot="-1635329" flipH="1">
            <a:off x="-641704" y="523864"/>
            <a:ext cx="4245962" cy="325093"/>
            <a:chOff x="3910484" y="4364563"/>
            <a:chExt cx="4056908" cy="310658"/>
          </a:xfrm>
        </p:grpSpPr>
        <p:sp>
          <p:nvSpPr>
            <p:cNvPr id="4787" name="Google Shape;4787;p39"/>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9"/>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687;p35">
            <a:extLst>
              <a:ext uri="{FF2B5EF4-FFF2-40B4-BE49-F238E27FC236}">
                <a16:creationId xmlns:a16="http://schemas.microsoft.com/office/drawing/2014/main" id="{8ABEA57D-2706-C059-3F03-91D023E5FC25}"/>
              </a:ext>
            </a:extLst>
          </p:cNvPr>
          <p:cNvSpPr txBox="1">
            <a:spLocks/>
          </p:cNvSpPr>
          <p:nvPr/>
        </p:nvSpPr>
        <p:spPr>
          <a:xfrm>
            <a:off x="1586795" y="693200"/>
            <a:ext cx="5970409" cy="82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9600"/>
              <a:buFont typeface="Days One"/>
              <a:buNone/>
              <a:defRPr sz="10000" b="0" i="0" u="none" strike="noStrike" cap="none">
                <a:solidFill>
                  <a:schemeClr val="lt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9pPr>
          </a:lstStyle>
          <a:p>
            <a:r>
              <a:rPr lang="en-US" sz="2400" dirty="0"/>
              <a:t>Top Cybersecurity Statistics 2024 </a:t>
            </a:r>
          </a:p>
          <a:p>
            <a:r>
              <a:rPr lang="en-US" sz="2400" dirty="0"/>
              <a:t>Astra Security</a:t>
            </a:r>
          </a:p>
        </p:txBody>
      </p:sp>
    </p:spTree>
    <p:extLst>
      <p:ext uri="{BB962C8B-B14F-4D97-AF65-F5344CB8AC3E}">
        <p14:creationId xmlns:p14="http://schemas.microsoft.com/office/powerpoint/2010/main" val="413044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79"/>
        <p:cNvGrpSpPr/>
        <p:nvPr/>
      </p:nvGrpSpPr>
      <p:grpSpPr>
        <a:xfrm>
          <a:off x="0" y="0"/>
          <a:ext cx="0" cy="0"/>
          <a:chOff x="0" y="0"/>
          <a:chExt cx="0" cy="0"/>
        </a:xfrm>
      </p:grpSpPr>
      <p:sp>
        <p:nvSpPr>
          <p:cNvPr id="4780" name="Google Shape;4780;p39"/>
          <p:cNvSpPr txBox="1">
            <a:spLocks noGrp="1"/>
          </p:cNvSpPr>
          <p:nvPr>
            <p:ph type="title"/>
          </p:nvPr>
        </p:nvSpPr>
        <p:spPr>
          <a:xfrm>
            <a:off x="998549" y="1803149"/>
            <a:ext cx="7146900" cy="13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t>4.1 mil</a:t>
            </a:r>
          </a:p>
        </p:txBody>
      </p:sp>
      <p:sp>
        <p:nvSpPr>
          <p:cNvPr id="4781" name="Google Shape;4781;p39"/>
          <p:cNvSpPr txBox="1">
            <a:spLocks noGrp="1"/>
          </p:cNvSpPr>
          <p:nvPr>
            <p:ph type="subTitle" idx="1"/>
          </p:nvPr>
        </p:nvSpPr>
        <p:spPr>
          <a:xfrm>
            <a:off x="2333100" y="3108950"/>
            <a:ext cx="44778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Websites have malware at any given time.</a:t>
            </a:r>
          </a:p>
        </p:txBody>
      </p:sp>
      <p:grpSp>
        <p:nvGrpSpPr>
          <p:cNvPr id="4782" name="Google Shape;4782;p39"/>
          <p:cNvGrpSpPr/>
          <p:nvPr/>
        </p:nvGrpSpPr>
        <p:grpSpPr>
          <a:xfrm rot="-1635329" flipH="1">
            <a:off x="5494468" y="4313964"/>
            <a:ext cx="4245962" cy="325093"/>
            <a:chOff x="3910484" y="4364563"/>
            <a:chExt cx="4056908" cy="310658"/>
          </a:xfrm>
        </p:grpSpPr>
        <p:sp>
          <p:nvSpPr>
            <p:cNvPr id="4783" name="Google Shape;4783;p39"/>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9"/>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6" name="Google Shape;4786;p39"/>
          <p:cNvGrpSpPr/>
          <p:nvPr/>
        </p:nvGrpSpPr>
        <p:grpSpPr>
          <a:xfrm rot="-1635329" flipH="1">
            <a:off x="-641704" y="523864"/>
            <a:ext cx="4245962" cy="325093"/>
            <a:chOff x="3910484" y="4364563"/>
            <a:chExt cx="4056908" cy="310658"/>
          </a:xfrm>
        </p:grpSpPr>
        <p:sp>
          <p:nvSpPr>
            <p:cNvPr id="4787" name="Google Shape;4787;p39"/>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9"/>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687;p35">
            <a:extLst>
              <a:ext uri="{FF2B5EF4-FFF2-40B4-BE49-F238E27FC236}">
                <a16:creationId xmlns:a16="http://schemas.microsoft.com/office/drawing/2014/main" id="{8ABEA57D-2706-C059-3F03-91D023E5FC25}"/>
              </a:ext>
            </a:extLst>
          </p:cNvPr>
          <p:cNvSpPr txBox="1">
            <a:spLocks/>
          </p:cNvSpPr>
          <p:nvPr/>
        </p:nvSpPr>
        <p:spPr>
          <a:xfrm>
            <a:off x="1586795" y="693200"/>
            <a:ext cx="5970409" cy="82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9600"/>
              <a:buFont typeface="Days One"/>
              <a:buNone/>
              <a:defRPr sz="10000" b="0" i="0" u="none" strike="noStrike" cap="none">
                <a:solidFill>
                  <a:schemeClr val="lt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9600"/>
              <a:buFont typeface="Bebas Neue"/>
              <a:buNone/>
              <a:defRPr sz="9600" b="0" i="0" u="none" strike="noStrike" cap="none">
                <a:solidFill>
                  <a:schemeClr val="lt1"/>
                </a:solidFill>
                <a:latin typeface="Bebas Neue"/>
                <a:ea typeface="Bebas Neue"/>
                <a:cs typeface="Bebas Neue"/>
                <a:sym typeface="Bebas Neue"/>
              </a:defRPr>
            </a:lvl9pPr>
          </a:lstStyle>
          <a:p>
            <a:r>
              <a:rPr lang="en-US" sz="2400" dirty="0"/>
              <a:t>Top Cybersecurity Statistics 2024 </a:t>
            </a:r>
          </a:p>
          <a:p>
            <a:r>
              <a:rPr lang="en-US" sz="2400" dirty="0"/>
              <a:t>Astra Security</a:t>
            </a:r>
          </a:p>
        </p:txBody>
      </p:sp>
    </p:spTree>
    <p:extLst>
      <p:ext uri="{BB962C8B-B14F-4D97-AF65-F5344CB8AC3E}">
        <p14:creationId xmlns:p14="http://schemas.microsoft.com/office/powerpoint/2010/main" val="61004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6"/>
        <p:cNvGrpSpPr/>
        <p:nvPr/>
      </p:nvGrpSpPr>
      <p:grpSpPr>
        <a:xfrm>
          <a:off x="0" y="0"/>
          <a:ext cx="0" cy="0"/>
          <a:chOff x="0" y="0"/>
          <a:chExt cx="0" cy="0"/>
        </a:xfrm>
      </p:grpSpPr>
      <p:sp>
        <p:nvSpPr>
          <p:cNvPr id="4687" name="Google Shape;4687;p35"/>
          <p:cNvSpPr txBox="1">
            <a:spLocks noGrp="1"/>
          </p:cNvSpPr>
          <p:nvPr>
            <p:ph type="title"/>
          </p:nvPr>
        </p:nvSpPr>
        <p:spPr>
          <a:xfrm>
            <a:off x="1355250" y="1965739"/>
            <a:ext cx="6433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HTML Purifier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00"/>
        <p:cNvGrpSpPr/>
        <p:nvPr/>
      </p:nvGrpSpPr>
      <p:grpSpPr>
        <a:xfrm>
          <a:off x="0" y="0"/>
          <a:ext cx="0" cy="0"/>
          <a:chOff x="0" y="0"/>
          <a:chExt cx="0" cy="0"/>
        </a:xfrm>
      </p:grpSpPr>
      <p:sp>
        <p:nvSpPr>
          <p:cNvPr id="8" name="TextBox 7">
            <a:extLst>
              <a:ext uri="{FF2B5EF4-FFF2-40B4-BE49-F238E27FC236}">
                <a16:creationId xmlns:a16="http://schemas.microsoft.com/office/drawing/2014/main" id="{2C3E7873-25A2-41BA-F9F6-91EE4BD26598}"/>
              </a:ext>
            </a:extLst>
          </p:cNvPr>
          <p:cNvSpPr txBox="1"/>
          <p:nvPr/>
        </p:nvSpPr>
        <p:spPr>
          <a:xfrm>
            <a:off x="406617" y="859416"/>
            <a:ext cx="7947673" cy="1061829"/>
          </a:xfrm>
          <a:prstGeom prst="rect">
            <a:avLst/>
          </a:prstGeom>
          <a:noFill/>
        </p:spPr>
        <p:txBody>
          <a:bodyPr wrap="square" rtlCol="0">
            <a:spAutoFit/>
          </a:bodyPr>
          <a:lstStyle/>
          <a:p>
            <a:pPr algn="l"/>
            <a:endParaRPr lang="en-US" sz="1800" b="0" i="0" u="none" strike="noStrike" baseline="0" dirty="0">
              <a:solidFill>
                <a:srgbClr val="000000"/>
              </a:solidFill>
              <a:latin typeface="Times New Roman" panose="02020603050405020304" pitchFamily="18" charset="0"/>
            </a:endParaRPr>
          </a:p>
          <a:p>
            <a:r>
              <a:rPr lang="vi-VN" sz="1500" i="0" u="none" strike="noStrike" baseline="0" dirty="0">
                <a:solidFill>
                  <a:schemeClr val="bg1"/>
                </a:solidFill>
                <a:latin typeface="Montserrat" pitchFamily="2" charset="0"/>
              </a:rPr>
              <a:t>HTML Purifier là một thư viện mã nguồn mở được viết bằng PHP, được thiết kế đặc biệt để xử lý và làm sạch HTML đầu vào từ người dùng, nhằm ngăn chặn các tấn công Cross-Site Scripting (XSS).</a:t>
            </a:r>
            <a:endParaRPr lang="en-US" dirty="0"/>
          </a:p>
        </p:txBody>
      </p:sp>
      <p:sp>
        <p:nvSpPr>
          <p:cNvPr id="4" name="Google Shape;4687;p35">
            <a:extLst>
              <a:ext uri="{FF2B5EF4-FFF2-40B4-BE49-F238E27FC236}">
                <a16:creationId xmlns:a16="http://schemas.microsoft.com/office/drawing/2014/main" id="{0B2A3936-C162-5039-4BAF-4521BCD29978}"/>
              </a:ext>
            </a:extLst>
          </p:cNvPr>
          <p:cNvSpPr txBox="1">
            <a:spLocks/>
          </p:cNvSpPr>
          <p:nvPr/>
        </p:nvSpPr>
        <p:spPr>
          <a:xfrm>
            <a:off x="371577" y="483301"/>
            <a:ext cx="2233078" cy="82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Days One"/>
              <a:buNone/>
              <a:defRPr sz="25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r>
              <a:rPr lang="en-US" sz="2000" dirty="0"/>
              <a:t>HTML Purifier</a:t>
            </a:r>
          </a:p>
        </p:txBody>
      </p:sp>
      <p:sp>
        <p:nvSpPr>
          <p:cNvPr id="5" name="TextBox 4">
            <a:extLst>
              <a:ext uri="{FF2B5EF4-FFF2-40B4-BE49-F238E27FC236}">
                <a16:creationId xmlns:a16="http://schemas.microsoft.com/office/drawing/2014/main" id="{59B281CF-CE63-C7C9-B826-6F96C12904FC}"/>
              </a:ext>
            </a:extLst>
          </p:cNvPr>
          <p:cNvSpPr txBox="1"/>
          <p:nvPr/>
        </p:nvSpPr>
        <p:spPr>
          <a:xfrm>
            <a:off x="1302328" y="2043545"/>
            <a:ext cx="5611090" cy="1323439"/>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US" sz="1600" dirty="0" err="1">
                <a:solidFill>
                  <a:schemeClr val="bg1"/>
                </a:solidFill>
                <a:latin typeface="Montserrat" pitchFamily="2" charset="0"/>
              </a:rPr>
              <a:t>Phân</a:t>
            </a:r>
            <a:r>
              <a:rPr lang="en-US" sz="1600" dirty="0">
                <a:solidFill>
                  <a:schemeClr val="bg1"/>
                </a:solidFill>
                <a:latin typeface="Montserrat" pitchFamily="2" charset="0"/>
              </a:rPr>
              <a:t> </a:t>
            </a:r>
            <a:r>
              <a:rPr lang="en-US" sz="1600" dirty="0" err="1">
                <a:solidFill>
                  <a:schemeClr val="bg1"/>
                </a:solidFill>
                <a:latin typeface="Montserrat" pitchFamily="2" charset="0"/>
              </a:rPr>
              <a:t>tích</a:t>
            </a:r>
            <a:r>
              <a:rPr lang="en-US" sz="1600" dirty="0">
                <a:solidFill>
                  <a:schemeClr val="bg1"/>
                </a:solidFill>
                <a:latin typeface="Montserrat" pitchFamily="2" charset="0"/>
              </a:rPr>
              <a:t> </a:t>
            </a:r>
            <a:r>
              <a:rPr lang="en-US" sz="1600" dirty="0" err="1">
                <a:solidFill>
                  <a:schemeClr val="bg1"/>
                </a:solidFill>
                <a:latin typeface="Montserrat" pitchFamily="2" charset="0"/>
              </a:rPr>
              <a:t>cú</a:t>
            </a:r>
            <a:r>
              <a:rPr lang="en-US" sz="1600" dirty="0">
                <a:solidFill>
                  <a:schemeClr val="bg1"/>
                </a:solidFill>
                <a:latin typeface="Montserrat" pitchFamily="2" charset="0"/>
              </a:rPr>
              <a:t> </a:t>
            </a:r>
            <a:r>
              <a:rPr lang="en-US" sz="1600" dirty="0" err="1">
                <a:solidFill>
                  <a:schemeClr val="bg1"/>
                </a:solidFill>
                <a:latin typeface="Montserrat" pitchFamily="2" charset="0"/>
              </a:rPr>
              <a:t>pháp</a:t>
            </a:r>
            <a:r>
              <a:rPr lang="en-US" sz="1600" dirty="0">
                <a:solidFill>
                  <a:schemeClr val="bg1"/>
                </a:solidFill>
                <a:latin typeface="Montserrat" pitchFamily="2" charset="0"/>
              </a:rPr>
              <a:t> HTML (HTML Parsing)</a:t>
            </a:r>
          </a:p>
          <a:p>
            <a:pPr marL="342900" indent="-342900">
              <a:buClr>
                <a:schemeClr val="bg1"/>
              </a:buClr>
              <a:buFont typeface="Arial" panose="020B0604020202020204" pitchFamily="34" charset="0"/>
              <a:buChar char="•"/>
            </a:pPr>
            <a:r>
              <a:rPr lang="vi-VN" sz="1600" kern="0" dirty="0">
                <a:solidFill>
                  <a:schemeClr val="bg1"/>
                </a:solidFill>
                <a:effectLst/>
                <a:latin typeface="Montserrat" pitchFamily="2" charset="0"/>
                <a:ea typeface="Times New Roman" panose="02020603050405020304" pitchFamily="18" charset="0"/>
              </a:rPr>
              <a:t>Loại </a:t>
            </a:r>
            <a:r>
              <a:rPr lang="en-US" sz="1600" kern="0" dirty="0" err="1">
                <a:solidFill>
                  <a:schemeClr val="bg1"/>
                </a:solidFill>
                <a:effectLst/>
                <a:latin typeface="Montserrat" pitchFamily="2" charset="0"/>
                <a:ea typeface="Times New Roman" panose="02020603050405020304" pitchFamily="18" charset="0"/>
              </a:rPr>
              <a:t>bỏ</a:t>
            </a:r>
            <a:r>
              <a:rPr lang="en-US" sz="1600" kern="0" dirty="0">
                <a:solidFill>
                  <a:schemeClr val="bg1"/>
                </a:solidFill>
                <a:effectLst/>
                <a:latin typeface="Montserrat" pitchFamily="2" charset="0"/>
                <a:ea typeface="Times New Roman" panose="02020603050405020304" pitchFamily="18" charset="0"/>
              </a:rPr>
              <a:t> </a:t>
            </a:r>
            <a:r>
              <a:rPr lang="en-US" sz="1600" kern="0" dirty="0" err="1">
                <a:solidFill>
                  <a:schemeClr val="bg1"/>
                </a:solidFill>
                <a:effectLst/>
                <a:latin typeface="Montserrat" pitchFamily="2" charset="0"/>
                <a:ea typeface="Times New Roman" panose="02020603050405020304" pitchFamily="18" charset="0"/>
              </a:rPr>
              <a:t>các</a:t>
            </a:r>
            <a:r>
              <a:rPr lang="en-US" sz="1600" kern="0" dirty="0">
                <a:solidFill>
                  <a:schemeClr val="bg1"/>
                </a:solidFill>
                <a:effectLst/>
                <a:latin typeface="Montserrat" pitchFamily="2" charset="0"/>
                <a:ea typeface="Times New Roman" panose="02020603050405020304" pitchFamily="18" charset="0"/>
              </a:rPr>
              <a:t> </a:t>
            </a:r>
            <a:r>
              <a:rPr lang="en-US" sz="1600" kern="0" dirty="0" err="1">
                <a:solidFill>
                  <a:schemeClr val="bg1"/>
                </a:solidFill>
                <a:effectLst/>
                <a:latin typeface="Montserrat" pitchFamily="2" charset="0"/>
                <a:ea typeface="Times New Roman" panose="02020603050405020304" pitchFamily="18" charset="0"/>
              </a:rPr>
              <a:t>phần</a:t>
            </a:r>
            <a:r>
              <a:rPr lang="en-US" sz="1600" kern="0" dirty="0">
                <a:solidFill>
                  <a:schemeClr val="bg1"/>
                </a:solidFill>
                <a:effectLst/>
                <a:latin typeface="Montserrat" pitchFamily="2" charset="0"/>
                <a:ea typeface="Times New Roman" panose="02020603050405020304" pitchFamily="18" charset="0"/>
              </a:rPr>
              <a:t> </a:t>
            </a:r>
            <a:r>
              <a:rPr lang="en-US" sz="1600" kern="0" dirty="0" err="1">
                <a:solidFill>
                  <a:schemeClr val="bg1"/>
                </a:solidFill>
                <a:effectLst/>
                <a:latin typeface="Montserrat" pitchFamily="2" charset="0"/>
                <a:ea typeface="Times New Roman" panose="02020603050405020304" pitchFamily="18" charset="0"/>
              </a:rPr>
              <a:t>tử</a:t>
            </a:r>
            <a:r>
              <a:rPr lang="en-US" sz="1600" kern="0" dirty="0">
                <a:solidFill>
                  <a:schemeClr val="bg1"/>
                </a:solidFill>
                <a:effectLst/>
                <a:latin typeface="Montserrat" pitchFamily="2" charset="0"/>
                <a:ea typeface="Times New Roman" panose="02020603050405020304" pitchFamily="18" charset="0"/>
              </a:rPr>
              <a:t> </a:t>
            </a:r>
            <a:r>
              <a:rPr lang="en-US" sz="1600" kern="0" dirty="0" err="1">
                <a:solidFill>
                  <a:schemeClr val="bg1"/>
                </a:solidFill>
                <a:effectLst/>
                <a:latin typeface="Montserrat" pitchFamily="2" charset="0"/>
                <a:ea typeface="Times New Roman" panose="02020603050405020304" pitchFamily="18" charset="0"/>
              </a:rPr>
              <a:t>nguy</a:t>
            </a:r>
            <a:r>
              <a:rPr lang="en-US" sz="1600" kern="0" dirty="0">
                <a:solidFill>
                  <a:schemeClr val="bg1"/>
                </a:solidFill>
                <a:effectLst/>
                <a:latin typeface="Montserrat" pitchFamily="2" charset="0"/>
                <a:ea typeface="Times New Roman" panose="02020603050405020304" pitchFamily="18" charset="0"/>
              </a:rPr>
              <a:t> </a:t>
            </a:r>
            <a:r>
              <a:rPr lang="en-US" sz="1600" kern="0" dirty="0" err="1">
                <a:solidFill>
                  <a:schemeClr val="bg1"/>
                </a:solidFill>
                <a:effectLst/>
                <a:latin typeface="Montserrat" pitchFamily="2" charset="0"/>
                <a:ea typeface="Times New Roman" panose="02020603050405020304" pitchFamily="18" charset="0"/>
              </a:rPr>
              <a:t>hiểm</a:t>
            </a:r>
            <a:endParaRPr lang="en-US" sz="1600" kern="0" dirty="0">
              <a:solidFill>
                <a:schemeClr val="bg1"/>
              </a:solidFill>
              <a:effectLst/>
              <a:latin typeface="Montserrat" pitchFamily="2" charset="0"/>
              <a:ea typeface="Times New Roman" panose="02020603050405020304" pitchFamily="18" charset="0"/>
            </a:endParaRPr>
          </a:p>
          <a:p>
            <a:pPr marL="342900" indent="-342900">
              <a:buClr>
                <a:schemeClr val="bg1"/>
              </a:buClr>
              <a:buFont typeface="Arial" panose="020B0604020202020204" pitchFamily="34" charset="0"/>
              <a:buChar char="•"/>
            </a:pPr>
            <a:r>
              <a:rPr lang="en-US" sz="1600" dirty="0" err="1">
                <a:solidFill>
                  <a:schemeClr val="bg1"/>
                </a:solidFill>
                <a:latin typeface="Montserrat" pitchFamily="2" charset="0"/>
              </a:rPr>
              <a:t>Kiểm</a:t>
            </a:r>
            <a:r>
              <a:rPr lang="en-US" sz="1600" dirty="0">
                <a:solidFill>
                  <a:schemeClr val="bg1"/>
                </a:solidFill>
                <a:latin typeface="Montserrat" pitchFamily="2" charset="0"/>
              </a:rPr>
              <a:t> </a:t>
            </a:r>
            <a:r>
              <a:rPr lang="en-US" sz="1600" dirty="0" err="1">
                <a:solidFill>
                  <a:schemeClr val="bg1"/>
                </a:solidFill>
                <a:latin typeface="Montserrat" pitchFamily="2" charset="0"/>
              </a:rPr>
              <a:t>tra</a:t>
            </a:r>
            <a:r>
              <a:rPr lang="en-US" sz="1600" dirty="0">
                <a:solidFill>
                  <a:schemeClr val="bg1"/>
                </a:solidFill>
                <a:latin typeface="Montserrat" pitchFamily="2" charset="0"/>
              </a:rPr>
              <a:t> </a:t>
            </a:r>
            <a:r>
              <a:rPr lang="en-US" sz="1600" dirty="0" err="1">
                <a:solidFill>
                  <a:schemeClr val="bg1"/>
                </a:solidFill>
                <a:latin typeface="Montserrat" pitchFamily="2" charset="0"/>
              </a:rPr>
              <a:t>và</a:t>
            </a:r>
            <a:r>
              <a:rPr lang="en-US" sz="1600" dirty="0">
                <a:solidFill>
                  <a:schemeClr val="bg1"/>
                </a:solidFill>
                <a:latin typeface="Montserrat" pitchFamily="2" charset="0"/>
              </a:rPr>
              <a:t> </a:t>
            </a:r>
            <a:r>
              <a:rPr lang="en-US" sz="1600" dirty="0" err="1">
                <a:solidFill>
                  <a:schemeClr val="bg1"/>
                </a:solidFill>
                <a:latin typeface="Montserrat" pitchFamily="2" charset="0"/>
              </a:rPr>
              <a:t>loại</a:t>
            </a:r>
            <a:r>
              <a:rPr lang="en-US" sz="1600" dirty="0">
                <a:solidFill>
                  <a:schemeClr val="bg1"/>
                </a:solidFill>
                <a:latin typeface="Montserrat" pitchFamily="2" charset="0"/>
              </a:rPr>
              <a:t> </a:t>
            </a:r>
            <a:r>
              <a:rPr lang="en-US" sz="1600" dirty="0" err="1">
                <a:solidFill>
                  <a:schemeClr val="bg1"/>
                </a:solidFill>
                <a:latin typeface="Montserrat" pitchFamily="2" charset="0"/>
              </a:rPr>
              <a:t>bỏ</a:t>
            </a:r>
            <a:r>
              <a:rPr lang="en-US" sz="1600" dirty="0">
                <a:solidFill>
                  <a:schemeClr val="bg1"/>
                </a:solidFill>
                <a:latin typeface="Montserrat" pitchFamily="2" charset="0"/>
              </a:rPr>
              <a:t> </a:t>
            </a:r>
            <a:r>
              <a:rPr lang="en-US" sz="1600" dirty="0" err="1">
                <a:solidFill>
                  <a:schemeClr val="bg1"/>
                </a:solidFill>
                <a:latin typeface="Montserrat" pitchFamily="2" charset="0"/>
              </a:rPr>
              <a:t>các</a:t>
            </a:r>
            <a:r>
              <a:rPr lang="en-US" sz="1600" dirty="0">
                <a:solidFill>
                  <a:schemeClr val="bg1"/>
                </a:solidFill>
                <a:latin typeface="Montserrat" pitchFamily="2" charset="0"/>
              </a:rPr>
              <a:t> </a:t>
            </a:r>
            <a:r>
              <a:rPr lang="en-US" sz="1600" dirty="0" err="1">
                <a:solidFill>
                  <a:schemeClr val="bg1"/>
                </a:solidFill>
                <a:latin typeface="Montserrat" pitchFamily="2" charset="0"/>
              </a:rPr>
              <a:t>thuộc</a:t>
            </a:r>
            <a:r>
              <a:rPr lang="en-US" sz="1600" dirty="0">
                <a:solidFill>
                  <a:schemeClr val="bg1"/>
                </a:solidFill>
                <a:latin typeface="Montserrat" pitchFamily="2" charset="0"/>
              </a:rPr>
              <a:t> </a:t>
            </a:r>
            <a:r>
              <a:rPr lang="en-US" sz="1600" dirty="0" err="1">
                <a:solidFill>
                  <a:schemeClr val="bg1"/>
                </a:solidFill>
                <a:latin typeface="Montserrat" pitchFamily="2" charset="0"/>
              </a:rPr>
              <a:t>tính</a:t>
            </a:r>
            <a:r>
              <a:rPr lang="en-US" sz="1600" dirty="0">
                <a:solidFill>
                  <a:schemeClr val="bg1"/>
                </a:solidFill>
                <a:latin typeface="Montserrat" pitchFamily="2" charset="0"/>
              </a:rPr>
              <a:t> </a:t>
            </a:r>
            <a:r>
              <a:rPr lang="en-US" sz="1600" dirty="0" err="1">
                <a:solidFill>
                  <a:schemeClr val="bg1"/>
                </a:solidFill>
                <a:latin typeface="Montserrat" pitchFamily="2" charset="0"/>
              </a:rPr>
              <a:t>nguy</a:t>
            </a:r>
            <a:r>
              <a:rPr lang="en-US" sz="1600" dirty="0">
                <a:solidFill>
                  <a:schemeClr val="bg1"/>
                </a:solidFill>
                <a:latin typeface="Montserrat" pitchFamily="2" charset="0"/>
              </a:rPr>
              <a:t> </a:t>
            </a:r>
            <a:r>
              <a:rPr lang="en-US" sz="1600" dirty="0" err="1">
                <a:solidFill>
                  <a:schemeClr val="bg1"/>
                </a:solidFill>
                <a:latin typeface="Montserrat" pitchFamily="2" charset="0"/>
              </a:rPr>
              <a:t>hiểm</a:t>
            </a:r>
            <a:endParaRPr lang="en-US" sz="1600" dirty="0">
              <a:solidFill>
                <a:schemeClr val="bg1"/>
              </a:solidFill>
              <a:latin typeface="Montserrat" pitchFamily="2" charset="0"/>
            </a:endParaRPr>
          </a:p>
          <a:p>
            <a:pPr marL="342900" indent="-342900">
              <a:buClr>
                <a:schemeClr val="bg1"/>
              </a:buClr>
              <a:buFont typeface="Arial" panose="020B0604020202020204" pitchFamily="34" charset="0"/>
              <a:buChar char="•"/>
            </a:pPr>
            <a:r>
              <a:rPr lang="en-US" sz="1600" dirty="0" err="1">
                <a:solidFill>
                  <a:schemeClr val="bg1"/>
                </a:solidFill>
                <a:latin typeface="Montserrat" pitchFamily="2" charset="0"/>
              </a:rPr>
              <a:t>Xử</a:t>
            </a:r>
            <a:r>
              <a:rPr lang="en-US" sz="1600" dirty="0">
                <a:solidFill>
                  <a:schemeClr val="bg1"/>
                </a:solidFill>
                <a:latin typeface="Montserrat" pitchFamily="2" charset="0"/>
              </a:rPr>
              <a:t> </a:t>
            </a:r>
            <a:r>
              <a:rPr lang="en-US" sz="1600" dirty="0" err="1">
                <a:solidFill>
                  <a:schemeClr val="bg1"/>
                </a:solidFill>
                <a:latin typeface="Montserrat" pitchFamily="2" charset="0"/>
              </a:rPr>
              <a:t>lý</a:t>
            </a:r>
            <a:r>
              <a:rPr lang="en-US" sz="1600" dirty="0">
                <a:solidFill>
                  <a:schemeClr val="bg1"/>
                </a:solidFill>
                <a:latin typeface="Montserrat" pitchFamily="2" charset="0"/>
              </a:rPr>
              <a:t> URL an </a:t>
            </a:r>
            <a:r>
              <a:rPr lang="en-US" sz="1600" dirty="0" err="1">
                <a:solidFill>
                  <a:schemeClr val="bg1"/>
                </a:solidFill>
                <a:latin typeface="Montserrat" pitchFamily="2" charset="0"/>
              </a:rPr>
              <a:t>toàn</a:t>
            </a:r>
            <a:endParaRPr lang="en-US" sz="1600" dirty="0">
              <a:solidFill>
                <a:schemeClr val="bg1"/>
              </a:solidFill>
              <a:latin typeface="Montserrat" pitchFamily="2" charset="0"/>
            </a:endParaRPr>
          </a:p>
          <a:p>
            <a:pPr marL="342900" indent="-342900">
              <a:buClr>
                <a:schemeClr val="bg1"/>
              </a:buClr>
              <a:buFont typeface="Arial" panose="020B0604020202020204" pitchFamily="34" charset="0"/>
              <a:buChar char="•"/>
            </a:pPr>
            <a:r>
              <a:rPr lang="en-US" sz="1600" dirty="0" err="1">
                <a:solidFill>
                  <a:schemeClr val="bg1"/>
                </a:solidFill>
                <a:latin typeface="Montserrat" pitchFamily="2" charset="0"/>
              </a:rPr>
              <a:t>Giữ</a:t>
            </a:r>
            <a:r>
              <a:rPr lang="en-US" sz="1600" dirty="0">
                <a:solidFill>
                  <a:schemeClr val="bg1"/>
                </a:solidFill>
                <a:latin typeface="Montserrat" pitchFamily="2" charset="0"/>
              </a:rPr>
              <a:t> </a:t>
            </a:r>
            <a:r>
              <a:rPr lang="en-US" sz="1600" dirty="0" err="1">
                <a:solidFill>
                  <a:schemeClr val="bg1"/>
                </a:solidFill>
                <a:latin typeface="Montserrat" pitchFamily="2" charset="0"/>
              </a:rPr>
              <a:t>lại</a:t>
            </a:r>
            <a:r>
              <a:rPr lang="en-US" sz="1600" dirty="0">
                <a:solidFill>
                  <a:schemeClr val="bg1"/>
                </a:solidFill>
                <a:latin typeface="Montserrat" pitchFamily="2" charset="0"/>
              </a:rPr>
              <a:t> HTML </a:t>
            </a:r>
            <a:r>
              <a:rPr lang="en-US" sz="1600" dirty="0" err="1">
                <a:solidFill>
                  <a:schemeClr val="bg1"/>
                </a:solidFill>
                <a:latin typeface="Montserrat" pitchFamily="2" charset="0"/>
              </a:rPr>
              <a:t>hợp</a:t>
            </a:r>
            <a:r>
              <a:rPr lang="en-US" sz="1600" dirty="0">
                <a:solidFill>
                  <a:schemeClr val="bg1"/>
                </a:solidFill>
                <a:latin typeface="Montserrat" pitchFamily="2" charset="0"/>
              </a:rPr>
              <a:t> </a:t>
            </a:r>
            <a:r>
              <a:rPr lang="en-US" sz="1600" dirty="0" err="1">
                <a:solidFill>
                  <a:schemeClr val="bg1"/>
                </a:solidFill>
                <a:latin typeface="Montserrat" pitchFamily="2" charset="0"/>
              </a:rPr>
              <a:t>lệ</a:t>
            </a:r>
            <a:endParaRPr lang="en-US" sz="1600" dirty="0">
              <a:solidFill>
                <a:schemeClr val="bg1"/>
              </a:solidFill>
              <a:latin typeface="Montserrat"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4700"/>
        <p:cNvGrpSpPr/>
        <p:nvPr/>
      </p:nvGrpSpPr>
      <p:grpSpPr>
        <a:xfrm>
          <a:off x="0" y="0"/>
          <a:ext cx="0" cy="0"/>
          <a:chOff x="0" y="0"/>
          <a:chExt cx="0" cy="0"/>
        </a:xfrm>
      </p:grpSpPr>
      <p:pic>
        <p:nvPicPr>
          <p:cNvPr id="3" name="Picture 2" descr="A diagram of a computer server&#10;&#10;Description automatically generated">
            <a:extLst>
              <a:ext uri="{FF2B5EF4-FFF2-40B4-BE49-F238E27FC236}">
                <a16:creationId xmlns:a16="http://schemas.microsoft.com/office/drawing/2014/main" id="{8370BBB8-F468-18B6-6E02-676AAC450663}"/>
              </a:ext>
            </a:extLst>
          </p:cNvPr>
          <p:cNvPicPr>
            <a:picLocks noChangeAspect="1"/>
          </p:cNvPicPr>
          <p:nvPr/>
        </p:nvPicPr>
        <p:blipFill>
          <a:blip r:embed="rId3"/>
          <a:stretch>
            <a:fillRect/>
          </a:stretch>
        </p:blipFill>
        <p:spPr>
          <a:xfrm>
            <a:off x="1349098" y="632881"/>
            <a:ext cx="6445803" cy="4203785"/>
          </a:xfrm>
          <a:prstGeom prst="rect">
            <a:avLst/>
          </a:prstGeom>
        </p:spPr>
      </p:pic>
      <p:sp>
        <p:nvSpPr>
          <p:cNvPr id="7" name="Google Shape;4687;p35">
            <a:extLst>
              <a:ext uri="{FF2B5EF4-FFF2-40B4-BE49-F238E27FC236}">
                <a16:creationId xmlns:a16="http://schemas.microsoft.com/office/drawing/2014/main" id="{8B1B4F7D-B557-55D5-17C5-525697F84CB1}"/>
              </a:ext>
            </a:extLst>
          </p:cNvPr>
          <p:cNvSpPr txBox="1">
            <a:spLocks noGrp="1"/>
          </p:cNvSpPr>
          <p:nvPr>
            <p:ph type="title"/>
          </p:nvPr>
        </p:nvSpPr>
        <p:spPr>
          <a:xfrm>
            <a:off x="282721" y="179035"/>
            <a:ext cx="2960441" cy="8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solidFill>
              </a:rPr>
              <a:t>HTMl Purifer</a:t>
            </a:r>
            <a:endParaRPr dirty="0">
              <a:solidFill>
                <a:schemeClr val="tx1"/>
              </a:solidFill>
            </a:endParaRPr>
          </a:p>
        </p:txBody>
      </p:sp>
    </p:spTree>
    <p:extLst>
      <p:ext uri="{BB962C8B-B14F-4D97-AF65-F5344CB8AC3E}">
        <p14:creationId xmlns:p14="http://schemas.microsoft.com/office/powerpoint/2010/main" val="3548098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Network Security Introduction Workshop by Slidesgo">
  <a:themeElements>
    <a:clrScheme name="Simple Light">
      <a:dk1>
        <a:srgbClr val="2A3C9E"/>
      </a:dk1>
      <a:lt1>
        <a:srgbClr val="FFFFFF"/>
      </a:lt1>
      <a:dk2>
        <a:srgbClr val="4358CD"/>
      </a:dk2>
      <a:lt2>
        <a:srgbClr val="64F3FA"/>
      </a:lt2>
      <a:accent1>
        <a:srgbClr val="3C50C0"/>
      </a:accent1>
      <a:accent2>
        <a:srgbClr val="E9E9E9"/>
      </a:accent2>
      <a:accent3>
        <a:srgbClr val="495ED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577</Words>
  <Application>Microsoft Office PowerPoint</Application>
  <PresentationFormat>On-screen Show (16:9)</PresentationFormat>
  <Paragraphs>66</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Times New Roman</vt:lpstr>
      <vt:lpstr>Arial</vt:lpstr>
      <vt:lpstr>Days One</vt:lpstr>
      <vt:lpstr>Arimo Medium</vt:lpstr>
      <vt:lpstr>Arimo</vt:lpstr>
      <vt:lpstr>Calibri</vt:lpstr>
      <vt:lpstr>Loved by the King</vt:lpstr>
      <vt:lpstr>Montserrat</vt:lpstr>
      <vt:lpstr>Nunito Light</vt:lpstr>
      <vt:lpstr>Segoe UI</vt:lpstr>
      <vt:lpstr>Network Security Introduction Workshop by Slidesgo</vt:lpstr>
      <vt:lpstr>TÌM HIỂU CÔNG CỤ HTML PURIFIER ĐỂ NGĂN CHẶN TẤN CÔNG XSS TRONG ỨNG DỤNG WEB PHP</vt:lpstr>
      <vt:lpstr>HTML Purifier</vt:lpstr>
      <vt:lpstr>Introduce</vt:lpstr>
      <vt:lpstr>800,000</vt:lpstr>
      <vt:lpstr>39sec</vt:lpstr>
      <vt:lpstr>4.1 mil</vt:lpstr>
      <vt:lpstr>HTML Purifier</vt:lpstr>
      <vt:lpstr>PowerPoint Presentation</vt:lpstr>
      <vt:lpstr>HTMl Purifer</vt:lpstr>
      <vt:lpstr>Deployment</vt:lpstr>
      <vt:lpstr>Deployment</vt:lpstr>
      <vt:lpstr>Evaluation</vt:lpstr>
      <vt:lpstr>Evaluation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KỸ THUẬT ĐIỀU TRA TẤN CÔNG WEBSITE</dc:title>
  <cp:lastModifiedBy>Lê Đỗ Thành Đạt</cp:lastModifiedBy>
  <cp:revision>21</cp:revision>
  <dcterms:modified xsi:type="dcterms:W3CDTF">2024-01-09T16:16:28Z</dcterms:modified>
</cp:coreProperties>
</file>