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1" clrIdx="0">
    <p:extLst>
      <p:ext uri="{19B8F6BF-5375-455C-9EA6-DF929625EA0E}">
        <p15:presenceInfo xmlns:p15="http://schemas.microsoft.com/office/powerpoint/2012/main" userId="796b1d3c93e32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1T14:37:29.068" idx="1">
    <p:pos x="1917" y="2098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9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0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5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AF5238-7813-4F34-A28E-125F1A56C60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9AC86B-5163-49E4-B280-B9A05BC26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8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7D87-B5A1-49C9-98C5-14F56CC8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ĐỒ ÁN CARO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73625-DFA4-4297-9647-7B35F8B61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70000" lnSpcReduction="20000"/>
          </a:bodyPr>
          <a:lstStyle/>
          <a:p>
            <a:r>
              <a:rPr lang="en-US" sz="1900" dirty="0"/>
              <a:t>Lê </a:t>
            </a:r>
            <a:r>
              <a:rPr lang="en-US" sz="1900" dirty="0" err="1"/>
              <a:t>đức</a:t>
            </a:r>
            <a:r>
              <a:rPr lang="en-US" sz="1900" dirty="0"/>
              <a:t> </a:t>
            </a:r>
            <a:r>
              <a:rPr lang="en-US" sz="1900" dirty="0" err="1"/>
              <a:t>đạt</a:t>
            </a:r>
            <a:endParaRPr lang="en-US" sz="1900" dirty="0"/>
          </a:p>
          <a:p>
            <a:r>
              <a:rPr lang="en-US" sz="1900" dirty="0" err="1"/>
              <a:t>Đỗ</a:t>
            </a:r>
            <a:r>
              <a:rPr lang="en-US" sz="1900" dirty="0"/>
              <a:t> </a:t>
            </a:r>
            <a:r>
              <a:rPr lang="en-US" sz="1900" dirty="0" err="1"/>
              <a:t>trọng</a:t>
            </a:r>
            <a:r>
              <a:rPr lang="en-US" sz="1900" dirty="0"/>
              <a:t> </a:t>
            </a:r>
            <a:r>
              <a:rPr lang="en-US" sz="1900" dirty="0" err="1"/>
              <a:t>nhân</a:t>
            </a:r>
            <a:endParaRPr lang="en-US" sz="1900" dirty="0"/>
          </a:p>
          <a:p>
            <a:r>
              <a:rPr lang="en-US" sz="1900" dirty="0" err="1"/>
              <a:t>Nguyễn</a:t>
            </a:r>
            <a:r>
              <a:rPr lang="en-US" sz="1900" dirty="0"/>
              <a:t> </a:t>
            </a:r>
            <a:r>
              <a:rPr lang="en-US" sz="1900" dirty="0" err="1"/>
              <a:t>đăng</a:t>
            </a:r>
            <a:r>
              <a:rPr lang="en-US" sz="1900" dirty="0"/>
              <a:t> </a:t>
            </a:r>
            <a:r>
              <a:rPr lang="en-US" sz="1900" dirty="0" err="1"/>
              <a:t>minh</a:t>
            </a:r>
            <a:endParaRPr lang="en-US" sz="1900" dirty="0"/>
          </a:p>
          <a:p>
            <a:r>
              <a:rPr lang="en-US" sz="1900" dirty="0" err="1"/>
              <a:t>Tăng</a:t>
            </a:r>
            <a:r>
              <a:rPr lang="en-US" sz="1900" dirty="0"/>
              <a:t> </a:t>
            </a:r>
            <a:r>
              <a:rPr lang="en-US" sz="1900" dirty="0" err="1"/>
              <a:t>kim</a:t>
            </a:r>
            <a:r>
              <a:rPr lang="en-US" sz="1900" dirty="0"/>
              <a:t> long</a:t>
            </a:r>
            <a:r>
              <a:rPr lang="en-US" sz="1600" dirty="0"/>
              <a:t>			</a:t>
            </a:r>
          </a:p>
          <a:p>
            <a:r>
              <a:rPr lang="en-US" sz="1600" dirty="0"/>
              <a:t>						        </a:t>
            </a:r>
            <a:r>
              <a:rPr lang="en-US" sz="2100" dirty="0"/>
              <a:t>GV </a:t>
            </a:r>
            <a:r>
              <a:rPr lang="en-US" sz="2100" dirty="0" err="1"/>
              <a:t>hướng</a:t>
            </a:r>
            <a:r>
              <a:rPr lang="en-US" sz="2100" dirty="0"/>
              <a:t> </a:t>
            </a:r>
            <a:r>
              <a:rPr lang="en-US" sz="2100" dirty="0" err="1"/>
              <a:t>dẫn:trương</a:t>
            </a:r>
            <a:r>
              <a:rPr lang="en-US" sz="2100" dirty="0"/>
              <a:t> </a:t>
            </a:r>
            <a:r>
              <a:rPr lang="en-US" sz="2100" dirty="0" err="1"/>
              <a:t>toàn</a:t>
            </a:r>
            <a:r>
              <a:rPr lang="en-US" sz="2100" dirty="0"/>
              <a:t> </a:t>
            </a:r>
            <a:r>
              <a:rPr lang="en-US" sz="2100" dirty="0" err="1"/>
              <a:t>thịnh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806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3934-1388-41F2-976C-E2F0B8E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5EC8A-E397-4C99-B8F5-547244F7AA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1" y="1737360"/>
            <a:ext cx="10036629" cy="44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6D32-E9A9-491A-9F4D-5336B788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ingame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EF18-334A-41EB-B915-333C30D4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8F717E-B5ED-4791-9A62-C307A9136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8" y="1737360"/>
            <a:ext cx="10285251" cy="454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5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628D-FA62-44E6-AB1E-2FC6B9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thua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B94BB1-89AD-4E1D-B8F5-24DAEBD832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2" y="1920241"/>
            <a:ext cx="5324790" cy="41451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AC38A1-F374-4B49-9877-73953CA1D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8" t="3942" r="21093" b="16861"/>
          <a:stretch/>
        </p:blipFill>
        <p:spPr bwMode="auto">
          <a:xfrm>
            <a:off x="6209211" y="1920240"/>
            <a:ext cx="5558068" cy="392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1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5A59A-C427-4FE1-ACAA-B14A7B83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CHỨC NĂNG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B4C1-2789-437B-AE30-16DA4550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299803"/>
            <a:ext cx="6413663" cy="5952301"/>
          </a:xfrm>
        </p:spPr>
        <p:txBody>
          <a:bodyPr anchor="ctr"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vi-V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 . Chức năng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. Giao diện chính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Vs Player : 2 người chơi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Vs Computer (Easy) : người chơi với máy dễ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Vs Computer (Hard) : người chơi với máy khó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Game 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tiếp trận cũ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: hướng dẫn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: thông tin trò chơi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 : thoát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. Giao diện bàn cờ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quan : số quân đã đi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tran thang : số trận đã thắng được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luot : đến lượt người chơi đi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A S D : di chuyển lên , xuống , trái , phải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 trò chơi : phím 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Tải trò chơi : phím 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Thoát trò chơi : phím 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3 . Giao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Y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ESC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6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94252-E85D-42B8-B44A-95C9CDB0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" y="431074"/>
            <a:ext cx="3820617" cy="5821030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THUẬT TOÁN VÀ KỸ THUẬT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4ADC-5F59-4236-8F2C-7B0FB181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261257"/>
            <a:ext cx="6413663" cy="6453052"/>
          </a:xfrm>
        </p:spPr>
        <p:txBody>
          <a:bodyPr anchor="ctr"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0390" algn="l"/>
              </a:tabLst>
            </a:pPr>
            <a:r>
              <a:rPr lang="vi-V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 tra thắng thua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Duyệt theo chiều dọc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Duyệt theo chiều ngang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Duyệt theo chiều chéo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80390" algn="l"/>
              </a:tabLst>
            </a:pPr>
            <a:r>
              <a:rPr lang="vi-V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 kỹ thuật phụ :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Kỹ thuật di chuyển , ẩn , hiện con trỏ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Kỹ thuật chèn âm thanh , hiệu ứng nhạc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Kỹ thuật tô màu kí tự và căn chỉnh màn hình console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(Dùng để làm giao diện và hiệu ứng thắng thua)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Kỹ thuật đọc , ghi file (Dùng để load và save game)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thuật Get Set trong các lớp để lấy thuộc tính sử dụng trong bàn cờ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Kỹ thuật xử lí tạo MENU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Kỹ thuật đệ quy (Để quay trở về MENU và thực hiện tiếp)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0390" algn="l"/>
              </a:tabLst>
            </a:pP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Sử dụng vòng lặp và lệnh Sleep () để tạo hiệu ứng chữ chớp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80390" algn="l"/>
              </a:tabLst>
            </a:pP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846E359-446E-45A9-8890-E6429681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569"/>
            <a:ext cx="12192000" cy="6828459"/>
          </a:xfrm>
        </p:spPr>
      </p:pic>
    </p:spTree>
    <p:extLst>
      <p:ext uri="{BB962C8B-B14F-4D97-AF65-F5344CB8AC3E}">
        <p14:creationId xmlns:p14="http://schemas.microsoft.com/office/powerpoint/2010/main" val="33974230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Symbol</vt:lpstr>
      <vt:lpstr>Retrospect</vt:lpstr>
      <vt:lpstr>ĐỒ ÁN CARO</vt:lpstr>
      <vt:lpstr>Giao diện chính</vt:lpstr>
      <vt:lpstr>Giao diện ingame</vt:lpstr>
      <vt:lpstr>Giao diện thắng thua</vt:lpstr>
      <vt:lpstr>CHỨC NĂNG</vt:lpstr>
      <vt:lpstr>THUẬT TOÁN VÀ KỸ THUẬT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CARO</dc:title>
  <dc:creator>Kim</dc:creator>
  <cp:lastModifiedBy>Đạt Lê Đức</cp:lastModifiedBy>
  <cp:revision>5</cp:revision>
  <dcterms:created xsi:type="dcterms:W3CDTF">2021-01-01T07:36:33Z</dcterms:created>
  <dcterms:modified xsi:type="dcterms:W3CDTF">2021-01-01T08:40:29Z</dcterms:modified>
</cp:coreProperties>
</file>