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1" r:id="rId4"/>
    <p:sldId id="282" r:id="rId5"/>
    <p:sldId id="272" r:id="rId6"/>
    <p:sldId id="276" r:id="rId7"/>
    <p:sldId id="261" r:id="rId8"/>
    <p:sldId id="277" r:id="rId9"/>
    <p:sldId id="279" r:id="rId10"/>
    <p:sldId id="280" r:id="rId11"/>
    <p:sldId id="274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7A1-5A58-47B6-8A8E-2EAA7586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CA83-4A74-4272-BF50-7CA00FF5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A0BC-862F-483C-A6DA-15852CFF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D540-5D3E-4803-9B9E-81F60253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D0B9-576D-48BA-95F9-9F2E19AB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5498-9559-4C3E-BA62-BD7B1E0B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7882-E34C-48CF-93E7-D8BEDB12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2C44-AC56-46B8-80FF-DE953FE3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8538-CAD3-459B-A3A8-AB3F70C0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3D2A-A807-432C-97A2-A24354A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0DB91-B785-4F74-ADCE-E881CD39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DDEA7-9730-450B-ACC8-DF5CA141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B2FB-C9A9-4E64-8A86-5BC3676E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EFB0-615C-4038-A894-0EA70B18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71D1-6CE8-451A-BAFA-06F9EAA1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6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35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223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0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A7DB-00B4-4DB8-8159-6B54928C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F7BC-5649-465A-BED3-E483A80D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6FE5-9F27-48B0-9854-6819E47E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FE17-AA85-4BFB-93EB-7E549816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E461-11C3-4566-8300-DF9CC9B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9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4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9E4F-4A5E-4DE3-93EF-7F3D633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5F32-FBB3-42B4-8013-0057804F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BDE3-DC2A-406D-A2A8-0A764BF1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5FB6-3690-4E25-8556-283D10DD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6B1E-F17F-49A7-A8C3-91BB451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502D-6829-443B-B28F-27A0799D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1C9-3172-49C1-B75B-0E6987B7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98C02-B6E8-4AF5-9AD2-67D14B163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6ABD-C323-40DA-AF3D-A143065A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5B58-5817-4897-8B1A-724C258E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FD24-3322-4F4D-8F2A-FA8E3884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362A-9EB9-4A29-9F89-854C1DDA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2CE6-F594-4CA9-87A6-D18C6003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65B84-20D7-4BFC-956B-9C9D3A9A6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CBD0D-0361-48BA-A56C-981294BF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E0BA0-7DB3-43DA-A7AF-28AF74CE0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1A634-8311-4EF3-B3C4-04FBB6B7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6413B-8FAA-4878-9B79-0AF8483E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DAAD1-AE34-4591-9066-0C6CBD32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AA22-B77F-4335-805B-70EABF9E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B8E64-B279-49EC-9310-BC254457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55F4-3F88-4182-8FB2-BADC55F6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0470-287D-4EEA-B168-E47DC7F1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D51A-F464-4BA1-95B3-B0EA4C98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511FA-F12C-4C9B-9E19-8F0A0F74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1BCB-66F9-46A1-B6F2-069657C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0808-8B1D-481F-9443-24BF3F40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103C-BAC4-4469-AC68-772A67E4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F942C-A67F-47BC-BE8B-86FCDB236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573F-7B47-44EF-90F8-84506E3D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5BCAE-C887-4DB1-9952-6EAFB9DB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DEA5-8EA1-457C-B086-C72543CC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D32D-726D-42DB-8EFA-6F234D32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C12F6-F60B-4F5C-B7C2-27A5F92D9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9439C-1ABC-4F3D-A51A-A493A491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3AD12-264F-4CFC-A95E-C9411AB6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A753-B5BA-4B00-A516-1F5FCFC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90BF7-8681-44D8-8422-A4EE38C9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D0B57-8B02-4032-8E00-272AB958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D120-D03B-4D4C-879D-2DEACE45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961B-0E36-404B-AFB5-5B6EEF99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9D97-39EE-436A-BE2F-6CB9812B186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0C78-2F0B-4CDE-81F4-6CB13C5F9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D470-10BE-4054-B27D-E49BCC5BF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6EB1-2250-4C7D-A1B7-E957BD42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kIKo-np1w8&amp;fbclid=IwAR25RnVEFX5sX7ep-7sdsbfCJfNXcGIGl0yTrf9tC4V7410DetIScdpiFmw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1" y="305436"/>
            <a:ext cx="8000999" cy="812322"/>
          </a:xfrm>
        </p:spPr>
        <p:txBody>
          <a:bodyPr>
            <a:normAutofit/>
          </a:bodyPr>
          <a:lstStyle/>
          <a:p>
            <a:pPr algn="ctr"/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TRƯỜNG ĐẠI HỌC KHOA HỌC TỰ NHIÊN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ĐHQG, TP.HCM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1400" dirty="0"/>
            </a:br>
            <a:r>
              <a:rPr lang="en-GB" sz="1100" dirty="0"/>
              <a:t>-----</a:t>
            </a:r>
            <a:r>
              <a:rPr lang="en-GB" sz="1100" dirty="0">
                <a:sym typeface="Wingdings" panose="05000000000000000000" pitchFamily="2" charset="2"/>
              </a:rPr>
              <a:t></a:t>
            </a:r>
            <a:r>
              <a:rPr lang="en-GB" sz="1100" dirty="0"/>
              <a:t>-----</a:t>
            </a: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1" y="4267200"/>
            <a:ext cx="2895600" cy="1295400"/>
          </a:xfrm>
        </p:spPr>
        <p:txBody>
          <a:bodyPr>
            <a:normAutofit/>
          </a:bodyPr>
          <a:lstStyle/>
          <a:p>
            <a:r>
              <a:rPr lang="en-US" sz="1400" b="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Người</a:t>
            </a:r>
            <a:r>
              <a:rPr lang="en-US" sz="1400" b="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thực</a:t>
            </a:r>
            <a:r>
              <a:rPr lang="en-US" sz="1400" b="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hiện</a:t>
            </a:r>
            <a:r>
              <a:rPr lang="en-US" sz="1400" b="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1400" b="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Trịnh</a:t>
            </a:r>
            <a:r>
              <a:rPr lang="en-US" sz="14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Đức</a:t>
            </a:r>
            <a:r>
              <a:rPr lang="en-US" sz="14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Thiên</a:t>
            </a:r>
            <a:r>
              <a:rPr lang="en-US" sz="14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20127330</a:t>
            </a:r>
          </a:p>
          <a:p>
            <a:r>
              <a:rPr lang="en-US" sz="1400" b="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Tô</a:t>
            </a:r>
            <a:r>
              <a:rPr lang="en-US" sz="14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Đình</a:t>
            </a:r>
            <a:r>
              <a:rPr lang="en-US" sz="14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Phương</a:t>
            </a:r>
            <a:r>
              <a:rPr lang="en-US" sz="14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Nam – 20127569</a:t>
            </a:r>
          </a:p>
        </p:txBody>
      </p:sp>
      <p:sp>
        <p:nvSpPr>
          <p:cNvPr id="4" name="AutoShape 2" descr="Trường Đại học Khoa học Tự nhiên - Tư vấn tuyển sinh - Ho Chi Minh City,  Vietnam | Facebook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5" name="AutoShape 4" descr="Trường Đại học Khoa học Tự nhiên - Tư vấn tuyển sinh - Ho Chi Minh City,  Vietnam | Facebook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99" y="1122113"/>
            <a:ext cx="1676401" cy="16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0102" y="2844801"/>
            <a:ext cx="4370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Bài báo cáo</a:t>
            </a:r>
            <a:endParaRPr lang="en-US" sz="2000" b="1" dirty="0">
              <a:solidFill>
                <a:srgbClr val="FF0000"/>
              </a:solidFill>
              <a:latin typeface="Century Schoolbook"/>
            </a:endParaRP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Century Schoolbook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Century Schoolbook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entury Schoolbook"/>
              </a:rPr>
              <a:t>Án</a:t>
            </a:r>
            <a:r>
              <a:rPr lang="en-US" sz="2000" b="1" dirty="0">
                <a:solidFill>
                  <a:srgbClr val="FF0000"/>
                </a:solidFill>
                <a:latin typeface="Century Schoolbook"/>
              </a:rPr>
              <a:t> Cross the road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Century Schoolbook"/>
              </a:rPr>
              <a:t>Lớp</a:t>
            </a:r>
            <a:r>
              <a:rPr lang="en-US" sz="2000" b="1" dirty="0">
                <a:solidFill>
                  <a:srgbClr val="FF0000"/>
                </a:solidFill>
                <a:latin typeface="Century Schoolbook"/>
              </a:rPr>
              <a:t>: 20CLC08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entury Schoolbook"/>
              </a:rPr>
              <a:t>GV HD: TS. </a:t>
            </a:r>
            <a:r>
              <a:rPr lang="en-US" sz="2000" b="1" dirty="0" err="1">
                <a:solidFill>
                  <a:srgbClr val="FF0000"/>
                </a:solidFill>
                <a:latin typeface="Century Schoolbook"/>
              </a:rPr>
              <a:t>Trương</a:t>
            </a:r>
            <a:r>
              <a:rPr lang="en-US" sz="2000" b="1" dirty="0">
                <a:solidFill>
                  <a:srgbClr val="FF0000"/>
                </a:solidFill>
                <a:latin typeface="Century Schoolbook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entury Schoolbook"/>
              </a:rPr>
              <a:t>Toàn</a:t>
            </a:r>
            <a:r>
              <a:rPr lang="en-US" sz="2000" b="1" dirty="0">
                <a:solidFill>
                  <a:srgbClr val="FF0000"/>
                </a:solidFill>
                <a:latin typeface="Century Schoolbook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entury Schoolbook"/>
              </a:rPr>
              <a:t>Thịnh</a:t>
            </a:r>
            <a:endParaRPr lang="en-US" sz="2000" b="1" dirty="0">
              <a:solidFill>
                <a:srgbClr val="FF0000"/>
              </a:solidFill>
              <a:latin typeface="Century Schoolbook"/>
            </a:endParaRPr>
          </a:p>
          <a:p>
            <a:pPr algn="ctr"/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Century School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1" y="4267200"/>
            <a:ext cx="29730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29DD1"/>
              </a:buClr>
              <a:buSzPct val="70000"/>
            </a:pPr>
            <a:endParaRPr lang="en-US" sz="1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Clr>
                <a:srgbClr val="629DD1"/>
              </a:buClr>
              <a:buSzPct val="70000"/>
            </a:pP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Bùi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Thị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Thanh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Hoa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- 20127161</a:t>
            </a:r>
          </a:p>
          <a:p>
            <a:pPr>
              <a:spcBef>
                <a:spcPts val="600"/>
              </a:spcBef>
              <a:buClr>
                <a:srgbClr val="629DD1"/>
              </a:buClr>
              <a:buSzPct val="70000"/>
            </a:pPr>
            <a:r>
              <a:rPr lang="en-US" sz="1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Lê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Đức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Đạt</a:t>
            </a:r>
            <a:r>
              <a:rPr lang="en-US" sz="1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- 20127674</a:t>
            </a:r>
          </a:p>
        </p:txBody>
      </p:sp>
      <p:sp>
        <p:nvSpPr>
          <p:cNvPr id="9" name="Up Ribbon 8"/>
          <p:cNvSpPr/>
          <p:nvPr/>
        </p:nvSpPr>
        <p:spPr>
          <a:xfrm>
            <a:off x="5410200" y="5947955"/>
            <a:ext cx="2209802" cy="4028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25022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381345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6252" y="1285862"/>
            <a:ext cx="8543041" cy="53435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4200" dirty="0"/>
              <a:t>. Khi </a:t>
            </a:r>
            <a:r>
              <a:rPr lang="en-US" sz="4200" dirty="0" err="1"/>
              <a:t>bắt</a:t>
            </a:r>
            <a:r>
              <a:rPr lang="en-US" sz="4200" dirty="0"/>
              <a:t> </a:t>
            </a:r>
            <a:r>
              <a:rPr lang="en-US" sz="4200" dirty="0" err="1"/>
              <a:t>đầu</a:t>
            </a:r>
            <a:r>
              <a:rPr lang="en-US" sz="4200" dirty="0"/>
              <a:t>, </a:t>
            </a:r>
            <a:r>
              <a:rPr lang="en-US" sz="4200" dirty="0" err="1"/>
              <a:t>nhân</a:t>
            </a:r>
            <a:r>
              <a:rPr lang="en-US" sz="4200" dirty="0"/>
              <a:t> </a:t>
            </a:r>
            <a:r>
              <a:rPr lang="en-US" sz="4200" dirty="0" err="1"/>
              <a:t>vật</a:t>
            </a:r>
            <a:r>
              <a:rPr lang="en-US" sz="4200" dirty="0"/>
              <a:t> do </a:t>
            </a:r>
            <a:r>
              <a:rPr lang="en-US" sz="4200" dirty="0" err="1"/>
              <a:t>người</a:t>
            </a:r>
            <a:r>
              <a:rPr lang="en-US" sz="4200" dirty="0"/>
              <a:t> </a:t>
            </a:r>
            <a:r>
              <a:rPr lang="en-US" sz="4200" dirty="0" err="1"/>
              <a:t>chơi</a:t>
            </a:r>
            <a:r>
              <a:rPr lang="en-US" sz="4200" dirty="0"/>
              <a:t> </a:t>
            </a:r>
            <a:r>
              <a:rPr lang="en-US" sz="4200" dirty="0" err="1"/>
              <a:t>điều</a:t>
            </a:r>
            <a:r>
              <a:rPr lang="en-US" sz="4200" dirty="0"/>
              <a:t> </a:t>
            </a:r>
            <a:r>
              <a:rPr lang="en-US" sz="4200" dirty="0" err="1"/>
              <a:t>khiển</a:t>
            </a:r>
            <a:r>
              <a:rPr lang="en-US" sz="4200" dirty="0"/>
              <a:t> </a:t>
            </a:r>
            <a:r>
              <a:rPr lang="en-US" sz="4200" dirty="0" err="1"/>
              <a:t>sẽ</a:t>
            </a:r>
            <a:r>
              <a:rPr lang="en-US" sz="4200" dirty="0"/>
              <a:t> ở </a:t>
            </a:r>
            <a:r>
              <a:rPr lang="en-US" sz="4200" dirty="0" err="1"/>
              <a:t>góc</a:t>
            </a:r>
            <a:r>
              <a:rPr lang="en-US" sz="4200" dirty="0"/>
              <a:t> </a:t>
            </a:r>
            <a:r>
              <a:rPr lang="en-US" sz="4200" dirty="0" err="1"/>
              <a:t>dưới</a:t>
            </a:r>
            <a:r>
              <a:rPr lang="en-US" sz="4200" dirty="0"/>
              <a:t> </a:t>
            </a:r>
            <a:r>
              <a:rPr lang="en-US" sz="4200" dirty="0" err="1"/>
              <a:t>bên</a:t>
            </a:r>
            <a:r>
              <a:rPr lang="en-US" sz="4200" dirty="0"/>
              <a:t> </a:t>
            </a:r>
            <a:r>
              <a:rPr lang="en-US" sz="4200" dirty="0" err="1"/>
              <a:t>tay</a:t>
            </a:r>
            <a:r>
              <a:rPr lang="en-US" sz="4200" dirty="0"/>
              <a:t> </a:t>
            </a:r>
            <a:r>
              <a:rPr lang="en-US" sz="4200" dirty="0" err="1"/>
              <a:t>trái</a:t>
            </a:r>
            <a:r>
              <a:rPr lang="en-US" sz="4200" dirty="0"/>
              <a:t> (</a:t>
            </a:r>
            <a:r>
              <a:rPr lang="en-US" sz="4200" dirty="0" err="1"/>
              <a:t>mặc</a:t>
            </a:r>
            <a:r>
              <a:rPr lang="en-US" sz="4200" dirty="0"/>
              <a:t> </a:t>
            </a:r>
            <a:r>
              <a:rPr lang="en-US" sz="4200" dirty="0" err="1"/>
              <a:t>định</a:t>
            </a:r>
            <a:r>
              <a:rPr lang="en-US" sz="4200" dirty="0"/>
              <a:t>)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4200" dirty="0"/>
              <a:t>. Sau </a:t>
            </a:r>
            <a:r>
              <a:rPr lang="en-US" sz="4200" dirty="0" err="1"/>
              <a:t>đó</a:t>
            </a:r>
            <a:r>
              <a:rPr lang="en-US" sz="4200" dirty="0"/>
              <a:t>, </a:t>
            </a:r>
            <a:r>
              <a:rPr lang="en-US" sz="4200" dirty="0" err="1"/>
              <a:t>lần</a:t>
            </a:r>
            <a:r>
              <a:rPr lang="en-US" sz="4200" dirty="0"/>
              <a:t> </a:t>
            </a:r>
            <a:r>
              <a:rPr lang="en-US" sz="4200" dirty="0" err="1"/>
              <a:t>lượt</a:t>
            </a:r>
            <a:r>
              <a:rPr lang="en-US" sz="4200" dirty="0"/>
              <a:t> </a:t>
            </a:r>
            <a:r>
              <a:rPr lang="en-US" sz="4200" dirty="0" err="1"/>
              <a:t>bắt</a:t>
            </a:r>
            <a:r>
              <a:rPr lang="en-US" sz="4200" dirty="0"/>
              <a:t> </a:t>
            </a:r>
            <a:r>
              <a:rPr lang="en-US" sz="4200" dirty="0" err="1"/>
              <a:t>sự</a:t>
            </a:r>
            <a:r>
              <a:rPr lang="en-US" sz="4200" dirty="0"/>
              <a:t> </a:t>
            </a:r>
            <a:r>
              <a:rPr lang="en-US" sz="4200" dirty="0" err="1"/>
              <a:t>kiện</a:t>
            </a:r>
            <a:r>
              <a:rPr lang="en-US" sz="4200" dirty="0"/>
              <a:t> </a:t>
            </a:r>
            <a:r>
              <a:rPr lang="en-US" sz="4200" dirty="0" err="1"/>
              <a:t>từ</a:t>
            </a:r>
            <a:r>
              <a:rPr lang="en-US" sz="4200" dirty="0"/>
              <a:t> </a:t>
            </a:r>
            <a:r>
              <a:rPr lang="en-US" sz="4200" dirty="0" err="1"/>
              <a:t>bàn</a:t>
            </a:r>
            <a:r>
              <a:rPr lang="en-US" sz="4200" dirty="0"/>
              <a:t> </a:t>
            </a:r>
            <a:r>
              <a:rPr lang="en-US" sz="4200" dirty="0" err="1"/>
              <a:t>phím</a:t>
            </a:r>
            <a:r>
              <a:rPr lang="en-US" sz="4200" dirty="0"/>
              <a:t> </a:t>
            </a:r>
            <a:r>
              <a:rPr lang="en-US" sz="4200" dirty="0" err="1"/>
              <a:t>như</a:t>
            </a:r>
            <a:r>
              <a:rPr lang="en-US" sz="4200" dirty="0"/>
              <a:t>: di </a:t>
            </a:r>
            <a:r>
              <a:rPr lang="en-US" sz="4200" dirty="0" err="1"/>
              <a:t>chuyển</a:t>
            </a:r>
            <a:r>
              <a:rPr lang="en-US" sz="4200" dirty="0"/>
              <a:t>, </a:t>
            </a:r>
            <a:r>
              <a:rPr lang="en-US" sz="4200" dirty="0" err="1"/>
              <a:t>chọn</a:t>
            </a:r>
            <a:r>
              <a:rPr lang="en-US" sz="4200" dirty="0"/>
              <a:t> </a:t>
            </a:r>
            <a:r>
              <a:rPr lang="en-US" sz="4200" dirty="0" err="1"/>
              <a:t>chức</a:t>
            </a:r>
            <a:r>
              <a:rPr lang="en-US" sz="4200" dirty="0"/>
              <a:t> </a:t>
            </a:r>
            <a:r>
              <a:rPr lang="en-US" sz="4200" dirty="0" err="1"/>
              <a:t>năng</a:t>
            </a:r>
            <a:r>
              <a:rPr lang="en-US" sz="4200" dirty="0"/>
              <a:t>: PAUSE GAME, SAVE GAME,,..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4200" dirty="0"/>
              <a:t>. </a:t>
            </a:r>
            <a:r>
              <a:rPr lang="en-US" sz="4200" dirty="0" err="1"/>
              <a:t>Với</a:t>
            </a:r>
            <a:r>
              <a:rPr lang="en-US" sz="4200" dirty="0"/>
              <a:t> </a:t>
            </a:r>
            <a:r>
              <a:rPr lang="en-US" sz="4200" dirty="0" err="1"/>
              <a:t>mỗi</a:t>
            </a:r>
            <a:r>
              <a:rPr lang="en-US" sz="4200" dirty="0"/>
              <a:t> </a:t>
            </a:r>
            <a:r>
              <a:rPr lang="en-US" sz="4200" dirty="0" err="1"/>
              <a:t>lần</a:t>
            </a:r>
            <a:r>
              <a:rPr lang="en-US" sz="4200" dirty="0"/>
              <a:t> </a:t>
            </a:r>
            <a:r>
              <a:rPr lang="en-US" sz="4200" dirty="0" err="1"/>
              <a:t>người</a:t>
            </a:r>
            <a:r>
              <a:rPr lang="en-US" sz="4200" dirty="0"/>
              <a:t> </a:t>
            </a:r>
            <a:r>
              <a:rPr lang="en-US" sz="4200" dirty="0" err="1"/>
              <a:t>chơi</a:t>
            </a:r>
            <a:r>
              <a:rPr lang="en-US" sz="4200" dirty="0"/>
              <a:t> </a:t>
            </a:r>
            <a:r>
              <a:rPr lang="en-US" sz="4200" dirty="0" err="1"/>
              <a:t>đi</a:t>
            </a:r>
            <a:r>
              <a:rPr lang="en-US" sz="4200" dirty="0"/>
              <a:t> qua </a:t>
            </a:r>
            <a:r>
              <a:rPr lang="en-US" sz="4200" dirty="0" err="1"/>
              <a:t>đường</a:t>
            </a:r>
            <a:r>
              <a:rPr lang="en-US" sz="4200" dirty="0"/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200" dirty="0"/>
              <a:t>	1. Thua </a:t>
            </a:r>
            <a:r>
              <a:rPr lang="en-US" sz="4200" dirty="0">
                <a:sym typeface="Wingdings" panose="05000000000000000000" pitchFamily="2" charset="2"/>
              </a:rPr>
              <a:t> </a:t>
            </a:r>
            <a:r>
              <a:rPr lang="en-US" sz="4200" dirty="0" err="1">
                <a:sym typeface="Wingdings" panose="05000000000000000000" pitchFamily="2" charset="2"/>
              </a:rPr>
              <a:t>nhân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vật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bị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đụng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trúng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bởi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một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chiếc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xe</a:t>
            </a:r>
            <a:r>
              <a:rPr lang="en-US" sz="4200" dirty="0">
                <a:sym typeface="Wingdings" panose="05000000000000000000" pitchFamily="2" charset="2"/>
              </a:rPr>
              <a:t>. </a:t>
            </a:r>
            <a:r>
              <a:rPr lang="en-US" sz="4200" dirty="0"/>
              <a:t>	2. </a:t>
            </a:r>
            <a:r>
              <a:rPr lang="en-US" sz="4200" dirty="0" err="1"/>
              <a:t>Thắng</a:t>
            </a:r>
            <a:r>
              <a:rPr lang="en-US" sz="4200" dirty="0"/>
              <a:t> </a:t>
            </a:r>
            <a:r>
              <a:rPr lang="en-US" sz="4200" dirty="0">
                <a:sym typeface="Wingdings" panose="05000000000000000000" pitchFamily="2" charset="2"/>
              </a:rPr>
              <a:t> </a:t>
            </a:r>
            <a:r>
              <a:rPr lang="en-US" sz="4200" dirty="0" err="1">
                <a:sym typeface="Wingdings" panose="05000000000000000000" pitchFamily="2" charset="2"/>
              </a:rPr>
              <a:t>đạt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đủ</a:t>
            </a:r>
            <a:r>
              <a:rPr lang="en-US" sz="4200" dirty="0">
                <a:sym typeface="Wingdings" panose="05000000000000000000" pitchFamily="2" charset="2"/>
              </a:rPr>
              <a:t> 300 </a:t>
            </a:r>
            <a:r>
              <a:rPr lang="en-US" sz="4200" dirty="0" err="1">
                <a:sym typeface="Wingdings" panose="05000000000000000000" pitchFamily="2" charset="2"/>
              </a:rPr>
              <a:t>điểm</a:t>
            </a:r>
            <a:r>
              <a:rPr lang="en-US" sz="4200" dirty="0">
                <a:sym typeface="Wingdings" panose="05000000000000000000" pitchFamily="2" charset="2"/>
              </a:rPr>
              <a:t> (</a:t>
            </a:r>
            <a:r>
              <a:rPr lang="en-US" sz="4200" dirty="0" err="1">
                <a:sym typeface="Wingdings" panose="05000000000000000000" pitchFamily="2" charset="2"/>
              </a:rPr>
              <a:t>đi</a:t>
            </a:r>
            <a:r>
              <a:rPr lang="en-US" sz="4200" dirty="0">
                <a:sym typeface="Wingdings" panose="05000000000000000000" pitchFamily="2" charset="2"/>
              </a:rPr>
              <a:t> qua </a:t>
            </a:r>
            <a:r>
              <a:rPr lang="en-US" sz="4200" dirty="0" err="1">
                <a:sym typeface="Wingdings" panose="05000000000000000000" pitchFamily="2" charset="2"/>
              </a:rPr>
              <a:t>đường</a:t>
            </a:r>
            <a:r>
              <a:rPr lang="en-US" sz="4200" dirty="0">
                <a:sym typeface="Wingdings" panose="05000000000000000000" pitchFamily="2" charset="2"/>
              </a:rPr>
              <a:t> 3 </a:t>
            </a:r>
            <a:r>
              <a:rPr lang="en-US" sz="4200" dirty="0" err="1">
                <a:sym typeface="Wingdings" panose="05000000000000000000" pitchFamily="2" charset="2"/>
              </a:rPr>
              <a:t>lần</a:t>
            </a:r>
            <a:r>
              <a:rPr lang="en-US" sz="4200" dirty="0">
                <a:sym typeface="Wingdings" panose="05000000000000000000" pitchFamily="2" charset="2"/>
              </a:rPr>
              <a:t>).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200" dirty="0">
                <a:sym typeface="Wingdings" panose="05000000000000000000" pitchFamily="2" charset="2"/>
              </a:rPr>
              <a:t>. Sau </a:t>
            </a:r>
            <a:r>
              <a:rPr lang="en-US" sz="4200" dirty="0" err="1">
                <a:sym typeface="Wingdings" panose="05000000000000000000" pitchFamily="2" charset="2"/>
              </a:rPr>
              <a:t>khi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kết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thúc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thì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có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thể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chọn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chơi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lại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hoặc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thoát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trò</a:t>
            </a:r>
            <a:r>
              <a:rPr lang="en-US" sz="4200" dirty="0">
                <a:sym typeface="Wingdings" panose="05000000000000000000" pitchFamily="2" charset="2"/>
              </a:rPr>
              <a:t> </a:t>
            </a:r>
            <a:r>
              <a:rPr lang="en-US" sz="4200" dirty="0" err="1">
                <a:sym typeface="Wingdings" panose="05000000000000000000" pitchFamily="2" charset="2"/>
              </a:rPr>
              <a:t>chơi</a:t>
            </a:r>
            <a:r>
              <a:rPr lang="en-US" sz="4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200" dirty="0"/>
              <a:t>. Khi </a:t>
            </a:r>
            <a:r>
              <a:rPr lang="en-US" sz="4200" dirty="0" err="1"/>
              <a:t>muốn</a:t>
            </a:r>
            <a:r>
              <a:rPr lang="en-US" sz="4200" dirty="0"/>
              <a:t> Load Game, </a:t>
            </a:r>
            <a:r>
              <a:rPr lang="en-US" sz="4200" dirty="0" err="1"/>
              <a:t>bạn</a:t>
            </a:r>
            <a:r>
              <a:rPr lang="en-US" sz="4200" dirty="0"/>
              <a:t> </a:t>
            </a:r>
            <a:r>
              <a:rPr lang="en-US" sz="4200" dirty="0" err="1"/>
              <a:t>phải</a:t>
            </a:r>
            <a:r>
              <a:rPr lang="en-US" sz="4200" dirty="0"/>
              <a:t> out ra </a:t>
            </a:r>
            <a:r>
              <a:rPr lang="en-US" sz="4200" dirty="0" err="1"/>
              <a:t>giao</a:t>
            </a:r>
            <a:r>
              <a:rPr lang="en-US" sz="4200" dirty="0"/>
              <a:t> </a:t>
            </a:r>
            <a:r>
              <a:rPr lang="en-US" sz="4200" dirty="0" err="1"/>
              <a:t>diện</a:t>
            </a:r>
            <a:r>
              <a:rPr lang="en-US" sz="4200" dirty="0"/>
              <a:t> </a:t>
            </a:r>
            <a:r>
              <a:rPr lang="en-US" sz="4200" dirty="0" err="1"/>
              <a:t>màn</a:t>
            </a:r>
            <a:r>
              <a:rPr lang="en-US" sz="4200" dirty="0"/>
              <a:t> </a:t>
            </a:r>
            <a:r>
              <a:rPr lang="en-US" sz="4200" dirty="0" err="1"/>
              <a:t>hình</a:t>
            </a:r>
            <a:r>
              <a:rPr lang="en-US" sz="4200" dirty="0"/>
              <a:t> </a:t>
            </a:r>
            <a:r>
              <a:rPr lang="en-US" sz="4200" dirty="0" err="1"/>
              <a:t>chính</a:t>
            </a:r>
            <a:r>
              <a:rPr lang="en-US" sz="4200" dirty="0"/>
              <a:t>, </a:t>
            </a:r>
            <a:r>
              <a:rPr lang="en-US" sz="4200" dirty="0" err="1"/>
              <a:t>lựa</a:t>
            </a:r>
            <a:r>
              <a:rPr lang="en-US" sz="4200" dirty="0"/>
              <a:t> </a:t>
            </a:r>
            <a:r>
              <a:rPr lang="en-US" sz="4200" dirty="0" err="1"/>
              <a:t>chọn</a:t>
            </a:r>
            <a:r>
              <a:rPr lang="en-US" sz="4200" dirty="0"/>
              <a:t> filename </a:t>
            </a:r>
            <a:r>
              <a:rPr lang="en-US" sz="4200" dirty="0" err="1"/>
              <a:t>của</a:t>
            </a:r>
            <a:r>
              <a:rPr lang="en-US" sz="4200" dirty="0"/>
              <a:t> </a:t>
            </a:r>
            <a:r>
              <a:rPr lang="en-US" sz="4200" dirty="0" err="1"/>
              <a:t>mình</a:t>
            </a:r>
            <a:r>
              <a:rPr lang="en-US" sz="4200" dirty="0"/>
              <a:t> </a:t>
            </a:r>
            <a:r>
              <a:rPr lang="en-US" sz="4200" dirty="0" err="1"/>
              <a:t>và</a:t>
            </a:r>
            <a:r>
              <a:rPr lang="en-US" sz="4200" dirty="0"/>
              <a:t> </a:t>
            </a:r>
            <a:r>
              <a:rPr lang="en-US" sz="4200" dirty="0" err="1"/>
              <a:t>tiếp</a:t>
            </a:r>
            <a:r>
              <a:rPr lang="en-US" sz="4200" dirty="0"/>
              <a:t> </a:t>
            </a:r>
            <a:r>
              <a:rPr lang="en-US" sz="4200" dirty="0" err="1"/>
              <a:t>tục</a:t>
            </a:r>
            <a:r>
              <a:rPr lang="en-US" sz="4200" dirty="0"/>
              <a:t> </a:t>
            </a:r>
            <a:r>
              <a:rPr lang="en-US" sz="4200" dirty="0" err="1"/>
              <a:t>trò</a:t>
            </a:r>
            <a:r>
              <a:rPr lang="en-US" sz="4200" dirty="0"/>
              <a:t> </a:t>
            </a:r>
            <a:r>
              <a:rPr lang="en-US" sz="4200" dirty="0" err="1"/>
              <a:t>chơi</a:t>
            </a:r>
            <a:r>
              <a:rPr lang="en-US" sz="42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381345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6252" y="1285862"/>
            <a:ext cx="8543041" cy="3766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 Link:</a:t>
            </a:r>
            <a:r>
              <a:rPr lang="en-US" b="0" i="0" u="sng" dirty="0">
                <a:effectLst/>
                <a:latin typeface="Segoe UI Historic" panose="020B0502040204020203" pitchFamily="34" charset="0"/>
                <a:hlinkClick r:id="rId2"/>
              </a:rPr>
              <a:t> https://www.youtube.com/watch?v=lkIKo-np1w8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3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868" y="-724293"/>
            <a:ext cx="13953067" cy="78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25" y="533400"/>
            <a:ext cx="2773680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480060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296505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Sơ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đồ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khối</a:t>
            </a:r>
            <a:endParaRPr lang="en-US" sz="2200" dirty="0">
              <a:solidFill>
                <a:prstClr val="white"/>
              </a:solidFill>
              <a:latin typeface="Century Schoolbook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A0C33C-376A-4467-8E43-E0A4137BE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78" y="753705"/>
            <a:ext cx="5363121" cy="60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296505"/>
            <a:ext cx="3252978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Mã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giả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của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hàm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chính</a:t>
            </a:r>
            <a:endParaRPr lang="en-US" sz="2200" dirty="0">
              <a:solidFill>
                <a:prstClr val="white"/>
              </a:solidFill>
              <a:latin typeface="Century Schoolbook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6AD52B-239E-409D-9E97-C5E8A0E0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8" y="990479"/>
            <a:ext cx="3252978" cy="586752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8369B1-F735-4345-9F75-E0B9D9B42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66" y="525104"/>
            <a:ext cx="5237602" cy="69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296505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Giao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Diện</a:t>
            </a:r>
            <a:endParaRPr lang="en-US" sz="2200" dirty="0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6306" y="1617483"/>
            <a:ext cx="2549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entury Schoolbook"/>
              </a:rPr>
              <a:t>Màn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hình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khởi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đầu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có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các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lựa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chọn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như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Century Schoolbook"/>
              </a:rPr>
              <a:t>Chơi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game.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prstClr val="black"/>
                </a:solidFill>
                <a:latin typeface="Century Schoolbook"/>
              </a:rPr>
              <a:t>Load file/save.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Century Schoolbook"/>
              </a:rPr>
              <a:t>Thông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tin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về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nhóm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Century Schoolbook"/>
              </a:rPr>
              <a:t>Thoát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game.</a:t>
            </a:r>
          </a:p>
          <a:p>
            <a:pPr marL="342900" indent="-342900">
              <a:buAutoNum type="arabicPeriod"/>
            </a:pPr>
            <a:endParaRPr lang="en-US" dirty="0">
              <a:solidFill>
                <a:prstClr val="black"/>
              </a:solidFill>
              <a:latin typeface="Century Schoolbook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2F41BF-6F85-4797-B449-7C1A4DB9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1229788"/>
            <a:ext cx="7108902" cy="28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3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334212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Chức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entury Schoolbook"/>
              </a:rPr>
              <a:t>năng</a:t>
            </a:r>
            <a:r>
              <a:rPr lang="en-US" sz="2200" dirty="0">
                <a:solidFill>
                  <a:prstClr val="white"/>
                </a:solidFill>
                <a:latin typeface="Century Schoolbook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1220" y="1543639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  <a:latin typeface="Century Schoolbook"/>
              </a:rPr>
              <a:t>Save game: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prstClr val="black"/>
                </a:solidFill>
                <a:latin typeface="Century Schoolbook"/>
              </a:rPr>
              <a:t>Mục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đích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Lưu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lại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dữ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liệu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của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ván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đầu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bằng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tên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người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dung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phòng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trường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hợp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người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chơi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muốn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dừng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game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đột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xuất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trong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gian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dài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prstClr val="black"/>
                </a:solidFill>
                <a:latin typeface="Century Schoolbook"/>
              </a:rPr>
              <a:t>Cơ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chế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hoạt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động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: Khi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người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dùng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bấm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lưu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dữ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liệu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của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ván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đấu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sẽ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được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lưu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với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dạng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số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vào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file .txt.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  <a:latin typeface="Century Schoolbook"/>
              </a:rPr>
              <a:t>Pause game: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prstClr val="black"/>
                </a:solidFill>
                <a:latin typeface="Century Schoolbook"/>
              </a:rPr>
              <a:t>Mục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đích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Dừng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ván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đấu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trong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gian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ngắn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phòng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trường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hợp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người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chơi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cần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dừng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game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trong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thời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gian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ngắn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prstClr val="black"/>
                </a:solidFill>
                <a:latin typeface="Century Schoolbook"/>
              </a:rPr>
              <a:t>Cơ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chế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hoạt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động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entury Schoolbook"/>
              </a:rPr>
              <a:t>dừng</a:t>
            </a:r>
            <a:r>
              <a:rPr lang="en-US" dirty="0">
                <a:solidFill>
                  <a:prstClr val="black"/>
                </a:solidFill>
                <a:latin typeface="Century Schoolbook"/>
              </a:rPr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217221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277651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Crossing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36876" y="1031337"/>
            <a:ext cx="3810000" cy="3400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W, A, S, D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P, L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pause </a:t>
            </a:r>
            <a:r>
              <a:rPr lang="en-US" dirty="0" err="1"/>
              <a:t>và</a:t>
            </a:r>
            <a:r>
              <a:rPr lang="en-US" dirty="0"/>
              <a:t> save game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0495C4-9076-4230-9C7D-696D4F0A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6" y="1031337"/>
            <a:ext cx="657991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277651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Crossing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B9828-5C65-40F8-8A62-305474B8DBA4}"/>
              </a:ext>
            </a:extLst>
          </p:cNvPr>
          <p:cNvSpPr txBox="1"/>
          <p:nvPr/>
        </p:nvSpPr>
        <p:spPr>
          <a:xfrm>
            <a:off x="1562100" y="4931035"/>
            <a:ext cx="291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thua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F5A83-6955-4AA6-8587-53D0574F01E5}"/>
              </a:ext>
            </a:extLst>
          </p:cNvPr>
          <p:cNvSpPr txBox="1"/>
          <p:nvPr/>
        </p:nvSpPr>
        <p:spPr>
          <a:xfrm>
            <a:off x="7334053" y="5109328"/>
            <a:ext cx="301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thắng</a:t>
            </a:r>
            <a:endParaRPr lang="en-US" sz="2000" dirty="0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D718C3D4-2896-423C-A270-2AD8A701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" y="1814644"/>
            <a:ext cx="5416032" cy="251458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D23BA0-9122-4F88-A817-9A91CE675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07" y="1814644"/>
            <a:ext cx="5586345" cy="25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277651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Crossing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B9828-5C65-40F8-8A62-305474B8DBA4}"/>
              </a:ext>
            </a:extLst>
          </p:cNvPr>
          <p:cNvSpPr txBox="1"/>
          <p:nvPr/>
        </p:nvSpPr>
        <p:spPr>
          <a:xfrm>
            <a:off x="1562100" y="4931035"/>
            <a:ext cx="291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Khi save game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F5A83-6955-4AA6-8587-53D0574F01E5}"/>
              </a:ext>
            </a:extLst>
          </p:cNvPr>
          <p:cNvSpPr txBox="1"/>
          <p:nvPr/>
        </p:nvSpPr>
        <p:spPr>
          <a:xfrm>
            <a:off x="7157678" y="4820547"/>
            <a:ext cx="301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Khi load game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3D1E23E-D572-468C-9987-F46AF03B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95" y="1637343"/>
            <a:ext cx="5947940" cy="2294981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124E9A2-4A6C-4509-A676-1AE090EB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3" y="1926965"/>
            <a:ext cx="5156246" cy="15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277651"/>
            <a:ext cx="3124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Crossing Game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E0C12D9-2FA7-4E07-871B-EE79D8EA45D7}"/>
              </a:ext>
            </a:extLst>
          </p:cNvPr>
          <p:cNvSpPr txBox="1"/>
          <p:nvPr/>
        </p:nvSpPr>
        <p:spPr>
          <a:xfrm>
            <a:off x="4069080" y="5742432"/>
            <a:ext cx="44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MÀN HÌNH GIỚI THIỆU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53C5436-7964-4ED3-92D0-8C7181225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43" y="1093508"/>
            <a:ext cx="9605913" cy="38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634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ie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419</Words>
  <Application>Microsoft Office PowerPoint</Application>
  <PresentationFormat>Màn hình rộng</PresentationFormat>
  <Paragraphs>51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Segoe UI Historic</vt:lpstr>
      <vt:lpstr>Times New Roman</vt:lpstr>
      <vt:lpstr>Wingdings</vt:lpstr>
      <vt:lpstr>Wingdings 2</vt:lpstr>
      <vt:lpstr>Office Theme</vt:lpstr>
      <vt:lpstr>Oriel</vt:lpstr>
      <vt:lpstr>TRƯỜNG ĐẠI HỌC KHOA HỌC TỰ NHIÊN – ĐHQG, TP.HCM Khoa công nghệ thông tin ----------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KHOA HỌC TỰ NHIÊN – ĐHQG, TP.HCM Khoa công nghệ thông tin ----------</dc:title>
  <dc:creator>TÔ ĐÌNH PHƯƠNG NAM</dc:creator>
  <cp:lastModifiedBy>Lê Đức Đạt</cp:lastModifiedBy>
  <cp:revision>15</cp:revision>
  <dcterms:created xsi:type="dcterms:W3CDTF">2021-12-16T08:26:43Z</dcterms:created>
  <dcterms:modified xsi:type="dcterms:W3CDTF">2021-12-17T16:24:08Z</dcterms:modified>
</cp:coreProperties>
</file>