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 autoAdjust="0"/>
    <p:restoredTop sz="81021" autoAdjust="0"/>
  </p:normalViewPr>
  <p:slideViewPr>
    <p:cSldViewPr>
      <p:cViewPr varScale="1">
        <p:scale>
          <a:sx n="90" d="100"/>
          <a:sy n="90" d="100"/>
        </p:scale>
        <p:origin x="2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5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60F6-966C-ED45-A562-E2AC1DE5EC5E}" type="datetimeFigureOut">
              <a:rPr lang="sv-SE" smtClean="0"/>
              <a:t>2019-04-04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4840-42BA-BB45-A855-8C12C9CC4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0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Förtydligande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visa </a:t>
            </a:r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delar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2000" b="1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r>
              <a:rPr lang="en-AU" sz="20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BMC</a:t>
            </a:r>
          </a:p>
          <a:p>
            <a:endParaRPr lang="en-AU" sz="1200" b="1" i="0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Segments: 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functions as a platform that connects two different customers; 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parking place providers (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Göteborgs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parkering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Qpark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easypark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etc) and people who need a parking for limited period of time.  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Propositions: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Market the different parking spots to users through their locations on a map.</a:t>
            </a:r>
            <a:endParaRPr lang="en-AU" sz="1200" b="1" i="0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Channels: 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Relationships: 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 service operations are automated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can rate the different parking spots which provides valuable data for the parking owners to create their offerings - leading to co-creation.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 Streams: 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pay the current price for each parking spot. </a:t>
            </a:r>
          </a:p>
          <a:p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Meanwhile, parking providers get a ,slightly, reduced (</a:t>
            </a:r>
            <a:r>
              <a:rPr lang="en-AU" sz="1200" b="0" i="1" u="none" strike="noStrike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 percentage) </a:t>
            </a:r>
            <a:r>
              <a:rPr lang="en-AU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 stream for instead getting access to a larger user base and access to user data.</a:t>
            </a:r>
            <a:endParaRPr lang="en-AU" sz="1200" b="1" i="1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Activities: </a:t>
            </a:r>
            <a:endParaRPr lang="en-AU" sz="1200" b="0" i="0" u="none" strike="noStrike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Resources: 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Partnerships: </a:t>
            </a:r>
          </a:p>
          <a:p>
            <a:br>
              <a:rPr lang="en-AU" sz="1100" noProof="0" dirty="0">
                <a:latin typeface="+mn-lt"/>
              </a:rPr>
            </a:br>
            <a:r>
              <a:rPr lang="en-AU" sz="1200" b="1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Structure: </a:t>
            </a:r>
            <a:endParaRPr lang="en-AU" sz="1100" b="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4840-42BA-BB45-A855-8C12C9CC45A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71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4/4/19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7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8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1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Business Model Canvas - </a:t>
            </a:r>
            <a:r>
              <a:rPr lang="en-US" sz="2000" dirty="0" err="1"/>
              <a:t>ParkIt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890469"/>
              </p:ext>
            </p:extLst>
          </p:nvPr>
        </p:nvGraphicFramePr>
        <p:xfrm>
          <a:off x="152400" y="457200"/>
          <a:ext cx="8839200" cy="6629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Key</a:t>
                      </a:r>
                      <a:r>
                        <a:rPr lang="en-AU" sz="1200" b="1" baseline="0" dirty="0">
                          <a:latin typeface="+mn-lt"/>
                        </a:rPr>
                        <a:t> Partners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〉Payment processors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〉Map tech companies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〉Investors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Key Activities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〉Platform development and maintenance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〉Marketing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〉Managing both networks</a:t>
                      </a: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+mn-lt"/>
                        </a:rPr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〉Platform to connect people who need and provide parking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〉Convenience – A one stop experience for providing parking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〉Reach a larger user 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〉Provide marketing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Customer </a:t>
                      </a:r>
                    </a:p>
                    <a:p>
                      <a:r>
                        <a:rPr lang="en-AU" sz="1200" b="1" dirty="0">
                          <a:latin typeface="+mn-lt"/>
                        </a:rPr>
                        <a:t>         Relationships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〉Customer service (automated)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〉Rate the parking spot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〉Co-creation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Customer Segments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〉People who need a parking spot for a limited period (min/hours/day)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</a:t>
                      </a: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Parking spot owners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Key Resources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〉Mobile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〉Network of parking providers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〉Network of parking users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Channels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〉Mobile Application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 Cost Structure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〉Platform development and maintenance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〉Managing customer relationships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〉Marketing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Revenue Streams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〉A percentage from  each parking-transaction for connecting provider and user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      </a:t>
                      </a:r>
                      <a:r>
                        <a:rPr lang="en-AU" sz="1100" b="0" dirty="0">
                          <a:solidFill>
                            <a:srgbClr val="00B050"/>
                          </a:solidFill>
                          <a:latin typeface="+mn-lt"/>
                        </a:rPr>
                        <a:t>〉Subsidy-side: People who need parking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latin typeface="+mn-lt"/>
                        </a:rPr>
                        <a:t> </a:t>
                      </a:r>
                      <a:r>
                        <a:rPr lang="en-AU" sz="1100" b="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〉Money-side: Parking providers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>
                        <a:latin typeface="+mn-lt"/>
                      </a:endParaRPr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178</Words>
  <Application>Microsoft Macintosh PowerPoint</Application>
  <PresentationFormat>On-screen Show (4:3)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Business Model Canvas - ParkIt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oscaroestberg@gmail.com</cp:lastModifiedBy>
  <cp:revision>63</cp:revision>
  <dcterms:created xsi:type="dcterms:W3CDTF">2011-03-15T01:24:59Z</dcterms:created>
  <dcterms:modified xsi:type="dcterms:W3CDTF">2019-04-04T19:07:23Z</dcterms:modified>
</cp:coreProperties>
</file>