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0" r:id="rId5"/>
    <p:sldId id="268" r:id="rId6"/>
    <p:sldId id="283" r:id="rId7"/>
    <p:sldId id="285" r:id="rId8"/>
    <p:sldId id="288" r:id="rId9"/>
    <p:sldId id="289" r:id="rId10"/>
    <p:sldId id="290" r:id="rId11"/>
    <p:sldId id="291" r:id="rId12"/>
    <p:sldId id="292" r:id="rId13"/>
    <p:sldId id="287" r:id="rId14"/>
    <p:sldId id="293" r:id="rId15"/>
    <p:sldId id="294" r:id="rId16"/>
    <p:sldId id="295" r:id="rId17"/>
    <p:sldId id="296" r:id="rId18"/>
    <p:sldId id="297" r:id="rId19"/>
    <p:sldId id="286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11" d="100"/>
          <a:sy n="111" d="100"/>
        </p:scale>
        <p:origin x="1952" y="200"/>
      </p:cViewPr>
      <p:guideLst>
        <p:guide orient="horz" pos="2347"/>
        <p:guide pos="3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F416-ED79-CF4B-8FB2-420826E6252E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BB41-AE5D-9741-BCF3-352E8EE4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6BB41-AE5D-9741-BCF3-352E8EE441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14403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30" y="1983677"/>
            <a:ext cx="8572679" cy="4728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330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06" y="6906646"/>
            <a:ext cx="3354527" cy="3967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657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1348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Netværk og HTTP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6FF14-D5DE-E541-8F21-6BA8881C7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Oversætte og køre et </a:t>
            </a:r>
            <a:r>
              <a:rPr lang="da-DK" dirty="0" err="1"/>
              <a:t>java</a:t>
            </a:r>
            <a:r>
              <a:rPr lang="da-DK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82FF-DB30-094D-93BA-8C805FA2D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Source og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directories</a:t>
            </a:r>
            <a:endParaRPr lang="da-DK" dirty="0"/>
          </a:p>
          <a:p>
            <a:pPr lvl="1"/>
            <a:r>
              <a:rPr lang="da-DK" dirty="0"/>
              <a:t>(( Project &amp; File </a:t>
            </a:r>
            <a:r>
              <a:rPr lang="da-DK" dirty="0" err="1"/>
              <a:t>windows</a:t>
            </a:r>
            <a:r>
              <a:rPr lang="da-DK" dirty="0"/>
              <a:t> in </a:t>
            </a:r>
            <a:r>
              <a:rPr lang="da-DK" dirty="0" err="1"/>
              <a:t>IntelliJ</a:t>
            </a:r>
            <a:r>
              <a:rPr lang="da-DK" dirty="0"/>
              <a:t> ))</a:t>
            </a:r>
          </a:p>
          <a:p>
            <a:r>
              <a:rPr lang="da-DK" dirty="0"/>
              <a:t>Ressourcer</a:t>
            </a:r>
          </a:p>
          <a:p>
            <a:pPr lvl="1"/>
            <a:r>
              <a:rPr lang="da-DK" dirty="0"/>
              <a:t>Billeder, database konfigurationer, - og her – hjemmesider.</a:t>
            </a:r>
          </a:p>
          <a:p>
            <a:pPr marL="496885" lvl="1" indent="0">
              <a:buNone/>
            </a:pPr>
            <a:endParaRPr lang="da-DK" dirty="0"/>
          </a:p>
          <a:p>
            <a:pPr marL="62111" indent="0">
              <a:buNone/>
            </a:pPr>
            <a:r>
              <a:rPr lang="da-DK" dirty="0"/>
              <a:t>Undgå at fastlåse sig på et specifikt sted på harddisken.</a:t>
            </a:r>
          </a:p>
          <a:p>
            <a:pPr marL="62111" indent="0">
              <a:buNone/>
            </a:pPr>
            <a:endParaRPr lang="da-DK" dirty="0"/>
          </a:p>
          <a:p>
            <a:pPr marL="62111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62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6B72D-FFCF-0048-BB26-CE00456D5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3941-5087-5D48-93F5-283C313DE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Lav to simple hjemmesider og få jeres server til at kunne returnere dem.</a:t>
            </a:r>
          </a:p>
        </p:txBody>
      </p:sp>
    </p:spTree>
    <p:extLst>
      <p:ext uri="{BB962C8B-B14F-4D97-AF65-F5344CB8AC3E}">
        <p14:creationId xmlns:p14="http://schemas.microsoft.com/office/powerpoint/2010/main" val="166289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A585-13D6-2E45-BFAA-A94EBA481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og dynamiske 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52D2-744C-844A-A9A7-A77A9488D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(( gennemgå picoserver06 ))</a:t>
            </a:r>
          </a:p>
          <a:p>
            <a:r>
              <a:rPr lang="da-DK" dirty="0"/>
              <a:t>Tre centrale dele</a:t>
            </a:r>
          </a:p>
          <a:p>
            <a:pPr lvl="1"/>
            <a:r>
              <a:rPr lang="da-DK" dirty="0"/>
              <a:t>Fejl håndtering</a:t>
            </a:r>
          </a:p>
          <a:p>
            <a:pPr lvl="1"/>
            <a:r>
              <a:rPr lang="da-DK" dirty="0"/>
              <a:t>Statiske sider genkendt ud fra ”.html” / ”.</a:t>
            </a:r>
            <a:r>
              <a:rPr lang="da-DK" dirty="0" err="1"/>
              <a:t>txt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Dynamiske sider kodet</a:t>
            </a:r>
          </a:p>
        </p:txBody>
      </p:sp>
    </p:spTree>
    <p:extLst>
      <p:ext uri="{BB962C8B-B14F-4D97-AF65-F5344CB8AC3E}">
        <p14:creationId xmlns:p14="http://schemas.microsoft.com/office/powerpoint/2010/main" val="234433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4F27A-B509-5B46-8FBC-224A4944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3D14-1FFD-6847-8040-ED8DA2C01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Få picoserver06 til at køre</a:t>
            </a:r>
          </a:p>
          <a:p>
            <a:r>
              <a:rPr lang="da-DK" dirty="0"/>
              <a:t>kald </a:t>
            </a:r>
            <a:r>
              <a:rPr lang="da-DK" dirty="0" err="1"/>
              <a:t>addnumbers</a:t>
            </a:r>
            <a:r>
              <a:rPr lang="da-DK" dirty="0"/>
              <a:t> fra to forskellige browsere</a:t>
            </a:r>
          </a:p>
          <a:p>
            <a:r>
              <a:rPr lang="da-DK" dirty="0"/>
              <a:t>Få picoserver06 til at give en fejlmeddelelse</a:t>
            </a:r>
          </a:p>
          <a:p>
            <a:r>
              <a:rPr lang="da-DK" dirty="0"/>
              <a:t>Prøv den på den ene af de to filer vi lavede før</a:t>
            </a:r>
          </a:p>
        </p:txBody>
      </p:sp>
    </p:spTree>
    <p:extLst>
      <p:ext uri="{BB962C8B-B14F-4D97-AF65-F5344CB8AC3E}">
        <p14:creationId xmlns:p14="http://schemas.microsoft.com/office/powerpoint/2010/main" val="218387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7367A-6CC0-6C40-979A-415564AC7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Opgaverne til denne uge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4CC8-C741-5241-A406-B095E620B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(( Se materialet på hjemmesiderne ))</a:t>
            </a:r>
          </a:p>
        </p:txBody>
      </p:sp>
    </p:spTree>
    <p:extLst>
      <p:ext uri="{BB962C8B-B14F-4D97-AF65-F5344CB8AC3E}">
        <p14:creationId xmlns:p14="http://schemas.microsoft.com/office/powerpoint/2010/main" val="303456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A61FC-C9B4-DC42-80FC-CEC42E0B9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Kort demo af klient kode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F0D91-8429-3C4A-92FA-F82BE6C26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/>
              <a:t>--- Hvis vi har tid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vis </a:t>
            </a:r>
            <a:r>
              <a:rPr lang="da-DK" dirty="0" err="1"/>
              <a:t>ClientMain</a:t>
            </a:r>
            <a:r>
              <a:rPr lang="da-DK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70824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D2865-0EEA-B74C-91ED-5898144ED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Liste over standard protokoller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8A35-C492-5D46-96F8-AC65B9663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Wikipedia har en </a:t>
            </a:r>
            <a:r>
              <a:rPr lang="da-DK" sz="1800" dirty="0">
                <a:hlinkClick r:id="rId2"/>
              </a:rPr>
              <a:t>liste over hvilke servere</a:t>
            </a:r>
            <a:r>
              <a:rPr lang="da-DK" sz="1800" dirty="0"/>
              <a:t> der som ”standard” ligger bag forskellige </a:t>
            </a:r>
            <a:r>
              <a:rPr lang="da-DK" sz="1800" dirty="0" err="1"/>
              <a:t>portnumre</a:t>
            </a:r>
            <a:r>
              <a:rPr lang="da-DK" sz="1800" dirty="0"/>
              <a:t>.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Hvilke kender I til?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27970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/>
              <a:t>Flow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Java, OOP, TDD </a:t>
            </a:r>
            <a:r>
              <a:rPr lang="en-US" dirty="0" err="1"/>
              <a:t>og</a:t>
            </a:r>
            <a:r>
              <a:rPr lang="en-US" dirty="0"/>
              <a:t> GIT</a:t>
            </a:r>
          </a:p>
          <a:p>
            <a:pPr marL="496885" lvl="1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Lav</a:t>
            </a:r>
            <a:r>
              <a:rPr lang="en-US" dirty="0"/>
              <a:t> din </a:t>
            </a:r>
            <a:r>
              <a:rPr lang="en-US" dirty="0" err="1"/>
              <a:t>egen</a:t>
            </a:r>
            <a:r>
              <a:rPr lang="en-US" dirty="0"/>
              <a:t> webserver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Tredie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Optimer</a:t>
            </a:r>
            <a:r>
              <a:rPr lang="en-US" dirty="0"/>
              <a:t> den med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tråde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Internettets</a:t>
            </a:r>
            <a:r>
              <a:rPr lang="en-US" dirty="0"/>
              <a:t> </a:t>
            </a:r>
            <a:r>
              <a:rPr lang="en-US" dirty="0" err="1"/>
              <a:t>opbygning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Hvis</a:t>
            </a:r>
            <a:r>
              <a:rPr lang="en-US" dirty="0"/>
              <a:t> du I din browser </a:t>
            </a:r>
            <a:r>
              <a:rPr lang="en-US" dirty="0" err="1"/>
              <a:t>skriver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https://xkcd.com/1348/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betyder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egentligt</a:t>
            </a:r>
            <a:r>
              <a:rPr lang="en-US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((</a:t>
            </a:r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tegning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tavle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7135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87C32-3E3C-DA45-A825-13C76D516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Demo af </a:t>
            </a:r>
            <a:r>
              <a:rPr lang="da-DK" dirty="0" err="1"/>
              <a:t>picoserver</a:t>
            </a:r>
            <a:r>
              <a:rPr lang="da-DK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1D7A-259C-3E43-9987-BBC0D5584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((Jon tegner og fortæller om de to eksempler))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Centralt i internettet er </a:t>
            </a:r>
          </a:p>
          <a:p>
            <a:r>
              <a:rPr lang="da-DK" sz="1800" dirty="0"/>
              <a:t>Selve nettet, IP adresser, DNS, </a:t>
            </a:r>
            <a:r>
              <a:rPr lang="da-DK" sz="1800" dirty="0" err="1"/>
              <a:t>portnumre</a:t>
            </a:r>
            <a:endParaRPr lang="da-DK" sz="1800" dirty="0"/>
          </a:p>
          <a:p>
            <a:r>
              <a:rPr lang="da-DK" sz="1800" dirty="0"/>
              <a:t>Protokoller (hvilken information der sendes, og formatet på denne)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WWW bygger på to centrale standarder:</a:t>
            </a:r>
          </a:p>
          <a:p>
            <a:r>
              <a:rPr lang="da-DK" sz="1800" dirty="0"/>
              <a:t>HTTP – formatet på de beskeder der udveksles</a:t>
            </a:r>
          </a:p>
          <a:p>
            <a:r>
              <a:rPr lang="da-DK" sz="1800" dirty="0"/>
              <a:t>HTML – formatet på hvordan en hjemmeside beskrives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Bemærk at HTTP bruges også til at sende billeder og  </a:t>
            </a:r>
          </a:p>
        </p:txBody>
      </p:sp>
    </p:spTree>
    <p:extLst>
      <p:ext uri="{BB962C8B-B14F-4D97-AF65-F5344CB8AC3E}">
        <p14:creationId xmlns:p14="http://schemas.microsoft.com/office/powerpoint/2010/main" val="223445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3D632-575B-1E41-8F80-0EA19D458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7124-65F2-7F43-9390-B19F71938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Download koden fra </a:t>
            </a:r>
            <a:r>
              <a:rPr lang="da-DK" dirty="0" err="1"/>
              <a:t>github</a:t>
            </a:r>
            <a:r>
              <a:rPr lang="da-DK" dirty="0"/>
              <a:t> (link i materialet).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Få det oversat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Kør picoserver02 – og forbind til serveren fra to forskellige browsere.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Ret koden til så serveren svarer med jeres gruppenavn og hvad klokken er (eller et eller andet cool slogan).</a:t>
            </a:r>
          </a:p>
        </p:txBody>
      </p:sp>
    </p:spTree>
    <p:extLst>
      <p:ext uri="{BB962C8B-B14F-4D97-AF65-F5344CB8AC3E}">
        <p14:creationId xmlns:p14="http://schemas.microsoft.com/office/powerpoint/2010/main" val="7409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25531-5B79-7E40-83B3-0EA9F9340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r>
              <a:rPr lang="da-DK" dirty="0"/>
              <a:t> – STI og parametre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3CF5-EE8B-0F4B-8856-47B254297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61766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((Kør picoserver02 og kik på output igen))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E071-5F8E-064C-A97D-CCC4D7322914}"/>
              </a:ext>
            </a:extLst>
          </p:cNvPr>
          <p:cNvSpPr txBox="1"/>
          <p:nvPr/>
        </p:nvSpPr>
        <p:spPr>
          <a:xfrm>
            <a:off x="827374" y="3480458"/>
            <a:ext cx="8236807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/>
              <a:t>GET /folder1/folder2/</a:t>
            </a:r>
            <a:r>
              <a:rPr lang="da-DK" sz="1600" dirty="0" err="1"/>
              <a:t>fil.html?navn</a:t>
            </a:r>
            <a:r>
              <a:rPr lang="da-DK" sz="1600" dirty="0"/>
              <a:t>=</a:t>
            </a:r>
            <a:r>
              <a:rPr lang="da-DK" sz="1600" dirty="0" err="1"/>
              <a:t>Hansen&amp;pris</a:t>
            </a:r>
            <a:r>
              <a:rPr lang="da-DK" sz="1600" dirty="0"/>
              <a:t>=677 HTTP/1.1</a:t>
            </a:r>
          </a:p>
          <a:p>
            <a:r>
              <a:rPr lang="da-DK" sz="1600" dirty="0"/>
              <a:t>Host: localhost:8080</a:t>
            </a:r>
          </a:p>
          <a:p>
            <a:r>
              <a:rPr lang="da-DK" sz="1600" dirty="0"/>
              <a:t>User-Agent: Mozilla/5.0 (Macintosh; Intel Mac OS X 10.13; rv:61.0) </a:t>
            </a:r>
            <a:r>
              <a:rPr lang="da-DK" sz="1600" dirty="0" err="1"/>
              <a:t>Gecko</a:t>
            </a:r>
            <a:r>
              <a:rPr lang="da-DK" sz="1600" dirty="0"/>
              <a:t>/20100101 </a:t>
            </a:r>
            <a:r>
              <a:rPr lang="da-DK" sz="1600" dirty="0" err="1"/>
              <a:t>Firefox</a:t>
            </a:r>
            <a:r>
              <a:rPr lang="da-DK" sz="1600" dirty="0"/>
              <a:t>/61.0</a:t>
            </a:r>
          </a:p>
          <a:p>
            <a:r>
              <a:rPr lang="da-DK" sz="1600" dirty="0"/>
              <a:t>Accept: </a:t>
            </a:r>
            <a:r>
              <a:rPr lang="da-DK" sz="1600" dirty="0" err="1"/>
              <a:t>text</a:t>
            </a:r>
            <a:r>
              <a:rPr lang="da-DK" sz="1600" dirty="0"/>
              <a:t>/</a:t>
            </a:r>
            <a:r>
              <a:rPr lang="da-DK" sz="1600" dirty="0" err="1"/>
              <a:t>html,application</a:t>
            </a:r>
            <a:r>
              <a:rPr lang="da-DK" sz="1600" dirty="0"/>
              <a:t>/</a:t>
            </a:r>
            <a:r>
              <a:rPr lang="da-DK" sz="1600" dirty="0" err="1"/>
              <a:t>xhtml+xml,application</a:t>
            </a:r>
            <a:r>
              <a:rPr lang="da-DK" sz="1600" dirty="0"/>
              <a:t>/</a:t>
            </a:r>
            <a:r>
              <a:rPr lang="da-DK" sz="1600" dirty="0" err="1"/>
              <a:t>xml;q</a:t>
            </a:r>
            <a:r>
              <a:rPr lang="da-DK" sz="1600" dirty="0"/>
              <a:t>=0.9,*/*;q=0.8</a:t>
            </a:r>
          </a:p>
          <a:p>
            <a:r>
              <a:rPr lang="da-DK" sz="1600" dirty="0"/>
              <a:t>Accept-Language: </a:t>
            </a:r>
            <a:r>
              <a:rPr lang="da-DK" sz="1600" dirty="0" err="1"/>
              <a:t>en-US,en;q</a:t>
            </a:r>
            <a:r>
              <a:rPr lang="da-DK" sz="1600" dirty="0"/>
              <a:t>=0.5</a:t>
            </a:r>
          </a:p>
          <a:p>
            <a:r>
              <a:rPr lang="da-DK" sz="1600" dirty="0"/>
              <a:t>Accept-Encoding: </a:t>
            </a:r>
            <a:r>
              <a:rPr lang="da-DK" sz="1600" dirty="0" err="1"/>
              <a:t>gzip</a:t>
            </a:r>
            <a:r>
              <a:rPr lang="da-DK" sz="1600" dirty="0"/>
              <a:t>, </a:t>
            </a:r>
            <a:r>
              <a:rPr lang="da-DK" sz="1600" dirty="0" err="1"/>
              <a:t>deflate</a:t>
            </a:r>
            <a:endParaRPr lang="da-DK" sz="1600" dirty="0"/>
          </a:p>
          <a:p>
            <a:r>
              <a:rPr lang="da-DK" sz="1600" dirty="0"/>
              <a:t>Connection: </a:t>
            </a:r>
            <a:r>
              <a:rPr lang="da-DK" sz="1600" dirty="0" err="1"/>
              <a:t>keep-alive</a:t>
            </a:r>
            <a:endParaRPr lang="da-DK" sz="1600" dirty="0"/>
          </a:p>
          <a:p>
            <a:r>
              <a:rPr lang="da-DK" sz="1600" dirty="0"/>
              <a:t>Upgrade-</a:t>
            </a:r>
            <a:r>
              <a:rPr lang="da-DK" sz="1600" dirty="0" err="1"/>
              <a:t>Insecure</a:t>
            </a:r>
            <a:r>
              <a:rPr lang="da-DK" sz="1600" dirty="0"/>
              <a:t>-</a:t>
            </a:r>
            <a:r>
              <a:rPr lang="da-DK" sz="1600" dirty="0" err="1"/>
              <a:t>Requests</a:t>
            </a:r>
            <a:r>
              <a:rPr lang="da-DK" sz="1600" dirty="0"/>
              <a:t>: 1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B3ED8FF-20B4-5040-8B24-3AD50B8144C4}"/>
              </a:ext>
            </a:extLst>
          </p:cNvPr>
          <p:cNvSpPr/>
          <p:nvPr/>
        </p:nvSpPr>
        <p:spPr>
          <a:xfrm>
            <a:off x="571342" y="3813048"/>
            <a:ext cx="256032" cy="17295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CAAC98-A973-B346-B71D-147088100E26}"/>
              </a:ext>
            </a:extLst>
          </p:cNvPr>
          <p:cNvSpPr/>
          <p:nvPr/>
        </p:nvSpPr>
        <p:spPr>
          <a:xfrm>
            <a:off x="1174782" y="3384754"/>
            <a:ext cx="2130616" cy="56663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759750-61A0-A245-947D-12C80E7A9D1E}"/>
              </a:ext>
            </a:extLst>
          </p:cNvPr>
          <p:cNvSpPr/>
          <p:nvPr/>
        </p:nvSpPr>
        <p:spPr>
          <a:xfrm>
            <a:off x="3305398" y="3384754"/>
            <a:ext cx="2130552" cy="56663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8AB28-CBAE-114D-9126-C1BAE702F8F6}"/>
              </a:ext>
            </a:extLst>
          </p:cNvPr>
          <p:cNvSpPr txBox="1"/>
          <p:nvPr/>
        </p:nvSpPr>
        <p:spPr>
          <a:xfrm>
            <a:off x="3285734" y="1603614"/>
            <a:ext cx="477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Denne del kaldes </a:t>
            </a:r>
            <a:r>
              <a:rPr lang="da-DK" b="1" dirty="0"/>
              <a:t>STI</a:t>
            </a:r>
            <a:r>
              <a:rPr lang="da-DK" dirty="0"/>
              <a:t> (Path) – optil et </a:t>
            </a:r>
            <a:r>
              <a:rPr lang="da-DK" dirty="0" err="1"/>
              <a:t>evt</a:t>
            </a:r>
            <a:r>
              <a:rPr lang="da-DK" dirty="0"/>
              <a:t> ”?”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4DC3-F269-CB41-9C36-CE220169EA8E}"/>
              </a:ext>
            </a:extLst>
          </p:cNvPr>
          <p:cNvSpPr txBox="1"/>
          <p:nvPr/>
        </p:nvSpPr>
        <p:spPr>
          <a:xfrm>
            <a:off x="4507992" y="2158669"/>
            <a:ext cx="355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Disse kaldes </a:t>
            </a:r>
            <a:r>
              <a:rPr lang="da-DK" b="1" dirty="0"/>
              <a:t>PARAMETRE</a:t>
            </a:r>
            <a:r>
              <a:rPr lang="da-DK" dirty="0"/>
              <a:t> </a:t>
            </a:r>
          </a:p>
          <a:p>
            <a:r>
              <a:rPr lang="da-DK" dirty="0"/>
              <a:t>Adskilt med ”&amp;” hvis der er flere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FD5832B-4674-3448-957A-B268497F6499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2240090" y="1803668"/>
            <a:ext cx="1045644" cy="158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0831BB1-D412-7E4D-A6A6-8167B8D192D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288092" y="2512612"/>
            <a:ext cx="219900" cy="8721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5EFE9C-2BBD-934C-B3F5-C1489800F73D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571342" y="4677804"/>
            <a:ext cx="194022" cy="1541865"/>
          </a:xfrm>
          <a:prstGeom prst="curvedConnector3">
            <a:avLst>
              <a:gd name="adj1" fmla="val -1178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9A64A-6D13-3F49-A415-10AB1A867757}"/>
              </a:ext>
            </a:extLst>
          </p:cNvPr>
          <p:cNvSpPr/>
          <p:nvPr/>
        </p:nvSpPr>
        <p:spPr>
          <a:xfrm>
            <a:off x="765364" y="6019615"/>
            <a:ext cx="3742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Key-value</a:t>
            </a:r>
            <a:r>
              <a:rPr lang="da-DK" dirty="0"/>
              <a:t> pairs – kaldes: </a:t>
            </a:r>
            <a:r>
              <a:rPr lang="da-DK" b="1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136463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55EE8-993D-7A40-8DBD-7919C3437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HTTPRequest</a:t>
            </a:r>
            <a:r>
              <a:rPr lang="da-DK" dirty="0"/>
              <a:t> klassen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6406-4F8B-7D4F-B84C-2001A45A0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det udleverede projekt er der en </a:t>
            </a:r>
            <a:r>
              <a:rPr lang="da-DK" dirty="0" err="1"/>
              <a:t>HTTPRequest</a:t>
            </a:r>
            <a:r>
              <a:rPr lang="da-DK" dirty="0"/>
              <a:t> klasse. </a:t>
            </a:r>
          </a:p>
          <a:p>
            <a:pPr marL="0" indent="0">
              <a:buNone/>
            </a:pPr>
            <a:r>
              <a:rPr lang="da-DK" dirty="0"/>
              <a:t>picoserver03 viser hvordan den kan bruges.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8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0441F7-BD1E-B04E-AB89-60D17F20B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944D-03EB-EC41-B2DC-FE462FF9A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Kør picoserver03 og kald serveren sådan at: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”/shop/</a:t>
            </a:r>
            <a:r>
              <a:rPr lang="da-DK" dirty="0" err="1"/>
              <a:t>lamborgini.html</a:t>
            </a:r>
            <a:r>
              <a:rPr lang="da-DK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</a:t>
            </a:r>
            <a:r>
              <a:rPr lang="da-DK" dirty="0" err="1"/>
              <a:t>index.html</a:t>
            </a:r>
            <a:r>
              <a:rPr lang="da-DK" dirty="0"/>
              <a:t>” (hvorfor kan denne ikke lade sig gøre?)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Der kommer parameter: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Hedder ”</a:t>
            </a:r>
            <a:r>
              <a:rPr lang="da-DK" dirty="0" err="1"/>
              <a:t>price</a:t>
            </a:r>
            <a:r>
              <a:rPr lang="da-DK" dirty="0"/>
              <a:t>” og har værdi ”</a:t>
            </a:r>
            <a:r>
              <a:rPr lang="da-DK" dirty="0" err="1"/>
              <a:t>waytomuch</a:t>
            </a:r>
            <a:r>
              <a:rPr lang="da-DK" dirty="0"/>
              <a:t>”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To parametre: ”</a:t>
            </a:r>
            <a:r>
              <a:rPr lang="da-DK" dirty="0" err="1"/>
              <a:t>name</a:t>
            </a:r>
            <a:r>
              <a:rPr lang="da-DK" dirty="0"/>
              <a:t>” med værdi ”Larsen”, og ”country” med værdi ”Jylland”.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En parameter der hedder ”city” med værdi: ”Solrød”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Kan du ændre så der kommer noget andet i </a:t>
            </a:r>
            <a:r>
              <a:rPr lang="da-DK" dirty="0" err="1"/>
              <a:t>headeren</a:t>
            </a:r>
            <a:r>
              <a:rPr lang="da-DK" dirty="0"/>
              <a:t> ”User-Agent”?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06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0190B-EA90-1F47-A063-170A38F09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hjemmesider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07C5-74BA-9747-946C-CF5517020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Stien i et </a:t>
            </a:r>
            <a:r>
              <a:rPr lang="da-DK" dirty="0" err="1"/>
              <a:t>request</a:t>
            </a:r>
            <a:r>
              <a:rPr lang="da-DK" dirty="0"/>
              <a:t> har formen som en almindelig fil sti.</a:t>
            </a:r>
          </a:p>
          <a:p>
            <a:pPr marL="0" indent="0">
              <a:buNone/>
            </a:pPr>
            <a:r>
              <a:rPr lang="da-DK" dirty="0"/>
              <a:t>En central opgave for webservere er at kunne returnere statiske hjemmesider.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Gennemgå picoserver04 ))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0704658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Initials xmlns="d40e101a-1fec-4fbd-a9d0-ed41492f4cd8" xsi:nil="true"/>
    <Semester xmlns="d40e101a-1fec-4fbd-a9d0-ed41492f4cd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CC672-697C-4419-AA45-215A93225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7D096F-B383-4491-8317-BCA23AAF9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30E0B-F526-4823-AF02-5DFC70ECBBE8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619</Words>
  <Application>Microsoft Macintosh PowerPoint</Application>
  <PresentationFormat>Custom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Flow 1</vt:lpstr>
      <vt:lpstr>Internettets opbygning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 Bertelsen (JOBE - Lektor - Cphbusiness)</cp:lastModifiedBy>
  <cp:revision>42</cp:revision>
  <dcterms:modified xsi:type="dcterms:W3CDTF">2024-01-04T22:22:27Z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