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fa24"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CANVAS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Paper #1</a:t>
            </a:r>
          </a:p>
          <a:p>
            <a:pPr lvl="0" indent="0" marL="0">
              <a:buNone/>
            </a:pPr>
            <a:r>
              <a:rPr b="1"/>
              <a:t>REMINDER: Paper 1 is due Friday September 25</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a:p>
            <a:pPr lvl="0" indent="0" marL="0">
              <a:spcBef>
                <a:spcPts val="3000"/>
              </a:spcBef>
              <a:buNone/>
            </a:pPr>
            <a:r>
              <a:rPr b="1"/>
              <a:t>Case Study: Tuskegee Experiement of Untreated Syphillis</a:t>
            </a:r>
          </a:p>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2024-11-06T20:34:50Z</dcterms:created>
  <dcterms:modified xsi:type="dcterms:W3CDTF">2024-11-06T20:34:50Z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