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s/week01.qmd"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Case Study 1: Tuskegee Study of Untreated Syphillis in the Negro Male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DATA 202 - Alexander</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Case Study 1, we will explore the ethics and quantification.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Objectives</a:t>
            </a:r>
          </a:p>
        </p:txBody>
      </p:sp>
      <p:sp>
        <p:nvSpPr>
          <p:cNvPr id="3" name="Content Placeholder 2"/>
          <p:cNvSpPr>
            <a:spLocks noGrp="1"/>
          </p:cNvSpPr>
          <p:nvPr>
            <p:ph idx="1"/>
          </p:nvPr>
        </p:nvSpPr>
        <p:spPr/>
        <p:txBody>
          <a:bodyPr/>
          <a:lstStyle/>
          <a:p>
            <a:pPr lvl="0" indent="0" marL="0">
              <a:buNone/>
            </a:pPr>
            <a:r>
              <a:rPr/>
              <a:t>The goal of this lab is to introduce you to or remind you of the historical case that contributed to the development of the Institutional Review Board. This case is the Tuskegee Study of Untreated Syphilis in the Negro Male. Case files can be found below and in </a:t>
            </a:r>
            <a:r>
              <a:rPr>
                <a:hlinkClick r:id="rId2"/>
              </a:rPr>
              <a:t>week 1</a:t>
            </a:r>
            <a: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Learning Activities</a:t>
            </a:r>
          </a:p>
        </p:txBody>
      </p:sp>
      <p:sp>
        <p:nvSpPr>
          <p:cNvPr id="3" name="Content Placeholder 2"/>
          <p:cNvSpPr>
            <a:spLocks noGrp="1"/>
          </p:cNvSpPr>
          <p:nvPr>
            <p:ph idx="1"/>
          </p:nvPr>
        </p:nvSpPr>
        <p:spPr/>
        <p:txBody>
          <a:bodyPr/>
          <a:lstStyle/>
          <a:p>
            <a:pPr lvl="0" indent="0" marL="0">
              <a:buNone/>
            </a:pPr>
            <a:r>
              <a:rPr/>
              <a:t>By the end of this case study you will be able to:</a:t>
            </a:r>
          </a:p>
          <a:p>
            <a:pPr lvl="0" indent="-342900" marL="342900">
              <a:buAutoNum type="arabicPeriod"/>
            </a:pPr>
            <a:r>
              <a:rPr/>
              <a:t>Identify historical issues of ethics and quantification</a:t>
            </a:r>
          </a:p>
          <a:p>
            <a:pPr lvl="0" indent="-342900" marL="342900">
              <a:buAutoNum type="arabicPeriod"/>
            </a:pPr>
            <a:r>
              <a:rPr/>
              <a:t>Discuss the Institutional Review Board (IRB) and its purposes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1: Tuskegee Experiement of Untreated Syphillis</a:t>
            </a:r>
          </a:p>
        </p:txBody>
      </p:sp>
      <p:sp>
        <p:nvSpPr>
          <p:cNvPr id="3" name="Content Placeholder 2"/>
          <p:cNvSpPr>
            <a:spLocks noGrp="1"/>
          </p:cNvSpPr>
          <p:nvPr>
            <p:ph idx="1"/>
          </p:nvPr>
        </p:nvSpPr>
        <p:spPr/>
        <p:txBody>
          <a:bodyPr/>
          <a:lstStyle/>
          <a:p>
            <a:pPr lvl="0" indent="0" marL="0">
              <a:buNone/>
            </a:pPr>
            <a:r>
              <a:rPr/>
              <a:t>To help you prepare for our forthcoming discussions and readings, you should explore information about our first case study. One place to start is here: “The Tuskegee Experiment: Crash Course Black American History #29” in the video below:</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1: Tuskegee Study of Untreated Syphillis in the Negro Male</dc:title>
  <dc:creator/>
  <cp:keywords/>
  <dcterms:created xsi:type="dcterms:W3CDTF">2025-08-20T20:30:58Z</dcterms:created>
  <dcterms:modified xsi:type="dcterms:W3CDTF">2025-08-20T20:30:58Z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editor">
    <vt:lpwstr>visual</vt:lpwstr>
  </property>
  <property fmtid="{D5CDD505-2E9C-101B-9397-08002B2CF9AE}" pid="4" name="editor_options">
    <vt:lpwstr/>
  </property>
  <property fmtid="{D5CDD505-2E9C-101B-9397-08002B2CF9AE}" pid="5" name="fig_caption">
    <vt:lpwstr>True</vt:lpwstr>
  </property>
  <property fmtid="{D5CDD505-2E9C-101B-9397-08002B2CF9AE}" pid="6" name="geometry">
    <vt:lpwstr>margin=1.0in</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reference_docx">
    <vt:lpwstr>word-styles-reference.docx</vt:lpwstr>
  </property>
  <property fmtid="{D5CDD505-2E9C-101B-9397-08002B2CF9AE}" pid="12" name="subtitle">
    <vt:lpwstr>DATA 202 - Alexander</vt:lpwstr>
  </property>
  <property fmtid="{D5CDD505-2E9C-101B-9397-08002B2CF9AE}" pid="13" name="toc-title">
    <vt:lpwstr>Table of contents</vt:lpwstr>
  </property>
</Properties>
</file>