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sp25"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Annotated Bibliography</a:t>
            </a:r>
          </a:p>
          <a:p>
            <a:pPr lvl="0" indent="0" marL="0">
              <a:buNone/>
            </a:pPr>
            <a:r>
              <a:rPr/>
              <a:t>Your annotated bibliography is due Sun Feb 2 using OpenAlex or the Web of Science (WoS).</a:t>
            </a:r>
          </a:p>
          <a:p>
            <a:pPr lvl="0" indent="0" marL="0">
              <a:spcBef>
                <a:spcPts val="3000"/>
              </a:spcBef>
              <a:buNone/>
            </a:pPr>
            <a:r>
              <a:rPr b="1"/>
              <a:t>Lab #1</a:t>
            </a:r>
          </a:p>
          <a:p>
            <a:pPr lvl="0" indent="0" marL="0">
              <a:buNone/>
            </a:pPr>
            <a:r>
              <a:rPr/>
              <a:t>Lab 1 is due Sun Feb 16.</a:t>
            </a:r>
          </a:p>
          <a:p>
            <a:pPr lvl="0" indent="0" marL="0">
              <a:spcBef>
                <a:spcPts val="3000"/>
              </a:spcBef>
              <a:buNone/>
            </a:pPr>
            <a:r>
              <a:rPr b="1"/>
              <a:t>Paper #1</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2025-02-03T20:35:53Z</dcterms:created>
  <dcterms:modified xsi:type="dcterms:W3CDTF">2025-02-03T20:35:53Z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