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statistics calls for questions where we explore difference or change. We use variation to understand differences within or between a set (or sets) of measurements.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Notes from </a:t>
            </a:r>
            <a:r>
              <a:rPr b="1" i="1"/>
              <a:t>Pelham (2013)</a:t>
            </a:r>
            <a:r>
              <a:rPr b="1"/>
              <a:t> reading</a:t>
            </a:r>
          </a:p>
          <a:p>
            <a:pPr lvl="0" indent="0" marL="0">
              <a:buNone/>
            </a:pPr>
            <a:r>
              <a:rPr/>
              <a:t>“Statistics are a set of mathematical procedures for summarizing and interpreting observations” (p.5).</a:t>
            </a:r>
          </a:p>
          <a:p>
            <a:pPr lvl="0" indent="0" marL="0">
              <a:buNone/>
            </a:pPr>
            <a:r>
              <a:rPr b="1"/>
              <a:t>Descriptive statistics</a:t>
            </a:r>
            <a:r>
              <a:rPr/>
              <a:t> vs. </a:t>
            </a:r>
            <a:r>
              <a:rPr b="1"/>
              <a:t>Inferential statistics</a:t>
            </a:r>
          </a:p>
          <a:p>
            <a:pPr lvl="0" indent="0" marL="0">
              <a:buNone/>
            </a:pPr>
            <a:r>
              <a:rPr/>
              <a:t>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Paper 1 is due on Monday September 16 at 11:59pm ET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Descritpve measures</a:t>
            </a:r>
          </a:p>
          <a:p>
            <a:pPr lvl="0"/>
            <a:r>
              <a:rPr/>
              <a:t>Central tendency: the “average” of a set of observations (i.e., mean, median, mode)</a:t>
            </a:r>
          </a:p>
          <a:p>
            <a:pPr lvl="0"/>
            <a:r>
              <a:rPr/>
              <a:t>Dispersion: how data vary (i.e., range, variance, standard deviation)</a:t>
            </a:r>
          </a:p>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2025-01-16T01:14:04Z</dcterms:created>
  <dcterms:modified xsi:type="dcterms:W3CDTF">2025-01-16T01:14:04Z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