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s/week01.qm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Case Study 1: Tuskegee Study of Untreated Syphillis in the Negro Male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DATA 202 - Alexander</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Case Study 1, we will explore the ethics and quantification.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The goal of this lab is to introduce you to or remind you of the historical case that contributed to the development of the Institutional Review Board. This case is the Tuskegee Study of Untreated Syphilis in the Negro Male. Case files can be found below and in </a:t>
            </a:r>
            <a:r>
              <a:rPr>
                <a:hlinkClick r:id="rId2"/>
              </a:rPr>
              <a:t>week 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p:sp>
        <p:nvSpPr>
          <p:cNvPr id="3" name="Content Placeholder 2"/>
          <p:cNvSpPr>
            <a:spLocks noGrp="1"/>
          </p:cNvSpPr>
          <p:nvPr>
            <p:ph idx="1"/>
          </p:nvPr>
        </p:nvSpPr>
        <p:spPr/>
        <p:txBody>
          <a:bodyPr/>
          <a:lstStyle/>
          <a:p>
            <a:pPr lvl="0" indent="0" marL="0">
              <a:buNone/>
            </a:pPr>
            <a:r>
              <a:rPr/>
              <a:t>By the end of this case study you will be able to:</a:t>
            </a:r>
          </a:p>
          <a:p>
            <a:pPr lvl="0" indent="-342900" marL="342900">
              <a:buAutoNum type="arabicPeriod"/>
            </a:pPr>
            <a:r>
              <a:rPr/>
              <a:t>Identify historical issues of ethics and quantification</a:t>
            </a:r>
          </a:p>
          <a:p>
            <a:pPr lvl="0" indent="-342900" marL="342900">
              <a:buAutoNum type="arabicPeriod"/>
            </a:pPr>
            <a:r>
              <a:rPr/>
              <a:t>Discuss the Institutional Review Board (IRB) and its purposes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Tuskegee Study of Untreated Syphillis in the Negro Male</dc:title>
  <dc:creator/>
  <cp:keywords/>
  <dcterms:created xsi:type="dcterms:W3CDTF">2025-02-03T20:40:09Z</dcterms:created>
  <dcterms:modified xsi:type="dcterms:W3CDTF">2025-02-03T20:40:09Z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ditor_options">
    <vt:lpwstr/>
  </property>
  <property fmtid="{D5CDD505-2E9C-101B-9397-08002B2CF9AE}" pid="5" name="fig_caption">
    <vt:lpwstr>True</vt:lpwstr>
  </property>
  <property fmtid="{D5CDD505-2E9C-101B-9397-08002B2CF9AE}" pid="6" name="geometry">
    <vt:lpwstr>margin=1.0in</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reference_docx">
    <vt:lpwstr>word-styles-reference.docx</vt:lpwstr>
  </property>
  <property fmtid="{D5CDD505-2E9C-101B-9397-08002B2CF9AE}" pid="12" name="subtitle">
    <vt:lpwstr>DATA 202 - Alexander</vt:lpwstr>
  </property>
  <property fmtid="{D5CDD505-2E9C-101B-9397-08002B2CF9AE}" pid="13" name="toc-title">
    <vt:lpwstr>Table of contents</vt:lpwstr>
  </property>
</Properties>
</file>