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EAB8-3331-8621-A582-6852B0CD8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11D2-3D27-452F-72CA-E2DC02359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A23A-FFCA-0E58-B004-F1A6D6BF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4F1A-147E-2C1D-495D-50B51CD4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05A1-4AED-174D-C60C-372A4F6F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EE3A-43FD-157C-C4CA-4494D98A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210BB-4D76-6C29-2C9B-CB156E17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163A-628D-8295-7E89-E4FB83B8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A62D-08E4-8A99-7F95-A5357F74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B036-D3B3-CCFB-7D64-27D91C26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0A66A-C2A4-BB03-FECA-AB290F3D7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19C5C-C74D-D88E-4A00-C7CC1A2F2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B429A-262F-7A22-EB83-3BCB83FB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7A58-E8C0-5964-D067-072290FD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7E3A-8663-E1D6-E9C7-5AFE975B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F515-4351-538B-51FA-661A770C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78B8-719E-2039-C752-F5598694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4FDD2-E4D3-5852-33C2-EAA222DB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B192-EA7E-BF31-E123-A671935D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FEAD-A9DF-3F27-4303-4FBC1745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EB89-EBE1-4970-2290-8668C649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01D0-20E0-8E8B-10F9-9DB3A407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9CF5-4858-729F-BA34-DF795B56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1E8D-92E2-4647-2820-A68EF580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4FD2A-2902-6893-1F4A-39B4C585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E274-0E72-C577-BCE3-D4DFDA5A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69D1-6383-C9C2-F80E-92A8D7132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25967-53CC-6CF7-C33D-ADE02D39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07F3E-CBAC-F1D5-3B94-2606AA26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A514-ACAE-B3BE-1206-CDCFA42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B08C9-C1DD-2765-FC36-AE887CDD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F26-970F-3BBC-DB03-A16B2871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B6C26-93DB-6382-8DD4-7FA86519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7FBA5-D6DF-F33A-4C51-B257A24E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0048-4DF1-F1E1-FFFD-A7107FD87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CC9C8-434D-D470-89D0-C8AC01769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90E42-0A30-F901-370D-638B4C9B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7FCAB-E5A6-8B6F-6B6D-AE710A0E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D6F87-EE82-CC6F-924C-9A943709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954A-BF93-80B1-CFD4-80ED3251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91EF8-53F4-1EF8-AE4F-5372C01F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7A23F-BACD-3D21-DE8A-5E607E8F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6743F-B032-8FFD-B803-5EC26BA5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0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B278F-0B8C-518F-0F2E-D2A1DD91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693BD-2A23-EB89-8896-1D9919C0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0782B-E808-82D6-C469-257BC61D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4793-03AB-CD89-5EE0-8A07CEDA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2990-A848-E648-B750-41A7347A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9B885-4F0D-4E87-91F6-AEA6E50D2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A392F-5C86-8DC3-74A0-952CF037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50E2-591D-A250-5671-0A2BB9A8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B8C26-6894-AA50-14E5-B7C0FAC3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F566-98A5-6CAF-7953-D492408F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DF618-D871-EABE-1401-53C2E6F36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74861-C337-2731-5384-322E44563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6D962-7B7A-B634-18F8-3501A73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6AEA-DC9C-6328-092C-27FCF5E2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4666-A19B-50B3-4CE9-624D656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DBCF6-0132-C7DF-AA47-9915DE36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0617-E648-1BD7-5D88-9807A1B0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B541-C240-0F16-0EF7-71E5D3C1F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F921E-2B6C-415A-B207-BE84413A42C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54FE-5D7D-6519-7D5B-BF624078C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071-212A-331D-A757-0E84D8E7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74320-420A-42C5-8F7E-A348C53E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CAAD-1C25-EF4B-9769-8E47031A9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Harmful Brain Activity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9E5B0-CC19-EF78-00EB-83BAA7744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Clayton Whitteberry</a:t>
            </a:r>
          </a:p>
        </p:txBody>
      </p:sp>
    </p:spTree>
    <p:extLst>
      <p:ext uri="{BB962C8B-B14F-4D97-AF65-F5344CB8AC3E}">
        <p14:creationId xmlns:p14="http://schemas.microsoft.com/office/powerpoint/2010/main" val="137815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9E6-8FFB-32C1-65E8-A5145445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597D-ECE0-E6C3-B0CE-A51A4756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Detect six types of harmful brain activity from EEG signal and spectrogram data from critically ill patients.</a:t>
            </a:r>
          </a:p>
          <a:p>
            <a:r>
              <a:rPr lang="en-US" dirty="0"/>
              <a:t>The first semester will focus on data preprocessing and machine learning.</a:t>
            </a:r>
          </a:p>
          <a:p>
            <a:pPr lvl="1"/>
            <a:r>
              <a:rPr lang="en-US" dirty="0"/>
              <a:t>Ensemble approach. Binary classification models used to improve accuracy of multiclass model.</a:t>
            </a:r>
          </a:p>
          <a:p>
            <a:r>
              <a:rPr lang="en-US" dirty="0"/>
              <a:t>The second semester will focus on deep learning.</a:t>
            </a:r>
          </a:p>
          <a:p>
            <a:pPr lvl="1"/>
            <a:r>
              <a:rPr lang="en-US" dirty="0"/>
              <a:t>Vision transformer (</a:t>
            </a:r>
            <a:r>
              <a:rPr lang="en-US" dirty="0" err="1"/>
              <a:t>ViT</a:t>
            </a:r>
            <a:r>
              <a:rPr lang="en-US" dirty="0"/>
              <a:t>) network.</a:t>
            </a:r>
          </a:p>
        </p:txBody>
      </p:sp>
    </p:spTree>
    <p:extLst>
      <p:ext uri="{BB962C8B-B14F-4D97-AF65-F5344CB8AC3E}">
        <p14:creationId xmlns:p14="http://schemas.microsoft.com/office/powerpoint/2010/main" val="172971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570C-23DC-07CE-BAC8-F0DF8D40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7E98-82A3-4A5E-0A5A-20029760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26.4 GB</a:t>
            </a:r>
          </a:p>
          <a:p>
            <a:r>
              <a:rPr lang="en-US" dirty="0"/>
              <a:t>Train.csv contains metadata including EEG and spectrogram ID, start times, and expert classification for the 17.3k EEGs and 11.1k spectrograms</a:t>
            </a:r>
          </a:p>
          <a:p>
            <a:r>
              <a:rPr lang="en-US" dirty="0"/>
              <a:t>sub EEGs are 50 second subsamples and 10k rows by 20 columns</a:t>
            </a:r>
          </a:p>
          <a:p>
            <a:r>
              <a:rPr lang="en-US" dirty="0"/>
              <a:t>sub spectrograms are 10 minute subsamples and 300 rows by 401 columns</a:t>
            </a:r>
          </a:p>
          <a:p>
            <a:r>
              <a:rPr lang="en-US" dirty="0"/>
              <a:t>Target variable has six classes: seizure, LRDA, LPD, GRDA, GPD, and other</a:t>
            </a:r>
          </a:p>
        </p:txBody>
      </p:sp>
    </p:spTree>
    <p:extLst>
      <p:ext uri="{BB962C8B-B14F-4D97-AF65-F5344CB8AC3E}">
        <p14:creationId xmlns:p14="http://schemas.microsoft.com/office/powerpoint/2010/main" val="91412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F4A5-0B51-2D63-A80B-F4F1FF56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C07D-4F3E-D3E8-661C-3A46CF57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Electroencephalography Signal Processing: A Comprehensive Review and Analysis of Methods and Techniques.</a:t>
            </a:r>
          </a:p>
          <a:p>
            <a:pPr lvl="1"/>
            <a:r>
              <a:rPr lang="en-US" dirty="0"/>
              <a:t>Overview of Denoising Methods</a:t>
            </a:r>
          </a:p>
          <a:p>
            <a:r>
              <a:rPr lang="en-US" dirty="0"/>
              <a:t>Automated EEG Analysis of Epilepsy: A Review.</a:t>
            </a:r>
          </a:p>
          <a:p>
            <a:pPr lvl="1"/>
            <a:r>
              <a:rPr lang="en-US" dirty="0"/>
              <a:t>Feature Extraction Overview</a:t>
            </a:r>
          </a:p>
          <a:p>
            <a:r>
              <a:rPr lang="en-US" dirty="0"/>
              <a:t>American Clinical Neurophysiology Society's Standardized Critical Care EEG Terminology: 2021 Version.</a:t>
            </a:r>
          </a:p>
          <a:p>
            <a:pPr lvl="1"/>
            <a:r>
              <a:rPr lang="en-US" dirty="0"/>
              <a:t>Background on EEG data and the types of brain activity being detected</a:t>
            </a:r>
          </a:p>
        </p:txBody>
      </p:sp>
    </p:spTree>
    <p:extLst>
      <p:ext uri="{BB962C8B-B14F-4D97-AF65-F5344CB8AC3E}">
        <p14:creationId xmlns:p14="http://schemas.microsoft.com/office/powerpoint/2010/main" val="122994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6B76-57B5-1468-9CA4-D115059C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114C-0245-CC4C-4DA3-AE55F627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PCA</a:t>
            </a:r>
          </a:p>
          <a:p>
            <a:r>
              <a:rPr lang="en-US" dirty="0"/>
              <a:t>Noise Removal</a:t>
            </a:r>
          </a:p>
          <a:p>
            <a:pPr lvl="1"/>
            <a:r>
              <a:rPr lang="en-US" dirty="0"/>
              <a:t>Internal vs. external noise</a:t>
            </a:r>
          </a:p>
          <a:p>
            <a:pPr lvl="1"/>
            <a:r>
              <a:rPr lang="en-US" dirty="0"/>
              <a:t>Start with just PCA</a:t>
            </a:r>
          </a:p>
          <a:p>
            <a:pPr lvl="1"/>
            <a:r>
              <a:rPr lang="en-US" dirty="0"/>
              <a:t>Add approaches like notch filtering for power line noise removal</a:t>
            </a:r>
          </a:p>
          <a:p>
            <a:pPr lvl="1"/>
            <a:r>
              <a:rPr lang="en-US" dirty="0"/>
              <a:t>Another possible approach is using wavelet transform for noise removal</a:t>
            </a:r>
          </a:p>
        </p:txBody>
      </p:sp>
    </p:spTree>
    <p:extLst>
      <p:ext uri="{BB962C8B-B14F-4D97-AF65-F5344CB8AC3E}">
        <p14:creationId xmlns:p14="http://schemas.microsoft.com/office/powerpoint/2010/main" val="139077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DD6D-421C-08DE-56E8-FC498025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6EA1-A8AB-6978-4F7E-626DDC87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Domain</a:t>
            </a:r>
          </a:p>
          <a:p>
            <a:pPr lvl="1"/>
            <a:r>
              <a:rPr lang="en-US" dirty="0"/>
              <a:t>Hjorth parameters (activity, mobility, complexity)</a:t>
            </a:r>
          </a:p>
          <a:p>
            <a:pPr lvl="1"/>
            <a:r>
              <a:rPr lang="en-US" dirty="0"/>
              <a:t>Mean, peak to peak, skewness, etc. over smaller time intervals</a:t>
            </a:r>
          </a:p>
          <a:p>
            <a:pPr lvl="1"/>
            <a:r>
              <a:rPr lang="en-US" dirty="0"/>
              <a:t>Binning to get frequency of extreme and moderate values</a:t>
            </a:r>
          </a:p>
          <a:p>
            <a:r>
              <a:rPr lang="en-US" dirty="0"/>
              <a:t>Frequency</a:t>
            </a:r>
          </a:p>
          <a:p>
            <a:pPr lvl="1"/>
            <a:r>
              <a:rPr lang="en-US" dirty="0"/>
              <a:t>Welch function to approximate the power spectrum</a:t>
            </a:r>
          </a:p>
          <a:p>
            <a:pPr lvl="1"/>
            <a:r>
              <a:rPr lang="en-US" dirty="0"/>
              <a:t>Band power: delta (0-4 Hz), theta (4-8 Hz), alpha (8-13 Hz), beta (13-30 Hz)</a:t>
            </a:r>
          </a:p>
          <a:p>
            <a:r>
              <a:rPr lang="en-US" dirty="0"/>
              <a:t>Time-Frequency</a:t>
            </a:r>
          </a:p>
          <a:p>
            <a:pPr lvl="1"/>
            <a:r>
              <a:rPr lang="en-US" dirty="0"/>
              <a:t>Wavelet Transform</a:t>
            </a:r>
          </a:p>
          <a:p>
            <a:r>
              <a:rPr lang="en-US" dirty="0"/>
              <a:t>Nonlinear</a:t>
            </a:r>
          </a:p>
          <a:p>
            <a:pPr lvl="1"/>
            <a:r>
              <a:rPr lang="en-US" dirty="0"/>
              <a:t>Higher order spectra, approximate entropy, and correlation dimension</a:t>
            </a:r>
          </a:p>
        </p:txBody>
      </p:sp>
    </p:spTree>
    <p:extLst>
      <p:ext uri="{BB962C8B-B14F-4D97-AF65-F5344CB8AC3E}">
        <p14:creationId xmlns:p14="http://schemas.microsoft.com/office/powerpoint/2010/main" val="54178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66F7-D130-B135-4088-A1C3D5EC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5CE9-67D1-3289-5956-04A4409F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model will be a random forest</a:t>
            </a:r>
          </a:p>
          <a:p>
            <a:pPr lvl="1"/>
            <a:r>
              <a:rPr lang="en-US" dirty="0"/>
              <a:t>The goal is to get initial results for comparison and also determine feature importance</a:t>
            </a:r>
          </a:p>
          <a:p>
            <a:r>
              <a:rPr lang="en-US" dirty="0"/>
              <a:t>Ensemble approach</a:t>
            </a:r>
          </a:p>
          <a:p>
            <a:pPr lvl="1"/>
            <a:r>
              <a:rPr lang="en-US" dirty="0"/>
              <a:t>Binary classification of “other” vs. rest</a:t>
            </a:r>
          </a:p>
          <a:p>
            <a:pPr lvl="1"/>
            <a:r>
              <a:rPr lang="en-US" dirty="0"/>
              <a:t>Binary classification of LRDA/LPD vs. GRDA/GPD and LRDA/GRDA vs. LPD/GPD</a:t>
            </a:r>
          </a:p>
          <a:p>
            <a:pPr lvl="1"/>
            <a:r>
              <a:rPr lang="en-US" dirty="0"/>
              <a:t>Random Forest 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4517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0A4F-552E-FB29-BB6C-DFAD1A86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E155-B8ED-EC67-8133-6028C4E3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target class balance</a:t>
            </a:r>
          </a:p>
          <a:p>
            <a:pPr lvl="1"/>
            <a:r>
              <a:rPr lang="en-US" dirty="0"/>
              <a:t>Slightly imbalanced with seizure data accounting for 20% of the dataset and LPD data accounting for 14% of the dataset</a:t>
            </a:r>
          </a:p>
          <a:p>
            <a:r>
              <a:rPr lang="en-US" dirty="0"/>
              <a:t>Removed EEGs and spectrograms with more than 20% missing data</a:t>
            </a:r>
          </a:p>
          <a:p>
            <a:pPr lvl="1"/>
            <a:r>
              <a:rPr lang="en-US" dirty="0"/>
              <a:t>5k of 107k rows removed from dataset</a:t>
            </a:r>
          </a:p>
          <a:p>
            <a:pPr lvl="1"/>
            <a:r>
              <a:rPr lang="en-US" dirty="0"/>
              <a:t>Didn’t significantly impact the balance of the target variable</a:t>
            </a:r>
          </a:p>
          <a:p>
            <a:r>
              <a:rPr lang="en-US" dirty="0"/>
              <a:t>Split dataset by target class to get six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8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432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Harmful Brain Activity Project Proposal</vt:lpstr>
      <vt:lpstr>Project Overview</vt:lpstr>
      <vt:lpstr>Dataset</vt:lpstr>
      <vt:lpstr>Research</vt:lpstr>
      <vt:lpstr>Data Preprocessing</vt:lpstr>
      <vt:lpstr>Features</vt:lpstr>
      <vt:lpstr>Modeling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Clayton Whitteberry</dc:creator>
  <cp:lastModifiedBy>Clayton Whitteberry</cp:lastModifiedBy>
  <cp:revision>3</cp:revision>
  <dcterms:created xsi:type="dcterms:W3CDTF">2024-09-22T21:20:52Z</dcterms:created>
  <dcterms:modified xsi:type="dcterms:W3CDTF">2024-09-29T23:25:51Z</dcterms:modified>
</cp:coreProperties>
</file>