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E9815-31C1-498D-91C0-666B88DDF9B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264BEC-EC6B-4B77-B81B-C7AE4C7F2168}">
      <dgm:prSet/>
      <dgm:spPr/>
      <dgm:t>
        <a:bodyPr/>
        <a:lstStyle/>
        <a:p>
          <a:r>
            <a:rPr lang="en-US"/>
            <a:t>Noise Removal</a:t>
          </a:r>
        </a:p>
      </dgm:t>
    </dgm:pt>
    <dgm:pt modelId="{203990AD-4711-4156-801C-E3C4F79CA638}" type="parTrans" cxnId="{A5BF63F0-0B88-4411-AE9C-ACDEF2C8D0DA}">
      <dgm:prSet/>
      <dgm:spPr/>
      <dgm:t>
        <a:bodyPr/>
        <a:lstStyle/>
        <a:p>
          <a:endParaRPr lang="en-US"/>
        </a:p>
      </dgm:t>
    </dgm:pt>
    <dgm:pt modelId="{6740E502-75D8-405D-A788-384799B73D5F}" type="sibTrans" cxnId="{A5BF63F0-0B88-4411-AE9C-ACDEF2C8D0DA}">
      <dgm:prSet/>
      <dgm:spPr/>
      <dgm:t>
        <a:bodyPr/>
        <a:lstStyle/>
        <a:p>
          <a:endParaRPr lang="en-US"/>
        </a:p>
      </dgm:t>
    </dgm:pt>
    <dgm:pt modelId="{291E8FE1-6661-4F35-95C9-204372688BE9}">
      <dgm:prSet/>
      <dgm:spPr/>
      <dgm:t>
        <a:bodyPr/>
        <a:lstStyle/>
        <a:p>
          <a:r>
            <a:rPr lang="en-US"/>
            <a:t>ICA-PCA</a:t>
          </a:r>
        </a:p>
      </dgm:t>
    </dgm:pt>
    <dgm:pt modelId="{9944852A-385E-40A1-B8EA-A8135FCA545B}" type="parTrans" cxnId="{D025CFB2-C32D-4AF7-A758-E9AD88E5892F}">
      <dgm:prSet/>
      <dgm:spPr/>
      <dgm:t>
        <a:bodyPr/>
        <a:lstStyle/>
        <a:p>
          <a:endParaRPr lang="en-US"/>
        </a:p>
      </dgm:t>
    </dgm:pt>
    <dgm:pt modelId="{10027461-49B0-4371-A7A8-BEAD930E260A}" type="sibTrans" cxnId="{D025CFB2-C32D-4AF7-A758-E9AD88E5892F}">
      <dgm:prSet/>
      <dgm:spPr/>
      <dgm:t>
        <a:bodyPr/>
        <a:lstStyle/>
        <a:p>
          <a:endParaRPr lang="en-US"/>
        </a:p>
      </dgm:t>
    </dgm:pt>
    <dgm:pt modelId="{148E4536-623F-43D1-ABE8-854B7B80FEE7}">
      <dgm:prSet/>
      <dgm:spPr/>
      <dgm:t>
        <a:bodyPr/>
        <a:lstStyle/>
        <a:p>
          <a:r>
            <a:rPr lang="en-US"/>
            <a:t>Dimensionality Reduction</a:t>
          </a:r>
        </a:p>
      </dgm:t>
    </dgm:pt>
    <dgm:pt modelId="{7A598D3C-E316-4134-83B6-6A8B56F8755A}" type="parTrans" cxnId="{5DF2CE38-41E9-49B3-908D-A1D213A80EFE}">
      <dgm:prSet/>
      <dgm:spPr/>
      <dgm:t>
        <a:bodyPr/>
        <a:lstStyle/>
        <a:p>
          <a:endParaRPr lang="en-US"/>
        </a:p>
      </dgm:t>
    </dgm:pt>
    <dgm:pt modelId="{56C6E502-8A12-4779-8777-62496DF8A027}" type="sibTrans" cxnId="{5DF2CE38-41E9-49B3-908D-A1D213A80EFE}">
      <dgm:prSet/>
      <dgm:spPr/>
      <dgm:t>
        <a:bodyPr/>
        <a:lstStyle/>
        <a:p>
          <a:endParaRPr lang="en-US"/>
        </a:p>
      </dgm:t>
    </dgm:pt>
    <dgm:pt modelId="{DD399301-EA3B-4474-9376-9FACBFB0744D}">
      <dgm:prSet/>
      <dgm:spPr/>
      <dgm:t>
        <a:bodyPr/>
        <a:lstStyle/>
        <a:p>
          <a:r>
            <a:rPr lang="en-US"/>
            <a:t>PCA on Time Dimension</a:t>
          </a:r>
        </a:p>
      </dgm:t>
    </dgm:pt>
    <dgm:pt modelId="{039BA8F6-066D-4081-9E30-2B329F3B3695}" type="parTrans" cxnId="{E4FE59DD-DE76-4CAB-BAB4-92621FF95D89}">
      <dgm:prSet/>
      <dgm:spPr/>
      <dgm:t>
        <a:bodyPr/>
        <a:lstStyle/>
        <a:p>
          <a:endParaRPr lang="en-US"/>
        </a:p>
      </dgm:t>
    </dgm:pt>
    <dgm:pt modelId="{97748C42-A121-4590-8A71-4C6B80D1F0EE}" type="sibTrans" cxnId="{E4FE59DD-DE76-4CAB-BAB4-92621FF95D89}">
      <dgm:prSet/>
      <dgm:spPr/>
      <dgm:t>
        <a:bodyPr/>
        <a:lstStyle/>
        <a:p>
          <a:endParaRPr lang="en-US"/>
        </a:p>
      </dgm:t>
    </dgm:pt>
    <dgm:pt modelId="{9C88B9F4-5A3E-4104-A52F-06A1838B9563}">
      <dgm:prSet/>
      <dgm:spPr/>
      <dgm:t>
        <a:bodyPr/>
        <a:lstStyle/>
        <a:p>
          <a:r>
            <a:rPr lang="en-US"/>
            <a:t>Domain Knowledge</a:t>
          </a:r>
        </a:p>
      </dgm:t>
    </dgm:pt>
    <dgm:pt modelId="{462AC3A6-088D-4960-AB38-D441CEE21D8C}" type="parTrans" cxnId="{AA1CCFBB-66FD-4D11-96B4-2F2BC0E054FF}">
      <dgm:prSet/>
      <dgm:spPr/>
      <dgm:t>
        <a:bodyPr/>
        <a:lstStyle/>
        <a:p>
          <a:endParaRPr lang="en-US"/>
        </a:p>
      </dgm:t>
    </dgm:pt>
    <dgm:pt modelId="{B046EC69-1D47-4537-A18F-B5E8B516FA73}" type="sibTrans" cxnId="{AA1CCFBB-66FD-4D11-96B4-2F2BC0E054FF}">
      <dgm:prSet/>
      <dgm:spPr/>
      <dgm:t>
        <a:bodyPr/>
        <a:lstStyle/>
        <a:p>
          <a:endParaRPr lang="en-US"/>
        </a:p>
      </dgm:t>
    </dgm:pt>
    <dgm:pt modelId="{F2909804-27BE-444D-A98E-94C78CBCB34E}">
      <dgm:prSet/>
      <dgm:spPr/>
      <dgm:t>
        <a:bodyPr/>
        <a:lstStyle/>
        <a:p>
          <a:r>
            <a:rPr lang="en-US"/>
            <a:t>EEG Tracings and Montages</a:t>
          </a:r>
        </a:p>
      </dgm:t>
    </dgm:pt>
    <dgm:pt modelId="{D296B973-584A-4EBF-8300-96A20D3058A4}" type="parTrans" cxnId="{4818C6D1-D595-47BA-91DA-2FBF05BBEB69}">
      <dgm:prSet/>
      <dgm:spPr/>
      <dgm:t>
        <a:bodyPr/>
        <a:lstStyle/>
        <a:p>
          <a:endParaRPr lang="en-US"/>
        </a:p>
      </dgm:t>
    </dgm:pt>
    <dgm:pt modelId="{66EEDB07-0229-43DA-B79F-BD5DCB8EFF3D}" type="sibTrans" cxnId="{4818C6D1-D595-47BA-91DA-2FBF05BBEB69}">
      <dgm:prSet/>
      <dgm:spPr/>
      <dgm:t>
        <a:bodyPr/>
        <a:lstStyle/>
        <a:p>
          <a:endParaRPr lang="en-US"/>
        </a:p>
      </dgm:t>
    </dgm:pt>
    <dgm:pt modelId="{337C1087-C8E6-41C4-BA3F-BBC88A9FBDC3}">
      <dgm:prSet/>
      <dgm:spPr/>
      <dgm:t>
        <a:bodyPr/>
        <a:lstStyle/>
        <a:p>
          <a:r>
            <a:rPr lang="en-US"/>
            <a:t>Spectrogram Generation</a:t>
          </a:r>
        </a:p>
      </dgm:t>
    </dgm:pt>
    <dgm:pt modelId="{7FE95FF6-D447-4868-895F-489A10C9419F}" type="parTrans" cxnId="{E8117532-833F-4FC1-8F0F-17204672C249}">
      <dgm:prSet/>
      <dgm:spPr/>
      <dgm:t>
        <a:bodyPr/>
        <a:lstStyle/>
        <a:p>
          <a:endParaRPr lang="en-US"/>
        </a:p>
      </dgm:t>
    </dgm:pt>
    <dgm:pt modelId="{122EB348-0030-4BFC-8F93-E6237F474832}" type="sibTrans" cxnId="{E8117532-833F-4FC1-8F0F-17204672C249}">
      <dgm:prSet/>
      <dgm:spPr/>
      <dgm:t>
        <a:bodyPr/>
        <a:lstStyle/>
        <a:p>
          <a:endParaRPr lang="en-US"/>
        </a:p>
      </dgm:t>
    </dgm:pt>
    <dgm:pt modelId="{22BD87F7-F606-4B76-81A8-7AD2E1F1BE6E}">
      <dgm:prSet/>
      <dgm:spPr/>
      <dgm:t>
        <a:bodyPr/>
        <a:lstStyle/>
        <a:p>
          <a:r>
            <a:rPr lang="en-US"/>
            <a:t>Frequency Analysis Limitations</a:t>
          </a:r>
        </a:p>
      </dgm:t>
    </dgm:pt>
    <dgm:pt modelId="{8F7E68EB-9FDD-4066-B7D4-2538237289F0}" type="parTrans" cxnId="{C6EDA5AC-7ADF-420D-B96E-4FD1B45DEF35}">
      <dgm:prSet/>
      <dgm:spPr/>
      <dgm:t>
        <a:bodyPr/>
        <a:lstStyle/>
        <a:p>
          <a:endParaRPr lang="en-US"/>
        </a:p>
      </dgm:t>
    </dgm:pt>
    <dgm:pt modelId="{2C64135B-23AE-4B69-9C84-4280756E98CD}" type="sibTrans" cxnId="{C6EDA5AC-7ADF-420D-B96E-4FD1B45DEF35}">
      <dgm:prSet/>
      <dgm:spPr/>
      <dgm:t>
        <a:bodyPr/>
        <a:lstStyle/>
        <a:p>
          <a:endParaRPr lang="en-US"/>
        </a:p>
      </dgm:t>
    </dgm:pt>
    <dgm:pt modelId="{A56C3DCD-E57C-4AC6-B989-B301234E8131}" type="pres">
      <dgm:prSet presAssocID="{EF2E9815-31C1-498D-91C0-666B88DDF9B1}" presName="linear" presStyleCnt="0">
        <dgm:presLayoutVars>
          <dgm:dir/>
          <dgm:animLvl val="lvl"/>
          <dgm:resizeHandles val="exact"/>
        </dgm:presLayoutVars>
      </dgm:prSet>
      <dgm:spPr/>
    </dgm:pt>
    <dgm:pt modelId="{9E192568-753C-4BF6-9224-012E7BE861CB}" type="pres">
      <dgm:prSet presAssocID="{14264BEC-EC6B-4B77-B81B-C7AE4C7F2168}" presName="parentLin" presStyleCnt="0"/>
      <dgm:spPr/>
    </dgm:pt>
    <dgm:pt modelId="{C285FD8F-BE4B-458F-84B2-8923353D0CDB}" type="pres">
      <dgm:prSet presAssocID="{14264BEC-EC6B-4B77-B81B-C7AE4C7F2168}" presName="parentLeftMargin" presStyleLbl="node1" presStyleIdx="0" presStyleCnt="3"/>
      <dgm:spPr/>
    </dgm:pt>
    <dgm:pt modelId="{3B90FD4B-D171-4696-AB07-500BAAFC0C49}" type="pres">
      <dgm:prSet presAssocID="{14264BEC-EC6B-4B77-B81B-C7AE4C7F21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883337-16BC-41E3-A24E-70F96E3A85BE}" type="pres">
      <dgm:prSet presAssocID="{14264BEC-EC6B-4B77-B81B-C7AE4C7F2168}" presName="negativeSpace" presStyleCnt="0"/>
      <dgm:spPr/>
    </dgm:pt>
    <dgm:pt modelId="{BBFDF9DA-6430-4A9E-9555-E282DCFA56D0}" type="pres">
      <dgm:prSet presAssocID="{14264BEC-EC6B-4B77-B81B-C7AE4C7F2168}" presName="childText" presStyleLbl="conFgAcc1" presStyleIdx="0" presStyleCnt="3">
        <dgm:presLayoutVars>
          <dgm:bulletEnabled val="1"/>
        </dgm:presLayoutVars>
      </dgm:prSet>
      <dgm:spPr/>
    </dgm:pt>
    <dgm:pt modelId="{33852113-F874-456F-A708-EC218EF944A0}" type="pres">
      <dgm:prSet presAssocID="{6740E502-75D8-405D-A788-384799B73D5F}" presName="spaceBetweenRectangles" presStyleCnt="0"/>
      <dgm:spPr/>
    </dgm:pt>
    <dgm:pt modelId="{97A2E0A6-52D6-4EEE-AA4F-2ACD61670E80}" type="pres">
      <dgm:prSet presAssocID="{148E4536-623F-43D1-ABE8-854B7B80FEE7}" presName="parentLin" presStyleCnt="0"/>
      <dgm:spPr/>
    </dgm:pt>
    <dgm:pt modelId="{AE892280-6823-4EDF-A9C4-2FD86C936B91}" type="pres">
      <dgm:prSet presAssocID="{148E4536-623F-43D1-ABE8-854B7B80FEE7}" presName="parentLeftMargin" presStyleLbl="node1" presStyleIdx="0" presStyleCnt="3"/>
      <dgm:spPr/>
    </dgm:pt>
    <dgm:pt modelId="{974377DA-A80E-4040-A0AA-058BF20CFBEC}" type="pres">
      <dgm:prSet presAssocID="{148E4536-623F-43D1-ABE8-854B7B80FE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03A72E-0FDE-4731-8E09-CD00429CAA6C}" type="pres">
      <dgm:prSet presAssocID="{148E4536-623F-43D1-ABE8-854B7B80FEE7}" presName="negativeSpace" presStyleCnt="0"/>
      <dgm:spPr/>
    </dgm:pt>
    <dgm:pt modelId="{8345F67F-F749-4E39-8AFD-EE6C0CA06C92}" type="pres">
      <dgm:prSet presAssocID="{148E4536-623F-43D1-ABE8-854B7B80FEE7}" presName="childText" presStyleLbl="conFgAcc1" presStyleIdx="1" presStyleCnt="3">
        <dgm:presLayoutVars>
          <dgm:bulletEnabled val="1"/>
        </dgm:presLayoutVars>
      </dgm:prSet>
      <dgm:spPr/>
    </dgm:pt>
    <dgm:pt modelId="{C3AF275B-76AF-415B-816F-51E8FC339DAF}" type="pres">
      <dgm:prSet presAssocID="{56C6E502-8A12-4779-8777-62496DF8A027}" presName="spaceBetweenRectangles" presStyleCnt="0"/>
      <dgm:spPr/>
    </dgm:pt>
    <dgm:pt modelId="{C7E0237E-ACC6-4DC1-99C3-B0189F3D814D}" type="pres">
      <dgm:prSet presAssocID="{9C88B9F4-5A3E-4104-A52F-06A1838B9563}" presName="parentLin" presStyleCnt="0"/>
      <dgm:spPr/>
    </dgm:pt>
    <dgm:pt modelId="{9682950A-036A-47F7-997E-B17A14A91838}" type="pres">
      <dgm:prSet presAssocID="{9C88B9F4-5A3E-4104-A52F-06A1838B9563}" presName="parentLeftMargin" presStyleLbl="node1" presStyleIdx="1" presStyleCnt="3"/>
      <dgm:spPr/>
    </dgm:pt>
    <dgm:pt modelId="{7A9E5C61-7C13-4290-8EB3-EF1F638A2D5F}" type="pres">
      <dgm:prSet presAssocID="{9C88B9F4-5A3E-4104-A52F-06A1838B95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6435667-6F39-4120-8AAE-CE3980BA134E}" type="pres">
      <dgm:prSet presAssocID="{9C88B9F4-5A3E-4104-A52F-06A1838B9563}" presName="negativeSpace" presStyleCnt="0"/>
      <dgm:spPr/>
    </dgm:pt>
    <dgm:pt modelId="{1FA54761-7DFF-43CB-9AA4-AAD5ECDE205C}" type="pres">
      <dgm:prSet presAssocID="{9C88B9F4-5A3E-4104-A52F-06A1838B95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2EC40D-6A67-46D3-8A45-35D2CB2E01F4}" type="presOf" srcId="{14264BEC-EC6B-4B77-B81B-C7AE4C7F2168}" destId="{3B90FD4B-D171-4696-AB07-500BAAFC0C49}" srcOrd="1" destOrd="0" presId="urn:microsoft.com/office/officeart/2005/8/layout/list1"/>
    <dgm:cxn modelId="{93E0FE0D-9E9E-498B-AB56-08E358B15018}" type="presOf" srcId="{148E4536-623F-43D1-ABE8-854B7B80FEE7}" destId="{AE892280-6823-4EDF-A9C4-2FD86C936B91}" srcOrd="0" destOrd="0" presId="urn:microsoft.com/office/officeart/2005/8/layout/list1"/>
    <dgm:cxn modelId="{FF04D10F-FFA0-4A0C-AE64-BE477011C09C}" type="presOf" srcId="{291E8FE1-6661-4F35-95C9-204372688BE9}" destId="{BBFDF9DA-6430-4A9E-9555-E282DCFA56D0}" srcOrd="0" destOrd="0" presId="urn:microsoft.com/office/officeart/2005/8/layout/list1"/>
    <dgm:cxn modelId="{54790D1A-BA46-42BC-8D51-1383DC28479C}" type="presOf" srcId="{EF2E9815-31C1-498D-91C0-666B88DDF9B1}" destId="{A56C3DCD-E57C-4AC6-B989-B301234E8131}" srcOrd="0" destOrd="0" presId="urn:microsoft.com/office/officeart/2005/8/layout/list1"/>
    <dgm:cxn modelId="{4E85C326-D5BF-4D02-BF1D-63962E2F9D0A}" type="presOf" srcId="{148E4536-623F-43D1-ABE8-854B7B80FEE7}" destId="{974377DA-A80E-4040-A0AA-058BF20CFBEC}" srcOrd="1" destOrd="0" presId="urn:microsoft.com/office/officeart/2005/8/layout/list1"/>
    <dgm:cxn modelId="{E8117532-833F-4FC1-8F0F-17204672C249}" srcId="{9C88B9F4-5A3E-4104-A52F-06A1838B9563}" destId="{337C1087-C8E6-41C4-BA3F-BBC88A9FBDC3}" srcOrd="1" destOrd="0" parTransId="{7FE95FF6-D447-4868-895F-489A10C9419F}" sibTransId="{122EB348-0030-4BFC-8F93-E6237F474832}"/>
    <dgm:cxn modelId="{5DF2CE38-41E9-49B3-908D-A1D213A80EFE}" srcId="{EF2E9815-31C1-498D-91C0-666B88DDF9B1}" destId="{148E4536-623F-43D1-ABE8-854B7B80FEE7}" srcOrd="1" destOrd="0" parTransId="{7A598D3C-E316-4134-83B6-6A8B56F8755A}" sibTransId="{56C6E502-8A12-4779-8777-62496DF8A027}"/>
    <dgm:cxn modelId="{6365AE44-9950-44E6-850C-258FD613B1B7}" type="presOf" srcId="{9C88B9F4-5A3E-4104-A52F-06A1838B9563}" destId="{9682950A-036A-47F7-997E-B17A14A91838}" srcOrd="0" destOrd="0" presId="urn:microsoft.com/office/officeart/2005/8/layout/list1"/>
    <dgm:cxn modelId="{A8E4C245-F3F1-4D17-9A34-F9FB651618C9}" type="presOf" srcId="{F2909804-27BE-444D-A98E-94C78CBCB34E}" destId="{1FA54761-7DFF-43CB-9AA4-AAD5ECDE205C}" srcOrd="0" destOrd="0" presId="urn:microsoft.com/office/officeart/2005/8/layout/list1"/>
    <dgm:cxn modelId="{60746D4F-4562-47EA-8DDE-5F9441776A54}" type="presOf" srcId="{14264BEC-EC6B-4B77-B81B-C7AE4C7F2168}" destId="{C285FD8F-BE4B-458F-84B2-8923353D0CDB}" srcOrd="0" destOrd="0" presId="urn:microsoft.com/office/officeart/2005/8/layout/list1"/>
    <dgm:cxn modelId="{C6EDA5AC-7ADF-420D-B96E-4FD1B45DEF35}" srcId="{9C88B9F4-5A3E-4104-A52F-06A1838B9563}" destId="{22BD87F7-F606-4B76-81A8-7AD2E1F1BE6E}" srcOrd="2" destOrd="0" parTransId="{8F7E68EB-9FDD-4066-B7D4-2538237289F0}" sibTransId="{2C64135B-23AE-4B69-9C84-4280756E98CD}"/>
    <dgm:cxn modelId="{D025CFB2-C32D-4AF7-A758-E9AD88E5892F}" srcId="{14264BEC-EC6B-4B77-B81B-C7AE4C7F2168}" destId="{291E8FE1-6661-4F35-95C9-204372688BE9}" srcOrd="0" destOrd="0" parTransId="{9944852A-385E-40A1-B8EA-A8135FCA545B}" sibTransId="{10027461-49B0-4371-A7A8-BEAD930E260A}"/>
    <dgm:cxn modelId="{AA1CCFBB-66FD-4D11-96B4-2F2BC0E054FF}" srcId="{EF2E9815-31C1-498D-91C0-666B88DDF9B1}" destId="{9C88B9F4-5A3E-4104-A52F-06A1838B9563}" srcOrd="2" destOrd="0" parTransId="{462AC3A6-088D-4960-AB38-D441CEE21D8C}" sibTransId="{B046EC69-1D47-4537-A18F-B5E8B516FA73}"/>
    <dgm:cxn modelId="{D49B1EBE-4195-4306-AFBA-8F106523D5D3}" type="presOf" srcId="{22BD87F7-F606-4B76-81A8-7AD2E1F1BE6E}" destId="{1FA54761-7DFF-43CB-9AA4-AAD5ECDE205C}" srcOrd="0" destOrd="2" presId="urn:microsoft.com/office/officeart/2005/8/layout/list1"/>
    <dgm:cxn modelId="{4818C6D1-D595-47BA-91DA-2FBF05BBEB69}" srcId="{9C88B9F4-5A3E-4104-A52F-06A1838B9563}" destId="{F2909804-27BE-444D-A98E-94C78CBCB34E}" srcOrd="0" destOrd="0" parTransId="{D296B973-584A-4EBF-8300-96A20D3058A4}" sibTransId="{66EEDB07-0229-43DA-B79F-BD5DCB8EFF3D}"/>
    <dgm:cxn modelId="{14EA58DB-7836-4C33-85A9-946B5B64E79C}" type="presOf" srcId="{337C1087-C8E6-41C4-BA3F-BBC88A9FBDC3}" destId="{1FA54761-7DFF-43CB-9AA4-AAD5ECDE205C}" srcOrd="0" destOrd="1" presId="urn:microsoft.com/office/officeart/2005/8/layout/list1"/>
    <dgm:cxn modelId="{E4FE59DD-DE76-4CAB-BAB4-92621FF95D89}" srcId="{148E4536-623F-43D1-ABE8-854B7B80FEE7}" destId="{DD399301-EA3B-4474-9376-9FACBFB0744D}" srcOrd="0" destOrd="0" parTransId="{039BA8F6-066D-4081-9E30-2B329F3B3695}" sibTransId="{97748C42-A121-4590-8A71-4C6B80D1F0EE}"/>
    <dgm:cxn modelId="{663DD0E5-2697-4448-AE68-C5DE75938213}" type="presOf" srcId="{9C88B9F4-5A3E-4104-A52F-06A1838B9563}" destId="{7A9E5C61-7C13-4290-8EB3-EF1F638A2D5F}" srcOrd="1" destOrd="0" presId="urn:microsoft.com/office/officeart/2005/8/layout/list1"/>
    <dgm:cxn modelId="{A5BF63F0-0B88-4411-AE9C-ACDEF2C8D0DA}" srcId="{EF2E9815-31C1-498D-91C0-666B88DDF9B1}" destId="{14264BEC-EC6B-4B77-B81B-C7AE4C7F2168}" srcOrd="0" destOrd="0" parTransId="{203990AD-4711-4156-801C-E3C4F79CA638}" sibTransId="{6740E502-75D8-405D-A788-384799B73D5F}"/>
    <dgm:cxn modelId="{384E16F2-733C-4FA2-BBC1-51C26CBCFB2E}" type="presOf" srcId="{DD399301-EA3B-4474-9376-9FACBFB0744D}" destId="{8345F67F-F749-4E39-8AFD-EE6C0CA06C92}" srcOrd="0" destOrd="0" presId="urn:microsoft.com/office/officeart/2005/8/layout/list1"/>
    <dgm:cxn modelId="{032097B5-F279-4F6F-B2C6-0A2E6FADE361}" type="presParOf" srcId="{A56C3DCD-E57C-4AC6-B989-B301234E8131}" destId="{9E192568-753C-4BF6-9224-012E7BE861CB}" srcOrd="0" destOrd="0" presId="urn:microsoft.com/office/officeart/2005/8/layout/list1"/>
    <dgm:cxn modelId="{7DC09790-5ED3-46E6-9362-A1F31D01B9B9}" type="presParOf" srcId="{9E192568-753C-4BF6-9224-012E7BE861CB}" destId="{C285FD8F-BE4B-458F-84B2-8923353D0CDB}" srcOrd="0" destOrd="0" presId="urn:microsoft.com/office/officeart/2005/8/layout/list1"/>
    <dgm:cxn modelId="{5334924C-2E6E-4C7D-A9F0-BF3E9C6C0056}" type="presParOf" srcId="{9E192568-753C-4BF6-9224-012E7BE861CB}" destId="{3B90FD4B-D171-4696-AB07-500BAAFC0C49}" srcOrd="1" destOrd="0" presId="urn:microsoft.com/office/officeart/2005/8/layout/list1"/>
    <dgm:cxn modelId="{5D761F16-1A83-402F-8FF5-7C435E1DBEBD}" type="presParOf" srcId="{A56C3DCD-E57C-4AC6-B989-B301234E8131}" destId="{84883337-16BC-41E3-A24E-70F96E3A85BE}" srcOrd="1" destOrd="0" presId="urn:microsoft.com/office/officeart/2005/8/layout/list1"/>
    <dgm:cxn modelId="{399CC0C8-95FF-4D35-93BB-72E13F783F80}" type="presParOf" srcId="{A56C3DCD-E57C-4AC6-B989-B301234E8131}" destId="{BBFDF9DA-6430-4A9E-9555-E282DCFA56D0}" srcOrd="2" destOrd="0" presId="urn:microsoft.com/office/officeart/2005/8/layout/list1"/>
    <dgm:cxn modelId="{8FEA1424-7DBA-4E8E-AF96-5C901F3DA5A7}" type="presParOf" srcId="{A56C3DCD-E57C-4AC6-B989-B301234E8131}" destId="{33852113-F874-456F-A708-EC218EF944A0}" srcOrd="3" destOrd="0" presId="urn:microsoft.com/office/officeart/2005/8/layout/list1"/>
    <dgm:cxn modelId="{9BA77336-2021-422A-8FA5-AA6F589B333E}" type="presParOf" srcId="{A56C3DCD-E57C-4AC6-B989-B301234E8131}" destId="{97A2E0A6-52D6-4EEE-AA4F-2ACD61670E80}" srcOrd="4" destOrd="0" presId="urn:microsoft.com/office/officeart/2005/8/layout/list1"/>
    <dgm:cxn modelId="{90AFDE5D-8690-44BD-9EEE-4FD7CAD191AB}" type="presParOf" srcId="{97A2E0A6-52D6-4EEE-AA4F-2ACD61670E80}" destId="{AE892280-6823-4EDF-A9C4-2FD86C936B91}" srcOrd="0" destOrd="0" presId="urn:microsoft.com/office/officeart/2005/8/layout/list1"/>
    <dgm:cxn modelId="{C037F63D-81D4-4860-9FAA-03CEA25BF99F}" type="presParOf" srcId="{97A2E0A6-52D6-4EEE-AA4F-2ACD61670E80}" destId="{974377DA-A80E-4040-A0AA-058BF20CFBEC}" srcOrd="1" destOrd="0" presId="urn:microsoft.com/office/officeart/2005/8/layout/list1"/>
    <dgm:cxn modelId="{FE89D6B5-D8B6-4C25-8115-54E370E6C2FA}" type="presParOf" srcId="{A56C3DCD-E57C-4AC6-B989-B301234E8131}" destId="{2903A72E-0FDE-4731-8E09-CD00429CAA6C}" srcOrd="5" destOrd="0" presId="urn:microsoft.com/office/officeart/2005/8/layout/list1"/>
    <dgm:cxn modelId="{C67B9FBE-83DA-410A-A8F5-F9306901F315}" type="presParOf" srcId="{A56C3DCD-E57C-4AC6-B989-B301234E8131}" destId="{8345F67F-F749-4E39-8AFD-EE6C0CA06C92}" srcOrd="6" destOrd="0" presId="urn:microsoft.com/office/officeart/2005/8/layout/list1"/>
    <dgm:cxn modelId="{B3DB1186-3525-4940-81EC-1AA6D1DFFFDA}" type="presParOf" srcId="{A56C3DCD-E57C-4AC6-B989-B301234E8131}" destId="{C3AF275B-76AF-415B-816F-51E8FC339DAF}" srcOrd="7" destOrd="0" presId="urn:microsoft.com/office/officeart/2005/8/layout/list1"/>
    <dgm:cxn modelId="{7B564906-89B4-4B9C-AD2F-11F85EC8113B}" type="presParOf" srcId="{A56C3DCD-E57C-4AC6-B989-B301234E8131}" destId="{C7E0237E-ACC6-4DC1-99C3-B0189F3D814D}" srcOrd="8" destOrd="0" presId="urn:microsoft.com/office/officeart/2005/8/layout/list1"/>
    <dgm:cxn modelId="{5ABC44C0-A143-4E28-B80B-0AD6E5CDC8A2}" type="presParOf" srcId="{C7E0237E-ACC6-4DC1-99C3-B0189F3D814D}" destId="{9682950A-036A-47F7-997E-B17A14A91838}" srcOrd="0" destOrd="0" presId="urn:microsoft.com/office/officeart/2005/8/layout/list1"/>
    <dgm:cxn modelId="{7FAEC2FC-0DB3-468C-8137-7A6FE31A54B3}" type="presParOf" srcId="{C7E0237E-ACC6-4DC1-99C3-B0189F3D814D}" destId="{7A9E5C61-7C13-4290-8EB3-EF1F638A2D5F}" srcOrd="1" destOrd="0" presId="urn:microsoft.com/office/officeart/2005/8/layout/list1"/>
    <dgm:cxn modelId="{64929697-98B7-4CE7-87FE-323C0179C05B}" type="presParOf" srcId="{A56C3DCD-E57C-4AC6-B989-B301234E8131}" destId="{C6435667-6F39-4120-8AAE-CE3980BA134E}" srcOrd="9" destOrd="0" presId="urn:microsoft.com/office/officeart/2005/8/layout/list1"/>
    <dgm:cxn modelId="{87BC8469-111E-4005-9D65-5B454843358C}" type="presParOf" srcId="{A56C3DCD-E57C-4AC6-B989-B301234E8131}" destId="{1FA54761-7DFF-43CB-9AA4-AAD5ECDE20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DF9DA-6430-4A9E-9555-E282DCFA56D0}">
      <dsp:nvSpPr>
        <dsp:cNvPr id="0" name=""/>
        <dsp:cNvSpPr/>
      </dsp:nvSpPr>
      <dsp:spPr>
        <a:xfrm>
          <a:off x="0" y="399334"/>
          <a:ext cx="666683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ICA-PCA</a:t>
          </a:r>
        </a:p>
      </dsp:txBody>
      <dsp:txXfrm>
        <a:off x="0" y="399334"/>
        <a:ext cx="6666833" cy="1063125"/>
      </dsp:txXfrm>
    </dsp:sp>
    <dsp:sp modelId="{3B90FD4B-D171-4696-AB07-500BAAFC0C49}">
      <dsp:nvSpPr>
        <dsp:cNvPr id="0" name=""/>
        <dsp:cNvSpPr/>
      </dsp:nvSpPr>
      <dsp:spPr>
        <a:xfrm>
          <a:off x="333341" y="30334"/>
          <a:ext cx="4666783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Noise Removal</a:t>
          </a:r>
        </a:p>
      </dsp:txBody>
      <dsp:txXfrm>
        <a:off x="369367" y="66360"/>
        <a:ext cx="4594731" cy="665948"/>
      </dsp:txXfrm>
    </dsp:sp>
    <dsp:sp modelId="{8345F67F-F749-4E39-8AFD-EE6C0CA06C92}">
      <dsp:nvSpPr>
        <dsp:cNvPr id="0" name=""/>
        <dsp:cNvSpPr/>
      </dsp:nvSpPr>
      <dsp:spPr>
        <a:xfrm>
          <a:off x="0" y="1966460"/>
          <a:ext cx="666683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PCA on Time Dimension</a:t>
          </a:r>
        </a:p>
      </dsp:txBody>
      <dsp:txXfrm>
        <a:off x="0" y="1966460"/>
        <a:ext cx="6666833" cy="1063125"/>
      </dsp:txXfrm>
    </dsp:sp>
    <dsp:sp modelId="{974377DA-A80E-4040-A0AA-058BF20CFBEC}">
      <dsp:nvSpPr>
        <dsp:cNvPr id="0" name=""/>
        <dsp:cNvSpPr/>
      </dsp:nvSpPr>
      <dsp:spPr>
        <a:xfrm>
          <a:off x="333341" y="1597459"/>
          <a:ext cx="4666783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Dimensionality Reduction</a:t>
          </a:r>
        </a:p>
      </dsp:txBody>
      <dsp:txXfrm>
        <a:off x="369367" y="1633485"/>
        <a:ext cx="4594731" cy="665948"/>
      </dsp:txXfrm>
    </dsp:sp>
    <dsp:sp modelId="{1FA54761-7DFF-43CB-9AA4-AAD5ECDE205C}">
      <dsp:nvSpPr>
        <dsp:cNvPr id="0" name=""/>
        <dsp:cNvSpPr/>
      </dsp:nvSpPr>
      <dsp:spPr>
        <a:xfrm>
          <a:off x="0" y="3533585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EEG Tracings and Montages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Spectrogram Generation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Frequency Analysis Limitations</a:t>
          </a:r>
        </a:p>
      </dsp:txBody>
      <dsp:txXfrm>
        <a:off x="0" y="3533585"/>
        <a:ext cx="6666833" cy="1890000"/>
      </dsp:txXfrm>
    </dsp:sp>
    <dsp:sp modelId="{7A9E5C61-7C13-4290-8EB3-EF1F638A2D5F}">
      <dsp:nvSpPr>
        <dsp:cNvPr id="0" name=""/>
        <dsp:cNvSpPr/>
      </dsp:nvSpPr>
      <dsp:spPr>
        <a:xfrm>
          <a:off x="333341" y="3164585"/>
          <a:ext cx="4666783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Domain Knowledge</a:t>
          </a:r>
        </a:p>
      </dsp:txBody>
      <dsp:txXfrm>
        <a:off x="369367" y="3200611"/>
        <a:ext cx="459473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F902A0-3554-4BC0-9346-5BED910D2E6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3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F751-2AB3-B8BD-8657-83DF6E61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EEG Classification Progress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25D6-9578-F2B4-EC43-17365DA6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Clayton Whitteberry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433E0-5FF4-5556-51F4-72B59CB6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2C7B-71E5-C9CD-468B-1D70564F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Trying filtering approaches to denoising</a:t>
            </a:r>
          </a:p>
          <a:p>
            <a:r>
              <a:rPr lang="en-US" sz="2000"/>
              <a:t>Interpretation of PCA on time dimension results</a:t>
            </a:r>
          </a:p>
          <a:p>
            <a:r>
              <a:rPr lang="en-US" sz="2000"/>
              <a:t>Beginning to calculate frequency band features to compare denoising and dimensionality reduction methods</a:t>
            </a:r>
          </a:p>
          <a:p>
            <a:r>
              <a:rPr lang="en-US" sz="2000"/>
              <a:t>More domain study</a:t>
            </a:r>
          </a:p>
        </p:txBody>
      </p:sp>
    </p:spTree>
    <p:extLst>
      <p:ext uri="{BB962C8B-B14F-4D97-AF65-F5344CB8AC3E}">
        <p14:creationId xmlns:p14="http://schemas.microsoft.com/office/powerpoint/2010/main" val="75073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9CA3C-59C0-E058-4186-5FC599E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F373F6F-8DA9-6BC0-6DF7-80C3C89CB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6085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4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75B53-F084-765A-F1B7-6B3925AB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EEG Denoising</a:t>
            </a:r>
          </a:p>
        </p:txBody>
      </p:sp>
      <p:pic>
        <p:nvPicPr>
          <p:cNvPr id="5" name="Picture 4" descr="A table of components with text&#10;&#10;Description automatically generated">
            <a:extLst>
              <a:ext uri="{FF2B5EF4-FFF2-40B4-BE49-F238E27FC236}">
                <a16:creationId xmlns:a16="http://schemas.microsoft.com/office/drawing/2014/main" id="{68B55063-6CFF-57F5-75A3-7D6B4861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1515562"/>
            <a:ext cx="3876165" cy="33951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0C03-0247-BA47-1C65-7B49F498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1900" dirty="0"/>
              <a:t>Goal was to reduce noise with ICA and then reduce column dimensions with PCA</a:t>
            </a:r>
          </a:p>
          <a:p>
            <a:r>
              <a:rPr lang="en-US" sz="1900" dirty="0"/>
              <a:t>Pulled 1000 sub EEGs at random and did ICA and PCA on the left hemisphere and right hemisphere scalp electrodes</a:t>
            </a:r>
          </a:p>
          <a:p>
            <a:r>
              <a:rPr lang="en-US" sz="1900" dirty="0"/>
              <a:t>PCA with 8 components explained about 72% of the variance</a:t>
            </a:r>
          </a:p>
          <a:p>
            <a:r>
              <a:rPr lang="en-US" sz="1900" dirty="0"/>
              <a:t>Each component explains about 1/11</a:t>
            </a:r>
            <a:r>
              <a:rPr lang="en-US" sz="1900" baseline="30000" dirty="0"/>
              <a:t>th</a:t>
            </a:r>
            <a:r>
              <a:rPr lang="en-US" sz="1900" dirty="0"/>
              <a:t> of the variance for the 11 independent components from ICA</a:t>
            </a:r>
          </a:p>
          <a:p>
            <a:endParaRPr lang="en-US" sz="1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F9B8C-A531-32CB-4526-5DEF3B15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PCA on Time Dimension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57654E-2863-0A31-FCE4-D36BCE26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Reduced 10k rows to 200 components</a:t>
            </a:r>
          </a:p>
          <a:p>
            <a:pPr lvl="1"/>
            <a:r>
              <a:rPr lang="en-US" sz="2000" dirty="0"/>
              <a:t>About 77.7% variance explained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9642C155-C846-2103-1C00-956C045B4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774893"/>
            <a:ext cx="4397433" cy="213275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CDE8260D-F659-127F-AB52-26A15AADB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3752996"/>
            <a:ext cx="4395569" cy="24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00CB6-0AFF-AC39-315E-41391116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Fp1 Plots After PCA</a:t>
            </a:r>
          </a:p>
        </p:txBody>
      </p:sp>
      <p:pic>
        <p:nvPicPr>
          <p:cNvPr id="7" name="Picture 6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0CBD3AC2-C95C-7BB4-4797-9F5F95A1C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78" y="3162070"/>
            <a:ext cx="3238707" cy="2132086"/>
          </a:xfrm>
          <a:prstGeom prst="rect">
            <a:avLst/>
          </a:prstGeom>
        </p:spPr>
      </p:pic>
      <p:pic>
        <p:nvPicPr>
          <p:cNvPr id="5" name="Content Placeholder 4" descr="A graph showing a blue line&#10;&#10;Description automatically generated">
            <a:extLst>
              <a:ext uri="{FF2B5EF4-FFF2-40B4-BE49-F238E27FC236}">
                <a16:creationId xmlns:a16="http://schemas.microsoft.com/office/drawing/2014/main" id="{F080650A-E4ED-B509-D307-04357D28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5" y="3154555"/>
            <a:ext cx="3238707" cy="2123857"/>
          </a:xfrm>
          <a:prstGeom prst="rect">
            <a:avLst/>
          </a:prstGeom>
        </p:spPr>
      </p:pic>
      <p:pic>
        <p:nvPicPr>
          <p:cNvPr id="9" name="Picture 8" descr="A graph showing a blue line&#10;&#10;Description automatically generated">
            <a:extLst>
              <a:ext uri="{FF2B5EF4-FFF2-40B4-BE49-F238E27FC236}">
                <a16:creationId xmlns:a16="http://schemas.microsoft.com/office/drawing/2014/main" id="{71E607C6-F116-6F15-D4D8-EDF26EB2D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6" y="3177416"/>
            <a:ext cx="3238707" cy="21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1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3B1BA-4C3A-DB36-CF65-0361A48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6" y="501594"/>
            <a:ext cx="4790364" cy="1668424"/>
          </a:xfrm>
        </p:spPr>
        <p:txBody>
          <a:bodyPr anchor="b">
            <a:normAutofit/>
          </a:bodyPr>
          <a:lstStyle/>
          <a:p>
            <a:r>
              <a:rPr lang="en-US" sz="4000" dirty="0"/>
              <a:t>Left Electrodes PCA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65EC31C-6344-247D-7AFA-07A1AF7B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2399857"/>
            <a:ext cx="4667553" cy="3425709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component corresponds with left hemisphere electrodes like F7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components correspond most with central electrodes like Fz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D731ADEF-3C89-4F70-FBB6-CBD0F554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5" y="670377"/>
            <a:ext cx="1714254" cy="5155189"/>
          </a:xfrm>
          <a:prstGeom prst="rect">
            <a:avLst/>
          </a:prstGeom>
        </p:spPr>
      </p:pic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7B5E7E7-4D9B-1FC3-D5C2-FFD9D9E6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9" y="1509335"/>
            <a:ext cx="2345767" cy="1590995"/>
          </a:xfrm>
          <a:prstGeom prst="rect">
            <a:avLst/>
          </a:prstGeom>
        </p:spPr>
      </p:pic>
      <p:pic>
        <p:nvPicPr>
          <p:cNvPr id="5" name="Content Placeholder 4" descr="A blue graph with numbers&#10;&#10;Description automatically generated">
            <a:extLst>
              <a:ext uri="{FF2B5EF4-FFF2-40B4-BE49-F238E27FC236}">
                <a16:creationId xmlns:a16="http://schemas.microsoft.com/office/drawing/2014/main" id="{28477457-EAFB-2812-488D-D7B507DF5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09" y="3429000"/>
            <a:ext cx="2345767" cy="15618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AB07-D89A-A58A-CDDF-842ABD91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Bipolar Montage</a:t>
            </a:r>
            <a:endParaRPr lang="en-US" sz="4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ED0254-E705-AEF8-E935-100E7240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bipolar montage links electrodes from end to end (Fp1 to O1 and Fp2 to O2)</a:t>
            </a:r>
          </a:p>
          <a:p>
            <a:r>
              <a:rPr lang="en-US" sz="2000" dirty="0"/>
              <a:t>Within each chain of electrodes, electrodes are paired and the difference of the signals is taken</a:t>
            </a:r>
          </a:p>
          <a:p>
            <a:r>
              <a:rPr lang="en-US" sz="2000" dirty="0"/>
              <a:t>The result is the set of EEG waves to the right</a:t>
            </a:r>
          </a:p>
        </p:txBody>
      </p:sp>
      <p:pic>
        <p:nvPicPr>
          <p:cNvPr id="5" name="Content Placeholder 4" descr="A diagram of a fruit&#10;&#10;Description automatically generated">
            <a:extLst>
              <a:ext uri="{FF2B5EF4-FFF2-40B4-BE49-F238E27FC236}">
                <a16:creationId xmlns:a16="http://schemas.microsoft.com/office/drawing/2014/main" id="{1FA4438A-5101-7DAA-585E-DE054D29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5" y="411585"/>
            <a:ext cx="4806322" cy="2943873"/>
          </a:xfrm>
          <a:prstGeom prst="rect">
            <a:avLst/>
          </a:prstGeom>
        </p:spPr>
      </p:pic>
      <p:pic>
        <p:nvPicPr>
          <p:cNvPr id="7" name="Content Placeholder 6" descr="A graph of a brain activity&#10;&#10;Description automatically generated with medium confidence">
            <a:extLst>
              <a:ext uri="{FF2B5EF4-FFF2-40B4-BE49-F238E27FC236}">
                <a16:creationId xmlns:a16="http://schemas.microsoft.com/office/drawing/2014/main" id="{EB539497-BD39-140B-9BB9-EAEBE8FE7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4" y="3502544"/>
            <a:ext cx="4893803" cy="24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5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CC54C-6CB6-E116-3E16-CA313BE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Spectrograms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number&#10;&#10;Description automatically generated">
            <a:extLst>
              <a:ext uri="{FF2B5EF4-FFF2-40B4-BE49-F238E27FC236}">
                <a16:creationId xmlns:a16="http://schemas.microsoft.com/office/drawing/2014/main" id="{36BB9298-3F97-DEA6-AA3E-25E3AE12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231925"/>
            <a:ext cx="10872172" cy="190262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3C3B50-1B8C-D570-C63F-51668577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600" dirty="0"/>
              <a:t>Columns are electrode chain and frequency in Hz</a:t>
            </a:r>
          </a:p>
          <a:p>
            <a:r>
              <a:rPr lang="en-US" sz="2600" dirty="0"/>
              <a:t>Regions: Left and Right Lateral and Parasagittal Chains</a:t>
            </a:r>
          </a:p>
          <a:p>
            <a:r>
              <a:rPr lang="en-US" sz="2600" dirty="0"/>
              <a:t>Lateral chain is temporal chain</a:t>
            </a:r>
          </a:p>
        </p:txBody>
      </p:sp>
    </p:spTree>
    <p:extLst>
      <p:ext uri="{BB962C8B-B14F-4D97-AF65-F5344CB8AC3E}">
        <p14:creationId xmlns:p14="http://schemas.microsoft.com/office/powerpoint/2010/main" val="7002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045A-D848-2263-50E7-D6AFDC10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Initial Power Spectrum Plots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DE5628-321A-06E6-652B-32C27D1E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Spikes at 60 Hz are common and the result of power line noise</a:t>
            </a:r>
          </a:p>
          <a:p>
            <a:r>
              <a:rPr lang="en-US" sz="2000" dirty="0"/>
              <a:t>Relevant Frequency Bands</a:t>
            </a:r>
          </a:p>
          <a:p>
            <a:pPr lvl="1"/>
            <a:r>
              <a:rPr lang="en-US" sz="1600" dirty="0"/>
              <a:t>Delta (0-4 Hz)</a:t>
            </a:r>
          </a:p>
          <a:p>
            <a:pPr lvl="1"/>
            <a:r>
              <a:rPr lang="en-US" sz="1600" dirty="0"/>
              <a:t>Theta (4-8 Hz)</a:t>
            </a:r>
          </a:p>
          <a:p>
            <a:pPr lvl="1"/>
            <a:r>
              <a:rPr lang="en-US" sz="1600" dirty="0"/>
              <a:t>Alpha (8-13 Hz)</a:t>
            </a:r>
          </a:p>
          <a:p>
            <a:pPr lvl="1"/>
            <a:r>
              <a:rPr lang="en-US" sz="1600" dirty="0"/>
              <a:t>Beta (13-30 Hz)</a:t>
            </a:r>
          </a:p>
          <a:p>
            <a:pPr lvl="1"/>
            <a:r>
              <a:rPr lang="en-US" sz="1600" dirty="0"/>
              <a:t>Gamma (&gt;30 Hz)</a:t>
            </a:r>
          </a:p>
          <a:p>
            <a:r>
              <a:rPr lang="en-US" sz="2000" dirty="0"/>
              <a:t>Sampling Frequency Limitation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74FDB83-ACE3-2FCB-ADB0-77120A5F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628112"/>
            <a:ext cx="5201023" cy="51880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282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EEG Classification Progress Update 3</vt:lpstr>
      <vt:lpstr>Objectives</vt:lpstr>
      <vt:lpstr>EEG Denoising</vt:lpstr>
      <vt:lpstr>PCA on Time Dimension</vt:lpstr>
      <vt:lpstr>Fp1 Plots After PCA</vt:lpstr>
      <vt:lpstr>Left Electrodes PCA Example</vt:lpstr>
      <vt:lpstr>Bipolar Montage</vt:lpstr>
      <vt:lpstr>Spectrograms</vt:lpstr>
      <vt:lpstr>Initial Power Spectrum Plots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6</cp:revision>
  <dcterms:created xsi:type="dcterms:W3CDTF">2024-10-13T19:51:14Z</dcterms:created>
  <dcterms:modified xsi:type="dcterms:W3CDTF">2024-11-11T18:02:21Z</dcterms:modified>
</cp:coreProperties>
</file>