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A0E22-F03A-418F-8F3A-A03D5733D27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6CAE2C-9EBB-4700-9B0C-F91B664667A2}">
      <dgm:prSet/>
      <dgm:spPr/>
      <dgm:t>
        <a:bodyPr/>
        <a:lstStyle/>
        <a:p>
          <a:r>
            <a:rPr lang="en-US"/>
            <a:t>Denoising</a:t>
          </a:r>
        </a:p>
      </dgm:t>
    </dgm:pt>
    <dgm:pt modelId="{C24F3A56-4563-42FE-B6B5-0C857250096D}" type="parTrans" cxnId="{AC15BD16-D5BA-436A-8EFA-BCB6F19CEA71}">
      <dgm:prSet/>
      <dgm:spPr/>
      <dgm:t>
        <a:bodyPr/>
        <a:lstStyle/>
        <a:p>
          <a:endParaRPr lang="en-US"/>
        </a:p>
      </dgm:t>
    </dgm:pt>
    <dgm:pt modelId="{7FC7CF04-D488-45EA-A27F-B6F336BD7FDF}" type="sibTrans" cxnId="{AC15BD16-D5BA-436A-8EFA-BCB6F19CEA71}">
      <dgm:prSet/>
      <dgm:spPr/>
      <dgm:t>
        <a:bodyPr/>
        <a:lstStyle/>
        <a:p>
          <a:endParaRPr lang="en-US"/>
        </a:p>
      </dgm:t>
    </dgm:pt>
    <dgm:pt modelId="{E2EE3625-7BE9-4B03-A2B8-76CF866B4623}">
      <dgm:prSet/>
      <dgm:spPr/>
      <dgm:t>
        <a:bodyPr/>
        <a:lstStyle/>
        <a:p>
          <a:r>
            <a:rPr lang="en-US"/>
            <a:t>Principal Component Analysis (PCA)</a:t>
          </a:r>
        </a:p>
      </dgm:t>
    </dgm:pt>
    <dgm:pt modelId="{E929070F-C7BB-4258-80BE-5EB4B4F23BC4}" type="parTrans" cxnId="{3A0A5BB8-4E8C-41D2-90F4-F3AC19151871}">
      <dgm:prSet/>
      <dgm:spPr/>
      <dgm:t>
        <a:bodyPr/>
        <a:lstStyle/>
        <a:p>
          <a:endParaRPr lang="en-US"/>
        </a:p>
      </dgm:t>
    </dgm:pt>
    <dgm:pt modelId="{E7411287-780F-4915-8141-11B85FBDBC2D}" type="sibTrans" cxnId="{3A0A5BB8-4E8C-41D2-90F4-F3AC19151871}">
      <dgm:prSet/>
      <dgm:spPr/>
      <dgm:t>
        <a:bodyPr/>
        <a:lstStyle/>
        <a:p>
          <a:endParaRPr lang="en-US"/>
        </a:p>
      </dgm:t>
    </dgm:pt>
    <dgm:pt modelId="{61E8D94A-F172-4681-93E2-F4C53B61CE0E}">
      <dgm:prSet/>
      <dgm:spPr/>
      <dgm:t>
        <a:bodyPr/>
        <a:lstStyle/>
        <a:p>
          <a:r>
            <a:rPr lang="en-US"/>
            <a:t>Independent Component Analysis (ICA)</a:t>
          </a:r>
        </a:p>
      </dgm:t>
    </dgm:pt>
    <dgm:pt modelId="{1D7C1F37-4F09-4D8A-90A6-3B5F2BCA126B}" type="parTrans" cxnId="{36EB9FA7-9ACA-4E0A-88A8-BC90DBF0700A}">
      <dgm:prSet/>
      <dgm:spPr/>
      <dgm:t>
        <a:bodyPr/>
        <a:lstStyle/>
        <a:p>
          <a:endParaRPr lang="en-US"/>
        </a:p>
      </dgm:t>
    </dgm:pt>
    <dgm:pt modelId="{AED8946F-134A-491C-AE7D-DD001880BB78}" type="sibTrans" cxnId="{36EB9FA7-9ACA-4E0A-88A8-BC90DBF0700A}">
      <dgm:prSet/>
      <dgm:spPr/>
      <dgm:t>
        <a:bodyPr/>
        <a:lstStyle/>
        <a:p>
          <a:endParaRPr lang="en-US"/>
        </a:p>
      </dgm:t>
    </dgm:pt>
    <dgm:pt modelId="{2CCDC125-3037-4225-A9DF-07AAE72A4351}">
      <dgm:prSet/>
      <dgm:spPr/>
      <dgm:t>
        <a:bodyPr/>
        <a:lstStyle/>
        <a:p>
          <a:r>
            <a:rPr lang="en-US"/>
            <a:t>Frequency Filtering</a:t>
          </a:r>
        </a:p>
      </dgm:t>
    </dgm:pt>
    <dgm:pt modelId="{118D8752-BD62-43DB-A9E3-3497BA4C2920}" type="parTrans" cxnId="{2302BC75-16A7-42DE-9B43-C136114CD136}">
      <dgm:prSet/>
      <dgm:spPr/>
      <dgm:t>
        <a:bodyPr/>
        <a:lstStyle/>
        <a:p>
          <a:endParaRPr lang="en-US"/>
        </a:p>
      </dgm:t>
    </dgm:pt>
    <dgm:pt modelId="{E2B4D816-3FCC-416F-9C8F-B4FCC8016EAE}" type="sibTrans" cxnId="{2302BC75-16A7-42DE-9B43-C136114CD136}">
      <dgm:prSet/>
      <dgm:spPr/>
      <dgm:t>
        <a:bodyPr/>
        <a:lstStyle/>
        <a:p>
          <a:endParaRPr lang="en-US"/>
        </a:p>
      </dgm:t>
    </dgm:pt>
    <dgm:pt modelId="{99BBCA5F-445C-4F08-8633-83714D191361}">
      <dgm:prSet/>
      <dgm:spPr/>
      <dgm:t>
        <a:bodyPr/>
        <a:lstStyle/>
        <a:p>
          <a:r>
            <a:rPr lang="en-US"/>
            <a:t>Dimensionality Reduction</a:t>
          </a:r>
        </a:p>
      </dgm:t>
    </dgm:pt>
    <dgm:pt modelId="{1635E4E6-D2CC-457E-9296-EDDB61C4828F}" type="parTrans" cxnId="{A2256EB2-643B-490E-A20B-DCBDFE12B708}">
      <dgm:prSet/>
      <dgm:spPr/>
      <dgm:t>
        <a:bodyPr/>
        <a:lstStyle/>
        <a:p>
          <a:endParaRPr lang="en-US"/>
        </a:p>
      </dgm:t>
    </dgm:pt>
    <dgm:pt modelId="{F218389C-D8D4-4FD0-AB2A-FA7FF6825983}" type="sibTrans" cxnId="{A2256EB2-643B-490E-A20B-DCBDFE12B708}">
      <dgm:prSet/>
      <dgm:spPr/>
      <dgm:t>
        <a:bodyPr/>
        <a:lstStyle/>
        <a:p>
          <a:endParaRPr lang="en-US"/>
        </a:p>
      </dgm:t>
    </dgm:pt>
    <dgm:pt modelId="{504F71F3-6C8D-4BD9-B6FF-98A4ECF6DE36}">
      <dgm:prSet/>
      <dgm:spPr/>
      <dgm:t>
        <a:bodyPr/>
        <a:lstStyle/>
        <a:p>
          <a:r>
            <a:rPr lang="en-US"/>
            <a:t>Principal Component Analysis (PCA)</a:t>
          </a:r>
        </a:p>
      </dgm:t>
    </dgm:pt>
    <dgm:pt modelId="{462279E6-18C9-44DE-A675-50325918BCF1}" type="parTrans" cxnId="{535E29FB-3C57-4DCD-B3B4-266684345050}">
      <dgm:prSet/>
      <dgm:spPr/>
      <dgm:t>
        <a:bodyPr/>
        <a:lstStyle/>
        <a:p>
          <a:endParaRPr lang="en-US"/>
        </a:p>
      </dgm:t>
    </dgm:pt>
    <dgm:pt modelId="{F05C3633-4A6F-4386-BE60-FB49AD13A572}" type="sibTrans" cxnId="{535E29FB-3C57-4DCD-B3B4-266684345050}">
      <dgm:prSet/>
      <dgm:spPr/>
      <dgm:t>
        <a:bodyPr/>
        <a:lstStyle/>
        <a:p>
          <a:endParaRPr lang="en-US"/>
        </a:p>
      </dgm:t>
    </dgm:pt>
    <dgm:pt modelId="{6F0E65F3-4BAA-4D19-95B6-3DD20C5AFFDF}">
      <dgm:prSet/>
      <dgm:spPr/>
      <dgm:t>
        <a:bodyPr/>
        <a:lstStyle/>
        <a:p>
          <a:r>
            <a:rPr lang="en-US"/>
            <a:t>Grouping and Averaging Signals</a:t>
          </a:r>
        </a:p>
      </dgm:t>
    </dgm:pt>
    <dgm:pt modelId="{5C619207-9DAC-46A1-954B-BDE1C825BD83}" type="parTrans" cxnId="{A75340D1-4E6A-44E0-9B4A-2EDBDDFDB8F4}">
      <dgm:prSet/>
      <dgm:spPr/>
      <dgm:t>
        <a:bodyPr/>
        <a:lstStyle/>
        <a:p>
          <a:endParaRPr lang="en-US"/>
        </a:p>
      </dgm:t>
    </dgm:pt>
    <dgm:pt modelId="{2B22A902-AC95-4C8C-92B4-91D8ADF6A090}" type="sibTrans" cxnId="{A75340D1-4E6A-44E0-9B4A-2EDBDDFDB8F4}">
      <dgm:prSet/>
      <dgm:spPr/>
      <dgm:t>
        <a:bodyPr/>
        <a:lstStyle/>
        <a:p>
          <a:endParaRPr lang="en-US"/>
        </a:p>
      </dgm:t>
    </dgm:pt>
    <dgm:pt modelId="{AE18137B-B82C-419F-ACBC-8AA481EEAAA5}" type="pres">
      <dgm:prSet presAssocID="{CA6A0E22-F03A-418F-8F3A-A03D5733D270}" presName="Name0" presStyleCnt="0">
        <dgm:presLayoutVars>
          <dgm:dir/>
          <dgm:animLvl val="lvl"/>
          <dgm:resizeHandles val="exact"/>
        </dgm:presLayoutVars>
      </dgm:prSet>
      <dgm:spPr/>
    </dgm:pt>
    <dgm:pt modelId="{0F0852E7-C5CE-4C4A-947A-E8FBC009C05D}" type="pres">
      <dgm:prSet presAssocID="{CC6CAE2C-9EBB-4700-9B0C-F91B664667A2}" presName="linNode" presStyleCnt="0"/>
      <dgm:spPr/>
    </dgm:pt>
    <dgm:pt modelId="{1CDFE7E3-05C0-4A76-BE92-1CFE96D8DFF2}" type="pres">
      <dgm:prSet presAssocID="{CC6CAE2C-9EBB-4700-9B0C-F91B664667A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572891-FB66-43E2-B506-9510D96F44B3}" type="pres">
      <dgm:prSet presAssocID="{CC6CAE2C-9EBB-4700-9B0C-F91B664667A2}" presName="descendantText" presStyleLbl="alignAccFollowNode1" presStyleIdx="0" presStyleCnt="2">
        <dgm:presLayoutVars>
          <dgm:bulletEnabled val="1"/>
        </dgm:presLayoutVars>
      </dgm:prSet>
      <dgm:spPr/>
    </dgm:pt>
    <dgm:pt modelId="{9B7E0531-F021-4310-B3FC-9B3D3BD72371}" type="pres">
      <dgm:prSet presAssocID="{7FC7CF04-D488-45EA-A27F-B6F336BD7FDF}" presName="sp" presStyleCnt="0"/>
      <dgm:spPr/>
    </dgm:pt>
    <dgm:pt modelId="{A9BAC633-C4A0-473C-A943-99DFE3A15FCC}" type="pres">
      <dgm:prSet presAssocID="{99BBCA5F-445C-4F08-8633-83714D191361}" presName="linNode" presStyleCnt="0"/>
      <dgm:spPr/>
    </dgm:pt>
    <dgm:pt modelId="{B36F63B6-2EF4-4A86-BC55-27D0018A6D65}" type="pres">
      <dgm:prSet presAssocID="{99BBCA5F-445C-4F08-8633-83714D19136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D1ADE66-3594-45C9-9964-31D62B394AD7}" type="pres">
      <dgm:prSet presAssocID="{99BBCA5F-445C-4F08-8633-83714D19136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512F703-1641-49DA-992D-3EFB4DFD4232}" type="presOf" srcId="{504F71F3-6C8D-4BD9-B6FF-98A4ECF6DE36}" destId="{ED1ADE66-3594-45C9-9964-31D62B394AD7}" srcOrd="0" destOrd="0" presId="urn:microsoft.com/office/officeart/2005/8/layout/vList5"/>
    <dgm:cxn modelId="{AC15BD16-D5BA-436A-8EFA-BCB6F19CEA71}" srcId="{CA6A0E22-F03A-418F-8F3A-A03D5733D270}" destId="{CC6CAE2C-9EBB-4700-9B0C-F91B664667A2}" srcOrd="0" destOrd="0" parTransId="{C24F3A56-4563-42FE-B6B5-0C857250096D}" sibTransId="{7FC7CF04-D488-45EA-A27F-B6F336BD7FDF}"/>
    <dgm:cxn modelId="{E8284117-4674-4F8C-A5A1-49F8D756EEB6}" type="presOf" srcId="{6F0E65F3-4BAA-4D19-95B6-3DD20C5AFFDF}" destId="{ED1ADE66-3594-45C9-9964-31D62B394AD7}" srcOrd="0" destOrd="1" presId="urn:microsoft.com/office/officeart/2005/8/layout/vList5"/>
    <dgm:cxn modelId="{3E6E653A-0E7B-4EDF-BBAA-385C381921BE}" type="presOf" srcId="{61E8D94A-F172-4681-93E2-F4C53B61CE0E}" destId="{B0572891-FB66-43E2-B506-9510D96F44B3}" srcOrd="0" destOrd="1" presId="urn:microsoft.com/office/officeart/2005/8/layout/vList5"/>
    <dgm:cxn modelId="{09E70D5B-6461-40D7-85A6-47CB10F65374}" type="presOf" srcId="{CC6CAE2C-9EBB-4700-9B0C-F91B664667A2}" destId="{1CDFE7E3-05C0-4A76-BE92-1CFE96D8DFF2}" srcOrd="0" destOrd="0" presId="urn:microsoft.com/office/officeart/2005/8/layout/vList5"/>
    <dgm:cxn modelId="{94CFFC4B-7B69-45F4-AB97-47C2F2937134}" type="presOf" srcId="{E2EE3625-7BE9-4B03-A2B8-76CF866B4623}" destId="{B0572891-FB66-43E2-B506-9510D96F44B3}" srcOrd="0" destOrd="0" presId="urn:microsoft.com/office/officeart/2005/8/layout/vList5"/>
    <dgm:cxn modelId="{AB85B74D-6F57-4402-BBF0-25EBA5E330C4}" type="presOf" srcId="{99BBCA5F-445C-4F08-8633-83714D191361}" destId="{B36F63B6-2EF4-4A86-BC55-27D0018A6D65}" srcOrd="0" destOrd="0" presId="urn:microsoft.com/office/officeart/2005/8/layout/vList5"/>
    <dgm:cxn modelId="{9B15294F-D142-4817-A173-D9C207C5F845}" type="presOf" srcId="{CA6A0E22-F03A-418F-8F3A-A03D5733D270}" destId="{AE18137B-B82C-419F-ACBC-8AA481EEAAA5}" srcOrd="0" destOrd="0" presId="urn:microsoft.com/office/officeart/2005/8/layout/vList5"/>
    <dgm:cxn modelId="{2302BC75-16A7-42DE-9B43-C136114CD136}" srcId="{CC6CAE2C-9EBB-4700-9B0C-F91B664667A2}" destId="{2CCDC125-3037-4225-A9DF-07AAE72A4351}" srcOrd="2" destOrd="0" parTransId="{118D8752-BD62-43DB-A9E3-3497BA4C2920}" sibTransId="{E2B4D816-3FCC-416F-9C8F-B4FCC8016EAE}"/>
    <dgm:cxn modelId="{36EB9FA7-9ACA-4E0A-88A8-BC90DBF0700A}" srcId="{CC6CAE2C-9EBB-4700-9B0C-F91B664667A2}" destId="{61E8D94A-F172-4681-93E2-F4C53B61CE0E}" srcOrd="1" destOrd="0" parTransId="{1D7C1F37-4F09-4D8A-90A6-3B5F2BCA126B}" sibTransId="{AED8946F-134A-491C-AE7D-DD001880BB78}"/>
    <dgm:cxn modelId="{A2256EB2-643B-490E-A20B-DCBDFE12B708}" srcId="{CA6A0E22-F03A-418F-8F3A-A03D5733D270}" destId="{99BBCA5F-445C-4F08-8633-83714D191361}" srcOrd="1" destOrd="0" parTransId="{1635E4E6-D2CC-457E-9296-EDDB61C4828F}" sibTransId="{F218389C-D8D4-4FD0-AB2A-FA7FF6825983}"/>
    <dgm:cxn modelId="{3A0A5BB8-4E8C-41D2-90F4-F3AC19151871}" srcId="{CC6CAE2C-9EBB-4700-9B0C-F91B664667A2}" destId="{E2EE3625-7BE9-4B03-A2B8-76CF866B4623}" srcOrd="0" destOrd="0" parTransId="{E929070F-C7BB-4258-80BE-5EB4B4F23BC4}" sibTransId="{E7411287-780F-4915-8141-11B85FBDBC2D}"/>
    <dgm:cxn modelId="{A75340D1-4E6A-44E0-9B4A-2EDBDDFDB8F4}" srcId="{99BBCA5F-445C-4F08-8633-83714D191361}" destId="{6F0E65F3-4BAA-4D19-95B6-3DD20C5AFFDF}" srcOrd="1" destOrd="0" parTransId="{5C619207-9DAC-46A1-954B-BDE1C825BD83}" sibTransId="{2B22A902-AC95-4C8C-92B4-91D8ADF6A090}"/>
    <dgm:cxn modelId="{3B7DADD3-91E4-4516-A7BF-E044C9F68091}" type="presOf" srcId="{2CCDC125-3037-4225-A9DF-07AAE72A4351}" destId="{B0572891-FB66-43E2-B506-9510D96F44B3}" srcOrd="0" destOrd="2" presId="urn:microsoft.com/office/officeart/2005/8/layout/vList5"/>
    <dgm:cxn modelId="{535E29FB-3C57-4DCD-B3B4-266684345050}" srcId="{99BBCA5F-445C-4F08-8633-83714D191361}" destId="{504F71F3-6C8D-4BD9-B6FF-98A4ECF6DE36}" srcOrd="0" destOrd="0" parTransId="{462279E6-18C9-44DE-A675-50325918BCF1}" sibTransId="{F05C3633-4A6F-4386-BE60-FB49AD13A572}"/>
    <dgm:cxn modelId="{4FC7224A-4FC0-4044-964B-2B7CDDE82024}" type="presParOf" srcId="{AE18137B-B82C-419F-ACBC-8AA481EEAAA5}" destId="{0F0852E7-C5CE-4C4A-947A-E8FBC009C05D}" srcOrd="0" destOrd="0" presId="urn:microsoft.com/office/officeart/2005/8/layout/vList5"/>
    <dgm:cxn modelId="{AFAD1D61-5921-4A13-ADFC-9124FE1E7EE6}" type="presParOf" srcId="{0F0852E7-C5CE-4C4A-947A-E8FBC009C05D}" destId="{1CDFE7E3-05C0-4A76-BE92-1CFE96D8DFF2}" srcOrd="0" destOrd="0" presId="urn:microsoft.com/office/officeart/2005/8/layout/vList5"/>
    <dgm:cxn modelId="{DF4629B4-0C82-4DC5-BB89-197A0EB7C3ED}" type="presParOf" srcId="{0F0852E7-C5CE-4C4A-947A-E8FBC009C05D}" destId="{B0572891-FB66-43E2-B506-9510D96F44B3}" srcOrd="1" destOrd="0" presId="urn:microsoft.com/office/officeart/2005/8/layout/vList5"/>
    <dgm:cxn modelId="{A08F6EA8-07C5-4FF2-8500-EC1F143E0A5D}" type="presParOf" srcId="{AE18137B-B82C-419F-ACBC-8AA481EEAAA5}" destId="{9B7E0531-F021-4310-B3FC-9B3D3BD72371}" srcOrd="1" destOrd="0" presId="urn:microsoft.com/office/officeart/2005/8/layout/vList5"/>
    <dgm:cxn modelId="{DE290E4F-365B-4E1D-92AA-D7F7F77D8F9B}" type="presParOf" srcId="{AE18137B-B82C-419F-ACBC-8AA481EEAAA5}" destId="{A9BAC633-C4A0-473C-A943-99DFE3A15FCC}" srcOrd="2" destOrd="0" presId="urn:microsoft.com/office/officeart/2005/8/layout/vList5"/>
    <dgm:cxn modelId="{8C3AB105-65E3-40B9-B753-D176B2E31603}" type="presParOf" srcId="{A9BAC633-C4A0-473C-A943-99DFE3A15FCC}" destId="{B36F63B6-2EF4-4A86-BC55-27D0018A6D65}" srcOrd="0" destOrd="0" presId="urn:microsoft.com/office/officeart/2005/8/layout/vList5"/>
    <dgm:cxn modelId="{9E6FD782-9C55-4D5F-8F79-77A7BFF195A9}" type="presParOf" srcId="{A9BAC633-C4A0-473C-A943-99DFE3A15FCC}" destId="{ED1ADE66-3594-45C9-9964-31D62B394A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F23068-C679-4EED-8BF8-A632A16BD31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C254EE-70F1-4BD4-94DF-999FDE971B74}">
      <dgm:prSet/>
      <dgm:spPr/>
      <dgm:t>
        <a:bodyPr/>
        <a:lstStyle/>
        <a:p>
          <a:r>
            <a:rPr lang="en-US"/>
            <a:t>Finish EEG preprocessing</a:t>
          </a:r>
        </a:p>
      </dgm:t>
    </dgm:pt>
    <dgm:pt modelId="{F1C64063-4FBE-4822-A7A0-ABEFEDE25B93}" type="parTrans" cxnId="{DFFD8F1A-9626-4B4F-848A-2780BBCAFB99}">
      <dgm:prSet/>
      <dgm:spPr/>
      <dgm:t>
        <a:bodyPr/>
        <a:lstStyle/>
        <a:p>
          <a:endParaRPr lang="en-US"/>
        </a:p>
      </dgm:t>
    </dgm:pt>
    <dgm:pt modelId="{69CBBC5D-F222-4FE6-A093-F63211115B7E}" type="sibTrans" cxnId="{DFFD8F1A-9626-4B4F-848A-2780BBCAFB99}">
      <dgm:prSet/>
      <dgm:spPr/>
      <dgm:t>
        <a:bodyPr/>
        <a:lstStyle/>
        <a:p>
          <a:endParaRPr lang="en-US"/>
        </a:p>
      </dgm:t>
    </dgm:pt>
    <dgm:pt modelId="{C3FB37AA-E745-4C63-AFBA-527B4D410D7C}">
      <dgm:prSet/>
      <dgm:spPr/>
      <dgm:t>
        <a:bodyPr/>
        <a:lstStyle/>
        <a:p>
          <a:r>
            <a:rPr lang="en-US"/>
            <a:t>Evaluate/Improve Filtering Results</a:t>
          </a:r>
        </a:p>
      </dgm:t>
    </dgm:pt>
    <dgm:pt modelId="{BE4609F9-0A94-4E9B-ADA4-BC54B3189F16}" type="parTrans" cxnId="{789102C7-522C-4275-B115-AFC12682C422}">
      <dgm:prSet/>
      <dgm:spPr/>
      <dgm:t>
        <a:bodyPr/>
        <a:lstStyle/>
        <a:p>
          <a:endParaRPr lang="en-US"/>
        </a:p>
      </dgm:t>
    </dgm:pt>
    <dgm:pt modelId="{D72311EC-22AD-45ED-927C-93E0265497E5}" type="sibTrans" cxnId="{789102C7-522C-4275-B115-AFC12682C422}">
      <dgm:prSet/>
      <dgm:spPr/>
      <dgm:t>
        <a:bodyPr/>
        <a:lstStyle/>
        <a:p>
          <a:endParaRPr lang="en-US"/>
        </a:p>
      </dgm:t>
    </dgm:pt>
    <dgm:pt modelId="{63B05053-945D-4E02-9350-C92F6716A64E}">
      <dgm:prSet/>
      <dgm:spPr/>
      <dgm:t>
        <a:bodyPr/>
        <a:lstStyle/>
        <a:p>
          <a:r>
            <a:rPr lang="en-US" dirty="0"/>
            <a:t>ICA artifact repair/removal</a:t>
          </a:r>
        </a:p>
      </dgm:t>
    </dgm:pt>
    <dgm:pt modelId="{99B90C98-9CDA-4AF7-A6FE-E340B192292B}" type="parTrans" cxnId="{AE383C55-CC60-4E18-9575-4BC9012B421F}">
      <dgm:prSet/>
      <dgm:spPr/>
      <dgm:t>
        <a:bodyPr/>
        <a:lstStyle/>
        <a:p>
          <a:endParaRPr lang="en-US"/>
        </a:p>
      </dgm:t>
    </dgm:pt>
    <dgm:pt modelId="{08271986-E124-4208-9D16-69D6C3A769A1}" type="sibTrans" cxnId="{AE383C55-CC60-4E18-9575-4BC9012B421F}">
      <dgm:prSet/>
      <dgm:spPr/>
      <dgm:t>
        <a:bodyPr/>
        <a:lstStyle/>
        <a:p>
          <a:endParaRPr lang="en-US"/>
        </a:p>
      </dgm:t>
    </dgm:pt>
    <dgm:pt modelId="{F0354361-89D7-4DA9-96F8-0760B85829A8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0F53320E-2ABE-40AD-AFB0-57EEA5435BA1}" type="parTrans" cxnId="{C5491BD1-D945-456D-9869-33ED619ED0D0}">
      <dgm:prSet/>
      <dgm:spPr/>
      <dgm:t>
        <a:bodyPr/>
        <a:lstStyle/>
        <a:p>
          <a:endParaRPr lang="en-US"/>
        </a:p>
      </dgm:t>
    </dgm:pt>
    <dgm:pt modelId="{B22EBDB0-4882-400A-B2DE-1BCC2C072F46}" type="sibTrans" cxnId="{C5491BD1-D945-456D-9869-33ED619ED0D0}">
      <dgm:prSet/>
      <dgm:spPr/>
      <dgm:t>
        <a:bodyPr/>
        <a:lstStyle/>
        <a:p>
          <a:endParaRPr lang="en-US"/>
        </a:p>
      </dgm:t>
    </dgm:pt>
    <dgm:pt modelId="{1BAFC575-90BC-42BD-AAF5-A01C327660DE}">
      <dgm:prSet/>
      <dgm:spPr/>
      <dgm:t>
        <a:bodyPr/>
        <a:lstStyle/>
        <a:p>
          <a:r>
            <a:rPr lang="en-US"/>
            <a:t>Time-Frequency Analysis</a:t>
          </a:r>
        </a:p>
      </dgm:t>
    </dgm:pt>
    <dgm:pt modelId="{D34A4B4A-F3E9-4591-8F05-B930ADB6F112}" type="parTrans" cxnId="{AC526147-F970-4C7F-976D-1A6C52158DD3}">
      <dgm:prSet/>
      <dgm:spPr/>
      <dgm:t>
        <a:bodyPr/>
        <a:lstStyle/>
        <a:p>
          <a:endParaRPr lang="en-US"/>
        </a:p>
      </dgm:t>
    </dgm:pt>
    <dgm:pt modelId="{4514BD11-78E9-4771-B91A-EA1511A15235}" type="sibTrans" cxnId="{AC526147-F970-4C7F-976D-1A6C52158DD3}">
      <dgm:prSet/>
      <dgm:spPr/>
      <dgm:t>
        <a:bodyPr/>
        <a:lstStyle/>
        <a:p>
          <a:endParaRPr lang="en-US"/>
        </a:p>
      </dgm:t>
    </dgm:pt>
    <dgm:pt modelId="{70BCF438-76B0-4F25-ADD7-F96683D667DF}">
      <dgm:prSet/>
      <dgm:spPr/>
      <dgm:t>
        <a:bodyPr/>
        <a:lstStyle/>
        <a:p>
          <a:r>
            <a:rPr lang="en-US"/>
            <a:t>Non-Linear Analysis</a:t>
          </a:r>
        </a:p>
      </dgm:t>
    </dgm:pt>
    <dgm:pt modelId="{352EA45E-1046-453C-BFFE-8033AE7B5C59}" type="parTrans" cxnId="{77D575D6-5A19-467D-9BE7-A7E2007BB9E6}">
      <dgm:prSet/>
      <dgm:spPr/>
      <dgm:t>
        <a:bodyPr/>
        <a:lstStyle/>
        <a:p>
          <a:endParaRPr lang="en-US"/>
        </a:p>
      </dgm:t>
    </dgm:pt>
    <dgm:pt modelId="{2349C778-87A5-43E0-A00D-A2B38079510A}" type="sibTrans" cxnId="{77D575D6-5A19-467D-9BE7-A7E2007BB9E6}">
      <dgm:prSet/>
      <dgm:spPr/>
      <dgm:t>
        <a:bodyPr/>
        <a:lstStyle/>
        <a:p>
          <a:endParaRPr lang="en-US"/>
        </a:p>
      </dgm:t>
    </dgm:pt>
    <dgm:pt modelId="{64625375-EA0D-4BEC-BAA8-BA0D262E6C8C}">
      <dgm:prSet/>
      <dgm:spPr/>
      <dgm:t>
        <a:bodyPr/>
        <a:lstStyle/>
        <a:p>
          <a:r>
            <a:rPr lang="en-US"/>
            <a:t>Modeling</a:t>
          </a:r>
        </a:p>
      </dgm:t>
    </dgm:pt>
    <dgm:pt modelId="{9F78C722-AE9D-43B8-AC82-28AF3E201FEF}" type="parTrans" cxnId="{95A53196-5C98-4E26-9D9F-BCD99A6E1C17}">
      <dgm:prSet/>
      <dgm:spPr/>
      <dgm:t>
        <a:bodyPr/>
        <a:lstStyle/>
        <a:p>
          <a:endParaRPr lang="en-US"/>
        </a:p>
      </dgm:t>
    </dgm:pt>
    <dgm:pt modelId="{A2DD7996-36D8-4FBF-BB6E-20346C7E6423}" type="sibTrans" cxnId="{95A53196-5C98-4E26-9D9F-BCD99A6E1C17}">
      <dgm:prSet/>
      <dgm:spPr/>
      <dgm:t>
        <a:bodyPr/>
        <a:lstStyle/>
        <a:p>
          <a:endParaRPr lang="en-US"/>
        </a:p>
      </dgm:t>
    </dgm:pt>
    <dgm:pt modelId="{C151D6A3-01D4-4152-BD87-4F83F6B243CA}">
      <dgm:prSet/>
      <dgm:spPr/>
      <dgm:t>
        <a:bodyPr/>
        <a:lstStyle/>
        <a:p>
          <a:r>
            <a:rPr lang="en-US" dirty="0"/>
            <a:t>Ensemble approach</a:t>
          </a:r>
        </a:p>
      </dgm:t>
    </dgm:pt>
    <dgm:pt modelId="{09039EC0-BBEA-4AE2-B69B-1FB585679066}" type="parTrans" cxnId="{9D4C36B9-5636-4331-A682-139756239B85}">
      <dgm:prSet/>
      <dgm:spPr/>
      <dgm:t>
        <a:bodyPr/>
        <a:lstStyle/>
        <a:p>
          <a:endParaRPr lang="en-US"/>
        </a:p>
      </dgm:t>
    </dgm:pt>
    <dgm:pt modelId="{C58F9FD0-44FB-4833-9250-4DC1576D5C1C}" type="sibTrans" cxnId="{9D4C36B9-5636-4331-A682-139756239B85}">
      <dgm:prSet/>
      <dgm:spPr/>
      <dgm:t>
        <a:bodyPr/>
        <a:lstStyle/>
        <a:p>
          <a:endParaRPr lang="en-US"/>
        </a:p>
      </dgm:t>
    </dgm:pt>
    <dgm:pt modelId="{275F3A95-DF0C-4A89-9DE4-585754D4DD13}" type="pres">
      <dgm:prSet presAssocID="{97F23068-C679-4EED-8BF8-A632A16BD319}" presName="Name0" presStyleCnt="0">
        <dgm:presLayoutVars>
          <dgm:dir/>
          <dgm:animLvl val="lvl"/>
          <dgm:resizeHandles val="exact"/>
        </dgm:presLayoutVars>
      </dgm:prSet>
      <dgm:spPr/>
    </dgm:pt>
    <dgm:pt modelId="{219B40CF-3E2A-4CE7-9B3B-A07B0598D7F9}" type="pres">
      <dgm:prSet presAssocID="{31C254EE-70F1-4BD4-94DF-999FDE971B74}" presName="linNode" presStyleCnt="0"/>
      <dgm:spPr/>
    </dgm:pt>
    <dgm:pt modelId="{D444045D-548B-4FA5-8DEC-19D07E696268}" type="pres">
      <dgm:prSet presAssocID="{31C254EE-70F1-4BD4-94DF-999FDE971B7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5DCF68-4195-4857-BDF5-E28C1B108C52}" type="pres">
      <dgm:prSet presAssocID="{31C254EE-70F1-4BD4-94DF-999FDE971B74}" presName="descendantText" presStyleLbl="alignAccFollowNode1" presStyleIdx="0" presStyleCnt="3">
        <dgm:presLayoutVars>
          <dgm:bulletEnabled val="1"/>
        </dgm:presLayoutVars>
      </dgm:prSet>
      <dgm:spPr/>
    </dgm:pt>
    <dgm:pt modelId="{8C57BE2A-2C3D-4117-A883-E7FD2EAC89B0}" type="pres">
      <dgm:prSet presAssocID="{69CBBC5D-F222-4FE6-A093-F63211115B7E}" presName="sp" presStyleCnt="0"/>
      <dgm:spPr/>
    </dgm:pt>
    <dgm:pt modelId="{D27F7841-1151-46C7-80E9-D90C0EE5E60D}" type="pres">
      <dgm:prSet presAssocID="{F0354361-89D7-4DA9-96F8-0760B85829A8}" presName="linNode" presStyleCnt="0"/>
      <dgm:spPr/>
    </dgm:pt>
    <dgm:pt modelId="{85B9A84C-1C60-442D-91DC-7F37EAF5F49E}" type="pres">
      <dgm:prSet presAssocID="{F0354361-89D7-4DA9-96F8-0760B85829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BDEB7AA-943A-4A12-9913-FCF6F787714A}" type="pres">
      <dgm:prSet presAssocID="{F0354361-89D7-4DA9-96F8-0760B85829A8}" presName="descendantText" presStyleLbl="alignAccFollowNode1" presStyleIdx="1" presStyleCnt="3">
        <dgm:presLayoutVars>
          <dgm:bulletEnabled val="1"/>
        </dgm:presLayoutVars>
      </dgm:prSet>
      <dgm:spPr/>
    </dgm:pt>
    <dgm:pt modelId="{FD42AC07-3A5E-4A0D-985B-3ED0252B9117}" type="pres">
      <dgm:prSet presAssocID="{B22EBDB0-4882-400A-B2DE-1BCC2C072F46}" presName="sp" presStyleCnt="0"/>
      <dgm:spPr/>
    </dgm:pt>
    <dgm:pt modelId="{DAE9699F-E08B-425B-A447-11602E596B1F}" type="pres">
      <dgm:prSet presAssocID="{64625375-EA0D-4BEC-BAA8-BA0D262E6C8C}" presName="linNode" presStyleCnt="0"/>
      <dgm:spPr/>
    </dgm:pt>
    <dgm:pt modelId="{9D0C028A-AAF3-485E-847B-4066E2E4823D}" type="pres">
      <dgm:prSet presAssocID="{64625375-EA0D-4BEC-BAA8-BA0D262E6C8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40DFDAA-2068-4357-A6A6-6B364855CB51}" type="pres">
      <dgm:prSet presAssocID="{64625375-EA0D-4BEC-BAA8-BA0D262E6C8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FFD8F1A-9626-4B4F-848A-2780BBCAFB99}" srcId="{97F23068-C679-4EED-8BF8-A632A16BD319}" destId="{31C254EE-70F1-4BD4-94DF-999FDE971B74}" srcOrd="0" destOrd="0" parTransId="{F1C64063-4FBE-4822-A7A0-ABEFEDE25B93}" sibTransId="{69CBBC5D-F222-4FE6-A093-F63211115B7E}"/>
    <dgm:cxn modelId="{BD193B1E-C073-4BCF-BE3B-EF3305DEC7C6}" type="presOf" srcId="{97F23068-C679-4EED-8BF8-A632A16BD319}" destId="{275F3A95-DF0C-4A89-9DE4-585754D4DD13}" srcOrd="0" destOrd="0" presId="urn:microsoft.com/office/officeart/2005/8/layout/vList5"/>
    <dgm:cxn modelId="{37564A21-44A4-4260-AC73-855CEDCEBE2B}" type="presOf" srcId="{64625375-EA0D-4BEC-BAA8-BA0D262E6C8C}" destId="{9D0C028A-AAF3-485E-847B-4066E2E4823D}" srcOrd="0" destOrd="0" presId="urn:microsoft.com/office/officeart/2005/8/layout/vList5"/>
    <dgm:cxn modelId="{C5417128-2772-4831-B12D-B402F18BD9AC}" type="presOf" srcId="{1BAFC575-90BC-42BD-AAF5-A01C327660DE}" destId="{DBDEB7AA-943A-4A12-9913-FCF6F787714A}" srcOrd="0" destOrd="0" presId="urn:microsoft.com/office/officeart/2005/8/layout/vList5"/>
    <dgm:cxn modelId="{1F913B37-082F-4F55-BBDD-2D13DCD2616E}" type="presOf" srcId="{70BCF438-76B0-4F25-ADD7-F96683D667DF}" destId="{DBDEB7AA-943A-4A12-9913-FCF6F787714A}" srcOrd="0" destOrd="1" presId="urn:microsoft.com/office/officeart/2005/8/layout/vList5"/>
    <dgm:cxn modelId="{AC526147-F970-4C7F-976D-1A6C52158DD3}" srcId="{F0354361-89D7-4DA9-96F8-0760B85829A8}" destId="{1BAFC575-90BC-42BD-AAF5-A01C327660DE}" srcOrd="0" destOrd="0" parTransId="{D34A4B4A-F3E9-4591-8F05-B930ADB6F112}" sibTransId="{4514BD11-78E9-4771-B91A-EA1511A15235}"/>
    <dgm:cxn modelId="{2495BC49-567E-4B6A-AE14-70DDE8042193}" type="presOf" srcId="{C3FB37AA-E745-4C63-AFBA-527B4D410D7C}" destId="{EB5DCF68-4195-4857-BDF5-E28C1B108C52}" srcOrd="0" destOrd="0" presId="urn:microsoft.com/office/officeart/2005/8/layout/vList5"/>
    <dgm:cxn modelId="{AE723D70-3BDC-4D5B-8376-2B6F8BC9D679}" type="presOf" srcId="{F0354361-89D7-4DA9-96F8-0760B85829A8}" destId="{85B9A84C-1C60-442D-91DC-7F37EAF5F49E}" srcOrd="0" destOrd="0" presId="urn:microsoft.com/office/officeart/2005/8/layout/vList5"/>
    <dgm:cxn modelId="{AE383C55-CC60-4E18-9575-4BC9012B421F}" srcId="{31C254EE-70F1-4BD4-94DF-999FDE971B74}" destId="{63B05053-945D-4E02-9350-C92F6716A64E}" srcOrd="1" destOrd="0" parTransId="{99B90C98-9CDA-4AF7-A6FE-E340B192292B}" sibTransId="{08271986-E124-4208-9D16-69D6C3A769A1}"/>
    <dgm:cxn modelId="{0284CB78-5C28-4A50-A808-E5E0FD473927}" type="presOf" srcId="{C151D6A3-01D4-4152-BD87-4F83F6B243CA}" destId="{240DFDAA-2068-4357-A6A6-6B364855CB51}" srcOrd="0" destOrd="0" presId="urn:microsoft.com/office/officeart/2005/8/layout/vList5"/>
    <dgm:cxn modelId="{95A53196-5C98-4E26-9D9F-BCD99A6E1C17}" srcId="{97F23068-C679-4EED-8BF8-A632A16BD319}" destId="{64625375-EA0D-4BEC-BAA8-BA0D262E6C8C}" srcOrd="2" destOrd="0" parTransId="{9F78C722-AE9D-43B8-AC82-28AF3E201FEF}" sibTransId="{A2DD7996-36D8-4FBF-BB6E-20346C7E6423}"/>
    <dgm:cxn modelId="{9D4C36B9-5636-4331-A682-139756239B85}" srcId="{64625375-EA0D-4BEC-BAA8-BA0D262E6C8C}" destId="{C151D6A3-01D4-4152-BD87-4F83F6B243CA}" srcOrd="0" destOrd="0" parTransId="{09039EC0-BBEA-4AE2-B69B-1FB585679066}" sibTransId="{C58F9FD0-44FB-4833-9250-4DC1576D5C1C}"/>
    <dgm:cxn modelId="{789102C7-522C-4275-B115-AFC12682C422}" srcId="{31C254EE-70F1-4BD4-94DF-999FDE971B74}" destId="{C3FB37AA-E745-4C63-AFBA-527B4D410D7C}" srcOrd="0" destOrd="0" parTransId="{BE4609F9-0A94-4E9B-ADA4-BC54B3189F16}" sibTransId="{D72311EC-22AD-45ED-927C-93E0265497E5}"/>
    <dgm:cxn modelId="{3F49FACD-8D07-4730-A3CF-AE2F28B5172E}" type="presOf" srcId="{63B05053-945D-4E02-9350-C92F6716A64E}" destId="{EB5DCF68-4195-4857-BDF5-E28C1B108C52}" srcOrd="0" destOrd="1" presId="urn:microsoft.com/office/officeart/2005/8/layout/vList5"/>
    <dgm:cxn modelId="{C5491BD1-D945-456D-9869-33ED619ED0D0}" srcId="{97F23068-C679-4EED-8BF8-A632A16BD319}" destId="{F0354361-89D7-4DA9-96F8-0760B85829A8}" srcOrd="1" destOrd="0" parTransId="{0F53320E-2ABE-40AD-AFB0-57EEA5435BA1}" sibTransId="{B22EBDB0-4882-400A-B2DE-1BCC2C072F46}"/>
    <dgm:cxn modelId="{77D575D6-5A19-467D-9BE7-A7E2007BB9E6}" srcId="{F0354361-89D7-4DA9-96F8-0760B85829A8}" destId="{70BCF438-76B0-4F25-ADD7-F96683D667DF}" srcOrd="1" destOrd="0" parTransId="{352EA45E-1046-453C-BFFE-8033AE7B5C59}" sibTransId="{2349C778-87A5-43E0-A00D-A2B38079510A}"/>
    <dgm:cxn modelId="{7E7E08F2-AEE1-4ACB-893E-4305EC149930}" type="presOf" srcId="{31C254EE-70F1-4BD4-94DF-999FDE971B74}" destId="{D444045D-548B-4FA5-8DEC-19D07E696268}" srcOrd="0" destOrd="0" presId="urn:microsoft.com/office/officeart/2005/8/layout/vList5"/>
    <dgm:cxn modelId="{F461F781-4A59-4FC1-81DB-C86F22E5BF10}" type="presParOf" srcId="{275F3A95-DF0C-4A89-9DE4-585754D4DD13}" destId="{219B40CF-3E2A-4CE7-9B3B-A07B0598D7F9}" srcOrd="0" destOrd="0" presId="urn:microsoft.com/office/officeart/2005/8/layout/vList5"/>
    <dgm:cxn modelId="{A47F5E09-8AF2-4B98-9E40-74E14DABC0D9}" type="presParOf" srcId="{219B40CF-3E2A-4CE7-9B3B-A07B0598D7F9}" destId="{D444045D-548B-4FA5-8DEC-19D07E696268}" srcOrd="0" destOrd="0" presId="urn:microsoft.com/office/officeart/2005/8/layout/vList5"/>
    <dgm:cxn modelId="{37A91F66-91F7-475E-B879-9C90CD1F6064}" type="presParOf" srcId="{219B40CF-3E2A-4CE7-9B3B-A07B0598D7F9}" destId="{EB5DCF68-4195-4857-BDF5-E28C1B108C52}" srcOrd="1" destOrd="0" presId="urn:microsoft.com/office/officeart/2005/8/layout/vList5"/>
    <dgm:cxn modelId="{0E0E43EA-4DDD-40C9-8EB0-51BD8A8C652B}" type="presParOf" srcId="{275F3A95-DF0C-4A89-9DE4-585754D4DD13}" destId="{8C57BE2A-2C3D-4117-A883-E7FD2EAC89B0}" srcOrd="1" destOrd="0" presId="urn:microsoft.com/office/officeart/2005/8/layout/vList5"/>
    <dgm:cxn modelId="{BC361B1B-4C6B-4F46-8C0A-FC85630A369E}" type="presParOf" srcId="{275F3A95-DF0C-4A89-9DE4-585754D4DD13}" destId="{D27F7841-1151-46C7-80E9-D90C0EE5E60D}" srcOrd="2" destOrd="0" presId="urn:microsoft.com/office/officeart/2005/8/layout/vList5"/>
    <dgm:cxn modelId="{A5C9B1AD-F1A9-4493-892E-69B7043693C2}" type="presParOf" srcId="{D27F7841-1151-46C7-80E9-D90C0EE5E60D}" destId="{85B9A84C-1C60-442D-91DC-7F37EAF5F49E}" srcOrd="0" destOrd="0" presId="urn:microsoft.com/office/officeart/2005/8/layout/vList5"/>
    <dgm:cxn modelId="{0E78452C-E96C-436E-B4B5-BC40394EE7A9}" type="presParOf" srcId="{D27F7841-1151-46C7-80E9-D90C0EE5E60D}" destId="{DBDEB7AA-943A-4A12-9913-FCF6F787714A}" srcOrd="1" destOrd="0" presId="urn:microsoft.com/office/officeart/2005/8/layout/vList5"/>
    <dgm:cxn modelId="{1A93E6B5-F97C-4E69-BDF2-85017A7FDB24}" type="presParOf" srcId="{275F3A95-DF0C-4A89-9DE4-585754D4DD13}" destId="{FD42AC07-3A5E-4A0D-985B-3ED0252B9117}" srcOrd="3" destOrd="0" presId="urn:microsoft.com/office/officeart/2005/8/layout/vList5"/>
    <dgm:cxn modelId="{EA84E429-3F82-4CFB-8FFD-CD73CEA825AE}" type="presParOf" srcId="{275F3A95-DF0C-4A89-9DE4-585754D4DD13}" destId="{DAE9699F-E08B-425B-A447-11602E596B1F}" srcOrd="4" destOrd="0" presId="urn:microsoft.com/office/officeart/2005/8/layout/vList5"/>
    <dgm:cxn modelId="{CA7AD7BE-DB11-42E4-B7C3-E8C7E86173B4}" type="presParOf" srcId="{DAE9699F-E08B-425B-A447-11602E596B1F}" destId="{9D0C028A-AAF3-485E-847B-4066E2E4823D}" srcOrd="0" destOrd="0" presId="urn:microsoft.com/office/officeart/2005/8/layout/vList5"/>
    <dgm:cxn modelId="{FF6C2FF2-B580-4D19-880F-E59BE1C52CB5}" type="presParOf" srcId="{DAE9699F-E08B-425B-A447-11602E596B1F}" destId="{240DFDAA-2068-4357-A6A6-6B364855CB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A0E22-F03A-418F-8F3A-A03D5733D27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6CAE2C-9EBB-4700-9B0C-F91B664667A2}">
      <dgm:prSet/>
      <dgm:spPr/>
      <dgm:t>
        <a:bodyPr/>
        <a:lstStyle/>
        <a:p>
          <a:r>
            <a:rPr lang="en-US" dirty="0"/>
            <a:t>Time-Frequency</a:t>
          </a:r>
        </a:p>
      </dgm:t>
    </dgm:pt>
    <dgm:pt modelId="{C24F3A56-4563-42FE-B6B5-0C857250096D}" type="parTrans" cxnId="{AC15BD16-D5BA-436A-8EFA-BCB6F19CEA71}">
      <dgm:prSet/>
      <dgm:spPr/>
      <dgm:t>
        <a:bodyPr/>
        <a:lstStyle/>
        <a:p>
          <a:endParaRPr lang="en-US"/>
        </a:p>
      </dgm:t>
    </dgm:pt>
    <dgm:pt modelId="{7FC7CF04-D488-45EA-A27F-B6F336BD7FDF}" type="sibTrans" cxnId="{AC15BD16-D5BA-436A-8EFA-BCB6F19CEA71}">
      <dgm:prSet/>
      <dgm:spPr/>
      <dgm:t>
        <a:bodyPr/>
        <a:lstStyle/>
        <a:p>
          <a:endParaRPr lang="en-US"/>
        </a:p>
      </dgm:t>
    </dgm:pt>
    <dgm:pt modelId="{E2EE3625-7BE9-4B03-A2B8-76CF866B4623}">
      <dgm:prSet/>
      <dgm:spPr/>
      <dgm:t>
        <a:bodyPr/>
        <a:lstStyle/>
        <a:p>
          <a:r>
            <a:rPr lang="en-US" dirty="0"/>
            <a:t>Short-time Fourier Transform</a:t>
          </a:r>
        </a:p>
      </dgm:t>
    </dgm:pt>
    <dgm:pt modelId="{E929070F-C7BB-4258-80BE-5EB4B4F23BC4}" type="parTrans" cxnId="{3A0A5BB8-4E8C-41D2-90F4-F3AC19151871}">
      <dgm:prSet/>
      <dgm:spPr/>
      <dgm:t>
        <a:bodyPr/>
        <a:lstStyle/>
        <a:p>
          <a:endParaRPr lang="en-US"/>
        </a:p>
      </dgm:t>
    </dgm:pt>
    <dgm:pt modelId="{E7411287-780F-4915-8141-11B85FBDBC2D}" type="sibTrans" cxnId="{3A0A5BB8-4E8C-41D2-90F4-F3AC19151871}">
      <dgm:prSet/>
      <dgm:spPr/>
      <dgm:t>
        <a:bodyPr/>
        <a:lstStyle/>
        <a:p>
          <a:endParaRPr lang="en-US"/>
        </a:p>
      </dgm:t>
    </dgm:pt>
    <dgm:pt modelId="{61E8D94A-F172-4681-93E2-F4C53B61CE0E}">
      <dgm:prSet/>
      <dgm:spPr/>
      <dgm:t>
        <a:bodyPr/>
        <a:lstStyle/>
        <a:p>
          <a:r>
            <a:rPr lang="en-US" dirty="0"/>
            <a:t>Wavelet Transform</a:t>
          </a:r>
        </a:p>
      </dgm:t>
    </dgm:pt>
    <dgm:pt modelId="{1D7C1F37-4F09-4D8A-90A6-3B5F2BCA126B}" type="parTrans" cxnId="{36EB9FA7-9ACA-4E0A-88A8-BC90DBF0700A}">
      <dgm:prSet/>
      <dgm:spPr/>
      <dgm:t>
        <a:bodyPr/>
        <a:lstStyle/>
        <a:p>
          <a:endParaRPr lang="en-US"/>
        </a:p>
      </dgm:t>
    </dgm:pt>
    <dgm:pt modelId="{AED8946F-134A-491C-AE7D-DD001880BB78}" type="sibTrans" cxnId="{36EB9FA7-9ACA-4E0A-88A8-BC90DBF0700A}">
      <dgm:prSet/>
      <dgm:spPr/>
      <dgm:t>
        <a:bodyPr/>
        <a:lstStyle/>
        <a:p>
          <a:endParaRPr lang="en-US"/>
        </a:p>
      </dgm:t>
    </dgm:pt>
    <dgm:pt modelId="{2CCDC125-3037-4225-A9DF-07AAE72A4351}">
      <dgm:prSet/>
      <dgm:spPr/>
      <dgm:t>
        <a:bodyPr/>
        <a:lstStyle/>
        <a:p>
          <a:r>
            <a:rPr lang="en-US" dirty="0"/>
            <a:t>Frequency Band Power</a:t>
          </a:r>
        </a:p>
      </dgm:t>
    </dgm:pt>
    <dgm:pt modelId="{118D8752-BD62-43DB-A9E3-3497BA4C2920}" type="parTrans" cxnId="{2302BC75-16A7-42DE-9B43-C136114CD136}">
      <dgm:prSet/>
      <dgm:spPr/>
      <dgm:t>
        <a:bodyPr/>
        <a:lstStyle/>
        <a:p>
          <a:endParaRPr lang="en-US"/>
        </a:p>
      </dgm:t>
    </dgm:pt>
    <dgm:pt modelId="{E2B4D816-3FCC-416F-9C8F-B4FCC8016EAE}" type="sibTrans" cxnId="{2302BC75-16A7-42DE-9B43-C136114CD136}">
      <dgm:prSet/>
      <dgm:spPr/>
      <dgm:t>
        <a:bodyPr/>
        <a:lstStyle/>
        <a:p>
          <a:endParaRPr lang="en-US"/>
        </a:p>
      </dgm:t>
    </dgm:pt>
    <dgm:pt modelId="{99BBCA5F-445C-4F08-8633-83714D191361}">
      <dgm:prSet/>
      <dgm:spPr/>
      <dgm:t>
        <a:bodyPr/>
        <a:lstStyle/>
        <a:p>
          <a:r>
            <a:rPr lang="en-US" dirty="0"/>
            <a:t>Nonlinear</a:t>
          </a:r>
        </a:p>
      </dgm:t>
    </dgm:pt>
    <dgm:pt modelId="{1635E4E6-D2CC-457E-9296-EDDB61C4828F}" type="parTrans" cxnId="{A2256EB2-643B-490E-A20B-DCBDFE12B708}">
      <dgm:prSet/>
      <dgm:spPr/>
      <dgm:t>
        <a:bodyPr/>
        <a:lstStyle/>
        <a:p>
          <a:endParaRPr lang="en-US"/>
        </a:p>
      </dgm:t>
    </dgm:pt>
    <dgm:pt modelId="{F218389C-D8D4-4FD0-AB2A-FA7FF6825983}" type="sibTrans" cxnId="{A2256EB2-643B-490E-A20B-DCBDFE12B708}">
      <dgm:prSet/>
      <dgm:spPr/>
      <dgm:t>
        <a:bodyPr/>
        <a:lstStyle/>
        <a:p>
          <a:endParaRPr lang="en-US"/>
        </a:p>
      </dgm:t>
    </dgm:pt>
    <dgm:pt modelId="{504F71F3-6C8D-4BD9-B6FF-98A4ECF6DE36}">
      <dgm:prSet/>
      <dgm:spPr/>
      <dgm:t>
        <a:bodyPr/>
        <a:lstStyle/>
        <a:p>
          <a:r>
            <a:rPr lang="en-US" dirty="0"/>
            <a:t>Higher Order Spectra</a:t>
          </a:r>
        </a:p>
      </dgm:t>
    </dgm:pt>
    <dgm:pt modelId="{462279E6-18C9-44DE-A675-50325918BCF1}" type="parTrans" cxnId="{535E29FB-3C57-4DCD-B3B4-266684345050}">
      <dgm:prSet/>
      <dgm:spPr/>
      <dgm:t>
        <a:bodyPr/>
        <a:lstStyle/>
        <a:p>
          <a:endParaRPr lang="en-US"/>
        </a:p>
      </dgm:t>
    </dgm:pt>
    <dgm:pt modelId="{F05C3633-4A6F-4386-BE60-FB49AD13A572}" type="sibTrans" cxnId="{535E29FB-3C57-4DCD-B3B4-266684345050}">
      <dgm:prSet/>
      <dgm:spPr/>
      <dgm:t>
        <a:bodyPr/>
        <a:lstStyle/>
        <a:p>
          <a:endParaRPr lang="en-US"/>
        </a:p>
      </dgm:t>
    </dgm:pt>
    <dgm:pt modelId="{6F0E65F3-4BAA-4D19-95B6-3DD20C5AFFDF}">
      <dgm:prSet/>
      <dgm:spPr/>
      <dgm:t>
        <a:bodyPr/>
        <a:lstStyle/>
        <a:p>
          <a:r>
            <a:rPr lang="en-US" dirty="0"/>
            <a:t>Approximate Entropy</a:t>
          </a:r>
        </a:p>
      </dgm:t>
    </dgm:pt>
    <dgm:pt modelId="{5C619207-9DAC-46A1-954B-BDE1C825BD83}" type="parTrans" cxnId="{A75340D1-4E6A-44E0-9B4A-2EDBDDFDB8F4}">
      <dgm:prSet/>
      <dgm:spPr/>
      <dgm:t>
        <a:bodyPr/>
        <a:lstStyle/>
        <a:p>
          <a:endParaRPr lang="en-US"/>
        </a:p>
      </dgm:t>
    </dgm:pt>
    <dgm:pt modelId="{2B22A902-AC95-4C8C-92B4-91D8ADF6A090}" type="sibTrans" cxnId="{A75340D1-4E6A-44E0-9B4A-2EDBDDFDB8F4}">
      <dgm:prSet/>
      <dgm:spPr/>
      <dgm:t>
        <a:bodyPr/>
        <a:lstStyle/>
        <a:p>
          <a:endParaRPr lang="en-US"/>
        </a:p>
      </dgm:t>
    </dgm:pt>
    <dgm:pt modelId="{55E898EE-B0EB-4538-99A2-162C867E3F2C}">
      <dgm:prSet/>
      <dgm:spPr/>
      <dgm:t>
        <a:bodyPr/>
        <a:lstStyle/>
        <a:p>
          <a:r>
            <a:rPr lang="en-US" dirty="0"/>
            <a:t>Noise Immunity</a:t>
          </a:r>
        </a:p>
      </dgm:t>
    </dgm:pt>
    <dgm:pt modelId="{5544CE80-9AD8-4909-BCFC-D766EB204DB6}" type="parTrans" cxnId="{D55CB5B7-D6DA-44F9-91CA-4BC90DDE0FDA}">
      <dgm:prSet/>
      <dgm:spPr/>
    </dgm:pt>
    <dgm:pt modelId="{A3BB24C2-87D1-4465-A38B-AC0DCBB893AA}" type="sibTrans" cxnId="{D55CB5B7-D6DA-44F9-91CA-4BC90DDE0FDA}">
      <dgm:prSet/>
      <dgm:spPr/>
    </dgm:pt>
    <dgm:pt modelId="{CFEA92E5-7B48-43A3-B181-A6DBF654B7D4}">
      <dgm:prSet/>
      <dgm:spPr/>
      <dgm:t>
        <a:bodyPr/>
        <a:lstStyle/>
        <a:p>
          <a:r>
            <a:rPr lang="en-US" dirty="0"/>
            <a:t>Measure of Regularity</a:t>
          </a:r>
        </a:p>
      </dgm:t>
    </dgm:pt>
    <dgm:pt modelId="{7365D2A0-0349-4F06-A6BB-E69A39390DE7}" type="parTrans" cxnId="{FD0BA7F8-6ABF-4452-8C4B-5CA811FB87BA}">
      <dgm:prSet/>
      <dgm:spPr/>
    </dgm:pt>
    <dgm:pt modelId="{06816E18-18C7-45B5-A9E5-2E28257229C1}" type="sibTrans" cxnId="{FD0BA7F8-6ABF-4452-8C4B-5CA811FB87BA}">
      <dgm:prSet/>
      <dgm:spPr/>
    </dgm:pt>
    <dgm:pt modelId="{AE18137B-B82C-419F-ACBC-8AA481EEAAA5}" type="pres">
      <dgm:prSet presAssocID="{CA6A0E22-F03A-418F-8F3A-A03D5733D270}" presName="Name0" presStyleCnt="0">
        <dgm:presLayoutVars>
          <dgm:dir/>
          <dgm:animLvl val="lvl"/>
          <dgm:resizeHandles val="exact"/>
        </dgm:presLayoutVars>
      </dgm:prSet>
      <dgm:spPr/>
    </dgm:pt>
    <dgm:pt modelId="{0F0852E7-C5CE-4C4A-947A-E8FBC009C05D}" type="pres">
      <dgm:prSet presAssocID="{CC6CAE2C-9EBB-4700-9B0C-F91B664667A2}" presName="linNode" presStyleCnt="0"/>
      <dgm:spPr/>
    </dgm:pt>
    <dgm:pt modelId="{1CDFE7E3-05C0-4A76-BE92-1CFE96D8DFF2}" type="pres">
      <dgm:prSet presAssocID="{CC6CAE2C-9EBB-4700-9B0C-F91B664667A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572891-FB66-43E2-B506-9510D96F44B3}" type="pres">
      <dgm:prSet presAssocID="{CC6CAE2C-9EBB-4700-9B0C-F91B664667A2}" presName="descendantText" presStyleLbl="alignAccFollowNode1" presStyleIdx="0" presStyleCnt="2">
        <dgm:presLayoutVars>
          <dgm:bulletEnabled val="1"/>
        </dgm:presLayoutVars>
      </dgm:prSet>
      <dgm:spPr/>
    </dgm:pt>
    <dgm:pt modelId="{9B7E0531-F021-4310-B3FC-9B3D3BD72371}" type="pres">
      <dgm:prSet presAssocID="{7FC7CF04-D488-45EA-A27F-B6F336BD7FDF}" presName="sp" presStyleCnt="0"/>
      <dgm:spPr/>
    </dgm:pt>
    <dgm:pt modelId="{A9BAC633-C4A0-473C-A943-99DFE3A15FCC}" type="pres">
      <dgm:prSet presAssocID="{99BBCA5F-445C-4F08-8633-83714D191361}" presName="linNode" presStyleCnt="0"/>
      <dgm:spPr/>
    </dgm:pt>
    <dgm:pt modelId="{B36F63B6-2EF4-4A86-BC55-27D0018A6D65}" type="pres">
      <dgm:prSet presAssocID="{99BBCA5F-445C-4F08-8633-83714D19136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D1ADE66-3594-45C9-9964-31D62B394AD7}" type="pres">
      <dgm:prSet presAssocID="{99BBCA5F-445C-4F08-8633-83714D19136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512F703-1641-49DA-992D-3EFB4DFD4232}" type="presOf" srcId="{504F71F3-6C8D-4BD9-B6FF-98A4ECF6DE36}" destId="{ED1ADE66-3594-45C9-9964-31D62B394AD7}" srcOrd="0" destOrd="0" presId="urn:microsoft.com/office/officeart/2005/8/layout/vList5"/>
    <dgm:cxn modelId="{AC15BD16-D5BA-436A-8EFA-BCB6F19CEA71}" srcId="{CA6A0E22-F03A-418F-8F3A-A03D5733D270}" destId="{CC6CAE2C-9EBB-4700-9B0C-F91B664667A2}" srcOrd="0" destOrd="0" parTransId="{C24F3A56-4563-42FE-B6B5-0C857250096D}" sibTransId="{7FC7CF04-D488-45EA-A27F-B6F336BD7FDF}"/>
    <dgm:cxn modelId="{E8284117-4674-4F8C-A5A1-49F8D756EEB6}" type="presOf" srcId="{6F0E65F3-4BAA-4D19-95B6-3DD20C5AFFDF}" destId="{ED1ADE66-3594-45C9-9964-31D62B394AD7}" srcOrd="0" destOrd="2" presId="urn:microsoft.com/office/officeart/2005/8/layout/vList5"/>
    <dgm:cxn modelId="{3E6E653A-0E7B-4EDF-BBAA-385C381921BE}" type="presOf" srcId="{61E8D94A-F172-4681-93E2-F4C53B61CE0E}" destId="{B0572891-FB66-43E2-B506-9510D96F44B3}" srcOrd="0" destOrd="1" presId="urn:microsoft.com/office/officeart/2005/8/layout/vList5"/>
    <dgm:cxn modelId="{09E70D5B-6461-40D7-85A6-47CB10F65374}" type="presOf" srcId="{CC6CAE2C-9EBB-4700-9B0C-F91B664667A2}" destId="{1CDFE7E3-05C0-4A76-BE92-1CFE96D8DFF2}" srcOrd="0" destOrd="0" presId="urn:microsoft.com/office/officeart/2005/8/layout/vList5"/>
    <dgm:cxn modelId="{915F5744-F1AF-4199-A1C9-D257247063DF}" type="presOf" srcId="{CFEA92E5-7B48-43A3-B181-A6DBF654B7D4}" destId="{ED1ADE66-3594-45C9-9964-31D62B394AD7}" srcOrd="0" destOrd="3" presId="urn:microsoft.com/office/officeart/2005/8/layout/vList5"/>
    <dgm:cxn modelId="{94CFFC4B-7B69-45F4-AB97-47C2F2937134}" type="presOf" srcId="{E2EE3625-7BE9-4B03-A2B8-76CF866B4623}" destId="{B0572891-FB66-43E2-B506-9510D96F44B3}" srcOrd="0" destOrd="0" presId="urn:microsoft.com/office/officeart/2005/8/layout/vList5"/>
    <dgm:cxn modelId="{AB85B74D-6F57-4402-BBF0-25EBA5E330C4}" type="presOf" srcId="{99BBCA5F-445C-4F08-8633-83714D191361}" destId="{B36F63B6-2EF4-4A86-BC55-27D0018A6D65}" srcOrd="0" destOrd="0" presId="urn:microsoft.com/office/officeart/2005/8/layout/vList5"/>
    <dgm:cxn modelId="{9B15294F-D142-4817-A173-D9C207C5F845}" type="presOf" srcId="{CA6A0E22-F03A-418F-8F3A-A03D5733D270}" destId="{AE18137B-B82C-419F-ACBC-8AA481EEAAA5}" srcOrd="0" destOrd="0" presId="urn:microsoft.com/office/officeart/2005/8/layout/vList5"/>
    <dgm:cxn modelId="{2302BC75-16A7-42DE-9B43-C136114CD136}" srcId="{CC6CAE2C-9EBB-4700-9B0C-F91B664667A2}" destId="{2CCDC125-3037-4225-A9DF-07AAE72A4351}" srcOrd="2" destOrd="0" parTransId="{118D8752-BD62-43DB-A9E3-3497BA4C2920}" sibTransId="{E2B4D816-3FCC-416F-9C8F-B4FCC8016EAE}"/>
    <dgm:cxn modelId="{36EB9FA7-9ACA-4E0A-88A8-BC90DBF0700A}" srcId="{CC6CAE2C-9EBB-4700-9B0C-F91B664667A2}" destId="{61E8D94A-F172-4681-93E2-F4C53B61CE0E}" srcOrd="1" destOrd="0" parTransId="{1D7C1F37-4F09-4D8A-90A6-3B5F2BCA126B}" sibTransId="{AED8946F-134A-491C-AE7D-DD001880BB78}"/>
    <dgm:cxn modelId="{A2256EB2-643B-490E-A20B-DCBDFE12B708}" srcId="{CA6A0E22-F03A-418F-8F3A-A03D5733D270}" destId="{99BBCA5F-445C-4F08-8633-83714D191361}" srcOrd="1" destOrd="0" parTransId="{1635E4E6-D2CC-457E-9296-EDDB61C4828F}" sibTransId="{F218389C-D8D4-4FD0-AB2A-FA7FF6825983}"/>
    <dgm:cxn modelId="{D55CB5B7-D6DA-44F9-91CA-4BC90DDE0FDA}" srcId="{504F71F3-6C8D-4BD9-B6FF-98A4ECF6DE36}" destId="{55E898EE-B0EB-4538-99A2-162C867E3F2C}" srcOrd="0" destOrd="0" parTransId="{5544CE80-9AD8-4909-BCFC-D766EB204DB6}" sibTransId="{A3BB24C2-87D1-4465-A38B-AC0DCBB893AA}"/>
    <dgm:cxn modelId="{3A0A5BB8-4E8C-41D2-90F4-F3AC19151871}" srcId="{CC6CAE2C-9EBB-4700-9B0C-F91B664667A2}" destId="{E2EE3625-7BE9-4B03-A2B8-76CF866B4623}" srcOrd="0" destOrd="0" parTransId="{E929070F-C7BB-4258-80BE-5EB4B4F23BC4}" sibTransId="{E7411287-780F-4915-8141-11B85FBDBC2D}"/>
    <dgm:cxn modelId="{A75340D1-4E6A-44E0-9B4A-2EDBDDFDB8F4}" srcId="{99BBCA5F-445C-4F08-8633-83714D191361}" destId="{6F0E65F3-4BAA-4D19-95B6-3DD20C5AFFDF}" srcOrd="1" destOrd="0" parTransId="{5C619207-9DAC-46A1-954B-BDE1C825BD83}" sibTransId="{2B22A902-AC95-4C8C-92B4-91D8ADF6A090}"/>
    <dgm:cxn modelId="{3B7DADD3-91E4-4516-A7BF-E044C9F68091}" type="presOf" srcId="{2CCDC125-3037-4225-A9DF-07AAE72A4351}" destId="{B0572891-FB66-43E2-B506-9510D96F44B3}" srcOrd="0" destOrd="2" presId="urn:microsoft.com/office/officeart/2005/8/layout/vList5"/>
    <dgm:cxn modelId="{3CA9D5D4-2641-4ECB-BFE4-5204CAA189C1}" type="presOf" srcId="{55E898EE-B0EB-4538-99A2-162C867E3F2C}" destId="{ED1ADE66-3594-45C9-9964-31D62B394AD7}" srcOrd="0" destOrd="1" presId="urn:microsoft.com/office/officeart/2005/8/layout/vList5"/>
    <dgm:cxn modelId="{FD0BA7F8-6ABF-4452-8C4B-5CA811FB87BA}" srcId="{6F0E65F3-4BAA-4D19-95B6-3DD20C5AFFDF}" destId="{CFEA92E5-7B48-43A3-B181-A6DBF654B7D4}" srcOrd="0" destOrd="0" parTransId="{7365D2A0-0349-4F06-A6BB-E69A39390DE7}" sibTransId="{06816E18-18C7-45B5-A9E5-2E28257229C1}"/>
    <dgm:cxn modelId="{535E29FB-3C57-4DCD-B3B4-266684345050}" srcId="{99BBCA5F-445C-4F08-8633-83714D191361}" destId="{504F71F3-6C8D-4BD9-B6FF-98A4ECF6DE36}" srcOrd="0" destOrd="0" parTransId="{462279E6-18C9-44DE-A675-50325918BCF1}" sibTransId="{F05C3633-4A6F-4386-BE60-FB49AD13A572}"/>
    <dgm:cxn modelId="{4FC7224A-4FC0-4044-964B-2B7CDDE82024}" type="presParOf" srcId="{AE18137B-B82C-419F-ACBC-8AA481EEAAA5}" destId="{0F0852E7-C5CE-4C4A-947A-E8FBC009C05D}" srcOrd="0" destOrd="0" presId="urn:microsoft.com/office/officeart/2005/8/layout/vList5"/>
    <dgm:cxn modelId="{AFAD1D61-5921-4A13-ADFC-9124FE1E7EE6}" type="presParOf" srcId="{0F0852E7-C5CE-4C4A-947A-E8FBC009C05D}" destId="{1CDFE7E3-05C0-4A76-BE92-1CFE96D8DFF2}" srcOrd="0" destOrd="0" presId="urn:microsoft.com/office/officeart/2005/8/layout/vList5"/>
    <dgm:cxn modelId="{DF4629B4-0C82-4DC5-BB89-197A0EB7C3ED}" type="presParOf" srcId="{0F0852E7-C5CE-4C4A-947A-E8FBC009C05D}" destId="{B0572891-FB66-43E2-B506-9510D96F44B3}" srcOrd="1" destOrd="0" presId="urn:microsoft.com/office/officeart/2005/8/layout/vList5"/>
    <dgm:cxn modelId="{A08F6EA8-07C5-4FF2-8500-EC1F143E0A5D}" type="presParOf" srcId="{AE18137B-B82C-419F-ACBC-8AA481EEAAA5}" destId="{9B7E0531-F021-4310-B3FC-9B3D3BD72371}" srcOrd="1" destOrd="0" presId="urn:microsoft.com/office/officeart/2005/8/layout/vList5"/>
    <dgm:cxn modelId="{DE290E4F-365B-4E1D-92AA-D7F7F77D8F9B}" type="presParOf" srcId="{AE18137B-B82C-419F-ACBC-8AA481EEAAA5}" destId="{A9BAC633-C4A0-473C-A943-99DFE3A15FCC}" srcOrd="2" destOrd="0" presId="urn:microsoft.com/office/officeart/2005/8/layout/vList5"/>
    <dgm:cxn modelId="{8C3AB105-65E3-40B9-B753-D176B2E31603}" type="presParOf" srcId="{A9BAC633-C4A0-473C-A943-99DFE3A15FCC}" destId="{B36F63B6-2EF4-4A86-BC55-27D0018A6D65}" srcOrd="0" destOrd="0" presId="urn:microsoft.com/office/officeart/2005/8/layout/vList5"/>
    <dgm:cxn modelId="{9E6FD782-9C55-4D5F-8F79-77A7BFF195A9}" type="presParOf" srcId="{A9BAC633-C4A0-473C-A943-99DFE3A15FCC}" destId="{ED1ADE66-3594-45C9-9964-31D62B394A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6A0E22-F03A-418F-8F3A-A03D5733D27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6CAE2C-9EBB-4700-9B0C-F91B664667A2}">
      <dgm:prSet/>
      <dgm:spPr/>
      <dgm:t>
        <a:bodyPr/>
        <a:lstStyle/>
        <a:p>
          <a:r>
            <a:rPr lang="en-US" dirty="0"/>
            <a:t>Common Models</a:t>
          </a:r>
        </a:p>
      </dgm:t>
    </dgm:pt>
    <dgm:pt modelId="{C24F3A56-4563-42FE-B6B5-0C857250096D}" type="parTrans" cxnId="{AC15BD16-D5BA-436A-8EFA-BCB6F19CEA71}">
      <dgm:prSet/>
      <dgm:spPr/>
      <dgm:t>
        <a:bodyPr/>
        <a:lstStyle/>
        <a:p>
          <a:endParaRPr lang="en-US"/>
        </a:p>
      </dgm:t>
    </dgm:pt>
    <dgm:pt modelId="{7FC7CF04-D488-45EA-A27F-B6F336BD7FDF}" type="sibTrans" cxnId="{AC15BD16-D5BA-436A-8EFA-BCB6F19CEA71}">
      <dgm:prSet/>
      <dgm:spPr/>
      <dgm:t>
        <a:bodyPr/>
        <a:lstStyle/>
        <a:p>
          <a:endParaRPr lang="en-US"/>
        </a:p>
      </dgm:t>
    </dgm:pt>
    <dgm:pt modelId="{E2EE3625-7BE9-4B03-A2B8-76CF866B4623}">
      <dgm:prSet custT="1"/>
      <dgm:spPr/>
      <dgm:t>
        <a:bodyPr/>
        <a:lstStyle/>
        <a:p>
          <a:r>
            <a:rPr lang="en-US" sz="3000" dirty="0"/>
            <a:t>Random</a:t>
          </a:r>
          <a:r>
            <a:rPr lang="en-US" sz="3000" baseline="0" dirty="0"/>
            <a:t> Forest</a:t>
          </a:r>
          <a:endParaRPr lang="en-US" sz="3000" dirty="0"/>
        </a:p>
      </dgm:t>
    </dgm:pt>
    <dgm:pt modelId="{E929070F-C7BB-4258-80BE-5EB4B4F23BC4}" type="parTrans" cxnId="{3A0A5BB8-4E8C-41D2-90F4-F3AC19151871}">
      <dgm:prSet/>
      <dgm:spPr/>
      <dgm:t>
        <a:bodyPr/>
        <a:lstStyle/>
        <a:p>
          <a:endParaRPr lang="en-US"/>
        </a:p>
      </dgm:t>
    </dgm:pt>
    <dgm:pt modelId="{E7411287-780F-4915-8141-11B85FBDBC2D}" type="sibTrans" cxnId="{3A0A5BB8-4E8C-41D2-90F4-F3AC19151871}">
      <dgm:prSet/>
      <dgm:spPr/>
      <dgm:t>
        <a:bodyPr/>
        <a:lstStyle/>
        <a:p>
          <a:endParaRPr lang="en-US"/>
        </a:p>
      </dgm:t>
    </dgm:pt>
    <dgm:pt modelId="{99BBCA5F-445C-4F08-8633-83714D191361}">
      <dgm:prSet/>
      <dgm:spPr/>
      <dgm:t>
        <a:bodyPr/>
        <a:lstStyle/>
        <a:p>
          <a:r>
            <a:rPr lang="en-US" dirty="0"/>
            <a:t>Alternative</a:t>
          </a:r>
        </a:p>
      </dgm:t>
    </dgm:pt>
    <dgm:pt modelId="{1635E4E6-D2CC-457E-9296-EDDB61C4828F}" type="parTrans" cxnId="{A2256EB2-643B-490E-A20B-DCBDFE12B708}">
      <dgm:prSet/>
      <dgm:spPr/>
      <dgm:t>
        <a:bodyPr/>
        <a:lstStyle/>
        <a:p>
          <a:endParaRPr lang="en-US"/>
        </a:p>
      </dgm:t>
    </dgm:pt>
    <dgm:pt modelId="{F218389C-D8D4-4FD0-AB2A-FA7FF6825983}" type="sibTrans" cxnId="{A2256EB2-643B-490E-A20B-DCBDFE12B708}">
      <dgm:prSet/>
      <dgm:spPr/>
      <dgm:t>
        <a:bodyPr/>
        <a:lstStyle/>
        <a:p>
          <a:endParaRPr lang="en-US"/>
        </a:p>
      </dgm:t>
    </dgm:pt>
    <dgm:pt modelId="{504F71F3-6C8D-4BD9-B6FF-98A4ECF6DE36}">
      <dgm:prSet custT="1"/>
      <dgm:spPr/>
      <dgm:t>
        <a:bodyPr/>
        <a:lstStyle/>
        <a:p>
          <a:r>
            <a:rPr lang="en-US" sz="3000" dirty="0" err="1"/>
            <a:t>XGBoost</a:t>
          </a:r>
          <a:endParaRPr lang="en-US" sz="3000" dirty="0"/>
        </a:p>
      </dgm:t>
    </dgm:pt>
    <dgm:pt modelId="{462279E6-18C9-44DE-A675-50325918BCF1}" type="parTrans" cxnId="{535E29FB-3C57-4DCD-B3B4-266684345050}">
      <dgm:prSet/>
      <dgm:spPr/>
      <dgm:t>
        <a:bodyPr/>
        <a:lstStyle/>
        <a:p>
          <a:endParaRPr lang="en-US"/>
        </a:p>
      </dgm:t>
    </dgm:pt>
    <dgm:pt modelId="{F05C3633-4A6F-4386-BE60-FB49AD13A572}" type="sibTrans" cxnId="{535E29FB-3C57-4DCD-B3B4-266684345050}">
      <dgm:prSet/>
      <dgm:spPr/>
      <dgm:t>
        <a:bodyPr/>
        <a:lstStyle/>
        <a:p>
          <a:endParaRPr lang="en-US"/>
        </a:p>
      </dgm:t>
    </dgm:pt>
    <dgm:pt modelId="{E4E3B683-E65B-4194-A3F0-142E8AC1801A}">
      <dgm:prSet custT="1"/>
      <dgm:spPr/>
      <dgm:t>
        <a:bodyPr/>
        <a:lstStyle/>
        <a:p>
          <a:r>
            <a:rPr lang="en-US" sz="3000" dirty="0"/>
            <a:t>Used for seizure specific tasks</a:t>
          </a:r>
        </a:p>
      </dgm:t>
    </dgm:pt>
    <dgm:pt modelId="{A99F32C1-FBB6-499C-908D-C95D73D30B3F}" type="parTrans" cxnId="{3FD40620-FD38-4D24-96F6-E0FFCE5D2234}">
      <dgm:prSet/>
      <dgm:spPr/>
    </dgm:pt>
    <dgm:pt modelId="{6ADFE991-3FD2-4640-A1E8-4C684997253E}" type="sibTrans" cxnId="{3FD40620-FD38-4D24-96F6-E0FFCE5D2234}">
      <dgm:prSet/>
      <dgm:spPr/>
    </dgm:pt>
    <dgm:pt modelId="{78C201A3-60B4-4E1C-A202-3DC912BE1CD2}">
      <dgm:prSet custT="1"/>
      <dgm:spPr/>
      <dgm:t>
        <a:bodyPr/>
        <a:lstStyle/>
        <a:p>
          <a:r>
            <a:rPr lang="en-US" sz="3000" dirty="0"/>
            <a:t>SVM</a:t>
          </a:r>
        </a:p>
      </dgm:t>
    </dgm:pt>
    <dgm:pt modelId="{172119ED-E907-427E-886E-EAA56D087F24}" type="parTrans" cxnId="{6F0C54BB-DC73-47FA-B1CD-633422FE467B}">
      <dgm:prSet/>
      <dgm:spPr/>
    </dgm:pt>
    <dgm:pt modelId="{88DD5FEE-7A67-4B18-AA27-A72CAA3054A0}" type="sibTrans" cxnId="{6F0C54BB-DC73-47FA-B1CD-633422FE467B}">
      <dgm:prSet/>
      <dgm:spPr/>
    </dgm:pt>
    <dgm:pt modelId="{AE18137B-B82C-419F-ACBC-8AA481EEAAA5}" type="pres">
      <dgm:prSet presAssocID="{CA6A0E22-F03A-418F-8F3A-A03D5733D270}" presName="Name0" presStyleCnt="0">
        <dgm:presLayoutVars>
          <dgm:dir/>
          <dgm:animLvl val="lvl"/>
          <dgm:resizeHandles val="exact"/>
        </dgm:presLayoutVars>
      </dgm:prSet>
      <dgm:spPr/>
    </dgm:pt>
    <dgm:pt modelId="{0F0852E7-C5CE-4C4A-947A-E8FBC009C05D}" type="pres">
      <dgm:prSet presAssocID="{CC6CAE2C-9EBB-4700-9B0C-F91B664667A2}" presName="linNode" presStyleCnt="0"/>
      <dgm:spPr/>
    </dgm:pt>
    <dgm:pt modelId="{1CDFE7E3-05C0-4A76-BE92-1CFE96D8DFF2}" type="pres">
      <dgm:prSet presAssocID="{CC6CAE2C-9EBB-4700-9B0C-F91B664667A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0572891-FB66-43E2-B506-9510D96F44B3}" type="pres">
      <dgm:prSet presAssocID="{CC6CAE2C-9EBB-4700-9B0C-F91B664667A2}" presName="descendantText" presStyleLbl="alignAccFollowNode1" presStyleIdx="0" presStyleCnt="2">
        <dgm:presLayoutVars>
          <dgm:bulletEnabled val="1"/>
        </dgm:presLayoutVars>
      </dgm:prSet>
      <dgm:spPr/>
    </dgm:pt>
    <dgm:pt modelId="{9B7E0531-F021-4310-B3FC-9B3D3BD72371}" type="pres">
      <dgm:prSet presAssocID="{7FC7CF04-D488-45EA-A27F-B6F336BD7FDF}" presName="sp" presStyleCnt="0"/>
      <dgm:spPr/>
    </dgm:pt>
    <dgm:pt modelId="{A9BAC633-C4A0-473C-A943-99DFE3A15FCC}" type="pres">
      <dgm:prSet presAssocID="{99BBCA5F-445C-4F08-8633-83714D191361}" presName="linNode" presStyleCnt="0"/>
      <dgm:spPr/>
    </dgm:pt>
    <dgm:pt modelId="{B36F63B6-2EF4-4A86-BC55-27D0018A6D65}" type="pres">
      <dgm:prSet presAssocID="{99BBCA5F-445C-4F08-8633-83714D19136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D1ADE66-3594-45C9-9964-31D62B394AD7}" type="pres">
      <dgm:prSet presAssocID="{99BBCA5F-445C-4F08-8633-83714D19136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512F703-1641-49DA-992D-3EFB4DFD4232}" type="presOf" srcId="{504F71F3-6C8D-4BD9-B6FF-98A4ECF6DE36}" destId="{ED1ADE66-3594-45C9-9964-31D62B394AD7}" srcOrd="0" destOrd="0" presId="urn:microsoft.com/office/officeart/2005/8/layout/vList5"/>
    <dgm:cxn modelId="{AC15BD16-D5BA-436A-8EFA-BCB6F19CEA71}" srcId="{CA6A0E22-F03A-418F-8F3A-A03D5733D270}" destId="{CC6CAE2C-9EBB-4700-9B0C-F91B664667A2}" srcOrd="0" destOrd="0" parTransId="{C24F3A56-4563-42FE-B6B5-0C857250096D}" sibTransId="{7FC7CF04-D488-45EA-A27F-B6F336BD7FDF}"/>
    <dgm:cxn modelId="{3FD40620-FD38-4D24-96F6-E0FFCE5D2234}" srcId="{504F71F3-6C8D-4BD9-B6FF-98A4ECF6DE36}" destId="{E4E3B683-E65B-4194-A3F0-142E8AC1801A}" srcOrd="0" destOrd="0" parTransId="{A99F32C1-FBB6-499C-908D-C95D73D30B3F}" sibTransId="{6ADFE991-3FD2-4640-A1E8-4C684997253E}"/>
    <dgm:cxn modelId="{E468DB27-EC9B-448F-902D-E9EFF5C18664}" type="presOf" srcId="{78C201A3-60B4-4E1C-A202-3DC912BE1CD2}" destId="{B0572891-FB66-43E2-B506-9510D96F44B3}" srcOrd="0" destOrd="1" presId="urn:microsoft.com/office/officeart/2005/8/layout/vList5"/>
    <dgm:cxn modelId="{09E70D5B-6461-40D7-85A6-47CB10F65374}" type="presOf" srcId="{CC6CAE2C-9EBB-4700-9B0C-F91B664667A2}" destId="{1CDFE7E3-05C0-4A76-BE92-1CFE96D8DFF2}" srcOrd="0" destOrd="0" presId="urn:microsoft.com/office/officeart/2005/8/layout/vList5"/>
    <dgm:cxn modelId="{94CFFC4B-7B69-45F4-AB97-47C2F2937134}" type="presOf" srcId="{E2EE3625-7BE9-4B03-A2B8-76CF866B4623}" destId="{B0572891-FB66-43E2-B506-9510D96F44B3}" srcOrd="0" destOrd="0" presId="urn:microsoft.com/office/officeart/2005/8/layout/vList5"/>
    <dgm:cxn modelId="{AB85B74D-6F57-4402-BBF0-25EBA5E330C4}" type="presOf" srcId="{99BBCA5F-445C-4F08-8633-83714D191361}" destId="{B36F63B6-2EF4-4A86-BC55-27D0018A6D65}" srcOrd="0" destOrd="0" presId="urn:microsoft.com/office/officeart/2005/8/layout/vList5"/>
    <dgm:cxn modelId="{9B15294F-D142-4817-A173-D9C207C5F845}" type="presOf" srcId="{CA6A0E22-F03A-418F-8F3A-A03D5733D270}" destId="{AE18137B-B82C-419F-ACBC-8AA481EEAAA5}" srcOrd="0" destOrd="0" presId="urn:microsoft.com/office/officeart/2005/8/layout/vList5"/>
    <dgm:cxn modelId="{A2256EB2-643B-490E-A20B-DCBDFE12B708}" srcId="{CA6A0E22-F03A-418F-8F3A-A03D5733D270}" destId="{99BBCA5F-445C-4F08-8633-83714D191361}" srcOrd="1" destOrd="0" parTransId="{1635E4E6-D2CC-457E-9296-EDDB61C4828F}" sibTransId="{F218389C-D8D4-4FD0-AB2A-FA7FF6825983}"/>
    <dgm:cxn modelId="{E10A0FB7-D89B-481D-B113-2C873A40B143}" type="presOf" srcId="{E4E3B683-E65B-4194-A3F0-142E8AC1801A}" destId="{ED1ADE66-3594-45C9-9964-31D62B394AD7}" srcOrd="0" destOrd="1" presId="urn:microsoft.com/office/officeart/2005/8/layout/vList5"/>
    <dgm:cxn modelId="{3A0A5BB8-4E8C-41D2-90F4-F3AC19151871}" srcId="{CC6CAE2C-9EBB-4700-9B0C-F91B664667A2}" destId="{E2EE3625-7BE9-4B03-A2B8-76CF866B4623}" srcOrd="0" destOrd="0" parTransId="{E929070F-C7BB-4258-80BE-5EB4B4F23BC4}" sibTransId="{E7411287-780F-4915-8141-11B85FBDBC2D}"/>
    <dgm:cxn modelId="{6F0C54BB-DC73-47FA-B1CD-633422FE467B}" srcId="{CC6CAE2C-9EBB-4700-9B0C-F91B664667A2}" destId="{78C201A3-60B4-4E1C-A202-3DC912BE1CD2}" srcOrd="1" destOrd="0" parTransId="{172119ED-E907-427E-886E-EAA56D087F24}" sibTransId="{88DD5FEE-7A67-4B18-AA27-A72CAA3054A0}"/>
    <dgm:cxn modelId="{535E29FB-3C57-4DCD-B3B4-266684345050}" srcId="{99BBCA5F-445C-4F08-8633-83714D191361}" destId="{504F71F3-6C8D-4BD9-B6FF-98A4ECF6DE36}" srcOrd="0" destOrd="0" parTransId="{462279E6-18C9-44DE-A675-50325918BCF1}" sibTransId="{F05C3633-4A6F-4386-BE60-FB49AD13A572}"/>
    <dgm:cxn modelId="{4FC7224A-4FC0-4044-964B-2B7CDDE82024}" type="presParOf" srcId="{AE18137B-B82C-419F-ACBC-8AA481EEAAA5}" destId="{0F0852E7-C5CE-4C4A-947A-E8FBC009C05D}" srcOrd="0" destOrd="0" presId="urn:microsoft.com/office/officeart/2005/8/layout/vList5"/>
    <dgm:cxn modelId="{AFAD1D61-5921-4A13-ADFC-9124FE1E7EE6}" type="presParOf" srcId="{0F0852E7-C5CE-4C4A-947A-E8FBC009C05D}" destId="{1CDFE7E3-05C0-4A76-BE92-1CFE96D8DFF2}" srcOrd="0" destOrd="0" presId="urn:microsoft.com/office/officeart/2005/8/layout/vList5"/>
    <dgm:cxn modelId="{DF4629B4-0C82-4DC5-BB89-197A0EB7C3ED}" type="presParOf" srcId="{0F0852E7-C5CE-4C4A-947A-E8FBC009C05D}" destId="{B0572891-FB66-43E2-B506-9510D96F44B3}" srcOrd="1" destOrd="0" presId="urn:microsoft.com/office/officeart/2005/8/layout/vList5"/>
    <dgm:cxn modelId="{A08F6EA8-07C5-4FF2-8500-EC1F143E0A5D}" type="presParOf" srcId="{AE18137B-B82C-419F-ACBC-8AA481EEAAA5}" destId="{9B7E0531-F021-4310-B3FC-9B3D3BD72371}" srcOrd="1" destOrd="0" presId="urn:microsoft.com/office/officeart/2005/8/layout/vList5"/>
    <dgm:cxn modelId="{DE290E4F-365B-4E1D-92AA-D7F7F77D8F9B}" type="presParOf" srcId="{AE18137B-B82C-419F-ACBC-8AA481EEAAA5}" destId="{A9BAC633-C4A0-473C-A943-99DFE3A15FCC}" srcOrd="2" destOrd="0" presId="urn:microsoft.com/office/officeart/2005/8/layout/vList5"/>
    <dgm:cxn modelId="{8C3AB105-65E3-40B9-B753-D176B2E31603}" type="presParOf" srcId="{A9BAC633-C4A0-473C-A943-99DFE3A15FCC}" destId="{B36F63B6-2EF4-4A86-BC55-27D0018A6D65}" srcOrd="0" destOrd="0" presId="urn:microsoft.com/office/officeart/2005/8/layout/vList5"/>
    <dgm:cxn modelId="{9E6FD782-9C55-4D5F-8F79-77A7BFF195A9}" type="presParOf" srcId="{A9BAC633-C4A0-473C-A943-99DFE3A15FCC}" destId="{ED1ADE66-3594-45C9-9964-31D62B394AD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72891-FB66-43E2-B506-9510D96F44B3}">
      <dsp:nvSpPr>
        <dsp:cNvPr id="0" name=""/>
        <dsp:cNvSpPr/>
      </dsp:nvSpPr>
      <dsp:spPr>
        <a:xfrm rot="5400000">
          <a:off x="3251828" y="-691680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Principal Component Analysis (PCA)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Independent Component Analysis (ICA)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Frequency Filtering</a:t>
          </a:r>
        </a:p>
      </dsp:txBody>
      <dsp:txXfrm rot="-5400000">
        <a:off x="2291120" y="374065"/>
        <a:ext cx="3968066" cy="1941612"/>
      </dsp:txXfrm>
    </dsp:sp>
    <dsp:sp modelId="{1CDFE7E3-05C0-4A76-BE92-1CFE96D8DFF2}">
      <dsp:nvSpPr>
        <dsp:cNvPr id="0" name=""/>
        <dsp:cNvSpPr/>
      </dsp:nvSpPr>
      <dsp:spPr>
        <a:xfrm>
          <a:off x="0" y="67"/>
          <a:ext cx="2291120" cy="26896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Denoising</a:t>
          </a:r>
        </a:p>
      </dsp:txBody>
      <dsp:txXfrm>
        <a:off x="111843" y="111910"/>
        <a:ext cx="2067434" cy="2465922"/>
      </dsp:txXfrm>
    </dsp:sp>
    <dsp:sp modelId="{ED1ADE66-3594-45C9-9964-31D62B394AD7}">
      <dsp:nvSpPr>
        <dsp:cNvPr id="0" name=""/>
        <dsp:cNvSpPr/>
      </dsp:nvSpPr>
      <dsp:spPr>
        <a:xfrm rot="5400000">
          <a:off x="3251828" y="2132408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Principal Component Analysis (PCA)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Grouping and Averaging Signals</a:t>
          </a:r>
        </a:p>
      </dsp:txBody>
      <dsp:txXfrm rot="-5400000">
        <a:off x="2291120" y="3198154"/>
        <a:ext cx="3968066" cy="1941612"/>
      </dsp:txXfrm>
    </dsp:sp>
    <dsp:sp modelId="{B36F63B6-2EF4-4A86-BC55-27D0018A6D65}">
      <dsp:nvSpPr>
        <dsp:cNvPr id="0" name=""/>
        <dsp:cNvSpPr/>
      </dsp:nvSpPr>
      <dsp:spPr>
        <a:xfrm>
          <a:off x="0" y="2824156"/>
          <a:ext cx="2291120" cy="268960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Dimensionality Reduction</a:t>
          </a:r>
        </a:p>
      </dsp:txBody>
      <dsp:txXfrm>
        <a:off x="111843" y="2935999"/>
        <a:ext cx="2067434" cy="2465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DCF68-4195-4857-BDF5-E28C1B108C52}">
      <dsp:nvSpPr>
        <dsp:cNvPr id="0" name=""/>
        <dsp:cNvSpPr/>
      </dsp:nvSpPr>
      <dsp:spPr>
        <a:xfrm rot="5400000">
          <a:off x="3616904" y="-1145400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Evaluate/Improve Filtering Results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ICA artifact repair/removal</a:t>
          </a:r>
        </a:p>
      </dsp:txBody>
      <dsp:txXfrm rot="-5400000">
        <a:off x="2291120" y="249778"/>
        <a:ext cx="4003709" cy="1282746"/>
      </dsp:txXfrm>
    </dsp:sp>
    <dsp:sp modelId="{D444045D-548B-4FA5-8DEC-19D07E696268}">
      <dsp:nvSpPr>
        <dsp:cNvPr id="0" name=""/>
        <dsp:cNvSpPr/>
      </dsp:nvSpPr>
      <dsp:spPr>
        <a:xfrm>
          <a:off x="0" y="2692"/>
          <a:ext cx="2291120" cy="1776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Finish EEG preprocessing</a:t>
          </a:r>
        </a:p>
      </dsp:txBody>
      <dsp:txXfrm>
        <a:off x="86742" y="89434"/>
        <a:ext cx="2117636" cy="1603434"/>
      </dsp:txXfrm>
    </dsp:sp>
    <dsp:sp modelId="{DBDEB7AA-943A-4A12-9913-FCF6F787714A}">
      <dsp:nvSpPr>
        <dsp:cNvPr id="0" name=""/>
        <dsp:cNvSpPr/>
      </dsp:nvSpPr>
      <dsp:spPr>
        <a:xfrm rot="5400000">
          <a:off x="3616904" y="720364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Time-Frequency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Non-Linear Analysis</a:t>
          </a:r>
        </a:p>
      </dsp:txBody>
      <dsp:txXfrm rot="-5400000">
        <a:off x="2291120" y="2115542"/>
        <a:ext cx="4003709" cy="1282746"/>
      </dsp:txXfrm>
    </dsp:sp>
    <dsp:sp modelId="{85B9A84C-1C60-442D-91DC-7F37EAF5F49E}">
      <dsp:nvSpPr>
        <dsp:cNvPr id="0" name=""/>
        <dsp:cNvSpPr/>
      </dsp:nvSpPr>
      <dsp:spPr>
        <a:xfrm>
          <a:off x="0" y="1868456"/>
          <a:ext cx="2291120" cy="1776918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 Extraction</a:t>
          </a:r>
        </a:p>
      </dsp:txBody>
      <dsp:txXfrm>
        <a:off x="86742" y="1955198"/>
        <a:ext cx="2117636" cy="1603434"/>
      </dsp:txXfrm>
    </dsp:sp>
    <dsp:sp modelId="{240DFDAA-2068-4357-A6A6-6B364855CB51}">
      <dsp:nvSpPr>
        <dsp:cNvPr id="0" name=""/>
        <dsp:cNvSpPr/>
      </dsp:nvSpPr>
      <dsp:spPr>
        <a:xfrm rot="5400000">
          <a:off x="3616904" y="2586128"/>
          <a:ext cx="1421534" cy="4073103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Ensemble approach</a:t>
          </a:r>
        </a:p>
      </dsp:txBody>
      <dsp:txXfrm rot="-5400000">
        <a:off x="2291120" y="3981306"/>
        <a:ext cx="4003709" cy="1282746"/>
      </dsp:txXfrm>
    </dsp:sp>
    <dsp:sp modelId="{9D0C028A-AAF3-485E-847B-4066E2E4823D}">
      <dsp:nvSpPr>
        <dsp:cNvPr id="0" name=""/>
        <dsp:cNvSpPr/>
      </dsp:nvSpPr>
      <dsp:spPr>
        <a:xfrm>
          <a:off x="0" y="3734221"/>
          <a:ext cx="2291120" cy="177691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Modeling</a:t>
          </a:r>
        </a:p>
      </dsp:txBody>
      <dsp:txXfrm>
        <a:off x="86742" y="3820963"/>
        <a:ext cx="2117636" cy="160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72891-FB66-43E2-B506-9510D96F44B3}">
      <dsp:nvSpPr>
        <dsp:cNvPr id="0" name=""/>
        <dsp:cNvSpPr/>
      </dsp:nvSpPr>
      <dsp:spPr>
        <a:xfrm rot="5400000">
          <a:off x="3251828" y="-691680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Short-time Fourier Transform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Wavelet Transform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Frequency Band Power</a:t>
          </a:r>
        </a:p>
      </dsp:txBody>
      <dsp:txXfrm rot="-5400000">
        <a:off x="2291120" y="374065"/>
        <a:ext cx="3968066" cy="1941612"/>
      </dsp:txXfrm>
    </dsp:sp>
    <dsp:sp modelId="{1CDFE7E3-05C0-4A76-BE92-1CFE96D8DFF2}">
      <dsp:nvSpPr>
        <dsp:cNvPr id="0" name=""/>
        <dsp:cNvSpPr/>
      </dsp:nvSpPr>
      <dsp:spPr>
        <a:xfrm>
          <a:off x="0" y="67"/>
          <a:ext cx="2291120" cy="26896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Time-Frequency</a:t>
          </a:r>
        </a:p>
      </dsp:txBody>
      <dsp:txXfrm>
        <a:off x="111843" y="111910"/>
        <a:ext cx="2067434" cy="2465922"/>
      </dsp:txXfrm>
    </dsp:sp>
    <dsp:sp modelId="{ED1ADE66-3594-45C9-9964-31D62B394AD7}">
      <dsp:nvSpPr>
        <dsp:cNvPr id="0" name=""/>
        <dsp:cNvSpPr/>
      </dsp:nvSpPr>
      <dsp:spPr>
        <a:xfrm rot="5400000">
          <a:off x="3251828" y="2132408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Higher Order Spectra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Noise Immunity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Approximate Entropy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Measure of Regularity</a:t>
          </a:r>
        </a:p>
      </dsp:txBody>
      <dsp:txXfrm rot="-5400000">
        <a:off x="2291120" y="3198154"/>
        <a:ext cx="3968066" cy="1941612"/>
      </dsp:txXfrm>
    </dsp:sp>
    <dsp:sp modelId="{B36F63B6-2EF4-4A86-BC55-27D0018A6D65}">
      <dsp:nvSpPr>
        <dsp:cNvPr id="0" name=""/>
        <dsp:cNvSpPr/>
      </dsp:nvSpPr>
      <dsp:spPr>
        <a:xfrm>
          <a:off x="0" y="2824156"/>
          <a:ext cx="2291120" cy="268960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Nonlinear</a:t>
          </a:r>
        </a:p>
      </dsp:txBody>
      <dsp:txXfrm>
        <a:off x="111843" y="2935999"/>
        <a:ext cx="2067434" cy="2465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72891-FB66-43E2-B506-9510D96F44B3}">
      <dsp:nvSpPr>
        <dsp:cNvPr id="0" name=""/>
        <dsp:cNvSpPr/>
      </dsp:nvSpPr>
      <dsp:spPr>
        <a:xfrm rot="5400000">
          <a:off x="3251828" y="-691680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Random</a:t>
          </a:r>
          <a:r>
            <a:rPr lang="en-US" sz="3000" kern="1200" baseline="0" dirty="0"/>
            <a:t> Forest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SVM</a:t>
          </a:r>
        </a:p>
      </dsp:txBody>
      <dsp:txXfrm rot="-5400000">
        <a:off x="2291120" y="374065"/>
        <a:ext cx="3968066" cy="1941612"/>
      </dsp:txXfrm>
    </dsp:sp>
    <dsp:sp modelId="{1CDFE7E3-05C0-4A76-BE92-1CFE96D8DFF2}">
      <dsp:nvSpPr>
        <dsp:cNvPr id="0" name=""/>
        <dsp:cNvSpPr/>
      </dsp:nvSpPr>
      <dsp:spPr>
        <a:xfrm>
          <a:off x="0" y="67"/>
          <a:ext cx="2291120" cy="26896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Common Models</a:t>
          </a:r>
        </a:p>
      </dsp:txBody>
      <dsp:txXfrm>
        <a:off x="111843" y="111910"/>
        <a:ext cx="2067434" cy="2465922"/>
      </dsp:txXfrm>
    </dsp:sp>
    <dsp:sp modelId="{ED1ADE66-3594-45C9-9964-31D62B394AD7}">
      <dsp:nvSpPr>
        <dsp:cNvPr id="0" name=""/>
        <dsp:cNvSpPr/>
      </dsp:nvSpPr>
      <dsp:spPr>
        <a:xfrm rot="5400000">
          <a:off x="3251828" y="2132408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XGBoost</a:t>
          </a:r>
          <a:endParaRPr lang="en-US" sz="3000" kern="1200" dirty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Used for seizure specific tasks</a:t>
          </a:r>
        </a:p>
      </dsp:txBody>
      <dsp:txXfrm rot="-5400000">
        <a:off x="2291120" y="3198154"/>
        <a:ext cx="3968066" cy="1941612"/>
      </dsp:txXfrm>
    </dsp:sp>
    <dsp:sp modelId="{B36F63B6-2EF4-4A86-BC55-27D0018A6D65}">
      <dsp:nvSpPr>
        <dsp:cNvPr id="0" name=""/>
        <dsp:cNvSpPr/>
      </dsp:nvSpPr>
      <dsp:spPr>
        <a:xfrm>
          <a:off x="0" y="2824156"/>
          <a:ext cx="2291120" cy="268960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Alternative</a:t>
          </a:r>
        </a:p>
      </dsp:txBody>
      <dsp:txXfrm>
        <a:off x="111843" y="2935999"/>
        <a:ext cx="2067434" cy="246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8A00E-7305-4B34-AA77-100BF136EB3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FE70D-305C-4556-9319-AE0A495D8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FE70D-305C-4556-9319-AE0A495D8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FE70D-305C-4556-9319-AE0A495D8D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F902A0-3554-4BC0-9346-5BED910D2E6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A9F92F6-BA7F-45C0-B16E-AA3546A3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3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DF751-2AB3-B8BD-8657-83DF6E61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Harmful Brain Activity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25D6-9578-F2B4-EC43-17365DA6E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Clayton Whitteberry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4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E52A-D32A-BD7B-A6AD-F8CAC281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Capstone 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3060E-91DA-18B9-27EB-342680BF2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44720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0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B981-71A5-16C4-CCB0-AC6DDB4E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ICA Artifact Detection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50B6871-029F-6F91-0D81-A625651B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Example</a:t>
            </a:r>
          </a:p>
          <a:p>
            <a:pPr lvl="1"/>
            <a:r>
              <a:rPr lang="en-US" sz="2000" dirty="0"/>
              <a:t>Blink Artifact Detection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61B65B-3758-D877-AB8B-164C183B3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8" y="2515301"/>
            <a:ext cx="4729168" cy="3984324"/>
          </a:xfrm>
          <a:prstGeom prst="rect">
            <a:avLst/>
          </a:prstGeom>
        </p:spPr>
      </p:pic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D5B8CCB3-4799-AAE6-46F2-42046973D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40" y="2515301"/>
            <a:ext cx="6003885" cy="39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B4AD2-434C-8A16-246A-FBB12EDAE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58213C-1A89-F72C-71C9-36B84B26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87D1326-A571-9D0B-0BCE-C14DB1520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E9580E2-8636-2874-0D57-FCCB75440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7514-D35C-72DE-1B52-526E121E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Feature Extraction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23B99-0DB9-CBEF-401F-5388553E5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1FE61-0410-43BE-3B4D-27EBEB126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4701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29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CF4F8-752D-A87A-495A-DDF554E5C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555E49-7552-124B-D87C-01AA0710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6CDE5E5-8985-7927-0256-D17BBD82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CCB81B9-0BC7-E9D6-926C-D0F49D88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7938-72CA-EA03-D32D-408BFA97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Modeling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05C222-47B0-C8D7-7792-00FA1BBC4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890F45-6DD6-904C-8E3D-B68153A77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2768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2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9CA3C-59C0-E058-4186-5FC599E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8A527-C44B-2410-591E-1F76C80E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Multiclass Target (Brain Activity)</a:t>
            </a:r>
          </a:p>
          <a:p>
            <a:pPr lvl="1"/>
            <a:r>
              <a:rPr lang="en-US" sz="2200" dirty="0"/>
              <a:t>Seizure</a:t>
            </a:r>
          </a:p>
          <a:p>
            <a:pPr lvl="1"/>
            <a:r>
              <a:rPr lang="en-US" sz="2200" dirty="0"/>
              <a:t>Lateralized Periodic Discharge</a:t>
            </a:r>
          </a:p>
          <a:p>
            <a:pPr lvl="1"/>
            <a:r>
              <a:rPr lang="en-US" sz="2200" dirty="0"/>
              <a:t>Generalized Periodic Discharge</a:t>
            </a:r>
          </a:p>
          <a:p>
            <a:pPr lvl="1"/>
            <a:r>
              <a:rPr lang="en-US" sz="2200" dirty="0"/>
              <a:t>Lateralized Rhythmic Delta</a:t>
            </a:r>
          </a:p>
          <a:p>
            <a:pPr lvl="1"/>
            <a:r>
              <a:rPr lang="en-US" sz="2200" dirty="0"/>
              <a:t>Generalized Rhythmic Delta</a:t>
            </a:r>
          </a:p>
          <a:p>
            <a:pPr lvl="1"/>
            <a:r>
              <a:rPr lang="en-US" sz="2200" dirty="0"/>
              <a:t>Other</a:t>
            </a:r>
          </a:p>
          <a:p>
            <a:r>
              <a:rPr lang="en-US" sz="2200" dirty="0"/>
              <a:t>106.8k sub EEGs and sub spectrograms</a:t>
            </a:r>
          </a:p>
          <a:p>
            <a:pPr lvl="1"/>
            <a:r>
              <a:rPr lang="en-US" sz="2200" dirty="0"/>
              <a:t>Sub EEG Dimensions</a:t>
            </a:r>
          </a:p>
          <a:p>
            <a:pPr lvl="2"/>
            <a:r>
              <a:rPr lang="en-US" sz="2200" dirty="0"/>
              <a:t>10k rows by 20 columns</a:t>
            </a:r>
          </a:p>
          <a:p>
            <a:pPr lvl="1"/>
            <a:r>
              <a:rPr lang="en-US" sz="2200" dirty="0"/>
              <a:t>Sub Spectrogram Dimensions</a:t>
            </a:r>
          </a:p>
          <a:p>
            <a:pPr lvl="2"/>
            <a:r>
              <a:rPr lang="en-US" sz="2200" dirty="0"/>
              <a:t>300 rows by 401 columns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145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473AE-D906-16B2-F515-7A1F51AB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EEG Background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6EE4-F182-8776-CA1F-96A11C52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Key Advantage</a:t>
            </a:r>
          </a:p>
          <a:p>
            <a:pPr lvl="1"/>
            <a:r>
              <a:rPr lang="en-US" sz="2000"/>
              <a:t>Non-invasive measure of brain activity that is measured at the speed the brain activity is happening</a:t>
            </a:r>
          </a:p>
          <a:p>
            <a:r>
              <a:rPr lang="en-US" sz="2000"/>
              <a:t>Key Disadvantage</a:t>
            </a:r>
          </a:p>
          <a:p>
            <a:pPr lvl="1"/>
            <a:r>
              <a:rPr lang="en-US" sz="2000"/>
              <a:t>Electrodes highly sensitive</a:t>
            </a:r>
          </a:p>
          <a:p>
            <a:pPr lvl="2"/>
            <a:r>
              <a:rPr lang="en-US" dirty="0"/>
              <a:t>Pick up broad range of signals inside and outside the brain</a:t>
            </a:r>
          </a:p>
          <a:p>
            <a:pPr lvl="2"/>
            <a:r>
              <a:rPr lang="en-US" dirty="0"/>
              <a:t>Resulting EEG signals can have high amounts of noise</a:t>
            </a:r>
          </a:p>
        </p:txBody>
      </p:sp>
      <p:pic>
        <p:nvPicPr>
          <p:cNvPr id="5" name="Picture 4" descr="A diagram of a circular diagram&#10;&#10;Description automatically generated">
            <a:extLst>
              <a:ext uri="{FF2B5EF4-FFF2-40B4-BE49-F238E27FC236}">
                <a16:creationId xmlns:a16="http://schemas.microsoft.com/office/drawing/2014/main" id="{DB72E8AD-9136-D3FF-9C3D-5E950AFB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86112"/>
            <a:ext cx="5458968" cy="48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6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AF66E-5D5C-1009-1D1D-DA634667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Objective: EEG Preprocessing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4502B-3881-0966-395B-89EC090D2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86940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89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6BE4-BBCE-0E3F-B8B8-DFBF9909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6100"/>
              <a:t>PCA Only (Left/Right Electrodes)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2D3BE7-4424-DD04-6A48-6A4F545B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Principal Component Analysis (PCA)</a:t>
            </a:r>
          </a:p>
          <a:p>
            <a:r>
              <a:rPr lang="en-US" sz="2200" dirty="0"/>
              <a:t>Grouped scalp electrodes by left and right hemisphere</a:t>
            </a:r>
          </a:p>
          <a:p>
            <a:pPr lvl="1"/>
            <a:r>
              <a:rPr lang="en-US" sz="1800" dirty="0"/>
              <a:t>11 in each group</a:t>
            </a:r>
          </a:p>
          <a:p>
            <a:r>
              <a:rPr lang="en-US" sz="2200" dirty="0"/>
              <a:t>Reduced to 3 components</a:t>
            </a:r>
          </a:p>
          <a:p>
            <a:pPr lvl="1"/>
            <a:r>
              <a:rPr lang="en-US" sz="1800" dirty="0"/>
              <a:t>&gt; 80% variance explained</a:t>
            </a:r>
          </a:p>
          <a:p>
            <a:r>
              <a:rPr lang="en-US" sz="2200" dirty="0"/>
              <a:t>PCA alone not sufficient to handle denoising</a:t>
            </a:r>
          </a:p>
          <a:p>
            <a:pPr lvl="1"/>
            <a:r>
              <a:rPr lang="en-US" sz="1800" dirty="0"/>
              <a:t>Power line noise (spikes at 60 Hz) still present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CACD938-B6B7-B103-F77E-B5057A727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r="3366" b="-2"/>
          <a:stretch/>
        </p:blipFill>
        <p:spPr>
          <a:xfrm>
            <a:off x="8156454" y="-7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4B17D4A3-13B0-18D1-FB60-B9B954AF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r="13048" b="2"/>
          <a:stretch/>
        </p:blipFill>
        <p:spPr>
          <a:xfrm>
            <a:off x="8144356" y="4267201"/>
            <a:ext cx="4047645" cy="2590808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614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F5BC-34F4-FE39-A37B-C5E0ACCC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ICA-PCA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table of components with text&#10;&#10;Description automatically generated">
            <a:extLst>
              <a:ext uri="{FF2B5EF4-FFF2-40B4-BE49-F238E27FC236}">
                <a16:creationId xmlns:a16="http://schemas.microsoft.com/office/drawing/2014/main" id="{B09C21FB-BFEC-2DB5-5E5A-53E3C791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88" y="331311"/>
            <a:ext cx="3236213" cy="2834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972F-62B1-B820-F537-075B5AEA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400" dirty="0"/>
              <a:t>Independent Component Analysis (ICA)</a:t>
            </a:r>
          </a:p>
          <a:p>
            <a:r>
              <a:rPr lang="en-US" sz="2400" dirty="0"/>
              <a:t>ICA prior to PCA hurts PCA results</a:t>
            </a:r>
          </a:p>
          <a:p>
            <a:r>
              <a:rPr lang="en-US" sz="2400" dirty="0"/>
              <a:t>8 components required to explain more than 70% of variance</a:t>
            </a:r>
          </a:p>
          <a:p>
            <a:endParaRPr lang="en-US" sz="2200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40D46C07-3E28-8F27-F92E-83EB73667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8" y="3592675"/>
            <a:ext cx="4229773" cy="23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7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5E30-0E12-6832-F49E-F9D93ADD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Averaging Signals for ICA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C5D2-F108-7299-B57D-3042CC3F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/>
              <a:t>Grouped scalp electrodes according to spectrogram groupings</a:t>
            </a:r>
          </a:p>
          <a:p>
            <a:pPr lvl="1"/>
            <a:r>
              <a:rPr lang="en-US" sz="2000"/>
              <a:t>Right/Left Parasagittal</a:t>
            </a:r>
          </a:p>
          <a:p>
            <a:pPr lvl="1"/>
            <a:r>
              <a:rPr lang="en-US" sz="2000"/>
              <a:t>Right/Left Lateral</a:t>
            </a:r>
          </a:p>
          <a:p>
            <a:pPr lvl="1"/>
            <a:r>
              <a:rPr lang="en-US" sz="2000"/>
              <a:t>Central</a:t>
            </a:r>
          </a:p>
          <a:p>
            <a:r>
              <a:rPr lang="en-US" sz="2000"/>
              <a:t>Averaged Signals within Groups</a:t>
            </a:r>
          </a:p>
          <a:p>
            <a:pPr lvl="1"/>
            <a:r>
              <a:rPr lang="en-US" sz="2000"/>
              <a:t>Reduces 19 columns to 5</a:t>
            </a:r>
          </a:p>
          <a:p>
            <a:r>
              <a:rPr lang="en-US" sz="2000"/>
              <a:t>Advantages</a:t>
            </a:r>
          </a:p>
          <a:p>
            <a:pPr lvl="1"/>
            <a:r>
              <a:rPr lang="en-US" sz="2000"/>
              <a:t>Dimensions reduced before ICA</a:t>
            </a:r>
          </a:p>
          <a:p>
            <a:pPr lvl="1"/>
            <a:r>
              <a:rPr lang="en-US" sz="2000"/>
              <a:t>Approach similar to spectrogram generation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409DB29-19D7-4B2B-F8E8-A8E4F725C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28" y="664281"/>
            <a:ext cx="4534028" cy="3117144"/>
          </a:xfrm>
          <a:prstGeom prst="rect">
            <a:avLst/>
          </a:prstGeom>
        </p:spPr>
      </p:pic>
      <p:pic>
        <p:nvPicPr>
          <p:cNvPr id="5" name="Picture 4" descr="A diagram of a fruit&#10;&#10;Description automatically generated">
            <a:extLst>
              <a:ext uri="{FF2B5EF4-FFF2-40B4-BE49-F238E27FC236}">
                <a16:creationId xmlns:a16="http://schemas.microsoft.com/office/drawing/2014/main" id="{E88F8F83-5411-1437-B793-81A33E6C0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3969581"/>
            <a:ext cx="4103696" cy="25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1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8A070-F199-7251-E21A-B3E59CB4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Filtering EEG Signals with MNE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A440BD31-9390-5499-E193-7E1A2EB61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13" y="764076"/>
            <a:ext cx="5353758" cy="2717032"/>
          </a:xfrm>
          <a:prstGeom prst="rect">
            <a:avLst/>
          </a:prstGeom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5FB1101-EE68-9A7C-FE17-00DEB65F3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775950"/>
            <a:ext cx="5522976" cy="27200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CB6B-EDC1-B4A8-0F0C-53EFB2A0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Filters Applied</a:t>
            </a:r>
          </a:p>
          <a:p>
            <a:pPr lvl="1"/>
            <a:r>
              <a:rPr lang="en-US" sz="1600" dirty="0"/>
              <a:t>Low Frequency (1 Hz)</a:t>
            </a:r>
          </a:p>
          <a:p>
            <a:pPr lvl="1"/>
            <a:r>
              <a:rPr lang="en-US" sz="1600" dirty="0"/>
              <a:t>High Frequency (70 Hz)</a:t>
            </a:r>
          </a:p>
          <a:p>
            <a:pPr lvl="1"/>
            <a:r>
              <a:rPr lang="en-US" sz="1600" dirty="0"/>
              <a:t>Notch Filter (60 Hz)</a:t>
            </a:r>
          </a:p>
        </p:txBody>
      </p:sp>
    </p:spTree>
    <p:extLst>
      <p:ext uri="{BB962C8B-B14F-4D97-AF65-F5344CB8AC3E}">
        <p14:creationId xmlns:p14="http://schemas.microsoft.com/office/powerpoint/2010/main" val="271932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B1475-A402-782E-522C-3B3C5828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Effects of Filter on Power Spectrum</a:t>
            </a:r>
          </a:p>
        </p:txBody>
      </p:sp>
      <p:pic>
        <p:nvPicPr>
          <p:cNvPr id="5" name="Picture 4" descr="A graph showing a wave&#10;&#10;Description automatically generated">
            <a:extLst>
              <a:ext uri="{FF2B5EF4-FFF2-40B4-BE49-F238E27FC236}">
                <a16:creationId xmlns:a16="http://schemas.microsoft.com/office/drawing/2014/main" id="{025A0933-DCE8-E050-A2E1-DF560601F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1164296"/>
            <a:ext cx="5486400" cy="1879091"/>
          </a:xfrm>
          <a:prstGeom prst="rect">
            <a:avLst/>
          </a:prstGeom>
        </p:spPr>
      </p:pic>
      <p:pic>
        <p:nvPicPr>
          <p:cNvPr id="7" name="Picture 6" descr="A graph showing a wave&#10;&#10;Description automatically generated">
            <a:extLst>
              <a:ext uri="{FF2B5EF4-FFF2-40B4-BE49-F238E27FC236}">
                <a16:creationId xmlns:a16="http://schemas.microsoft.com/office/drawing/2014/main" id="{AAB830AD-697A-9CCA-6AB1-823F36735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7" y="1222410"/>
            <a:ext cx="5522976" cy="17535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188B-7659-84B5-05CA-8CE239BB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Notch filter seen clearest</a:t>
            </a:r>
          </a:p>
          <a:p>
            <a:pPr lvl="1"/>
            <a:r>
              <a:rPr lang="en-US" sz="1800"/>
              <a:t>Spike at 60 Hz removed</a:t>
            </a:r>
          </a:p>
        </p:txBody>
      </p:sp>
    </p:spTree>
    <p:extLst>
      <p:ext uri="{BB962C8B-B14F-4D97-AF65-F5344CB8AC3E}">
        <p14:creationId xmlns:p14="http://schemas.microsoft.com/office/powerpoint/2010/main" val="295685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350</Words>
  <Application>Microsoft Office PowerPoint</Application>
  <PresentationFormat>Widescreen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Harmful Brain Activity Classification</vt:lpstr>
      <vt:lpstr>Overview</vt:lpstr>
      <vt:lpstr>EEG Background</vt:lpstr>
      <vt:lpstr>Objective: EEG Preprocessing</vt:lpstr>
      <vt:lpstr>PCA Only (Left/Right Electrodes)</vt:lpstr>
      <vt:lpstr>ICA-PCA</vt:lpstr>
      <vt:lpstr>Averaging Signals for ICA</vt:lpstr>
      <vt:lpstr>Filtering EEG Signals with MNE</vt:lpstr>
      <vt:lpstr>Effects of Filter on Power Spectrum</vt:lpstr>
      <vt:lpstr>Capstone II</vt:lpstr>
      <vt:lpstr>ICA Artifact Detection</vt:lpstr>
      <vt:lpstr>Feature Extraction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Clayton Whitteberry</dc:creator>
  <cp:lastModifiedBy>Clayton Whitteberry</cp:lastModifiedBy>
  <cp:revision>6</cp:revision>
  <dcterms:created xsi:type="dcterms:W3CDTF">2024-10-13T19:51:14Z</dcterms:created>
  <dcterms:modified xsi:type="dcterms:W3CDTF">2024-12-02T18:55:20Z</dcterms:modified>
</cp:coreProperties>
</file>