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75" r:id="rId7"/>
    <p:sldId id="376" r:id="rId8"/>
    <p:sldId id="377" r:id="rId9"/>
    <p:sldId id="380" r:id="rId10"/>
    <p:sldId id="381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E7CDF-7659-3684-0ADC-F743DB0F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6FAB99-18EF-7069-7BC5-93E15741D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320CF-8BE6-EE4F-449B-49E0820D1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E1D25-3555-9172-1B0A-AE330BC72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0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Project Tortoise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Biweekly #2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Progress Summary</a:t>
            </a:r>
          </a:p>
          <a:p>
            <a:r>
              <a:rPr lang="en-US" dirty="0"/>
              <a:t>Revamped Base Model</a:t>
            </a:r>
          </a:p>
          <a:p>
            <a:r>
              <a:rPr lang="en-US" dirty="0"/>
              <a:t>Augmented Model</a:t>
            </a:r>
          </a:p>
          <a:p>
            <a:r>
              <a:rPr lang="en-US" dirty="0"/>
              <a:t>Introduction of Object Dataset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Progress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BBC3CD-5B76-49D3-7CAA-D34AD13266E2}"/>
              </a:ext>
            </a:extLst>
          </p:cNvPr>
          <p:cNvSpPr txBox="1">
            <a:spLocks/>
          </p:cNvSpPr>
          <p:nvPr/>
        </p:nvSpPr>
        <p:spPr>
          <a:xfrm>
            <a:off x="2373002" y="2474811"/>
            <a:ext cx="4015098" cy="35283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Facial Recognition</a:t>
            </a:r>
            <a:r>
              <a:rPr lang="en-US" sz="1600" dirty="0"/>
              <a:t>:</a:t>
            </a:r>
          </a:p>
          <a:p>
            <a:r>
              <a:rPr lang="en-US" sz="1600" b="1" dirty="0"/>
              <a:t>Baseline Model Training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Built and trained VGG16-based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Achieved 64.08% test accuracy.</a:t>
            </a:r>
          </a:p>
          <a:p>
            <a:r>
              <a:rPr lang="en-US" sz="1600" b="1" dirty="0"/>
              <a:t>Augmented Model Training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Fine-tuned VGG16 with additional data augmentation.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Improved generalization through hyperparameter adjustments.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Achieved 68.75% test accuracy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37B550B-8331-6586-2D33-CF44DADC67B8}"/>
              </a:ext>
            </a:extLst>
          </p:cNvPr>
          <p:cNvSpPr txBox="1">
            <a:spLocks/>
          </p:cNvSpPr>
          <p:nvPr/>
        </p:nvSpPr>
        <p:spPr>
          <a:xfrm>
            <a:off x="6995159" y="2474811"/>
            <a:ext cx="4227332" cy="35283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Object Recognition</a:t>
            </a:r>
            <a:r>
              <a:rPr lang="en-US" sz="1600" dirty="0"/>
              <a:t>:</a:t>
            </a:r>
          </a:p>
          <a:p>
            <a:r>
              <a:rPr lang="en-US" sz="1600" b="1" dirty="0"/>
              <a:t>Exploratory Data Analysis (EDA)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exploration of object dataset with approximately 300,000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Conduct basic EDA on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Start training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Conduct augmentation and retrain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Evaulate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Revamped 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baseline mode using the VGG16 architecture without augmented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Steps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images without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Loaded VGG16 pre-trained model without connected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the model with 8 epochs</a:t>
            </a:r>
          </a:p>
          <a:p>
            <a:pPr marL="569214" lvl="1"/>
            <a:r>
              <a:rPr lang="en-US" dirty="0"/>
              <a:t>Plans to use server for 100+ epochs</a:t>
            </a:r>
          </a:p>
          <a:p>
            <a:pPr marL="569214" lvl="1"/>
            <a:r>
              <a:rPr lang="en-US" dirty="0"/>
              <a:t>Achieved 64.06%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Progress on Augmented 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the performance of the baseline VGG16 model by applying fine-tuning and exploring hyperparameter adjustments.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Steps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 model by unfreezing last few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toying with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Callbacks like early stopping and model checkpointing were introduced to monitor training process and prevent overfitting</a:t>
            </a:r>
          </a:p>
          <a:p>
            <a:pPr marL="569214" lvl="1"/>
            <a:r>
              <a:rPr lang="en-US" dirty="0"/>
              <a:t>Learning Rate: 0.003</a:t>
            </a:r>
          </a:p>
          <a:p>
            <a:pPr marL="569214" lvl="1"/>
            <a:r>
              <a:rPr lang="en-US" dirty="0"/>
              <a:t>Batch Size: 16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Object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2000 images</a:t>
            </a:r>
          </a:p>
          <a:p>
            <a:r>
              <a:rPr lang="en-US" dirty="0"/>
              <a:t>Augmented to approximately 100,000 images</a:t>
            </a:r>
          </a:p>
          <a:p>
            <a:r>
              <a:rPr lang="en-US" dirty="0"/>
              <a:t>Total Images is roughly 300,000</a:t>
            </a:r>
          </a:p>
          <a:p>
            <a:r>
              <a:rPr lang="en-US" dirty="0"/>
              <a:t>Resized images to 224x224</a:t>
            </a:r>
          </a:p>
          <a:p>
            <a:r>
              <a:rPr lang="en-US" dirty="0"/>
              <a:t>Objects are common items like:</a:t>
            </a:r>
          </a:p>
          <a:p>
            <a:pPr lvl="1"/>
            <a:r>
              <a:rPr lang="en-US" dirty="0"/>
              <a:t>Phones, Keys, Wallets,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Object Dataset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Baseline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Fine-tuning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518A-3013-BA24-7F7A-DD62AD1D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1124-57D0-39F3-E44F-38D7764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9C04-B3B4-C65F-C462-486B1BC13F8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Further Fine Tuning and Hyperparameter Optimization</a:t>
            </a:r>
          </a:p>
          <a:p>
            <a:pPr lvl="1"/>
            <a:r>
              <a:rPr lang="en-US" dirty="0"/>
              <a:t>Learning Rate Schedulers (</a:t>
            </a:r>
            <a:r>
              <a:rPr lang="en-US" dirty="0" err="1"/>
              <a:t>ReduceLROnPlateau</a:t>
            </a:r>
            <a:r>
              <a:rPr lang="en-US" dirty="0"/>
              <a:t> or </a:t>
            </a:r>
            <a:r>
              <a:rPr lang="en-US" dirty="0" err="1"/>
              <a:t>ExponentialDecay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Reduces learning rate as training progresses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Tuner</a:t>
            </a:r>
          </a:p>
          <a:p>
            <a:r>
              <a:rPr lang="en-US" dirty="0"/>
              <a:t>Data Augmentation for Better Generalization</a:t>
            </a:r>
          </a:p>
          <a:p>
            <a:r>
              <a:rPr lang="en-US" dirty="0"/>
              <a:t>Regularization and Overfitting Prevention</a:t>
            </a:r>
          </a:p>
          <a:p>
            <a:r>
              <a:rPr lang="en-US" dirty="0"/>
              <a:t>Evaluate on Unseen Data</a:t>
            </a:r>
          </a:p>
          <a:p>
            <a:r>
              <a:rPr lang="en-US" dirty="0"/>
              <a:t>Attempt different models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B62AE-DAD5-A0CF-30D2-42C138FF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2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{8C658851-231E-46F4-B293-BDBD054F3045}tf11936837_win32</Template>
  <TotalTime>33</TotalTime>
  <Words>303</Words>
  <Application>Microsoft Office PowerPoint</Application>
  <PresentationFormat>Widescreen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Biome</vt:lpstr>
      <vt:lpstr>Calibri</vt:lpstr>
      <vt:lpstr>Custom</vt:lpstr>
      <vt:lpstr>Project Tortoise</vt:lpstr>
      <vt:lpstr>Agenda</vt:lpstr>
      <vt:lpstr>Progress Summary</vt:lpstr>
      <vt:lpstr>Revamped Base Model</vt:lpstr>
      <vt:lpstr>Progress on Augmented Base Model</vt:lpstr>
      <vt:lpstr>Object Dataset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Efaz Hossain</dc:creator>
  <cp:lastModifiedBy>Efaz Hossain</cp:lastModifiedBy>
  <cp:revision>1</cp:revision>
  <dcterms:created xsi:type="dcterms:W3CDTF">2024-10-23T19:45:17Z</dcterms:created>
  <dcterms:modified xsi:type="dcterms:W3CDTF">2024-10-23T20:18:50Z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