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CA8B7FB-16D0-42D3-88E4-A3F8737F5858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C41A4A5-F419-42B6-8428-B4C8E2C32D2A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603EE7B-27C2-4DDF-B497-8C79C150EC03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670AA2A-2A2A-4D4A-B16C-E17214E553AD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CDE8882-2BDE-4C79-A982-48C08433D1DF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D9C33B7-ECAE-42AF-B735-680643A58B51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B0D9F94-9060-4347-ACC8-03034BDACF64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73BEA71-E623-4F31-BD0C-C01FECF0616C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80F3BB6-49DE-4AFE-9DEE-678746BECC0C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9417CC7-82C1-4E97-A6D8-EE538483D500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E90A83B-D3A8-4B8A-B74C-8D3525139FF8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EA46875-DC7E-4AD1-8A80-EDB4422DA5B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51;p13"/>
          <p:cNvSpPr/>
          <p:nvPr/>
        </p:nvSpPr>
        <p:spPr>
          <a:xfrm>
            <a:off x="-48960" y="16920"/>
            <a:ext cx="636480" cy="636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52;p13"/>
          <p:cNvSpPr/>
          <p:nvPr/>
        </p:nvSpPr>
        <p:spPr>
          <a:xfrm>
            <a:off x="-375480" y="506880"/>
            <a:ext cx="636480" cy="636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53;p13"/>
          <p:cNvSpPr/>
          <p:nvPr/>
        </p:nvSpPr>
        <p:spPr>
          <a:xfrm>
            <a:off x="1224720" y="16920"/>
            <a:ext cx="636480" cy="636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Google Shape;54;p13"/>
          <p:cNvSpPr/>
          <p:nvPr/>
        </p:nvSpPr>
        <p:spPr>
          <a:xfrm>
            <a:off x="587880" y="16920"/>
            <a:ext cx="636480" cy="636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Google Shape;55;p13"/>
          <p:cNvSpPr/>
          <p:nvPr/>
        </p:nvSpPr>
        <p:spPr>
          <a:xfrm>
            <a:off x="897840" y="506880"/>
            <a:ext cx="636480" cy="636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Google Shape;56;p13"/>
          <p:cNvSpPr/>
          <p:nvPr/>
        </p:nvSpPr>
        <p:spPr>
          <a:xfrm>
            <a:off x="2171520" y="506880"/>
            <a:ext cx="636480" cy="636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Google Shape;57;p13"/>
          <p:cNvSpPr/>
          <p:nvPr/>
        </p:nvSpPr>
        <p:spPr>
          <a:xfrm>
            <a:off x="1534680" y="506880"/>
            <a:ext cx="636480" cy="636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Google Shape;58;p13"/>
          <p:cNvSpPr/>
          <p:nvPr/>
        </p:nvSpPr>
        <p:spPr>
          <a:xfrm>
            <a:off x="2498040" y="16920"/>
            <a:ext cx="636480" cy="636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Google Shape;59;p13"/>
          <p:cNvSpPr/>
          <p:nvPr/>
        </p:nvSpPr>
        <p:spPr>
          <a:xfrm>
            <a:off x="1861200" y="720"/>
            <a:ext cx="636480" cy="636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Google Shape;60;p13"/>
          <p:cNvSpPr/>
          <p:nvPr/>
        </p:nvSpPr>
        <p:spPr>
          <a:xfrm>
            <a:off x="3134880" y="16920"/>
            <a:ext cx="636480" cy="636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Google Shape;61;p13"/>
          <p:cNvSpPr/>
          <p:nvPr/>
        </p:nvSpPr>
        <p:spPr>
          <a:xfrm>
            <a:off x="2808360" y="506880"/>
            <a:ext cx="636480" cy="636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Google Shape;62;p13"/>
          <p:cNvSpPr/>
          <p:nvPr/>
        </p:nvSpPr>
        <p:spPr>
          <a:xfrm>
            <a:off x="3755160" y="16920"/>
            <a:ext cx="636480" cy="636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Google Shape;63;p13"/>
          <p:cNvSpPr/>
          <p:nvPr/>
        </p:nvSpPr>
        <p:spPr>
          <a:xfrm>
            <a:off x="4082040" y="506880"/>
            <a:ext cx="636480" cy="636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Google Shape;64;p13"/>
          <p:cNvSpPr/>
          <p:nvPr/>
        </p:nvSpPr>
        <p:spPr>
          <a:xfrm>
            <a:off x="3445200" y="506880"/>
            <a:ext cx="636480" cy="636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Google Shape;65;p13"/>
          <p:cNvSpPr/>
          <p:nvPr/>
        </p:nvSpPr>
        <p:spPr>
          <a:xfrm>
            <a:off x="5012640" y="16920"/>
            <a:ext cx="636480" cy="636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Google Shape;66;p13"/>
          <p:cNvSpPr/>
          <p:nvPr/>
        </p:nvSpPr>
        <p:spPr>
          <a:xfrm>
            <a:off x="4392000" y="16920"/>
            <a:ext cx="636480" cy="636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Google Shape;67;p13"/>
          <p:cNvSpPr/>
          <p:nvPr/>
        </p:nvSpPr>
        <p:spPr>
          <a:xfrm>
            <a:off x="4718520" y="506880"/>
            <a:ext cx="636480" cy="636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Google Shape;68;p13"/>
          <p:cNvSpPr/>
          <p:nvPr/>
        </p:nvSpPr>
        <p:spPr>
          <a:xfrm>
            <a:off x="5992200" y="506880"/>
            <a:ext cx="636480" cy="636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Google Shape;69;p13"/>
          <p:cNvSpPr/>
          <p:nvPr/>
        </p:nvSpPr>
        <p:spPr>
          <a:xfrm>
            <a:off x="5355360" y="506880"/>
            <a:ext cx="636480" cy="636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Google Shape;70;p13"/>
          <p:cNvSpPr/>
          <p:nvPr/>
        </p:nvSpPr>
        <p:spPr>
          <a:xfrm>
            <a:off x="6285960" y="16920"/>
            <a:ext cx="636480" cy="636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Google Shape;71;p13"/>
          <p:cNvSpPr/>
          <p:nvPr/>
        </p:nvSpPr>
        <p:spPr>
          <a:xfrm>
            <a:off x="5649480" y="16920"/>
            <a:ext cx="636480" cy="636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Google Shape;72;p13"/>
          <p:cNvSpPr/>
          <p:nvPr/>
        </p:nvSpPr>
        <p:spPr>
          <a:xfrm>
            <a:off x="6922800" y="16920"/>
            <a:ext cx="636480" cy="636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Google Shape;73;p13"/>
          <p:cNvSpPr/>
          <p:nvPr/>
        </p:nvSpPr>
        <p:spPr>
          <a:xfrm>
            <a:off x="6629040" y="506880"/>
            <a:ext cx="636480" cy="636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Google Shape;74;p13"/>
          <p:cNvSpPr/>
          <p:nvPr/>
        </p:nvSpPr>
        <p:spPr>
          <a:xfrm>
            <a:off x="7559640" y="17280"/>
            <a:ext cx="636480" cy="636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Google Shape;75;p13"/>
          <p:cNvSpPr/>
          <p:nvPr/>
        </p:nvSpPr>
        <p:spPr>
          <a:xfrm>
            <a:off x="7265880" y="507240"/>
            <a:ext cx="636480" cy="636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Google Shape;76;p13"/>
          <p:cNvSpPr/>
          <p:nvPr/>
        </p:nvSpPr>
        <p:spPr>
          <a:xfrm>
            <a:off x="8539200" y="507240"/>
            <a:ext cx="636480" cy="636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Google Shape;77;p13"/>
          <p:cNvSpPr/>
          <p:nvPr/>
        </p:nvSpPr>
        <p:spPr>
          <a:xfrm>
            <a:off x="7902360" y="507240"/>
            <a:ext cx="636480" cy="636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Google Shape;78;p13"/>
          <p:cNvSpPr/>
          <p:nvPr/>
        </p:nvSpPr>
        <p:spPr>
          <a:xfrm>
            <a:off x="8833320" y="17280"/>
            <a:ext cx="636480" cy="636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Google Shape;79;p13"/>
          <p:cNvSpPr/>
          <p:nvPr/>
        </p:nvSpPr>
        <p:spPr>
          <a:xfrm>
            <a:off x="8196480" y="17280"/>
            <a:ext cx="636480" cy="636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Google Shape;80;p13"/>
          <p:cNvSpPr/>
          <p:nvPr/>
        </p:nvSpPr>
        <p:spPr>
          <a:xfrm>
            <a:off x="261360" y="506880"/>
            <a:ext cx="636480" cy="636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" name="Google Shape;81;p13"/>
          <p:cNvGrpSpPr/>
          <p:nvPr/>
        </p:nvGrpSpPr>
        <p:grpSpPr>
          <a:xfrm>
            <a:off x="-326520" y="4440600"/>
            <a:ext cx="9845280" cy="1143000"/>
            <a:chOff x="-326520" y="4440600"/>
            <a:chExt cx="9845280" cy="1143000"/>
          </a:xfrm>
        </p:grpSpPr>
        <p:sp>
          <p:nvSpPr>
            <p:cNvPr id="31" name="Google Shape;82;p13"/>
            <p:cNvSpPr/>
            <p:nvPr/>
          </p:nvSpPr>
          <p:spPr>
            <a:xfrm flipH="1">
              <a:off x="8555760" y="445680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Google Shape;83;p13"/>
            <p:cNvSpPr/>
            <p:nvPr/>
          </p:nvSpPr>
          <p:spPr>
            <a:xfrm flipH="1">
              <a:off x="8882280" y="494676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Google Shape;84;p13"/>
            <p:cNvSpPr/>
            <p:nvPr/>
          </p:nvSpPr>
          <p:spPr>
            <a:xfrm flipH="1">
              <a:off x="7282080" y="445680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Google Shape;85;p13"/>
            <p:cNvSpPr/>
            <p:nvPr/>
          </p:nvSpPr>
          <p:spPr>
            <a:xfrm flipH="1">
              <a:off x="7918920" y="445680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Google Shape;86;p13"/>
            <p:cNvSpPr/>
            <p:nvPr/>
          </p:nvSpPr>
          <p:spPr>
            <a:xfrm flipH="1">
              <a:off x="7608600" y="494676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Google Shape;87;p13"/>
            <p:cNvSpPr/>
            <p:nvPr/>
          </p:nvSpPr>
          <p:spPr>
            <a:xfrm flipH="1">
              <a:off x="6334920" y="494676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Google Shape;88;p13"/>
            <p:cNvSpPr/>
            <p:nvPr/>
          </p:nvSpPr>
          <p:spPr>
            <a:xfrm flipH="1">
              <a:off x="6971760" y="494676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Google Shape;89;p13"/>
            <p:cNvSpPr/>
            <p:nvPr/>
          </p:nvSpPr>
          <p:spPr>
            <a:xfrm flipH="1">
              <a:off x="6008400" y="445680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Google Shape;90;p13"/>
            <p:cNvSpPr/>
            <p:nvPr/>
          </p:nvSpPr>
          <p:spPr>
            <a:xfrm flipH="1">
              <a:off x="6645240" y="444060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Google Shape;91;p13"/>
            <p:cNvSpPr/>
            <p:nvPr/>
          </p:nvSpPr>
          <p:spPr>
            <a:xfrm flipH="1">
              <a:off x="5371920" y="445680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Google Shape;92;p13"/>
            <p:cNvSpPr/>
            <p:nvPr/>
          </p:nvSpPr>
          <p:spPr>
            <a:xfrm flipH="1">
              <a:off x="5698440" y="494676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Google Shape;93;p13"/>
            <p:cNvSpPr/>
            <p:nvPr/>
          </p:nvSpPr>
          <p:spPr>
            <a:xfrm flipH="1">
              <a:off x="4751280" y="445680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Google Shape;94;p13"/>
            <p:cNvSpPr/>
            <p:nvPr/>
          </p:nvSpPr>
          <p:spPr>
            <a:xfrm flipH="1">
              <a:off x="4424760" y="494676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Google Shape;95;p13"/>
            <p:cNvSpPr/>
            <p:nvPr/>
          </p:nvSpPr>
          <p:spPr>
            <a:xfrm flipH="1">
              <a:off x="5061600" y="494676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Google Shape;96;p13"/>
            <p:cNvSpPr/>
            <p:nvPr/>
          </p:nvSpPr>
          <p:spPr>
            <a:xfrm flipH="1">
              <a:off x="3494160" y="445680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Google Shape;97;p13"/>
            <p:cNvSpPr/>
            <p:nvPr/>
          </p:nvSpPr>
          <p:spPr>
            <a:xfrm flipH="1">
              <a:off x="4114440" y="445680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Google Shape;98;p13"/>
            <p:cNvSpPr/>
            <p:nvPr/>
          </p:nvSpPr>
          <p:spPr>
            <a:xfrm flipH="1">
              <a:off x="3787920" y="494676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Google Shape;99;p13"/>
            <p:cNvSpPr/>
            <p:nvPr/>
          </p:nvSpPr>
          <p:spPr>
            <a:xfrm flipH="1">
              <a:off x="2514600" y="494676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Google Shape;100;p13"/>
            <p:cNvSpPr/>
            <p:nvPr/>
          </p:nvSpPr>
          <p:spPr>
            <a:xfrm flipH="1">
              <a:off x="3151080" y="494676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Google Shape;101;p13"/>
            <p:cNvSpPr/>
            <p:nvPr/>
          </p:nvSpPr>
          <p:spPr>
            <a:xfrm flipH="1">
              <a:off x="2220480" y="445680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Google Shape;102;p13"/>
            <p:cNvSpPr/>
            <p:nvPr/>
          </p:nvSpPr>
          <p:spPr>
            <a:xfrm flipH="1">
              <a:off x="2857320" y="445680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Google Shape;103;p13"/>
            <p:cNvSpPr/>
            <p:nvPr/>
          </p:nvSpPr>
          <p:spPr>
            <a:xfrm flipH="1">
              <a:off x="1583640" y="445680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Google Shape;104;p13"/>
            <p:cNvSpPr/>
            <p:nvPr/>
          </p:nvSpPr>
          <p:spPr>
            <a:xfrm flipH="1">
              <a:off x="1877760" y="494676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Google Shape;105;p13"/>
            <p:cNvSpPr/>
            <p:nvPr/>
          </p:nvSpPr>
          <p:spPr>
            <a:xfrm flipH="1">
              <a:off x="947160" y="445716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Google Shape;106;p13"/>
            <p:cNvSpPr/>
            <p:nvPr/>
          </p:nvSpPr>
          <p:spPr>
            <a:xfrm flipH="1">
              <a:off x="1240920" y="494712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Google Shape;107;p13"/>
            <p:cNvSpPr/>
            <p:nvPr/>
          </p:nvSpPr>
          <p:spPr>
            <a:xfrm flipH="1">
              <a:off x="-32760" y="494712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Google Shape;108;p13"/>
            <p:cNvSpPr/>
            <p:nvPr/>
          </p:nvSpPr>
          <p:spPr>
            <a:xfrm flipH="1">
              <a:off x="604080" y="494712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Google Shape;109;p13"/>
            <p:cNvSpPr/>
            <p:nvPr/>
          </p:nvSpPr>
          <p:spPr>
            <a:xfrm flipH="1">
              <a:off x="-326520" y="445716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Google Shape;110;p13"/>
            <p:cNvSpPr/>
            <p:nvPr/>
          </p:nvSpPr>
          <p:spPr>
            <a:xfrm flipH="1">
              <a:off x="310320" y="445716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Google Shape;111;p13"/>
            <p:cNvSpPr/>
            <p:nvPr/>
          </p:nvSpPr>
          <p:spPr>
            <a:xfrm flipH="1">
              <a:off x="8245440" y="494676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" name="Google Shape;114;p13"/>
          <p:cNvSpPr/>
          <p:nvPr/>
        </p:nvSpPr>
        <p:spPr>
          <a:xfrm>
            <a:off x="-375480" y="-472680"/>
            <a:ext cx="636480" cy="636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Google Shape;115;p13"/>
          <p:cNvSpPr/>
          <p:nvPr/>
        </p:nvSpPr>
        <p:spPr>
          <a:xfrm>
            <a:off x="897840" y="-472680"/>
            <a:ext cx="636480" cy="636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Google Shape;116;p13"/>
          <p:cNvSpPr/>
          <p:nvPr/>
        </p:nvSpPr>
        <p:spPr>
          <a:xfrm>
            <a:off x="2171520" y="-472680"/>
            <a:ext cx="636480" cy="636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Google Shape;117;p13"/>
          <p:cNvSpPr/>
          <p:nvPr/>
        </p:nvSpPr>
        <p:spPr>
          <a:xfrm>
            <a:off x="1534680" y="-472680"/>
            <a:ext cx="636480" cy="636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Google Shape;118;p13"/>
          <p:cNvSpPr/>
          <p:nvPr/>
        </p:nvSpPr>
        <p:spPr>
          <a:xfrm>
            <a:off x="2808360" y="-472680"/>
            <a:ext cx="636480" cy="636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Google Shape;119;p13"/>
          <p:cNvSpPr/>
          <p:nvPr/>
        </p:nvSpPr>
        <p:spPr>
          <a:xfrm>
            <a:off x="4082040" y="-472680"/>
            <a:ext cx="636480" cy="636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Google Shape;120;p13"/>
          <p:cNvSpPr/>
          <p:nvPr/>
        </p:nvSpPr>
        <p:spPr>
          <a:xfrm>
            <a:off x="3445200" y="-472680"/>
            <a:ext cx="636480" cy="636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Google Shape;121;p13"/>
          <p:cNvSpPr/>
          <p:nvPr/>
        </p:nvSpPr>
        <p:spPr>
          <a:xfrm>
            <a:off x="4718520" y="-472680"/>
            <a:ext cx="636480" cy="636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Google Shape;122;p13"/>
          <p:cNvSpPr/>
          <p:nvPr/>
        </p:nvSpPr>
        <p:spPr>
          <a:xfrm>
            <a:off x="5992200" y="-472680"/>
            <a:ext cx="636480" cy="636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Google Shape;123;p13"/>
          <p:cNvSpPr/>
          <p:nvPr/>
        </p:nvSpPr>
        <p:spPr>
          <a:xfrm>
            <a:off x="5355360" y="-472680"/>
            <a:ext cx="636480" cy="636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Google Shape;124;p13"/>
          <p:cNvSpPr/>
          <p:nvPr/>
        </p:nvSpPr>
        <p:spPr>
          <a:xfrm>
            <a:off x="6629040" y="-472680"/>
            <a:ext cx="636480" cy="636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Google Shape;125;p13"/>
          <p:cNvSpPr/>
          <p:nvPr/>
        </p:nvSpPr>
        <p:spPr>
          <a:xfrm>
            <a:off x="7265880" y="-472320"/>
            <a:ext cx="636480" cy="636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Google Shape;126;p13"/>
          <p:cNvSpPr/>
          <p:nvPr/>
        </p:nvSpPr>
        <p:spPr>
          <a:xfrm>
            <a:off x="8539200" y="-472320"/>
            <a:ext cx="636480" cy="636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Google Shape;127;p13"/>
          <p:cNvSpPr/>
          <p:nvPr/>
        </p:nvSpPr>
        <p:spPr>
          <a:xfrm>
            <a:off x="7902360" y="-472320"/>
            <a:ext cx="636480" cy="636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Google Shape;128;p13"/>
          <p:cNvSpPr/>
          <p:nvPr/>
        </p:nvSpPr>
        <p:spPr>
          <a:xfrm>
            <a:off x="261360" y="-472680"/>
            <a:ext cx="636480" cy="63648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852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6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78;p26"/>
          <p:cNvGrpSpPr/>
          <p:nvPr/>
        </p:nvGrpSpPr>
        <p:grpSpPr>
          <a:xfrm>
            <a:off x="-326520" y="4440960"/>
            <a:ext cx="9845280" cy="1143000"/>
            <a:chOff x="-326520" y="4440960"/>
            <a:chExt cx="9845280" cy="1143000"/>
          </a:xfrm>
        </p:grpSpPr>
        <p:sp>
          <p:nvSpPr>
            <p:cNvPr id="115" name="Google Shape;179;p26"/>
            <p:cNvSpPr/>
            <p:nvPr/>
          </p:nvSpPr>
          <p:spPr>
            <a:xfrm flipH="1">
              <a:off x="8555760" y="445716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Google Shape;180;p26"/>
            <p:cNvSpPr/>
            <p:nvPr/>
          </p:nvSpPr>
          <p:spPr>
            <a:xfrm flipH="1">
              <a:off x="8882280" y="494712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Google Shape;181;p26"/>
            <p:cNvSpPr/>
            <p:nvPr/>
          </p:nvSpPr>
          <p:spPr>
            <a:xfrm flipH="1">
              <a:off x="7282080" y="445716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Google Shape;182;p26"/>
            <p:cNvSpPr/>
            <p:nvPr/>
          </p:nvSpPr>
          <p:spPr>
            <a:xfrm flipH="1">
              <a:off x="7918920" y="445716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Google Shape;183;p26"/>
            <p:cNvSpPr/>
            <p:nvPr/>
          </p:nvSpPr>
          <p:spPr>
            <a:xfrm flipH="1">
              <a:off x="7608600" y="494712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Google Shape;184;p26"/>
            <p:cNvSpPr/>
            <p:nvPr/>
          </p:nvSpPr>
          <p:spPr>
            <a:xfrm flipH="1">
              <a:off x="6334920" y="494712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Google Shape;185;p26"/>
            <p:cNvSpPr/>
            <p:nvPr/>
          </p:nvSpPr>
          <p:spPr>
            <a:xfrm flipH="1">
              <a:off x="6971760" y="494712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Google Shape;186;p26"/>
            <p:cNvSpPr/>
            <p:nvPr/>
          </p:nvSpPr>
          <p:spPr>
            <a:xfrm flipH="1">
              <a:off x="6008400" y="445716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Google Shape;187;p26"/>
            <p:cNvSpPr/>
            <p:nvPr/>
          </p:nvSpPr>
          <p:spPr>
            <a:xfrm flipH="1">
              <a:off x="6645240" y="444096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Google Shape;188;p26"/>
            <p:cNvSpPr/>
            <p:nvPr/>
          </p:nvSpPr>
          <p:spPr>
            <a:xfrm flipH="1">
              <a:off x="5371920" y="445716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Google Shape;189;p26"/>
            <p:cNvSpPr/>
            <p:nvPr/>
          </p:nvSpPr>
          <p:spPr>
            <a:xfrm flipH="1">
              <a:off x="5698440" y="494712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Google Shape;190;p26"/>
            <p:cNvSpPr/>
            <p:nvPr/>
          </p:nvSpPr>
          <p:spPr>
            <a:xfrm flipH="1">
              <a:off x="4751280" y="445716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Google Shape;191;p26"/>
            <p:cNvSpPr/>
            <p:nvPr/>
          </p:nvSpPr>
          <p:spPr>
            <a:xfrm flipH="1">
              <a:off x="4424760" y="494712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Google Shape;192;p26"/>
            <p:cNvSpPr/>
            <p:nvPr/>
          </p:nvSpPr>
          <p:spPr>
            <a:xfrm flipH="1">
              <a:off x="5061600" y="494712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Google Shape;193;p26"/>
            <p:cNvSpPr/>
            <p:nvPr/>
          </p:nvSpPr>
          <p:spPr>
            <a:xfrm flipH="1">
              <a:off x="3494160" y="445716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Google Shape;194;p26"/>
            <p:cNvSpPr/>
            <p:nvPr/>
          </p:nvSpPr>
          <p:spPr>
            <a:xfrm flipH="1">
              <a:off x="4114440" y="445716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Google Shape;195;p26"/>
            <p:cNvSpPr/>
            <p:nvPr/>
          </p:nvSpPr>
          <p:spPr>
            <a:xfrm flipH="1">
              <a:off x="3787920" y="494712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Google Shape;196;p26"/>
            <p:cNvSpPr/>
            <p:nvPr/>
          </p:nvSpPr>
          <p:spPr>
            <a:xfrm flipH="1">
              <a:off x="2514600" y="494712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Google Shape;197;p26"/>
            <p:cNvSpPr/>
            <p:nvPr/>
          </p:nvSpPr>
          <p:spPr>
            <a:xfrm flipH="1">
              <a:off x="3151080" y="494712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Google Shape;198;p26"/>
            <p:cNvSpPr/>
            <p:nvPr/>
          </p:nvSpPr>
          <p:spPr>
            <a:xfrm flipH="1">
              <a:off x="2220480" y="445716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Google Shape;199;p26"/>
            <p:cNvSpPr/>
            <p:nvPr/>
          </p:nvSpPr>
          <p:spPr>
            <a:xfrm flipH="1">
              <a:off x="2857320" y="445716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Google Shape;200;p26"/>
            <p:cNvSpPr/>
            <p:nvPr/>
          </p:nvSpPr>
          <p:spPr>
            <a:xfrm flipH="1">
              <a:off x="1583640" y="445716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Google Shape;201;p26"/>
            <p:cNvSpPr/>
            <p:nvPr/>
          </p:nvSpPr>
          <p:spPr>
            <a:xfrm flipH="1">
              <a:off x="1877760" y="494712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Google Shape;202;p26"/>
            <p:cNvSpPr/>
            <p:nvPr/>
          </p:nvSpPr>
          <p:spPr>
            <a:xfrm flipH="1">
              <a:off x="947160" y="445752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Google Shape;203;p26"/>
            <p:cNvSpPr/>
            <p:nvPr/>
          </p:nvSpPr>
          <p:spPr>
            <a:xfrm flipH="1">
              <a:off x="1240920" y="494748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Google Shape;204;p26"/>
            <p:cNvSpPr/>
            <p:nvPr/>
          </p:nvSpPr>
          <p:spPr>
            <a:xfrm flipH="1">
              <a:off x="-32760" y="494748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Google Shape;205;p26"/>
            <p:cNvSpPr/>
            <p:nvPr/>
          </p:nvSpPr>
          <p:spPr>
            <a:xfrm flipH="1">
              <a:off x="604080" y="494748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Google Shape;206;p26"/>
            <p:cNvSpPr/>
            <p:nvPr/>
          </p:nvSpPr>
          <p:spPr>
            <a:xfrm flipH="1">
              <a:off x="-326520" y="445752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Google Shape;207;p26"/>
            <p:cNvSpPr/>
            <p:nvPr/>
          </p:nvSpPr>
          <p:spPr>
            <a:xfrm flipH="1">
              <a:off x="310320" y="445752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Google Shape;208;p26"/>
            <p:cNvSpPr/>
            <p:nvPr/>
          </p:nvSpPr>
          <p:spPr>
            <a:xfrm flipH="1">
              <a:off x="8245440" y="4947120"/>
              <a:ext cx="636480" cy="63648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5" name="Google Shape;211;p26"/>
          <p:cNvSpPr/>
          <p:nvPr/>
        </p:nvSpPr>
        <p:spPr>
          <a:xfrm>
            <a:off x="310320" y="4457520"/>
            <a:ext cx="2177640" cy="6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rgbClr val="000000"/>
                </a:solidFill>
                <a:latin typeface="Arial"/>
                <a:ea typeface="Arial"/>
              </a:rPr>
              <a:t>&lt;date/heure&gt;</a:t>
            </a:r>
            <a:endParaRPr b="0" lang="fr-FR" sz="1300" spc="-1" strike="noStrike">
              <a:latin typeface="Arial"/>
            </a:endParaRPr>
          </a:p>
        </p:txBody>
      </p:sp>
      <p:sp>
        <p:nvSpPr>
          <p:cNvPr id="146" name="Google Shape;212;p26"/>
          <p:cNvSpPr/>
          <p:nvPr/>
        </p:nvSpPr>
        <p:spPr>
          <a:xfrm>
            <a:off x="2489760" y="4457160"/>
            <a:ext cx="4155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1300" spc="-1" strike="noStrike">
                <a:solidFill>
                  <a:srgbClr val="000000"/>
                </a:solidFill>
                <a:latin typeface="Arial"/>
                <a:ea typeface="Arial"/>
              </a:rPr>
              <a:t>&lt;pied de page&gt;</a:t>
            </a:r>
            <a:endParaRPr b="0" lang="fr-FR" sz="1300" spc="-1" strike="noStrike">
              <a:latin typeface="Arial"/>
            </a:endParaRPr>
          </a:p>
        </p:txBody>
      </p:sp>
      <p:sp>
        <p:nvSpPr>
          <p:cNvPr id="147" name="Google Shape;213;p26"/>
          <p:cNvSpPr/>
          <p:nvPr/>
        </p:nvSpPr>
        <p:spPr>
          <a:xfrm>
            <a:off x="7705080" y="4457160"/>
            <a:ext cx="1036440" cy="6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90276A6E-E392-4D9E-8611-BD97A213BA16}" type="slidenum">
              <a:rPr b="0" lang="fr" sz="1300" spc="-1" strike="noStrike">
                <a:solidFill>
                  <a:srgbClr val="000000"/>
                </a:solidFill>
                <a:latin typeface="Arial"/>
                <a:ea typeface="Arial"/>
              </a:rPr>
              <a:t>&lt;numéro&gt;</a:t>
            </a:fld>
            <a:endParaRPr b="0" lang="fr-FR" sz="1300" spc="-1" strike="noStrike">
              <a:latin typeface="Arial"/>
            </a:endParaRPr>
          </a:p>
        </p:txBody>
      </p:sp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852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6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8638843-3484-4F28-9865-E5EAC0C78878}" type="slidenum">
              <a:rPr b="0" lang="fr" sz="1000" spc="-1" strike="noStrike">
                <a:solidFill>
                  <a:srgbClr val="595959"/>
                </a:solidFill>
                <a:latin typeface="Arial"/>
                <a:ea typeface="Arial"/>
              </a:rPr>
              <a:t>&lt;numéro&gt;</a:t>
            </a:fld>
            <a:endParaRPr b="0" lang="fr-F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89960" y="1796040"/>
            <a:ext cx="81633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3000" spc="-1" strike="noStrike">
                <a:solidFill>
                  <a:srgbClr val="000000"/>
                </a:solidFill>
                <a:latin typeface="Arial"/>
                <a:ea typeface="Arial"/>
              </a:rPr>
              <a:t>Schéma Fonctionnel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ubTitle"/>
          </p:nvPr>
        </p:nvSpPr>
        <p:spPr>
          <a:xfrm>
            <a:off x="489960" y="3102120"/>
            <a:ext cx="8163360" cy="8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2900" spc="-1" strike="noStrike">
                <a:solidFill>
                  <a:srgbClr val="000000"/>
                </a:solidFill>
                <a:latin typeface="Arial"/>
                <a:ea typeface="Arial"/>
              </a:rPr>
              <a:t>projet : Application pour Doctolib</a:t>
            </a:r>
            <a:endParaRPr b="0" lang="fr-FR" sz="2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72;p40"/>
          <p:cNvSpPr/>
          <p:nvPr/>
        </p:nvSpPr>
        <p:spPr>
          <a:xfrm>
            <a:off x="6991200" y="882000"/>
            <a:ext cx="1988640" cy="1171080"/>
          </a:xfrm>
          <a:prstGeom prst="rect">
            <a:avLst/>
          </a:prstGeom>
          <a:solidFill>
            <a:srgbClr val="ffe599"/>
          </a:solidFill>
          <a:ln w="9525">
            <a:solidFill>
              <a:srgbClr val="7f6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Google Shape;273;p40"/>
          <p:cNvSpPr/>
          <p:nvPr/>
        </p:nvSpPr>
        <p:spPr>
          <a:xfrm flipH="1" rot="10800000">
            <a:off x="7008840" y="1110240"/>
            <a:ext cx="1979640" cy="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Google Shape;274;p40"/>
          <p:cNvSpPr/>
          <p:nvPr/>
        </p:nvSpPr>
        <p:spPr>
          <a:xfrm>
            <a:off x="4114080" y="882000"/>
            <a:ext cx="2276280" cy="1171080"/>
          </a:xfrm>
          <a:prstGeom prst="rect">
            <a:avLst/>
          </a:prstGeom>
          <a:solidFill>
            <a:srgbClr val="b6d7a8"/>
          </a:solidFill>
          <a:ln w="9525">
            <a:solidFill>
              <a:srgbClr val="274e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Google Shape;275;p40"/>
          <p:cNvSpPr/>
          <p:nvPr/>
        </p:nvSpPr>
        <p:spPr>
          <a:xfrm flipH="1" rot="10800000">
            <a:off x="4160520" y="1110240"/>
            <a:ext cx="2267640" cy="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Google Shape;276;p40"/>
          <p:cNvSpPr/>
          <p:nvPr/>
        </p:nvSpPr>
        <p:spPr>
          <a:xfrm>
            <a:off x="723600" y="882000"/>
            <a:ext cx="2959560" cy="1171080"/>
          </a:xfrm>
          <a:prstGeom prst="rect">
            <a:avLst/>
          </a:prstGeom>
          <a:solidFill>
            <a:schemeClr val="lt2"/>
          </a:solidFill>
          <a:ln w="9525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Google Shape;277;p40"/>
          <p:cNvSpPr/>
          <p:nvPr/>
        </p:nvSpPr>
        <p:spPr>
          <a:xfrm>
            <a:off x="1959480" y="3592080"/>
            <a:ext cx="1795680" cy="652680"/>
          </a:xfrm>
          <a:prstGeom prst="flowChartProcess">
            <a:avLst/>
          </a:prstGeom>
          <a:solidFill>
            <a:srgbClr val="fff5ce"/>
          </a:solidFill>
          <a:ln w="1800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1000" spc="-1" strike="noStrike">
                <a:solidFill>
                  <a:srgbClr val="000000"/>
                </a:solidFill>
                <a:latin typeface="Arial"/>
                <a:ea typeface="Arial"/>
              </a:rPr>
              <a:t>Script python pour modélisation </a:t>
            </a:r>
            <a:endParaRPr b="0" lang="fr-F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1000" spc="-1" strike="noStrike">
                <a:solidFill>
                  <a:srgbClr val="000000"/>
                </a:solidFill>
                <a:latin typeface="Arial"/>
                <a:ea typeface="Arial"/>
              </a:rPr>
              <a:t>(fait dans un fichier django dédier)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233" name="Google Shape;278;p40"/>
          <p:cNvSpPr/>
          <p:nvPr/>
        </p:nvSpPr>
        <p:spPr>
          <a:xfrm>
            <a:off x="163440" y="2644920"/>
            <a:ext cx="8816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Google Shape;279;p40"/>
          <p:cNvSpPr/>
          <p:nvPr/>
        </p:nvSpPr>
        <p:spPr>
          <a:xfrm>
            <a:off x="32760" y="2351160"/>
            <a:ext cx="78336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1100" spc="-1" strike="noStrike">
                <a:solidFill>
                  <a:srgbClr val="000000"/>
                </a:solidFill>
                <a:latin typeface="Arial"/>
                <a:ea typeface="Arial"/>
              </a:rPr>
              <a:t>Front-end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35" name="Google Shape;280;p40"/>
          <p:cNvSpPr/>
          <p:nvPr/>
        </p:nvSpPr>
        <p:spPr>
          <a:xfrm>
            <a:off x="6707520" y="4655520"/>
            <a:ext cx="816120" cy="54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1100" spc="-1" strike="noStrike">
                <a:solidFill>
                  <a:srgbClr val="1f497d"/>
                </a:solidFill>
                <a:latin typeface="Arial"/>
                <a:ea typeface="Arial"/>
              </a:rPr>
              <a:t>BDD :</a:t>
            </a:r>
            <a:endParaRPr b="0" lang="fr-FR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1100" spc="-1" strike="noStrike">
                <a:solidFill>
                  <a:srgbClr val="1f497d"/>
                </a:solidFill>
                <a:latin typeface="Arial"/>
                <a:ea typeface="Arial"/>
              </a:rPr>
              <a:t>SQLite3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36" name="Google Shape;281;p40"/>
          <p:cNvSpPr/>
          <p:nvPr/>
        </p:nvSpPr>
        <p:spPr>
          <a:xfrm>
            <a:off x="0" y="2677680"/>
            <a:ext cx="783360" cy="2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1100" spc="-1" strike="noStrike">
                <a:solidFill>
                  <a:srgbClr val="000000"/>
                </a:solidFill>
                <a:latin typeface="Arial"/>
                <a:ea typeface="Arial"/>
              </a:rPr>
              <a:t>Back-end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37" name="Google Shape;282;p40"/>
          <p:cNvSpPr/>
          <p:nvPr/>
        </p:nvSpPr>
        <p:spPr>
          <a:xfrm>
            <a:off x="723600" y="326520"/>
            <a:ext cx="1063440" cy="32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1100" spc="-1" strike="noStrike">
                <a:solidFill>
                  <a:srgbClr val="1f497d"/>
                </a:solidFill>
                <a:latin typeface="Arial"/>
                <a:ea typeface="Arial"/>
              </a:rPr>
              <a:t>Administrateur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38" name="Google Shape;283;p40"/>
          <p:cNvSpPr/>
          <p:nvPr/>
        </p:nvSpPr>
        <p:spPr>
          <a:xfrm>
            <a:off x="7020720" y="326520"/>
            <a:ext cx="652680" cy="32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1100" spc="-1" strike="noStrike">
                <a:solidFill>
                  <a:srgbClr val="7f6000"/>
                </a:solidFill>
                <a:latin typeface="Arial"/>
                <a:ea typeface="Arial"/>
              </a:rPr>
              <a:t>Patient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39" name="Google Shape;284;p40"/>
          <p:cNvSpPr/>
          <p:nvPr/>
        </p:nvSpPr>
        <p:spPr>
          <a:xfrm>
            <a:off x="4199400" y="326520"/>
            <a:ext cx="861840" cy="32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1100" spc="-1" strike="noStrike">
                <a:solidFill>
                  <a:srgbClr val="38761d"/>
                </a:solidFill>
                <a:latin typeface="Arial"/>
                <a:ea typeface="Arial"/>
              </a:rPr>
              <a:t>Médecin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40" name="Google Shape;285;p40"/>
          <p:cNvSpPr/>
          <p:nvPr/>
        </p:nvSpPr>
        <p:spPr>
          <a:xfrm>
            <a:off x="6991200" y="875160"/>
            <a:ext cx="979560" cy="23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1100" spc="-1" strike="noStrike">
                <a:solidFill>
                  <a:srgbClr val="000000"/>
                </a:solidFill>
                <a:latin typeface="Arial"/>
                <a:ea typeface="Arial"/>
              </a:rPr>
              <a:t>Formulaires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41" name="Google Shape;286;p40"/>
          <p:cNvSpPr/>
          <p:nvPr/>
        </p:nvSpPr>
        <p:spPr>
          <a:xfrm>
            <a:off x="4160880" y="875520"/>
            <a:ext cx="726480" cy="23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1100" spc="-1" strike="noStrike">
                <a:solidFill>
                  <a:srgbClr val="000000"/>
                </a:solidFill>
                <a:latin typeface="Arial"/>
                <a:ea typeface="Arial"/>
              </a:rPr>
              <a:t>Patients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42" name="Google Shape;287;p40"/>
          <p:cNvSpPr/>
          <p:nvPr/>
        </p:nvSpPr>
        <p:spPr>
          <a:xfrm>
            <a:off x="743040" y="875880"/>
            <a:ext cx="979560" cy="23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1100" spc="-1" strike="noStrike">
                <a:solidFill>
                  <a:srgbClr val="000000"/>
                </a:solidFill>
                <a:latin typeface="Arial"/>
                <a:ea typeface="Arial"/>
              </a:rPr>
              <a:t>Patients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43" name="Google Shape;288;p40"/>
          <p:cNvSpPr/>
          <p:nvPr/>
        </p:nvSpPr>
        <p:spPr>
          <a:xfrm>
            <a:off x="1374480" y="876240"/>
            <a:ext cx="979560" cy="23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1100" spc="-1" strike="noStrike">
                <a:solidFill>
                  <a:srgbClr val="000000"/>
                </a:solidFill>
                <a:latin typeface="Arial"/>
                <a:ea typeface="Arial"/>
              </a:rPr>
              <a:t>Médecins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44" name="Google Shape;289;p40"/>
          <p:cNvSpPr/>
          <p:nvPr/>
        </p:nvSpPr>
        <p:spPr>
          <a:xfrm>
            <a:off x="696600" y="1306080"/>
            <a:ext cx="81612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900" spc="-1" strike="noStrike">
                <a:solidFill>
                  <a:srgbClr val="000000"/>
                </a:solidFill>
                <a:latin typeface="Arial"/>
                <a:ea typeface="Arial"/>
              </a:rPr>
              <a:t>- Création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900" spc="-1" strike="noStrike">
                <a:solidFill>
                  <a:srgbClr val="000000"/>
                </a:solidFill>
                <a:latin typeface="Arial"/>
                <a:ea typeface="Arial"/>
              </a:rPr>
              <a:t>- Modif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900" spc="-1" strike="noStrike">
                <a:solidFill>
                  <a:srgbClr val="000000"/>
                </a:solidFill>
                <a:latin typeface="Arial"/>
                <a:ea typeface="Arial"/>
              </a:rPr>
              <a:t>- Suppr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245" name="Google Shape;290;p40"/>
          <p:cNvSpPr/>
          <p:nvPr/>
        </p:nvSpPr>
        <p:spPr>
          <a:xfrm>
            <a:off x="1360440" y="1306440"/>
            <a:ext cx="7833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900" spc="-1" strike="noStrike">
                <a:solidFill>
                  <a:srgbClr val="000000"/>
                </a:solidFill>
                <a:latin typeface="Arial"/>
                <a:ea typeface="Arial"/>
              </a:rPr>
              <a:t>- Création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900" spc="-1" strike="noStrike">
                <a:solidFill>
                  <a:srgbClr val="000000"/>
                </a:solidFill>
                <a:latin typeface="Arial"/>
                <a:ea typeface="Arial"/>
              </a:rPr>
              <a:t>- Modif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900" spc="-1" strike="noStrike">
                <a:solidFill>
                  <a:srgbClr val="000000"/>
                </a:solidFill>
                <a:latin typeface="Arial"/>
                <a:ea typeface="Arial"/>
              </a:rPr>
              <a:t>- Suppr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246" name="Google Shape;291;p40"/>
          <p:cNvSpPr/>
          <p:nvPr/>
        </p:nvSpPr>
        <p:spPr>
          <a:xfrm>
            <a:off x="4174920" y="1306800"/>
            <a:ext cx="847800" cy="59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900" spc="-1" strike="noStrike">
                <a:solidFill>
                  <a:srgbClr val="000000"/>
                </a:solidFill>
                <a:latin typeface="Arial"/>
                <a:ea typeface="Arial"/>
              </a:rPr>
              <a:t>- Création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900" spc="-1" strike="noStrike">
                <a:solidFill>
                  <a:srgbClr val="000000"/>
                </a:solidFill>
                <a:latin typeface="Arial"/>
                <a:ea typeface="Arial"/>
              </a:rPr>
              <a:t>-Accès limité 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900" spc="-1" strike="noStrike">
                <a:solidFill>
                  <a:srgbClr val="000000"/>
                </a:solidFill>
                <a:latin typeface="Arial"/>
                <a:ea typeface="Arial"/>
              </a:rPr>
              <a:t>BDD 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247" name="Google Shape;292;p40"/>
          <p:cNvSpPr/>
          <p:nvPr/>
        </p:nvSpPr>
        <p:spPr>
          <a:xfrm>
            <a:off x="6977160" y="1307160"/>
            <a:ext cx="12405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900" spc="-1" strike="noStrike">
                <a:solidFill>
                  <a:srgbClr val="000000"/>
                </a:solidFill>
                <a:latin typeface="Arial"/>
                <a:ea typeface="Arial"/>
              </a:rPr>
              <a:t>- Envoi formulaire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900" spc="-1" strike="noStrike">
                <a:solidFill>
                  <a:srgbClr val="000000"/>
                </a:solidFill>
                <a:latin typeface="Arial"/>
                <a:ea typeface="Arial"/>
              </a:rPr>
              <a:t>- Son historique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248" name="Google Shape;293;p40"/>
          <p:cNvSpPr/>
          <p:nvPr/>
        </p:nvSpPr>
        <p:spPr>
          <a:xfrm>
            <a:off x="4506480" y="555120"/>
            <a:ext cx="163080" cy="26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fff5ce"/>
          </a:solidFill>
          <a:ln w="1800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Google Shape;294;p40"/>
          <p:cNvSpPr/>
          <p:nvPr/>
        </p:nvSpPr>
        <p:spPr>
          <a:xfrm>
            <a:off x="7238880" y="555480"/>
            <a:ext cx="163080" cy="26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fff5ce"/>
          </a:solidFill>
          <a:ln w="1800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Google Shape;295;p40"/>
          <p:cNvSpPr/>
          <p:nvPr/>
        </p:nvSpPr>
        <p:spPr>
          <a:xfrm rot="21592200">
            <a:off x="959040" y="1112040"/>
            <a:ext cx="163080" cy="20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fff5ce"/>
          </a:solidFill>
          <a:ln w="1800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Google Shape;296;p40"/>
          <p:cNvSpPr/>
          <p:nvPr/>
        </p:nvSpPr>
        <p:spPr>
          <a:xfrm rot="21592200">
            <a:off x="1623240" y="1112040"/>
            <a:ext cx="163080" cy="20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fff5ce"/>
          </a:solidFill>
          <a:ln w="1800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Google Shape;297;p40"/>
          <p:cNvSpPr/>
          <p:nvPr/>
        </p:nvSpPr>
        <p:spPr>
          <a:xfrm rot="21592200">
            <a:off x="7110000" y="1112040"/>
            <a:ext cx="163080" cy="20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fff5ce"/>
          </a:solidFill>
          <a:ln w="1800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Google Shape;298;p40"/>
          <p:cNvSpPr/>
          <p:nvPr/>
        </p:nvSpPr>
        <p:spPr>
          <a:xfrm>
            <a:off x="0" y="326520"/>
            <a:ext cx="816120" cy="23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1100" spc="-1" strike="noStrike">
                <a:solidFill>
                  <a:srgbClr val="000000"/>
                </a:solidFill>
                <a:latin typeface="Arial"/>
                <a:ea typeface="Arial"/>
              </a:rPr>
              <a:t>USERS :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54" name="Google Shape;299;p40"/>
          <p:cNvSpPr/>
          <p:nvPr/>
        </p:nvSpPr>
        <p:spPr>
          <a:xfrm>
            <a:off x="2939040" y="2383920"/>
            <a:ext cx="3428280" cy="652680"/>
          </a:xfrm>
          <a:prstGeom prst="flowChartProcess">
            <a:avLst/>
          </a:prstGeom>
          <a:solidFill>
            <a:srgbClr val="fff5ce"/>
          </a:solidFill>
          <a:ln w="1800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Google Shape;300;p40"/>
          <p:cNvSpPr/>
          <p:nvPr/>
        </p:nvSpPr>
        <p:spPr>
          <a:xfrm>
            <a:off x="3102120" y="2514240"/>
            <a:ext cx="3265200" cy="32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1100" spc="-1" strike="noStrike">
                <a:solidFill>
                  <a:srgbClr val="000000"/>
                </a:solidFill>
                <a:latin typeface="Arial"/>
                <a:ea typeface="Arial"/>
              </a:rPr>
              <a:t>API :  création de routes (urls) et des views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56" name="Google Shape;301;p40"/>
          <p:cNvSpPr/>
          <p:nvPr/>
        </p:nvSpPr>
        <p:spPr>
          <a:xfrm>
            <a:off x="2081880" y="875520"/>
            <a:ext cx="979560" cy="23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1100" spc="-1" strike="noStrike">
                <a:solidFill>
                  <a:srgbClr val="000000"/>
                </a:solidFill>
                <a:latin typeface="Arial"/>
                <a:ea typeface="Arial"/>
              </a:rPr>
              <a:t>Formulaires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57" name="Google Shape;302;p40"/>
          <p:cNvSpPr/>
          <p:nvPr/>
        </p:nvSpPr>
        <p:spPr>
          <a:xfrm rot="21592200">
            <a:off x="2320200" y="1112040"/>
            <a:ext cx="163080" cy="20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fff5ce"/>
          </a:solidFill>
          <a:ln w="1800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Google Shape;303;p40"/>
          <p:cNvSpPr/>
          <p:nvPr/>
        </p:nvSpPr>
        <p:spPr>
          <a:xfrm>
            <a:off x="936360" y="555480"/>
            <a:ext cx="163080" cy="26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fff5ce"/>
          </a:solidFill>
          <a:ln w="1800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Google Shape;304;p40"/>
          <p:cNvSpPr/>
          <p:nvPr/>
        </p:nvSpPr>
        <p:spPr>
          <a:xfrm>
            <a:off x="0" y="849240"/>
            <a:ext cx="816120" cy="23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1100" spc="-1" strike="noStrike">
                <a:solidFill>
                  <a:srgbClr val="000000"/>
                </a:solidFill>
                <a:latin typeface="Arial"/>
                <a:ea typeface="Arial"/>
              </a:rPr>
              <a:t>DROITS :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60" name="Google Shape;305;p40"/>
          <p:cNvSpPr/>
          <p:nvPr/>
        </p:nvSpPr>
        <p:spPr>
          <a:xfrm>
            <a:off x="2100960" y="1306800"/>
            <a:ext cx="7833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900" spc="-1" strike="noStrike">
                <a:solidFill>
                  <a:srgbClr val="000000"/>
                </a:solidFill>
                <a:latin typeface="Arial"/>
                <a:ea typeface="Arial"/>
              </a:rPr>
              <a:t>- Création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900" spc="-1" strike="noStrike">
                <a:solidFill>
                  <a:srgbClr val="000000"/>
                </a:solidFill>
                <a:latin typeface="Arial"/>
                <a:ea typeface="Arial"/>
              </a:rPr>
              <a:t>- Modif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900" spc="-1" strike="noStrike">
                <a:solidFill>
                  <a:srgbClr val="000000"/>
                </a:solidFill>
                <a:latin typeface="Arial"/>
                <a:ea typeface="Arial"/>
              </a:rPr>
              <a:t>- Suppr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261" name="Google Shape;306;p40"/>
          <p:cNvSpPr/>
          <p:nvPr/>
        </p:nvSpPr>
        <p:spPr>
          <a:xfrm>
            <a:off x="7993080" y="875160"/>
            <a:ext cx="106344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1100" spc="-1" strike="noStrike">
                <a:solidFill>
                  <a:srgbClr val="000000"/>
                </a:solidFill>
                <a:latin typeface="Arial"/>
                <a:ea typeface="Arial"/>
              </a:rPr>
              <a:t>Son compte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62" name="Google Shape;307;p40"/>
          <p:cNvSpPr/>
          <p:nvPr/>
        </p:nvSpPr>
        <p:spPr>
          <a:xfrm>
            <a:off x="7967880" y="1307160"/>
            <a:ext cx="12405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900" spc="-1" strike="noStrike">
                <a:solidFill>
                  <a:srgbClr val="000000"/>
                </a:solidFill>
                <a:latin typeface="Arial"/>
                <a:ea typeface="Arial"/>
              </a:rPr>
              <a:t>- Création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900" spc="-1" strike="noStrike">
                <a:solidFill>
                  <a:srgbClr val="000000"/>
                </a:solidFill>
                <a:latin typeface="Arial"/>
                <a:ea typeface="Arial"/>
              </a:rPr>
              <a:t>- Modif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900" spc="-1" strike="noStrike">
                <a:solidFill>
                  <a:srgbClr val="000000"/>
                </a:solidFill>
                <a:latin typeface="Arial"/>
                <a:ea typeface="Arial"/>
              </a:rPr>
              <a:t>- Suppr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263" name="Google Shape;308;p40"/>
          <p:cNvSpPr/>
          <p:nvPr/>
        </p:nvSpPr>
        <p:spPr>
          <a:xfrm rot="21592200">
            <a:off x="8100360" y="1112040"/>
            <a:ext cx="163080" cy="20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fff5ce"/>
          </a:solidFill>
          <a:ln w="1800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Google Shape;309;p40"/>
          <p:cNvSpPr/>
          <p:nvPr/>
        </p:nvSpPr>
        <p:spPr>
          <a:xfrm>
            <a:off x="4835880" y="875160"/>
            <a:ext cx="979560" cy="23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1100" spc="-1" strike="noStrike">
                <a:solidFill>
                  <a:srgbClr val="000000"/>
                </a:solidFill>
                <a:latin typeface="Arial"/>
                <a:ea typeface="Arial"/>
              </a:rPr>
              <a:t>Formulaires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65" name="Google Shape;310;p40"/>
          <p:cNvSpPr/>
          <p:nvPr/>
        </p:nvSpPr>
        <p:spPr>
          <a:xfrm>
            <a:off x="4898160" y="1307160"/>
            <a:ext cx="124056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900" spc="-1" strike="noStrike">
                <a:solidFill>
                  <a:srgbClr val="000000"/>
                </a:solidFill>
                <a:latin typeface="Arial"/>
                <a:ea typeface="Arial"/>
              </a:rPr>
              <a:t>- Création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900" spc="-1" strike="noStrike">
                <a:solidFill>
                  <a:srgbClr val="000000"/>
                </a:solidFill>
                <a:latin typeface="Arial"/>
                <a:ea typeface="Arial"/>
              </a:rPr>
              <a:t>- Modif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900" spc="-1" strike="noStrike">
                <a:solidFill>
                  <a:srgbClr val="000000"/>
                </a:solidFill>
                <a:latin typeface="Arial"/>
                <a:ea typeface="Arial"/>
              </a:rPr>
              <a:t>- Suppr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900" spc="-1" strike="noStrike">
                <a:solidFill>
                  <a:srgbClr val="000000"/>
                </a:solidFill>
                <a:latin typeface="Arial"/>
                <a:ea typeface="Arial"/>
              </a:rPr>
              <a:t>- Accès limité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900" spc="-1" strike="noStrike">
                <a:solidFill>
                  <a:srgbClr val="000000"/>
                </a:solidFill>
                <a:latin typeface="Arial"/>
                <a:ea typeface="Arial"/>
              </a:rPr>
              <a:t>BDD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266" name="Google Shape;311;p40"/>
          <p:cNvSpPr/>
          <p:nvPr/>
        </p:nvSpPr>
        <p:spPr>
          <a:xfrm rot="21592200">
            <a:off x="5031000" y="1112040"/>
            <a:ext cx="163080" cy="20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fff5ce"/>
          </a:solidFill>
          <a:ln w="1800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Google Shape;312;p40"/>
          <p:cNvSpPr/>
          <p:nvPr/>
        </p:nvSpPr>
        <p:spPr>
          <a:xfrm>
            <a:off x="5673960" y="875160"/>
            <a:ext cx="979560" cy="23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1100" spc="-1" strike="noStrike">
                <a:solidFill>
                  <a:srgbClr val="000000"/>
                </a:solidFill>
                <a:latin typeface="Arial"/>
                <a:ea typeface="Arial"/>
              </a:rPr>
              <a:t>Résultats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68" name="Google Shape;313;p40"/>
          <p:cNvSpPr/>
          <p:nvPr/>
        </p:nvSpPr>
        <p:spPr>
          <a:xfrm>
            <a:off x="5660280" y="1307160"/>
            <a:ext cx="707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900" spc="-1" strike="noStrike">
                <a:solidFill>
                  <a:srgbClr val="000000"/>
                </a:solidFill>
                <a:latin typeface="Arial"/>
                <a:ea typeface="Arial"/>
              </a:rPr>
              <a:t>- Création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900" spc="-1" strike="noStrike">
                <a:solidFill>
                  <a:srgbClr val="000000"/>
                </a:solidFill>
                <a:latin typeface="Arial"/>
                <a:ea typeface="Arial"/>
              </a:rPr>
              <a:t>- Modif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900" spc="-1" strike="noStrike">
                <a:solidFill>
                  <a:srgbClr val="000000"/>
                </a:solidFill>
                <a:latin typeface="Arial"/>
                <a:ea typeface="Arial"/>
              </a:rPr>
              <a:t>- Suppr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269" name="Google Shape;314;p40"/>
          <p:cNvSpPr/>
          <p:nvPr/>
        </p:nvSpPr>
        <p:spPr>
          <a:xfrm rot="21592200">
            <a:off x="5792760" y="1112040"/>
            <a:ext cx="163080" cy="20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fff5ce"/>
          </a:solidFill>
          <a:ln w="1800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Google Shape;315;p40"/>
          <p:cNvSpPr/>
          <p:nvPr/>
        </p:nvSpPr>
        <p:spPr>
          <a:xfrm>
            <a:off x="2930760" y="875160"/>
            <a:ext cx="979560" cy="23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1100" spc="-1" strike="noStrike">
                <a:solidFill>
                  <a:srgbClr val="000000"/>
                </a:solidFill>
                <a:latin typeface="Arial"/>
                <a:ea typeface="Arial"/>
              </a:rPr>
              <a:t>Résultats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271" name="Google Shape;316;p40"/>
          <p:cNvSpPr/>
          <p:nvPr/>
        </p:nvSpPr>
        <p:spPr>
          <a:xfrm>
            <a:off x="2917080" y="1307160"/>
            <a:ext cx="707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900" spc="-1" strike="noStrike">
                <a:solidFill>
                  <a:srgbClr val="000000"/>
                </a:solidFill>
                <a:latin typeface="Arial"/>
                <a:ea typeface="Arial"/>
              </a:rPr>
              <a:t>- Création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900" spc="-1" strike="noStrike">
                <a:solidFill>
                  <a:srgbClr val="000000"/>
                </a:solidFill>
                <a:latin typeface="Arial"/>
                <a:ea typeface="Arial"/>
              </a:rPr>
              <a:t>- Modif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900" spc="-1" strike="noStrike">
                <a:solidFill>
                  <a:srgbClr val="000000"/>
                </a:solidFill>
                <a:latin typeface="Arial"/>
                <a:ea typeface="Arial"/>
              </a:rPr>
              <a:t>- Suppr</a:t>
            </a:r>
            <a:endParaRPr b="0" lang="fr-FR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272" name="Google Shape;317;p40"/>
          <p:cNvSpPr/>
          <p:nvPr/>
        </p:nvSpPr>
        <p:spPr>
          <a:xfrm rot="21592200">
            <a:off x="3125880" y="1112040"/>
            <a:ext cx="163080" cy="20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fff5ce"/>
          </a:solidFill>
          <a:ln w="1800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Google Shape;318;p40"/>
          <p:cNvSpPr/>
          <p:nvPr/>
        </p:nvSpPr>
        <p:spPr>
          <a:xfrm flipH="1" rot="10800000">
            <a:off x="720720" y="1110240"/>
            <a:ext cx="2948400" cy="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Google Shape;319;p40"/>
          <p:cNvSpPr/>
          <p:nvPr/>
        </p:nvSpPr>
        <p:spPr>
          <a:xfrm rot="21592200">
            <a:off x="4421160" y="1112040"/>
            <a:ext cx="163080" cy="20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fff5ce"/>
          </a:solidFill>
          <a:ln w="1800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Google Shape;320;p40"/>
          <p:cNvSpPr/>
          <p:nvPr/>
        </p:nvSpPr>
        <p:spPr>
          <a:xfrm flipH="1">
            <a:off x="6393600" y="2054160"/>
            <a:ext cx="654120" cy="32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bf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Google Shape;321;p40"/>
          <p:cNvSpPr/>
          <p:nvPr/>
        </p:nvSpPr>
        <p:spPr>
          <a:xfrm>
            <a:off x="7346520" y="2938680"/>
            <a:ext cx="1632960" cy="2135160"/>
          </a:xfrm>
          <a:prstGeom prst="flowChartMagneticDisk">
            <a:avLst/>
          </a:prstGeom>
          <a:solidFill>
            <a:schemeClr val="lt2"/>
          </a:solidFill>
          <a:ln w="9525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Google Shape;322;p40"/>
          <p:cNvSpPr/>
          <p:nvPr/>
        </p:nvSpPr>
        <p:spPr>
          <a:xfrm>
            <a:off x="6377760" y="3064680"/>
            <a:ext cx="885960" cy="25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bf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Google Shape;323;p40"/>
          <p:cNvSpPr/>
          <p:nvPr/>
        </p:nvSpPr>
        <p:spPr>
          <a:xfrm>
            <a:off x="2203200" y="2053440"/>
            <a:ext cx="703440" cy="42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f497d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Google Shape;324;p40"/>
          <p:cNvSpPr/>
          <p:nvPr/>
        </p:nvSpPr>
        <p:spPr>
          <a:xfrm>
            <a:off x="3624480" y="3068640"/>
            <a:ext cx="3619080" cy="81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f497d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Google Shape;325;p40"/>
          <p:cNvSpPr/>
          <p:nvPr/>
        </p:nvSpPr>
        <p:spPr>
          <a:xfrm>
            <a:off x="4870080" y="2062440"/>
            <a:ext cx="7920" cy="30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74e13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Google Shape;326;p40"/>
          <p:cNvSpPr/>
          <p:nvPr/>
        </p:nvSpPr>
        <p:spPr>
          <a:xfrm>
            <a:off x="5085360" y="3056400"/>
            <a:ext cx="2194920" cy="57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74e13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Google Shape;327;p40"/>
          <p:cNvSpPr/>
          <p:nvPr/>
        </p:nvSpPr>
        <p:spPr>
          <a:xfrm>
            <a:off x="2930760" y="917280"/>
            <a:ext cx="720" cy="113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Google Shape;328;p40"/>
          <p:cNvSpPr/>
          <p:nvPr/>
        </p:nvSpPr>
        <p:spPr>
          <a:xfrm>
            <a:off x="5672880" y="917280"/>
            <a:ext cx="720" cy="113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74e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Google Shape;329;p40"/>
          <p:cNvSpPr/>
          <p:nvPr/>
        </p:nvSpPr>
        <p:spPr>
          <a:xfrm>
            <a:off x="3793320" y="4191120"/>
            <a:ext cx="3486600" cy="33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f497d"/>
            </a:solidFill>
            <a:prstDash val="dashDot"/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Google Shape;330;p40"/>
          <p:cNvSpPr/>
          <p:nvPr/>
        </p:nvSpPr>
        <p:spPr>
          <a:xfrm>
            <a:off x="6013800" y="216108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Google Shape;331;p40"/>
          <p:cNvSpPr/>
          <p:nvPr/>
        </p:nvSpPr>
        <p:spPr>
          <a:xfrm>
            <a:off x="6013800" y="2084760"/>
            <a:ext cx="7200" cy="23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74e13"/>
            </a:solidFill>
            <a:prstDash val="dashDot"/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Google Shape;332;p40"/>
          <p:cNvSpPr/>
          <p:nvPr/>
        </p:nvSpPr>
        <p:spPr>
          <a:xfrm flipH="1">
            <a:off x="2732400" y="2310840"/>
            <a:ext cx="3287880" cy="1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74e13"/>
            </a:solidFill>
            <a:prstDash val="dash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Google Shape;333;p40"/>
          <p:cNvSpPr/>
          <p:nvPr/>
        </p:nvSpPr>
        <p:spPr>
          <a:xfrm flipH="1">
            <a:off x="2691360" y="2327400"/>
            <a:ext cx="32760" cy="121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74e13"/>
            </a:solidFill>
            <a:prstDash val="dash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Google Shape;334;p40"/>
          <p:cNvSpPr/>
          <p:nvPr/>
        </p:nvSpPr>
        <p:spPr>
          <a:xfrm>
            <a:off x="3346920" y="2084760"/>
            <a:ext cx="7200" cy="19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f497d"/>
            </a:solidFill>
            <a:prstDash val="dashDot"/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Google Shape;335;p40"/>
          <p:cNvSpPr/>
          <p:nvPr/>
        </p:nvSpPr>
        <p:spPr>
          <a:xfrm flipH="1">
            <a:off x="2226960" y="2247840"/>
            <a:ext cx="1126440" cy="1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f497d"/>
            </a:solidFill>
            <a:prstDash val="dash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Google Shape;336;p40"/>
          <p:cNvSpPr/>
          <p:nvPr/>
        </p:nvSpPr>
        <p:spPr>
          <a:xfrm flipH="1">
            <a:off x="2243880" y="2251080"/>
            <a:ext cx="22680" cy="132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1f497d"/>
            </a:solidFill>
            <a:prstDash val="dash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Google Shape;337;p40"/>
          <p:cNvSpPr/>
          <p:nvPr/>
        </p:nvSpPr>
        <p:spPr>
          <a:xfrm rot="10800000">
            <a:off x="3792240" y="3918960"/>
            <a:ext cx="3437640" cy="22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74e13"/>
            </a:solidFill>
            <a:prstDash val="dashDot"/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2800" spc="-1" strike="noStrike">
                <a:solidFill>
                  <a:srgbClr val="000000"/>
                </a:solidFill>
                <a:latin typeface="Arial"/>
                <a:ea typeface="Arial"/>
              </a:rPr>
              <a:t>La BDD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cp:revision>0</cp:revision>
  <dc:subject/>
  <dc:title/>
</cp:coreProperties>
</file>