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Fjalla One"/>
      <p:regular r:id="rId38"/>
    </p:embeddedFont>
    <p:embeddedFont>
      <p:font typeface="Barlow Semi Condensed Medium"/>
      <p:regular r:id="rId39"/>
      <p:bold r:id="rId40"/>
      <p:italic r:id="rId41"/>
      <p:boldItalic r:id="rId42"/>
    </p:embeddedFont>
    <p:embeddedFont>
      <p:font typeface="Barlow Semi Condensed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Medium-bold.fntdata"/><Relationship Id="rId20" Type="http://schemas.openxmlformats.org/officeDocument/2006/relationships/slide" Target="slides/slide15.xml"/><Relationship Id="rId42" Type="http://schemas.openxmlformats.org/officeDocument/2006/relationships/font" Target="fonts/BarlowSemiCondensedMedium-boldItalic.fntdata"/><Relationship Id="rId41" Type="http://schemas.openxmlformats.org/officeDocument/2006/relationships/font" Target="fonts/BarlowSemiCondensedMedium-italic.fntdata"/><Relationship Id="rId22" Type="http://schemas.openxmlformats.org/officeDocument/2006/relationships/slide" Target="slides/slide17.xml"/><Relationship Id="rId44" Type="http://schemas.openxmlformats.org/officeDocument/2006/relationships/font" Target="fonts/BarlowSemiCondensed-bold.fntdata"/><Relationship Id="rId21" Type="http://schemas.openxmlformats.org/officeDocument/2006/relationships/slide" Target="slides/slide16.xml"/><Relationship Id="rId43" Type="http://schemas.openxmlformats.org/officeDocument/2006/relationships/font" Target="fonts/BarlowSemiCondensed-regular.fntdata"/><Relationship Id="rId24" Type="http://schemas.openxmlformats.org/officeDocument/2006/relationships/slide" Target="slides/slide19.xml"/><Relationship Id="rId46" Type="http://schemas.openxmlformats.org/officeDocument/2006/relationships/font" Target="fonts/BarlowSemiCondensed-boldItalic.fntdata"/><Relationship Id="rId23" Type="http://schemas.openxmlformats.org/officeDocument/2006/relationships/slide" Target="slides/slide18.xml"/><Relationship Id="rId45" Type="http://schemas.openxmlformats.org/officeDocument/2006/relationships/font" Target="fonts/BarlowSemiCondense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BarlowSemiCondensedMedium-regular.fntdata"/><Relationship Id="rId16" Type="http://schemas.openxmlformats.org/officeDocument/2006/relationships/slide" Target="slides/slide11.xml"/><Relationship Id="rId38" Type="http://schemas.openxmlformats.org/officeDocument/2006/relationships/font" Target="fonts/FjallaOn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0292f9487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0292f9487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041e4c30e3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041e4c30e3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041e4c30e3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2041e4c30e3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2041e4c30e3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2041e4c30e3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041e4c30e3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2041e4c30e3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204df59b71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204df59b71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204df59b7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204df59b7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204df59b71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204df59b71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204df59b71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204df59b71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204df59b71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204df59b71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204df59b710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204df59b710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0292f9487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0292f948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204c4e69d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204c4e69d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204df59b710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204df59b710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041e4c30e3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041e4c30e3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204df59b710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204df59b710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204df59b710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204df59b710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2041e4c30e3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2041e4c30e3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2041e4c30e3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2" name="Google Shape;1902;g2041e4c30e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2041e4c30e3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4" name="Google Shape;1924;g2041e4c30e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2041e4c30e3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8" name="Google Shape;1948;g2041e4c30e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2041e4c30e3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8" name="Google Shape;1968;g2041e4c30e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2041e4c30e3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0" name="Google Shape;1990;g2041e4c30e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2041e4c30e3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2041e4c30e3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204df59b7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204df59b7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041e4c30e3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041e4c30e3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041e4c30e3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041e4c30e3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041e4c30e3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041e4c30e3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041e4c30e3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041e4c30e3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2041e4c30e3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2041e4c30e3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2041e4c30e3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2041e4c30e3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83350" y="920100"/>
            <a:ext cx="33633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83500" y="3400200"/>
            <a:ext cx="3363300" cy="8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363599" y="2645134"/>
            <a:ext cx="0" cy="250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72674" y="4273009"/>
            <a:ext cx="581800" cy="582350"/>
            <a:chOff x="8064275" y="887850"/>
            <a:chExt cx="581800" cy="582350"/>
          </a:xfrm>
        </p:grpSpPr>
        <p:sp>
          <p:nvSpPr>
            <p:cNvPr id="13" name="Google Shape;13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217561" y="3701434"/>
            <a:ext cx="292025" cy="292575"/>
            <a:chOff x="7353050" y="316275"/>
            <a:chExt cx="292025" cy="292575"/>
          </a:xfrm>
        </p:grpSpPr>
        <p:sp>
          <p:nvSpPr>
            <p:cNvPr id="20" name="Google Shape;20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276086" y="3193309"/>
            <a:ext cx="175000" cy="175000"/>
            <a:chOff x="8792300" y="321275"/>
            <a:chExt cx="175000" cy="175000"/>
          </a:xfrm>
        </p:grpSpPr>
        <p:sp>
          <p:nvSpPr>
            <p:cNvPr id="25" name="Google Shape;25;p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rot="10800000">
            <a:off x="479461" y="3116984"/>
            <a:ext cx="175013" cy="27000"/>
            <a:chOff x="5662375" y="212375"/>
            <a:chExt cx="175013" cy="27000"/>
          </a:xfrm>
        </p:grpSpPr>
        <p:sp>
          <p:nvSpPr>
            <p:cNvPr id="30" name="Google Shape;3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788100" y="208488"/>
            <a:ext cx="175013" cy="27000"/>
            <a:chOff x="5662375" y="212375"/>
            <a:chExt cx="175013" cy="27000"/>
          </a:xfrm>
        </p:grpSpPr>
        <p:sp>
          <p:nvSpPr>
            <p:cNvPr id="34" name="Google Shape;34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" name="Google Shape;37;p2"/>
          <p:cNvCxnSpPr/>
          <p:nvPr/>
        </p:nvCxnSpPr>
        <p:spPr>
          <a:xfrm rot="10800000">
            <a:off x="369299" y="613"/>
            <a:ext cx="0" cy="2160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2"/>
          <p:cNvSpPr/>
          <p:nvPr/>
        </p:nvSpPr>
        <p:spPr>
          <a:xfrm rot="10800000">
            <a:off x="323099" y="466859"/>
            <a:ext cx="92400" cy="924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 rot="10800000">
            <a:off x="323099" y="1114409"/>
            <a:ext cx="92400" cy="924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 flipH="1">
            <a:off x="7100575" y="59700"/>
            <a:ext cx="2111600" cy="1158225"/>
            <a:chOff x="5448900" y="672213"/>
            <a:chExt cx="2111600" cy="1158225"/>
          </a:xfrm>
        </p:grpSpPr>
        <p:cxnSp>
          <p:nvCxnSpPr>
            <p:cNvPr id="41" name="Google Shape;41;p2"/>
            <p:cNvCxnSpPr/>
            <p:nvPr/>
          </p:nvCxnSpPr>
          <p:spPr>
            <a:xfrm>
              <a:off x="6240300" y="986013"/>
              <a:ext cx="1157100" cy="542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 flipH="1" rot="10800000">
              <a:off x="5448900" y="994038"/>
              <a:ext cx="791400" cy="83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3" name="Google Shape;43;p2"/>
            <p:cNvGrpSpPr/>
            <p:nvPr/>
          </p:nvGrpSpPr>
          <p:grpSpPr>
            <a:xfrm rot="10800000">
              <a:off x="5948300" y="714538"/>
              <a:ext cx="581800" cy="582350"/>
              <a:chOff x="8064275" y="887850"/>
              <a:chExt cx="581800" cy="58235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 rot="10800000">
              <a:off x="7268475" y="1360363"/>
              <a:ext cx="292025" cy="292575"/>
              <a:chOff x="7353050" y="316275"/>
              <a:chExt cx="292025" cy="292575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 rot="10800000">
              <a:off x="5661425" y="1419163"/>
              <a:ext cx="175000" cy="175000"/>
              <a:chOff x="8792300" y="321275"/>
              <a:chExt cx="175000" cy="1750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 rot="10800000">
              <a:off x="5929312" y="1625938"/>
              <a:ext cx="175013" cy="27000"/>
              <a:chOff x="5662375" y="212375"/>
              <a:chExt cx="175013" cy="27000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 rot="10800000">
              <a:off x="6503012" y="672213"/>
              <a:ext cx="175013" cy="27000"/>
              <a:chOff x="5662375" y="212375"/>
              <a:chExt cx="175013" cy="2700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57" name="Google Shape;55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61" name="Google Shape;56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5" name="Google Shape;56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66" name="Google Shape;56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73" name="Google Shape;57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8" name="Google Shape;57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83" name="Google Shape;58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90" name="Google Shape;59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3" name="Google Shape;59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6" name="Google Shape;59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97" name="Google Shape;59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604" name="Google Shape;60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9" name="Google Shape;60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20" name="Google Shape;62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24" name="Google Shape;62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8" name="Google Shape;62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4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35" name="Google Shape;635;p13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13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7" name="Google Shape;637;p13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38" name="Google Shape;638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13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645" name="Google Shape;645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13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650" name="Google Shape;650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53" name="Google Shape;653;p13"/>
          <p:cNvCxnSpPr/>
          <p:nvPr/>
        </p:nvCxnSpPr>
        <p:spPr>
          <a:xfrm flipH="1" rot="10800000">
            <a:off x="791400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4949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13"/>
          <p:cNvCxnSpPr/>
          <p:nvPr/>
        </p:nvCxnSpPr>
        <p:spPr>
          <a:xfrm>
            <a:off x="0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49494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5" name="Google Shape;655;p13"/>
          <p:cNvGrpSpPr/>
          <p:nvPr/>
        </p:nvGrpSpPr>
        <p:grpSpPr>
          <a:xfrm flipH="1">
            <a:off x="499400" y="526925"/>
            <a:ext cx="581800" cy="582350"/>
            <a:chOff x="8064275" y="887850"/>
            <a:chExt cx="581800" cy="582350"/>
          </a:xfrm>
        </p:grpSpPr>
        <p:sp>
          <p:nvSpPr>
            <p:cNvPr id="656" name="Google Shape;656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13"/>
          <p:cNvGrpSpPr/>
          <p:nvPr/>
        </p:nvGrpSpPr>
        <p:grpSpPr>
          <a:xfrm flipH="1">
            <a:off x="1819575" y="170875"/>
            <a:ext cx="292025" cy="292575"/>
            <a:chOff x="7353050" y="316275"/>
            <a:chExt cx="292025" cy="292575"/>
          </a:xfrm>
        </p:grpSpPr>
        <p:sp>
          <p:nvSpPr>
            <p:cNvPr id="663" name="Google Shape;663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13"/>
          <p:cNvGrpSpPr/>
          <p:nvPr/>
        </p:nvGrpSpPr>
        <p:grpSpPr>
          <a:xfrm flipH="1">
            <a:off x="212525" y="229650"/>
            <a:ext cx="175000" cy="175000"/>
            <a:chOff x="8792300" y="321275"/>
            <a:chExt cx="175000" cy="175000"/>
          </a:xfrm>
        </p:grpSpPr>
        <p:sp>
          <p:nvSpPr>
            <p:cNvPr id="668" name="Google Shape;668;p1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13"/>
          <p:cNvGrpSpPr/>
          <p:nvPr/>
        </p:nvGrpSpPr>
        <p:grpSpPr>
          <a:xfrm flipH="1">
            <a:off x="480412" y="170875"/>
            <a:ext cx="175013" cy="27000"/>
            <a:chOff x="5662375" y="212375"/>
            <a:chExt cx="175013" cy="27000"/>
          </a:xfrm>
        </p:grpSpPr>
        <p:sp>
          <p:nvSpPr>
            <p:cNvPr id="673" name="Google Shape;673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13"/>
          <p:cNvGrpSpPr/>
          <p:nvPr/>
        </p:nvGrpSpPr>
        <p:grpSpPr>
          <a:xfrm flipH="1">
            <a:off x="1054112" y="1124600"/>
            <a:ext cx="175013" cy="27000"/>
            <a:chOff x="5662375" y="212375"/>
            <a:chExt cx="175013" cy="27000"/>
          </a:xfrm>
        </p:grpSpPr>
        <p:sp>
          <p:nvSpPr>
            <p:cNvPr id="677" name="Google Shape;677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82" name="Google Shape;682;p14"/>
          <p:cNvCxnSpPr/>
          <p:nvPr/>
        </p:nvCxnSpPr>
        <p:spPr>
          <a:xfrm rot="10800000">
            <a:off x="367900" y="485950"/>
            <a:ext cx="7080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14"/>
          <p:cNvCxnSpPr/>
          <p:nvPr/>
        </p:nvCxnSpPr>
        <p:spPr>
          <a:xfrm flipH="1">
            <a:off x="410350" y="-8524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4" name="Google Shape;684;p14"/>
          <p:cNvGrpSpPr/>
          <p:nvPr/>
        </p:nvGrpSpPr>
        <p:grpSpPr>
          <a:xfrm>
            <a:off x="82900" y="186976"/>
            <a:ext cx="581800" cy="582350"/>
            <a:chOff x="8064275" y="887850"/>
            <a:chExt cx="581800" cy="582350"/>
          </a:xfrm>
        </p:grpSpPr>
        <p:sp>
          <p:nvSpPr>
            <p:cNvPr id="685" name="Google Shape;685;p1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14"/>
          <p:cNvGrpSpPr/>
          <p:nvPr/>
        </p:nvGrpSpPr>
        <p:grpSpPr>
          <a:xfrm flipH="1">
            <a:off x="942738" y="720314"/>
            <a:ext cx="292025" cy="292575"/>
            <a:chOff x="7353050" y="316275"/>
            <a:chExt cx="292025" cy="292575"/>
          </a:xfrm>
        </p:grpSpPr>
        <p:sp>
          <p:nvSpPr>
            <p:cNvPr id="692" name="Google Shape;692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4"/>
          <p:cNvGrpSpPr/>
          <p:nvPr/>
        </p:nvGrpSpPr>
        <p:grpSpPr>
          <a:xfrm>
            <a:off x="1412950" y="305126"/>
            <a:ext cx="175013" cy="27000"/>
            <a:chOff x="5662375" y="212375"/>
            <a:chExt cx="175013" cy="27000"/>
          </a:xfrm>
        </p:grpSpPr>
        <p:sp>
          <p:nvSpPr>
            <p:cNvPr id="697" name="Google Shape;697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14"/>
          <p:cNvGrpSpPr/>
          <p:nvPr/>
        </p:nvGrpSpPr>
        <p:grpSpPr>
          <a:xfrm>
            <a:off x="8488567" y="186288"/>
            <a:ext cx="175013" cy="27000"/>
            <a:chOff x="5662375" y="212375"/>
            <a:chExt cx="175013" cy="27000"/>
          </a:xfrm>
        </p:grpSpPr>
        <p:sp>
          <p:nvSpPr>
            <p:cNvPr id="701" name="Google Shape;701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04" name="Google Shape;704;p14"/>
          <p:cNvCxnSpPr/>
          <p:nvPr/>
        </p:nvCxnSpPr>
        <p:spPr>
          <a:xfrm rot="10800000">
            <a:off x="7348621" y="215075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14"/>
          <p:cNvCxnSpPr/>
          <p:nvPr/>
        </p:nvCxnSpPr>
        <p:spPr>
          <a:xfrm flipH="1">
            <a:off x="8561396" y="-8525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6" name="Google Shape;706;p14"/>
          <p:cNvGrpSpPr/>
          <p:nvPr/>
        </p:nvGrpSpPr>
        <p:grpSpPr>
          <a:xfrm flipH="1" rot="10800000">
            <a:off x="8428221" y="502025"/>
            <a:ext cx="292025" cy="292575"/>
            <a:chOff x="7353050" y="316275"/>
            <a:chExt cx="292025" cy="292575"/>
          </a:xfrm>
        </p:grpSpPr>
        <p:sp>
          <p:nvSpPr>
            <p:cNvPr id="707" name="Google Shape;707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14"/>
          <p:cNvGrpSpPr/>
          <p:nvPr/>
        </p:nvGrpSpPr>
        <p:grpSpPr>
          <a:xfrm rot="10800000">
            <a:off x="7212146" y="68412"/>
            <a:ext cx="293111" cy="293388"/>
            <a:chOff x="3164039" y="430875"/>
            <a:chExt cx="293111" cy="293388"/>
          </a:xfrm>
        </p:grpSpPr>
        <p:sp>
          <p:nvSpPr>
            <p:cNvPr id="712" name="Google Shape;712;p1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70" name="Google Shape;70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75" name="Google Shape;75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76" name="Google Shape;76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7" name="Google Shape;77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4" name="Google Shape;94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5" name="Google Shape;95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13" name="Google Shape;113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17" name="Google Shape;117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25" name="Google Shape;125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8" name="Google Shape;128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idx="1" type="subTitle"/>
          </p:nvPr>
        </p:nvSpPr>
        <p:spPr>
          <a:xfrm>
            <a:off x="1287900" y="1398000"/>
            <a:ext cx="6568200" cy="3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36" name="Google Shape;136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37" name="Google Shape;137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4"/>
          <p:cNvSpPr txBox="1"/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41" name="Google Shape;141;p4"/>
          <p:cNvCxnSpPr/>
          <p:nvPr/>
        </p:nvCxnSpPr>
        <p:spPr>
          <a:xfrm rot="10800000">
            <a:off x="8716750" y="26643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" name="Google Shape;142;p4"/>
          <p:cNvGrpSpPr/>
          <p:nvPr/>
        </p:nvGrpSpPr>
        <p:grpSpPr>
          <a:xfrm>
            <a:off x="8425825" y="4292175"/>
            <a:ext cx="581800" cy="582350"/>
            <a:chOff x="8064275" y="887850"/>
            <a:chExt cx="581800" cy="582350"/>
          </a:xfrm>
        </p:grpSpPr>
        <p:sp>
          <p:nvSpPr>
            <p:cNvPr id="143" name="Google Shape;143;p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4"/>
          <p:cNvGrpSpPr/>
          <p:nvPr/>
        </p:nvGrpSpPr>
        <p:grpSpPr>
          <a:xfrm>
            <a:off x="8570713" y="3720600"/>
            <a:ext cx="292025" cy="292575"/>
            <a:chOff x="7353050" y="316275"/>
            <a:chExt cx="292025" cy="292575"/>
          </a:xfrm>
        </p:grpSpPr>
        <p:sp>
          <p:nvSpPr>
            <p:cNvPr id="150" name="Google Shape;150;p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8629238" y="3212475"/>
            <a:ext cx="175000" cy="175000"/>
            <a:chOff x="8792300" y="321275"/>
            <a:chExt cx="175000" cy="175000"/>
          </a:xfrm>
        </p:grpSpPr>
        <p:sp>
          <p:nvSpPr>
            <p:cNvPr id="155" name="Google Shape;155;p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9" name="Google Shape;159;p4"/>
          <p:cNvCxnSpPr/>
          <p:nvPr/>
        </p:nvCxnSpPr>
        <p:spPr>
          <a:xfrm>
            <a:off x="427250" y="613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0" name="Google Shape;160;p4"/>
          <p:cNvGrpSpPr/>
          <p:nvPr/>
        </p:nvGrpSpPr>
        <p:grpSpPr>
          <a:xfrm rot="10800000">
            <a:off x="136375" y="291788"/>
            <a:ext cx="581800" cy="582350"/>
            <a:chOff x="8064275" y="887850"/>
            <a:chExt cx="581800" cy="582350"/>
          </a:xfrm>
        </p:grpSpPr>
        <p:sp>
          <p:nvSpPr>
            <p:cNvPr id="161" name="Google Shape;161;p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4"/>
          <p:cNvGrpSpPr/>
          <p:nvPr/>
        </p:nvGrpSpPr>
        <p:grpSpPr>
          <a:xfrm rot="10800000">
            <a:off x="281263" y="1153138"/>
            <a:ext cx="292025" cy="292575"/>
            <a:chOff x="7353050" y="316275"/>
            <a:chExt cx="292025" cy="292575"/>
          </a:xfrm>
        </p:grpSpPr>
        <p:sp>
          <p:nvSpPr>
            <p:cNvPr id="168" name="Google Shape;168;p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4"/>
          <p:cNvGrpSpPr/>
          <p:nvPr/>
        </p:nvGrpSpPr>
        <p:grpSpPr>
          <a:xfrm rot="10800000">
            <a:off x="339763" y="1778838"/>
            <a:ext cx="175000" cy="175000"/>
            <a:chOff x="8792300" y="321275"/>
            <a:chExt cx="175000" cy="175000"/>
          </a:xfrm>
        </p:grpSpPr>
        <p:sp>
          <p:nvSpPr>
            <p:cNvPr id="173" name="Google Shape;173;p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136375" y="2003163"/>
            <a:ext cx="175013" cy="27000"/>
            <a:chOff x="5662375" y="212375"/>
            <a:chExt cx="175013" cy="27000"/>
          </a:xfrm>
        </p:grpSpPr>
        <p:sp>
          <p:nvSpPr>
            <p:cNvPr id="178" name="Google Shape;178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4"/>
          <p:cNvGrpSpPr/>
          <p:nvPr/>
        </p:nvGrpSpPr>
        <p:grpSpPr>
          <a:xfrm>
            <a:off x="491625" y="208488"/>
            <a:ext cx="175013" cy="27000"/>
            <a:chOff x="5662375" y="212375"/>
            <a:chExt cx="175013" cy="27000"/>
          </a:xfrm>
        </p:grpSpPr>
        <p:sp>
          <p:nvSpPr>
            <p:cNvPr id="182" name="Google Shape;18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4"/>
          <p:cNvGrpSpPr/>
          <p:nvPr/>
        </p:nvGrpSpPr>
        <p:grpSpPr>
          <a:xfrm>
            <a:off x="8425825" y="4988725"/>
            <a:ext cx="175013" cy="27000"/>
            <a:chOff x="5662375" y="212375"/>
            <a:chExt cx="175013" cy="27000"/>
          </a:xfrm>
        </p:grpSpPr>
        <p:sp>
          <p:nvSpPr>
            <p:cNvPr id="186" name="Google Shape;186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4"/>
          <p:cNvGrpSpPr/>
          <p:nvPr/>
        </p:nvGrpSpPr>
        <p:grpSpPr>
          <a:xfrm>
            <a:off x="8794025" y="3429425"/>
            <a:ext cx="175013" cy="27000"/>
            <a:chOff x="5662375" y="212375"/>
            <a:chExt cx="175013" cy="27000"/>
          </a:xfrm>
        </p:grpSpPr>
        <p:sp>
          <p:nvSpPr>
            <p:cNvPr id="190" name="Google Shape;190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3" name="Google Shape;193;p4"/>
          <p:cNvCxnSpPr/>
          <p:nvPr/>
        </p:nvCxnSpPr>
        <p:spPr>
          <a:xfrm>
            <a:off x="8703700" y="0"/>
            <a:ext cx="0" cy="216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4"/>
          <p:cNvCxnSpPr/>
          <p:nvPr/>
        </p:nvCxnSpPr>
        <p:spPr>
          <a:xfrm>
            <a:off x="421550" y="2985634"/>
            <a:ext cx="0" cy="216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4"/>
          <p:cNvSpPr/>
          <p:nvPr/>
        </p:nvSpPr>
        <p:spPr>
          <a:xfrm>
            <a:off x="375350" y="4587888"/>
            <a:ext cx="92400" cy="9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"/>
          <p:cNvSpPr/>
          <p:nvPr/>
        </p:nvSpPr>
        <p:spPr>
          <a:xfrm>
            <a:off x="375350" y="3940338"/>
            <a:ext cx="92400" cy="9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"/>
          <p:cNvSpPr/>
          <p:nvPr/>
        </p:nvSpPr>
        <p:spPr>
          <a:xfrm>
            <a:off x="8657500" y="1453500"/>
            <a:ext cx="92400" cy="9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"/>
          <p:cNvSpPr/>
          <p:nvPr/>
        </p:nvSpPr>
        <p:spPr>
          <a:xfrm>
            <a:off x="8657500" y="234875"/>
            <a:ext cx="92400" cy="9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02" name="Google Shape;202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03" name="Google Shape;203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4" name="Google Shape;204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5" name="Google Shape;205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07" name="Google Shape;207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08" name="Google Shape;208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9" name="Google Shape;209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10" name="Google Shape;210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17" name="Google Shape;217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22" name="Google Shape;222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6" name="Google Shape;226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7" name="Google Shape;227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35" name="Google Shape;235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45" name="Google Shape;24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53" name="Google Shape;25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57" name="Google Shape;257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0" name="Google Shape;260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2" name="Google Shape;262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68" name="Google Shape;268;p6"/>
          <p:cNvGrpSpPr/>
          <p:nvPr/>
        </p:nvGrpSpPr>
        <p:grpSpPr>
          <a:xfrm flipH="1">
            <a:off x="480412" y="170875"/>
            <a:ext cx="175013" cy="27000"/>
            <a:chOff x="5662375" y="212375"/>
            <a:chExt cx="175013" cy="27000"/>
          </a:xfrm>
        </p:grpSpPr>
        <p:sp>
          <p:nvSpPr>
            <p:cNvPr id="269" name="Google Shape;269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" name="Google Shape;272;p6"/>
          <p:cNvCxnSpPr/>
          <p:nvPr/>
        </p:nvCxnSpPr>
        <p:spPr>
          <a:xfrm flipH="1" rot="10800000">
            <a:off x="582471" y="199663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6"/>
          <p:cNvCxnSpPr/>
          <p:nvPr/>
        </p:nvCxnSpPr>
        <p:spPr>
          <a:xfrm>
            <a:off x="-4" y="-23937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4" name="Google Shape;274;p6"/>
          <p:cNvGrpSpPr/>
          <p:nvPr/>
        </p:nvGrpSpPr>
        <p:grpSpPr>
          <a:xfrm rot="10800000">
            <a:off x="423746" y="486613"/>
            <a:ext cx="292025" cy="292575"/>
            <a:chOff x="7353050" y="316275"/>
            <a:chExt cx="292025" cy="292575"/>
          </a:xfrm>
        </p:grpSpPr>
        <p:sp>
          <p:nvSpPr>
            <p:cNvPr id="275" name="Google Shape;275;p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6"/>
          <p:cNvGrpSpPr/>
          <p:nvPr/>
        </p:nvGrpSpPr>
        <p:grpSpPr>
          <a:xfrm flipH="1" rot="10800000">
            <a:off x="1638735" y="53000"/>
            <a:ext cx="293111" cy="293388"/>
            <a:chOff x="3164039" y="430875"/>
            <a:chExt cx="293111" cy="293388"/>
          </a:xfrm>
        </p:grpSpPr>
        <p:sp>
          <p:nvSpPr>
            <p:cNvPr id="280" name="Google Shape;280;p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6" name="Google Shape;286;p6"/>
          <p:cNvCxnSpPr/>
          <p:nvPr/>
        </p:nvCxnSpPr>
        <p:spPr>
          <a:xfrm rot="10800000">
            <a:off x="7250850" y="262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6"/>
          <p:cNvCxnSpPr/>
          <p:nvPr/>
        </p:nvCxnSpPr>
        <p:spPr>
          <a:xfrm flipH="1">
            <a:off x="8407950" y="-39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8" name="Google Shape;288;p6"/>
          <p:cNvGrpSpPr/>
          <p:nvPr/>
        </p:nvGrpSpPr>
        <p:grpSpPr>
          <a:xfrm>
            <a:off x="8118150" y="493925"/>
            <a:ext cx="581800" cy="582350"/>
            <a:chOff x="8064275" y="887850"/>
            <a:chExt cx="581800" cy="582350"/>
          </a:xfrm>
        </p:grpSpPr>
        <p:sp>
          <p:nvSpPr>
            <p:cNvPr id="289" name="Google Shape;289;p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6"/>
          <p:cNvGrpSpPr/>
          <p:nvPr/>
        </p:nvGrpSpPr>
        <p:grpSpPr>
          <a:xfrm>
            <a:off x="7087750" y="137875"/>
            <a:ext cx="292025" cy="292575"/>
            <a:chOff x="7353050" y="316275"/>
            <a:chExt cx="292025" cy="292575"/>
          </a:xfrm>
        </p:grpSpPr>
        <p:sp>
          <p:nvSpPr>
            <p:cNvPr id="296" name="Google Shape;296;p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6"/>
          <p:cNvGrpSpPr/>
          <p:nvPr/>
        </p:nvGrpSpPr>
        <p:grpSpPr>
          <a:xfrm>
            <a:off x="8811825" y="196650"/>
            <a:ext cx="175000" cy="175000"/>
            <a:chOff x="8792300" y="321275"/>
            <a:chExt cx="175000" cy="175000"/>
          </a:xfrm>
        </p:grpSpPr>
        <p:sp>
          <p:nvSpPr>
            <p:cNvPr id="301" name="Google Shape;301;p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6"/>
          <p:cNvGrpSpPr/>
          <p:nvPr/>
        </p:nvGrpSpPr>
        <p:grpSpPr>
          <a:xfrm>
            <a:off x="8543925" y="137875"/>
            <a:ext cx="175013" cy="27000"/>
            <a:chOff x="5662375" y="212375"/>
            <a:chExt cx="175013" cy="27000"/>
          </a:xfrm>
        </p:grpSpPr>
        <p:sp>
          <p:nvSpPr>
            <p:cNvPr id="306" name="Google Shape;306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6"/>
          <p:cNvGrpSpPr/>
          <p:nvPr/>
        </p:nvGrpSpPr>
        <p:grpSpPr>
          <a:xfrm>
            <a:off x="7970225" y="1091600"/>
            <a:ext cx="175013" cy="27000"/>
            <a:chOff x="5662375" y="212375"/>
            <a:chExt cx="175013" cy="27000"/>
          </a:xfrm>
        </p:grpSpPr>
        <p:sp>
          <p:nvSpPr>
            <p:cNvPr id="310" name="Google Shape;310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15" name="Google Shape;31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16" name="Google Shape;31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9" name="Google Shape;31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20" name="Google Shape;32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27" name="Google Shape;32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38" name="Google Shape;33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42" name="Google Shape;34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46" name="Google Shape;34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9" name="Google Shape;34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1" name="Google Shape;35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52" name="Google Shape;35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59" name="Google Shape;35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64" name="Google Shape;36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69" name="Google Shape;36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73" name="Google Shape;37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78" name="Google Shape;37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81" name="Google Shape;38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82" name="Google Shape;38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86" name="Google Shape;38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87" name="Google Shape;38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94" name="Google Shape;39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" name="Google Shape;39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99" name="Google Shape;39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04" name="Google Shape;40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0" name="Google Shape;41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11" name="Google Shape;41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14" name="Google Shape;41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17" name="Google Shape;41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18" name="Google Shape;41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4" name="Google Shape;42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25" name="Google Shape;42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9" name="Google Shape;42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30" name="Google Shape;43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4" name="Google Shape;43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0" name="Google Shape;44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41" name="Google Shape;44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4" name="Google Shape;44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45" name="Google Shape;44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0" name="Google Shape;45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51" name="Google Shape;45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4" name="Google Shape;45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55" name="Google Shape;45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62" name="Google Shape;46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73" name="Google Shape;47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77" name="Google Shape;47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81" name="Google Shape;48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4" name="Google Shape;48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6" name="Google Shape;48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87" name="Google Shape;48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94" name="Google Shape;49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99" name="Google Shape;49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504" name="Google Shape;50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508" name="Google Shape;50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513" name="Google Shape;51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4" name="Google Shape;51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6" name="Google Shape;51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17" name="Google Shape;51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22" name="Google Shape;52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8" name="Google Shape;52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0" name="Google Shape;53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31" name="Google Shape;53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38" name="Google Shape;53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43" name="Google Shape;54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48" name="Google Shape;54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52" name="Google Shape;55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61350"/>
            <a:ext cx="77175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5"/>
          <p:cNvSpPr txBox="1"/>
          <p:nvPr/>
        </p:nvSpPr>
        <p:spPr>
          <a:xfrm>
            <a:off x="3509100" y="2287050"/>
            <a:ext cx="212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Préambule…</a:t>
            </a:r>
            <a:endParaRPr sz="2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4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Création d’un logo 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facilement identifiable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engageant</a:t>
            </a:r>
            <a:endParaRPr sz="2000"/>
          </a:p>
        </p:txBody>
      </p:sp>
      <p:sp>
        <p:nvSpPr>
          <p:cNvPr id="1438" name="Google Shape;1438;p24"/>
          <p:cNvSpPr/>
          <p:nvPr/>
        </p:nvSpPr>
        <p:spPr>
          <a:xfrm>
            <a:off x="98250" y="4598900"/>
            <a:ext cx="14469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9" name="Google Shape;1439;p24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440" name="Google Shape;1440;p24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01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Graphisme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pic>
        <p:nvPicPr>
          <p:cNvPr id="1442" name="Google Shape;14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651" y="692875"/>
            <a:ext cx="1375524" cy="149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3" name="Google Shape;14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613" y="2087563"/>
            <a:ext cx="1371599" cy="1490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Google Shape;14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6613" y="3478375"/>
            <a:ext cx="1371599" cy="1490472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24"/>
          <p:cNvSpPr txBox="1"/>
          <p:nvPr>
            <p:ph type="title"/>
          </p:nvPr>
        </p:nvSpPr>
        <p:spPr>
          <a:xfrm>
            <a:off x="3523425" y="156393"/>
            <a:ext cx="5461200" cy="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Etapes de création</a:t>
            </a:r>
            <a:endParaRPr sz="2600"/>
          </a:p>
        </p:txBody>
      </p:sp>
      <p:cxnSp>
        <p:nvCxnSpPr>
          <p:cNvPr id="1446" name="Google Shape;1446;p24"/>
          <p:cNvCxnSpPr>
            <a:stCxn id="1447" idx="3"/>
            <a:endCxn id="1442" idx="1"/>
          </p:cNvCxnSpPr>
          <p:nvPr/>
        </p:nvCxnSpPr>
        <p:spPr>
          <a:xfrm>
            <a:off x="6237900" y="1440050"/>
            <a:ext cx="91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48" name="Google Shape;1448;p24"/>
          <p:cNvCxnSpPr>
            <a:stCxn id="1449" idx="3"/>
          </p:cNvCxnSpPr>
          <p:nvPr/>
        </p:nvCxnSpPr>
        <p:spPr>
          <a:xfrm flipH="1" rot="10800000">
            <a:off x="6237900" y="2851663"/>
            <a:ext cx="883200" cy="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50" name="Google Shape;1450;p24"/>
          <p:cNvCxnSpPr>
            <a:stCxn id="1451" idx="3"/>
            <a:endCxn id="1444" idx="1"/>
          </p:cNvCxnSpPr>
          <p:nvPr/>
        </p:nvCxnSpPr>
        <p:spPr>
          <a:xfrm>
            <a:off x="6237900" y="4223613"/>
            <a:ext cx="91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47" name="Google Shape;1447;p24"/>
          <p:cNvSpPr txBox="1"/>
          <p:nvPr/>
        </p:nvSpPr>
        <p:spPr>
          <a:xfrm>
            <a:off x="4428900" y="1132250"/>
            <a:ext cx="180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La cravate :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représente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le travail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49" name="Google Shape;1449;p24"/>
          <p:cNvSpPr txBox="1"/>
          <p:nvPr/>
        </p:nvSpPr>
        <p:spPr>
          <a:xfrm>
            <a:off x="4428900" y="2547163"/>
            <a:ext cx="180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Le barbu : convivialité et mentorat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51" name="Google Shape;1451;p24"/>
          <p:cNvSpPr txBox="1"/>
          <p:nvPr/>
        </p:nvSpPr>
        <p:spPr>
          <a:xfrm>
            <a:off x="4428900" y="3915813"/>
            <a:ext cx="180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Le cerf-volant : insouciance, pureté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25"/>
          <p:cNvSpPr/>
          <p:nvPr/>
        </p:nvSpPr>
        <p:spPr>
          <a:xfrm>
            <a:off x="5132200" y="973675"/>
            <a:ext cx="1828800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25"/>
          <p:cNvSpPr/>
          <p:nvPr/>
        </p:nvSpPr>
        <p:spPr>
          <a:xfrm>
            <a:off x="6961000" y="973675"/>
            <a:ext cx="1828800" cy="1828800"/>
          </a:xfrm>
          <a:prstGeom prst="rect">
            <a:avLst/>
          </a:prstGeom>
          <a:solidFill>
            <a:srgbClr val="69E7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25"/>
          <p:cNvSpPr/>
          <p:nvPr/>
        </p:nvSpPr>
        <p:spPr>
          <a:xfrm>
            <a:off x="5132200" y="2802475"/>
            <a:ext cx="1828800" cy="18288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25"/>
          <p:cNvSpPr/>
          <p:nvPr/>
        </p:nvSpPr>
        <p:spPr>
          <a:xfrm>
            <a:off x="6961000" y="2802475"/>
            <a:ext cx="1828800" cy="18288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25"/>
          <p:cNvSpPr/>
          <p:nvPr/>
        </p:nvSpPr>
        <p:spPr>
          <a:xfrm>
            <a:off x="98250" y="4598900"/>
            <a:ext cx="14469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1" name="Google Shape;1461;p25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462" name="Google Shape;1462;p25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01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Graphisme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1464" name="Google Shape;1464;p25"/>
          <p:cNvSpPr txBox="1"/>
          <p:nvPr>
            <p:ph type="title"/>
          </p:nvPr>
        </p:nvSpPr>
        <p:spPr>
          <a:xfrm>
            <a:off x="3523425" y="156393"/>
            <a:ext cx="5461200" cy="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Logo &amp; </a:t>
            </a:r>
            <a:r>
              <a:rPr lang="en" sz="2600"/>
              <a:t>déclinaisons</a:t>
            </a:r>
            <a:endParaRPr sz="2600"/>
          </a:p>
        </p:txBody>
      </p:sp>
      <p:pic>
        <p:nvPicPr>
          <p:cNvPr id="1465" name="Google Shape;14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724" y="1648937"/>
            <a:ext cx="1698825" cy="18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702" y="1123626"/>
            <a:ext cx="1407800" cy="1528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7" name="Google Shape;1467;p25"/>
          <p:cNvGrpSpPr/>
          <p:nvPr/>
        </p:nvGrpSpPr>
        <p:grpSpPr>
          <a:xfrm>
            <a:off x="3081150" y="1573050"/>
            <a:ext cx="1700783" cy="1997400"/>
            <a:chOff x="2547750" y="1488725"/>
            <a:chExt cx="1700783" cy="1997400"/>
          </a:xfrm>
        </p:grpSpPr>
        <p:sp>
          <p:nvSpPr>
            <p:cNvPr id="1468" name="Google Shape;1468;p25"/>
            <p:cNvSpPr/>
            <p:nvPr/>
          </p:nvSpPr>
          <p:spPr>
            <a:xfrm>
              <a:off x="2578542" y="1488725"/>
              <a:ext cx="1639200" cy="199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69" name="Google Shape;1469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47750" y="1563881"/>
              <a:ext cx="1700783" cy="18470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70" name="Google Shape;14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502" y="1123626"/>
            <a:ext cx="1407800" cy="152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702" y="2952426"/>
            <a:ext cx="1407800" cy="152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2" name="Google Shape;14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502" y="2952426"/>
            <a:ext cx="1407800" cy="15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26"/>
          <p:cNvSpPr/>
          <p:nvPr/>
        </p:nvSpPr>
        <p:spPr>
          <a:xfrm>
            <a:off x="98250" y="4598900"/>
            <a:ext cx="14469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8" name="Google Shape;1478;p26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479" name="Google Shape;1479;p26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01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Graphisme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pic>
        <p:nvPicPr>
          <p:cNvPr id="1481" name="Google Shape;14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118" y="1496166"/>
            <a:ext cx="3065569" cy="306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2" name="Google Shape;14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3" y="1496175"/>
            <a:ext cx="3065569" cy="306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3" name="Google Shape;148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6687" y="1496187"/>
            <a:ext cx="3065570" cy="306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26"/>
          <p:cNvSpPr txBox="1"/>
          <p:nvPr>
            <p:ph type="title"/>
          </p:nvPr>
        </p:nvSpPr>
        <p:spPr>
          <a:xfrm>
            <a:off x="1096325" y="607943"/>
            <a:ext cx="5461200" cy="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Déclinaisons pour les réseaux sociaux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27"/>
          <p:cNvSpPr txBox="1"/>
          <p:nvPr>
            <p:ph type="title"/>
          </p:nvPr>
        </p:nvSpPr>
        <p:spPr>
          <a:xfrm>
            <a:off x="1993800" y="1995988"/>
            <a:ext cx="54612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Partie 2</a:t>
            </a:r>
            <a:endParaRPr sz="7300"/>
          </a:p>
        </p:txBody>
      </p:sp>
      <p:sp>
        <p:nvSpPr>
          <p:cNvPr id="1490" name="Google Shape;1490;p27"/>
          <p:cNvSpPr txBox="1"/>
          <p:nvPr/>
        </p:nvSpPr>
        <p:spPr>
          <a:xfrm>
            <a:off x="3024000" y="3052113"/>
            <a:ext cx="34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 Analyse du marché ”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28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Méthode appliquée</a:t>
            </a:r>
            <a:endParaRPr/>
          </a:p>
        </p:txBody>
      </p:sp>
      <p:cxnSp>
        <p:nvCxnSpPr>
          <p:cNvPr id="1496" name="Google Shape;1496;p28"/>
          <p:cNvCxnSpPr>
            <a:stCxn id="1497" idx="3"/>
            <a:endCxn id="1498" idx="1"/>
          </p:cNvCxnSpPr>
          <p:nvPr/>
        </p:nvCxnSpPr>
        <p:spPr>
          <a:xfrm>
            <a:off x="2357275" y="1708706"/>
            <a:ext cx="148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99" name="Google Shape;1499;p28"/>
          <p:cNvCxnSpPr>
            <a:stCxn id="1498" idx="3"/>
            <a:endCxn id="1500" idx="1"/>
          </p:cNvCxnSpPr>
          <p:nvPr/>
        </p:nvCxnSpPr>
        <p:spPr>
          <a:xfrm>
            <a:off x="5301298" y="1708706"/>
            <a:ext cx="148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501" name="Google Shape;1501;p28"/>
          <p:cNvGrpSpPr/>
          <p:nvPr/>
        </p:nvGrpSpPr>
        <p:grpSpPr>
          <a:xfrm>
            <a:off x="721225" y="1422356"/>
            <a:ext cx="1813500" cy="2908388"/>
            <a:chOff x="722400" y="1700188"/>
            <a:chExt cx="1813500" cy="2908388"/>
          </a:xfrm>
        </p:grpSpPr>
        <p:sp>
          <p:nvSpPr>
            <p:cNvPr id="1502" name="Google Shape;1502;p28"/>
            <p:cNvSpPr/>
            <p:nvPr/>
          </p:nvSpPr>
          <p:spPr>
            <a:xfrm>
              <a:off x="722400" y="2272900"/>
              <a:ext cx="1813500" cy="435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Première étape</a:t>
              </a:r>
              <a:endParaRPr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1503" name="Google Shape;1503;p28"/>
            <p:cNvSpPr txBox="1"/>
            <p:nvPr/>
          </p:nvSpPr>
          <p:spPr>
            <a:xfrm>
              <a:off x="722400" y="2708500"/>
              <a:ext cx="18135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Récupérer des données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497" name="Google Shape;1497;p28"/>
            <p:cNvSpPr txBox="1"/>
            <p:nvPr/>
          </p:nvSpPr>
          <p:spPr>
            <a:xfrm>
              <a:off x="899850" y="1700188"/>
              <a:ext cx="1458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accent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01</a:t>
              </a:r>
              <a:endParaRPr sz="32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504" name="Google Shape;1504;p28"/>
            <p:cNvSpPr txBox="1"/>
            <p:nvPr/>
          </p:nvSpPr>
          <p:spPr>
            <a:xfrm>
              <a:off x="722400" y="3602975"/>
              <a:ext cx="1813500" cy="10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Barlow Semi Condensed"/>
                <a:buChar char="●"/>
              </a:pP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Fournies par le client dans le projet (en csv)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Barlow Semi Condensed"/>
                <a:buChar char="●"/>
              </a:pP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Web Scraping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grpSp>
        <p:nvGrpSpPr>
          <p:cNvPr id="1505" name="Google Shape;1505;p28"/>
          <p:cNvGrpSpPr/>
          <p:nvPr/>
        </p:nvGrpSpPr>
        <p:grpSpPr>
          <a:xfrm>
            <a:off x="3665248" y="1422356"/>
            <a:ext cx="1813502" cy="2908388"/>
            <a:chOff x="3666423" y="1700188"/>
            <a:chExt cx="1813502" cy="2908388"/>
          </a:xfrm>
        </p:grpSpPr>
        <p:sp>
          <p:nvSpPr>
            <p:cNvPr id="1506" name="Google Shape;1506;p28"/>
            <p:cNvSpPr/>
            <p:nvPr/>
          </p:nvSpPr>
          <p:spPr>
            <a:xfrm>
              <a:off x="3666423" y="2272900"/>
              <a:ext cx="1813500" cy="435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Deuxième étape</a:t>
              </a:r>
              <a:endParaRPr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1507" name="Google Shape;1507;p28"/>
            <p:cNvSpPr txBox="1"/>
            <p:nvPr/>
          </p:nvSpPr>
          <p:spPr>
            <a:xfrm>
              <a:off x="3666423" y="2708500"/>
              <a:ext cx="18135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Nettoyer les données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498" name="Google Shape;1498;p28"/>
            <p:cNvSpPr txBox="1"/>
            <p:nvPr/>
          </p:nvSpPr>
          <p:spPr>
            <a:xfrm>
              <a:off x="3843873" y="1700188"/>
              <a:ext cx="1458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accent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02</a:t>
              </a:r>
              <a:endParaRPr sz="3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508" name="Google Shape;1508;p28"/>
            <p:cNvSpPr txBox="1"/>
            <p:nvPr/>
          </p:nvSpPr>
          <p:spPr>
            <a:xfrm>
              <a:off x="3666425" y="3602975"/>
              <a:ext cx="1813500" cy="10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Barlow Semi Condensed"/>
                <a:buChar char="●"/>
              </a:pP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En python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Barlow Semi Condensed"/>
                <a:buChar char="●"/>
              </a:pP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Utilisation de librairies adéquates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grpSp>
        <p:nvGrpSpPr>
          <p:cNvPr id="1509" name="Google Shape;1509;p28"/>
          <p:cNvGrpSpPr/>
          <p:nvPr/>
        </p:nvGrpSpPr>
        <p:grpSpPr>
          <a:xfrm>
            <a:off x="6609272" y="1422356"/>
            <a:ext cx="1813503" cy="2908388"/>
            <a:chOff x="6610446" y="1700188"/>
            <a:chExt cx="1813503" cy="2908388"/>
          </a:xfrm>
        </p:grpSpPr>
        <p:sp>
          <p:nvSpPr>
            <p:cNvPr id="1510" name="Google Shape;1510;p28"/>
            <p:cNvSpPr/>
            <p:nvPr/>
          </p:nvSpPr>
          <p:spPr>
            <a:xfrm>
              <a:off x="6610446" y="2272900"/>
              <a:ext cx="1813500" cy="435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Troisième étape</a:t>
              </a:r>
              <a:endParaRPr sz="16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1511" name="Google Shape;1511;p28"/>
            <p:cNvSpPr txBox="1"/>
            <p:nvPr/>
          </p:nvSpPr>
          <p:spPr>
            <a:xfrm>
              <a:off x="6610446" y="2708500"/>
              <a:ext cx="18135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Utiliser le jeu de données exploitables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500" name="Google Shape;1500;p28"/>
            <p:cNvSpPr txBox="1"/>
            <p:nvPr/>
          </p:nvSpPr>
          <p:spPr>
            <a:xfrm>
              <a:off x="6787896" y="1700188"/>
              <a:ext cx="1458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accent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03</a:t>
              </a:r>
              <a:endParaRPr sz="32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512" name="Google Shape;1512;p28"/>
            <p:cNvSpPr txBox="1"/>
            <p:nvPr/>
          </p:nvSpPr>
          <p:spPr>
            <a:xfrm>
              <a:off x="6610449" y="3602975"/>
              <a:ext cx="1813500" cy="10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Barlow Semi Condensed"/>
                <a:buChar char="●"/>
              </a:pP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Explorer les données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Barlow Semi Condensed"/>
                <a:buChar char="●"/>
              </a:pP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Rendre une étude préliminaire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cxnSp>
        <p:nvCxnSpPr>
          <p:cNvPr id="1513" name="Google Shape;1513;p28"/>
          <p:cNvCxnSpPr>
            <a:stCxn id="1503" idx="2"/>
            <a:endCxn id="1504" idx="0"/>
          </p:cNvCxnSpPr>
          <p:nvPr/>
        </p:nvCxnSpPr>
        <p:spPr>
          <a:xfrm>
            <a:off x="1627975" y="3015969"/>
            <a:ext cx="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28"/>
          <p:cNvCxnSpPr>
            <a:stCxn id="1507" idx="2"/>
            <a:endCxn id="1508" idx="0"/>
          </p:cNvCxnSpPr>
          <p:nvPr/>
        </p:nvCxnSpPr>
        <p:spPr>
          <a:xfrm>
            <a:off x="4571998" y="3015969"/>
            <a:ext cx="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28"/>
          <p:cNvCxnSpPr>
            <a:stCxn id="1511" idx="2"/>
            <a:endCxn id="1512" idx="0"/>
          </p:cNvCxnSpPr>
          <p:nvPr/>
        </p:nvCxnSpPr>
        <p:spPr>
          <a:xfrm>
            <a:off x="7516022" y="3015969"/>
            <a:ext cx="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16" name="Google Shape;1516;p28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517" name="Google Shape;1517;p28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02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Analyse du marché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3" name="Google Shape;1523;p29"/>
          <p:cNvGrpSpPr/>
          <p:nvPr/>
        </p:nvGrpSpPr>
        <p:grpSpPr>
          <a:xfrm>
            <a:off x="2662775" y="1299260"/>
            <a:ext cx="1737300" cy="930595"/>
            <a:chOff x="6693475" y="3056085"/>
            <a:chExt cx="1737300" cy="930595"/>
          </a:xfrm>
        </p:grpSpPr>
        <p:sp>
          <p:nvSpPr>
            <p:cNvPr id="1524" name="Google Shape;1524;p29"/>
            <p:cNvSpPr txBox="1"/>
            <p:nvPr/>
          </p:nvSpPr>
          <p:spPr>
            <a:xfrm>
              <a:off x="6693475" y="3620980"/>
              <a:ext cx="1737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Support</a:t>
              </a:r>
              <a:endParaRPr sz="180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1525" name="Google Shape;1525;p29"/>
            <p:cNvSpPr txBox="1"/>
            <p:nvPr/>
          </p:nvSpPr>
          <p:spPr>
            <a:xfrm>
              <a:off x="6693728" y="3056085"/>
              <a:ext cx="17367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accent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7.1</a:t>
              </a:r>
              <a:r>
                <a:rPr lang="en" sz="3200">
                  <a:solidFill>
                    <a:schemeClr val="accent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%</a:t>
              </a:r>
              <a:endParaRPr sz="32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1526" name="Google Shape;1526;p29"/>
          <p:cNvGrpSpPr/>
          <p:nvPr/>
        </p:nvGrpSpPr>
        <p:grpSpPr>
          <a:xfrm>
            <a:off x="681575" y="2503458"/>
            <a:ext cx="1737301" cy="930792"/>
            <a:chOff x="4419599" y="2517558"/>
            <a:chExt cx="1737301" cy="930792"/>
          </a:xfrm>
        </p:grpSpPr>
        <p:sp>
          <p:nvSpPr>
            <p:cNvPr id="1527" name="Google Shape;1527;p29"/>
            <p:cNvSpPr txBox="1"/>
            <p:nvPr/>
          </p:nvSpPr>
          <p:spPr>
            <a:xfrm>
              <a:off x="4419599" y="3082650"/>
              <a:ext cx="1737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Infrastructure</a:t>
              </a:r>
              <a:endPara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1528" name="Google Shape;1528;p29"/>
            <p:cNvSpPr txBox="1"/>
            <p:nvPr/>
          </p:nvSpPr>
          <p:spPr>
            <a:xfrm>
              <a:off x="4419600" y="2517558"/>
              <a:ext cx="17373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accent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5.1</a:t>
              </a:r>
              <a:r>
                <a:rPr lang="en" sz="3200">
                  <a:solidFill>
                    <a:schemeClr val="accent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%</a:t>
              </a:r>
              <a:endParaRPr sz="3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1529" name="Google Shape;1529;p29"/>
          <p:cNvGrpSpPr/>
          <p:nvPr/>
        </p:nvGrpSpPr>
        <p:grpSpPr>
          <a:xfrm>
            <a:off x="2662775" y="2503400"/>
            <a:ext cx="1747817" cy="930908"/>
            <a:chOff x="6154237" y="2524550"/>
            <a:chExt cx="1747817" cy="930908"/>
          </a:xfrm>
        </p:grpSpPr>
        <p:sp>
          <p:nvSpPr>
            <p:cNvPr id="1530" name="Google Shape;1530;p29"/>
            <p:cNvSpPr txBox="1"/>
            <p:nvPr/>
          </p:nvSpPr>
          <p:spPr>
            <a:xfrm>
              <a:off x="6164754" y="3090358"/>
              <a:ext cx="17373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Cloud</a:t>
              </a:r>
              <a:endParaRPr sz="1800">
                <a:solidFill>
                  <a:schemeClr val="accent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1531" name="Google Shape;1531;p29"/>
            <p:cNvSpPr txBox="1"/>
            <p:nvPr/>
          </p:nvSpPr>
          <p:spPr>
            <a:xfrm>
              <a:off x="6154237" y="2524550"/>
              <a:ext cx="17373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accent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5.1</a:t>
              </a:r>
              <a:r>
                <a:rPr lang="en" sz="3200">
                  <a:solidFill>
                    <a:schemeClr val="accent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%</a:t>
              </a:r>
              <a:endParaRPr sz="32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1532" name="Google Shape;1532;p29"/>
          <p:cNvGrpSpPr/>
          <p:nvPr/>
        </p:nvGrpSpPr>
        <p:grpSpPr>
          <a:xfrm>
            <a:off x="2662775" y="3679613"/>
            <a:ext cx="1737300" cy="1093175"/>
            <a:chOff x="4572000" y="1241363"/>
            <a:chExt cx="1737300" cy="1093175"/>
          </a:xfrm>
        </p:grpSpPr>
        <p:sp>
          <p:nvSpPr>
            <p:cNvPr id="1533" name="Google Shape;1533;p29"/>
            <p:cNvSpPr txBox="1"/>
            <p:nvPr/>
          </p:nvSpPr>
          <p:spPr>
            <a:xfrm>
              <a:off x="4572000" y="1969438"/>
              <a:ext cx="17373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Data Management</a:t>
              </a:r>
              <a:endParaRPr sz="18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1534" name="Google Shape;1534;p29"/>
            <p:cNvSpPr txBox="1"/>
            <p:nvPr/>
          </p:nvSpPr>
          <p:spPr>
            <a:xfrm>
              <a:off x="4572000" y="1241363"/>
              <a:ext cx="17373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accent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3.6</a:t>
              </a:r>
              <a:r>
                <a:rPr lang="en" sz="3200">
                  <a:solidFill>
                    <a:schemeClr val="accent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%</a:t>
              </a:r>
              <a:endParaRPr sz="3200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sp>
        <p:nvSpPr>
          <p:cNvPr id="1535" name="Google Shape;1535;p29"/>
          <p:cNvSpPr txBox="1"/>
          <p:nvPr>
            <p:ph type="title"/>
          </p:nvPr>
        </p:nvSpPr>
        <p:spPr>
          <a:xfrm>
            <a:off x="744925" y="5128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</a:t>
            </a:r>
            <a:r>
              <a:rPr lang="en"/>
              <a:t>préliminaire</a:t>
            </a:r>
            <a:r>
              <a:rPr lang="en"/>
              <a:t> : les compétences</a:t>
            </a:r>
            <a:endParaRPr/>
          </a:p>
        </p:txBody>
      </p:sp>
      <p:grpSp>
        <p:nvGrpSpPr>
          <p:cNvPr id="1536" name="Google Shape;1536;p29"/>
          <p:cNvGrpSpPr/>
          <p:nvPr/>
        </p:nvGrpSpPr>
        <p:grpSpPr>
          <a:xfrm>
            <a:off x="681575" y="1299260"/>
            <a:ext cx="1737300" cy="930595"/>
            <a:chOff x="5907088" y="170360"/>
            <a:chExt cx="1737300" cy="930595"/>
          </a:xfrm>
        </p:grpSpPr>
        <p:sp>
          <p:nvSpPr>
            <p:cNvPr id="1537" name="Google Shape;1537;p29"/>
            <p:cNvSpPr txBox="1"/>
            <p:nvPr/>
          </p:nvSpPr>
          <p:spPr>
            <a:xfrm>
              <a:off x="5907088" y="735255"/>
              <a:ext cx="1737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34F5C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Sécurité</a:t>
              </a:r>
              <a:endParaRPr sz="1800">
                <a:solidFill>
                  <a:srgbClr val="134F5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1538" name="Google Shape;1538;p29"/>
            <p:cNvSpPr txBox="1"/>
            <p:nvPr/>
          </p:nvSpPr>
          <p:spPr>
            <a:xfrm>
              <a:off x="5907340" y="170360"/>
              <a:ext cx="17367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rgbClr val="134F5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7.1</a:t>
              </a:r>
              <a:r>
                <a:rPr lang="en" sz="3200">
                  <a:solidFill>
                    <a:srgbClr val="134F5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%</a:t>
              </a:r>
              <a:endParaRPr sz="3200">
                <a:solidFill>
                  <a:srgbClr val="134F5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1539" name="Google Shape;1539;p29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540" name="Google Shape;1540;p29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02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Analyse du marché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pic>
        <p:nvPicPr>
          <p:cNvPr id="1542" name="Google Shape;15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600" y="1227200"/>
            <a:ext cx="5183400" cy="3858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30"/>
          <p:cNvSpPr/>
          <p:nvPr/>
        </p:nvSpPr>
        <p:spPr>
          <a:xfrm>
            <a:off x="1551425" y="2352375"/>
            <a:ext cx="647700" cy="2256000"/>
          </a:xfrm>
          <a:prstGeom prst="roundRect">
            <a:avLst>
              <a:gd fmla="val 14241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8" name="Google Shape;1548;p30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549" name="Google Shape;1549;p30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02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Analyse du marché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pic>
        <p:nvPicPr>
          <p:cNvPr id="1551" name="Google Shape;15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275" y="1271975"/>
            <a:ext cx="5600550" cy="38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2" name="Google Shape;1552;p30"/>
          <p:cNvSpPr txBox="1"/>
          <p:nvPr>
            <p:ph type="title"/>
          </p:nvPr>
        </p:nvSpPr>
        <p:spPr>
          <a:xfrm>
            <a:off x="744925" y="5128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préliminaire : les compétences</a:t>
            </a:r>
            <a:endParaRPr/>
          </a:p>
        </p:txBody>
      </p:sp>
      <p:grpSp>
        <p:nvGrpSpPr>
          <p:cNvPr id="1553" name="Google Shape;1553;p30"/>
          <p:cNvGrpSpPr/>
          <p:nvPr/>
        </p:nvGrpSpPr>
        <p:grpSpPr>
          <a:xfrm>
            <a:off x="1678088" y="2445913"/>
            <a:ext cx="409226" cy="392525"/>
            <a:chOff x="1545176" y="1891325"/>
            <a:chExt cx="409226" cy="392525"/>
          </a:xfrm>
        </p:grpSpPr>
        <p:sp>
          <p:nvSpPr>
            <p:cNvPr id="1554" name="Google Shape;1554;p30"/>
            <p:cNvSpPr/>
            <p:nvPr/>
          </p:nvSpPr>
          <p:spPr>
            <a:xfrm>
              <a:off x="1713461" y="2116201"/>
              <a:ext cx="73752" cy="98456"/>
            </a:xfrm>
            <a:custGeom>
              <a:rect b="b" l="l" r="r" t="t"/>
              <a:pathLst>
                <a:path extrusionOk="0" h="1588" w="1817">
                  <a:moveTo>
                    <a:pt x="577" y="398"/>
                  </a:moveTo>
                  <a:lnTo>
                    <a:pt x="577" y="398"/>
                  </a:lnTo>
                  <a:cubicBezTo>
                    <a:pt x="692" y="406"/>
                    <a:pt x="807" y="410"/>
                    <a:pt x="923" y="410"/>
                  </a:cubicBezTo>
                  <a:cubicBezTo>
                    <a:pt x="1028" y="410"/>
                    <a:pt x="1133" y="407"/>
                    <a:pt x="1239" y="401"/>
                  </a:cubicBezTo>
                  <a:lnTo>
                    <a:pt x="1244" y="1256"/>
                  </a:lnTo>
                  <a:lnTo>
                    <a:pt x="582" y="1256"/>
                  </a:lnTo>
                  <a:lnTo>
                    <a:pt x="577" y="398"/>
                  </a:lnTo>
                  <a:close/>
                  <a:moveTo>
                    <a:pt x="1809" y="0"/>
                  </a:moveTo>
                  <a:lnTo>
                    <a:pt x="1462" y="43"/>
                  </a:lnTo>
                  <a:cubicBezTo>
                    <a:pt x="1459" y="43"/>
                    <a:pt x="1454" y="46"/>
                    <a:pt x="1449" y="46"/>
                  </a:cubicBezTo>
                  <a:cubicBezTo>
                    <a:pt x="1439" y="46"/>
                    <a:pt x="1429" y="49"/>
                    <a:pt x="1421" y="49"/>
                  </a:cubicBezTo>
                  <a:cubicBezTo>
                    <a:pt x="1408" y="51"/>
                    <a:pt x="1398" y="51"/>
                    <a:pt x="1388" y="54"/>
                  </a:cubicBezTo>
                  <a:cubicBezTo>
                    <a:pt x="1370" y="54"/>
                    <a:pt x="1355" y="56"/>
                    <a:pt x="1340" y="56"/>
                  </a:cubicBezTo>
                  <a:cubicBezTo>
                    <a:pt x="1332" y="59"/>
                    <a:pt x="1327" y="59"/>
                    <a:pt x="1320" y="59"/>
                  </a:cubicBezTo>
                  <a:cubicBezTo>
                    <a:pt x="1304" y="61"/>
                    <a:pt x="1287" y="61"/>
                    <a:pt x="1269" y="64"/>
                  </a:cubicBezTo>
                  <a:lnTo>
                    <a:pt x="1251" y="64"/>
                  </a:lnTo>
                  <a:cubicBezTo>
                    <a:pt x="1239" y="66"/>
                    <a:pt x="1226" y="66"/>
                    <a:pt x="1213" y="66"/>
                  </a:cubicBezTo>
                  <a:cubicBezTo>
                    <a:pt x="1203" y="69"/>
                    <a:pt x="1190" y="69"/>
                    <a:pt x="1180" y="69"/>
                  </a:cubicBezTo>
                  <a:lnTo>
                    <a:pt x="1170" y="69"/>
                  </a:lnTo>
                  <a:cubicBezTo>
                    <a:pt x="1079" y="75"/>
                    <a:pt x="987" y="77"/>
                    <a:pt x="895" y="77"/>
                  </a:cubicBezTo>
                  <a:cubicBezTo>
                    <a:pt x="742" y="77"/>
                    <a:pt x="588" y="69"/>
                    <a:pt x="435" y="54"/>
                  </a:cubicBezTo>
                  <a:cubicBezTo>
                    <a:pt x="414" y="51"/>
                    <a:pt x="397" y="49"/>
                    <a:pt x="379" y="49"/>
                  </a:cubicBezTo>
                  <a:cubicBezTo>
                    <a:pt x="374" y="46"/>
                    <a:pt x="369" y="46"/>
                    <a:pt x="366" y="46"/>
                  </a:cubicBezTo>
                  <a:cubicBezTo>
                    <a:pt x="359" y="46"/>
                    <a:pt x="353" y="43"/>
                    <a:pt x="348" y="43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4" y="330"/>
                  </a:lnTo>
                  <a:lnTo>
                    <a:pt x="9" y="1256"/>
                  </a:lnTo>
                  <a:lnTo>
                    <a:pt x="11" y="1588"/>
                  </a:lnTo>
                  <a:lnTo>
                    <a:pt x="1817" y="1588"/>
                  </a:lnTo>
                  <a:lnTo>
                    <a:pt x="1817" y="1256"/>
                  </a:lnTo>
                  <a:lnTo>
                    <a:pt x="1812" y="335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1617872" y="1891325"/>
              <a:ext cx="263632" cy="245706"/>
            </a:xfrm>
            <a:custGeom>
              <a:rect b="b" l="l" r="r" t="t"/>
              <a:pathLst>
                <a:path extrusionOk="0" h="3963" w="6495">
                  <a:moveTo>
                    <a:pt x="3845" y="3667"/>
                  </a:moveTo>
                  <a:lnTo>
                    <a:pt x="3817" y="3670"/>
                  </a:lnTo>
                  <a:cubicBezTo>
                    <a:pt x="3826" y="3669"/>
                    <a:pt x="3835" y="3668"/>
                    <a:pt x="3845" y="3667"/>
                  </a:cubicBezTo>
                  <a:close/>
                  <a:moveTo>
                    <a:pt x="2654" y="3665"/>
                  </a:moveTo>
                  <a:cubicBezTo>
                    <a:pt x="2676" y="3668"/>
                    <a:pt x="2699" y="3670"/>
                    <a:pt x="2721" y="3673"/>
                  </a:cubicBezTo>
                  <a:lnTo>
                    <a:pt x="2654" y="3665"/>
                  </a:lnTo>
                  <a:close/>
                  <a:moveTo>
                    <a:pt x="347" y="1"/>
                  </a:moveTo>
                  <a:cubicBezTo>
                    <a:pt x="155" y="1"/>
                    <a:pt x="0" y="92"/>
                    <a:pt x="0" y="204"/>
                  </a:cubicBezTo>
                  <a:lnTo>
                    <a:pt x="3" y="549"/>
                  </a:lnTo>
                  <a:lnTo>
                    <a:pt x="287" y="549"/>
                  </a:lnTo>
                  <a:lnTo>
                    <a:pt x="287" y="881"/>
                  </a:lnTo>
                  <a:lnTo>
                    <a:pt x="5" y="881"/>
                  </a:lnTo>
                  <a:lnTo>
                    <a:pt x="10" y="2108"/>
                  </a:lnTo>
                  <a:cubicBezTo>
                    <a:pt x="10" y="2248"/>
                    <a:pt x="38" y="2382"/>
                    <a:pt x="86" y="2512"/>
                  </a:cubicBezTo>
                  <a:lnTo>
                    <a:pt x="431" y="2512"/>
                  </a:lnTo>
                  <a:lnTo>
                    <a:pt x="434" y="2844"/>
                  </a:lnTo>
                  <a:lnTo>
                    <a:pt x="266" y="2844"/>
                  </a:lnTo>
                  <a:cubicBezTo>
                    <a:pt x="439" y="3085"/>
                    <a:pt x="692" y="3305"/>
                    <a:pt x="1009" y="3485"/>
                  </a:cubicBezTo>
                  <a:cubicBezTo>
                    <a:pt x="1385" y="3703"/>
                    <a:pt x="1846" y="3868"/>
                    <a:pt x="2359" y="3957"/>
                  </a:cubicBezTo>
                  <a:lnTo>
                    <a:pt x="2356" y="3627"/>
                  </a:lnTo>
                  <a:lnTo>
                    <a:pt x="2654" y="3665"/>
                  </a:lnTo>
                  <a:lnTo>
                    <a:pt x="2654" y="3665"/>
                  </a:lnTo>
                  <a:cubicBezTo>
                    <a:pt x="2161" y="3599"/>
                    <a:pt x="1719" y="3453"/>
                    <a:pt x="1372" y="3252"/>
                  </a:cubicBezTo>
                  <a:cubicBezTo>
                    <a:pt x="888" y="2973"/>
                    <a:pt x="586" y="2585"/>
                    <a:pt x="583" y="2159"/>
                  </a:cubicBezTo>
                  <a:lnTo>
                    <a:pt x="573" y="333"/>
                  </a:lnTo>
                  <a:lnTo>
                    <a:pt x="5909" y="333"/>
                  </a:lnTo>
                  <a:lnTo>
                    <a:pt x="5919" y="2159"/>
                  </a:lnTo>
                  <a:cubicBezTo>
                    <a:pt x="5924" y="2899"/>
                    <a:pt x="5028" y="3516"/>
                    <a:pt x="3845" y="3667"/>
                  </a:cubicBezTo>
                  <a:lnTo>
                    <a:pt x="3845" y="3667"/>
                  </a:lnTo>
                  <a:lnTo>
                    <a:pt x="4164" y="3627"/>
                  </a:lnTo>
                  <a:lnTo>
                    <a:pt x="4167" y="3962"/>
                  </a:lnTo>
                  <a:cubicBezTo>
                    <a:pt x="5133" y="3800"/>
                    <a:pt x="5911" y="3381"/>
                    <a:pt x="6274" y="2844"/>
                  </a:cubicBezTo>
                  <a:lnTo>
                    <a:pt x="6079" y="2844"/>
                  </a:lnTo>
                  <a:lnTo>
                    <a:pt x="6079" y="2512"/>
                  </a:lnTo>
                  <a:lnTo>
                    <a:pt x="6439" y="2512"/>
                  </a:lnTo>
                  <a:cubicBezTo>
                    <a:pt x="6474" y="2397"/>
                    <a:pt x="6495" y="2281"/>
                    <a:pt x="6495" y="2159"/>
                  </a:cubicBezTo>
                  <a:lnTo>
                    <a:pt x="6487" y="881"/>
                  </a:lnTo>
                  <a:lnTo>
                    <a:pt x="6201" y="881"/>
                  </a:lnTo>
                  <a:lnTo>
                    <a:pt x="6201" y="549"/>
                  </a:lnTo>
                  <a:lnTo>
                    <a:pt x="6485" y="549"/>
                  </a:lnTo>
                  <a:lnTo>
                    <a:pt x="6482" y="204"/>
                  </a:lnTo>
                  <a:cubicBezTo>
                    <a:pt x="6482" y="148"/>
                    <a:pt x="6441" y="97"/>
                    <a:pt x="6378" y="62"/>
                  </a:cubicBezTo>
                  <a:cubicBezTo>
                    <a:pt x="6317" y="24"/>
                    <a:pt x="6228" y="1"/>
                    <a:pt x="6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1678472" y="2194012"/>
              <a:ext cx="144379" cy="89838"/>
            </a:xfrm>
            <a:custGeom>
              <a:rect b="b" l="l" r="r" t="t"/>
              <a:pathLst>
                <a:path extrusionOk="0" h="1449" w="3557">
                  <a:moveTo>
                    <a:pt x="871" y="1"/>
                  </a:moveTo>
                  <a:cubicBezTo>
                    <a:pt x="389" y="6"/>
                    <a:pt x="1" y="234"/>
                    <a:pt x="1" y="513"/>
                  </a:cubicBezTo>
                  <a:lnTo>
                    <a:pt x="6" y="1246"/>
                  </a:lnTo>
                  <a:cubicBezTo>
                    <a:pt x="6" y="1302"/>
                    <a:pt x="44" y="1352"/>
                    <a:pt x="107" y="1390"/>
                  </a:cubicBezTo>
                  <a:cubicBezTo>
                    <a:pt x="171" y="1426"/>
                    <a:pt x="259" y="1449"/>
                    <a:pt x="353" y="1449"/>
                  </a:cubicBezTo>
                  <a:lnTo>
                    <a:pt x="3211" y="1449"/>
                  </a:lnTo>
                  <a:cubicBezTo>
                    <a:pt x="3401" y="1449"/>
                    <a:pt x="3556" y="1357"/>
                    <a:pt x="3556" y="1246"/>
                  </a:cubicBezTo>
                  <a:lnTo>
                    <a:pt x="3551" y="513"/>
                  </a:lnTo>
                  <a:cubicBezTo>
                    <a:pt x="3551" y="371"/>
                    <a:pt x="3452" y="244"/>
                    <a:pt x="3292" y="150"/>
                  </a:cubicBezTo>
                  <a:cubicBezTo>
                    <a:pt x="3135" y="61"/>
                    <a:pt x="2917" y="3"/>
                    <a:pt x="2679" y="1"/>
                  </a:cubicBezTo>
                  <a:lnTo>
                    <a:pt x="2669" y="333"/>
                  </a:lnTo>
                  <a:cubicBezTo>
                    <a:pt x="2755" y="333"/>
                    <a:pt x="2831" y="353"/>
                    <a:pt x="2889" y="386"/>
                  </a:cubicBezTo>
                  <a:cubicBezTo>
                    <a:pt x="2945" y="419"/>
                    <a:pt x="2981" y="465"/>
                    <a:pt x="2981" y="513"/>
                  </a:cubicBezTo>
                  <a:lnTo>
                    <a:pt x="2983" y="1116"/>
                  </a:lnTo>
                  <a:lnTo>
                    <a:pt x="579" y="1116"/>
                  </a:lnTo>
                  <a:lnTo>
                    <a:pt x="574" y="513"/>
                  </a:lnTo>
                  <a:cubicBezTo>
                    <a:pt x="574" y="414"/>
                    <a:pt x="713" y="333"/>
                    <a:pt x="886" y="333"/>
                  </a:cubicBezTo>
                  <a:lnTo>
                    <a:pt x="873" y="333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1864576" y="1925301"/>
              <a:ext cx="89826" cy="142352"/>
            </a:xfrm>
            <a:custGeom>
              <a:rect b="b" l="l" r="r" t="t"/>
              <a:pathLst>
                <a:path extrusionOk="0" h="2296" w="2213">
                  <a:moveTo>
                    <a:pt x="123" y="1"/>
                  </a:moveTo>
                  <a:lnTo>
                    <a:pt x="123" y="333"/>
                  </a:lnTo>
                  <a:lnTo>
                    <a:pt x="1147" y="333"/>
                  </a:lnTo>
                  <a:cubicBezTo>
                    <a:pt x="1279" y="333"/>
                    <a:pt x="1401" y="363"/>
                    <a:pt x="1487" y="414"/>
                  </a:cubicBezTo>
                  <a:cubicBezTo>
                    <a:pt x="1576" y="465"/>
                    <a:pt x="1629" y="536"/>
                    <a:pt x="1631" y="612"/>
                  </a:cubicBezTo>
                  <a:lnTo>
                    <a:pt x="1636" y="1685"/>
                  </a:lnTo>
                  <a:cubicBezTo>
                    <a:pt x="1636" y="1839"/>
                    <a:pt x="1421" y="1964"/>
                    <a:pt x="1155" y="1964"/>
                  </a:cubicBezTo>
                  <a:lnTo>
                    <a:pt x="1" y="1964"/>
                  </a:lnTo>
                  <a:lnTo>
                    <a:pt x="1" y="2296"/>
                  </a:lnTo>
                  <a:lnTo>
                    <a:pt x="1157" y="2296"/>
                  </a:lnTo>
                  <a:cubicBezTo>
                    <a:pt x="1740" y="2296"/>
                    <a:pt x="2212" y="2022"/>
                    <a:pt x="2210" y="1685"/>
                  </a:cubicBezTo>
                  <a:lnTo>
                    <a:pt x="2202" y="612"/>
                  </a:lnTo>
                  <a:cubicBezTo>
                    <a:pt x="2202" y="444"/>
                    <a:pt x="2083" y="292"/>
                    <a:pt x="1893" y="181"/>
                  </a:cubicBezTo>
                  <a:cubicBezTo>
                    <a:pt x="1700" y="69"/>
                    <a:pt x="1434" y="1"/>
                    <a:pt x="1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1545176" y="1925301"/>
              <a:ext cx="90313" cy="142352"/>
            </a:xfrm>
            <a:custGeom>
              <a:rect b="b" l="l" r="r" t="t"/>
              <a:pathLst>
                <a:path extrusionOk="0" h="2296" w="2225">
                  <a:moveTo>
                    <a:pt x="1056" y="1"/>
                  </a:moveTo>
                  <a:cubicBezTo>
                    <a:pt x="472" y="1"/>
                    <a:pt x="1" y="275"/>
                    <a:pt x="3" y="612"/>
                  </a:cubicBezTo>
                  <a:lnTo>
                    <a:pt x="8" y="1685"/>
                  </a:lnTo>
                  <a:cubicBezTo>
                    <a:pt x="8" y="1852"/>
                    <a:pt x="127" y="2004"/>
                    <a:pt x="320" y="2116"/>
                  </a:cubicBezTo>
                  <a:cubicBezTo>
                    <a:pt x="513" y="2227"/>
                    <a:pt x="777" y="2296"/>
                    <a:pt x="1068" y="2296"/>
                  </a:cubicBezTo>
                  <a:lnTo>
                    <a:pt x="2225" y="2296"/>
                  </a:lnTo>
                  <a:lnTo>
                    <a:pt x="2222" y="1964"/>
                  </a:lnTo>
                  <a:lnTo>
                    <a:pt x="1066" y="1964"/>
                  </a:lnTo>
                  <a:cubicBezTo>
                    <a:pt x="934" y="1964"/>
                    <a:pt x="812" y="1931"/>
                    <a:pt x="723" y="1880"/>
                  </a:cubicBezTo>
                  <a:cubicBezTo>
                    <a:pt x="637" y="1829"/>
                    <a:pt x="581" y="1761"/>
                    <a:pt x="581" y="1685"/>
                  </a:cubicBezTo>
                  <a:lnTo>
                    <a:pt x="576" y="612"/>
                  </a:lnTo>
                  <a:cubicBezTo>
                    <a:pt x="574" y="457"/>
                    <a:pt x="792" y="333"/>
                    <a:pt x="1058" y="333"/>
                  </a:cubicBezTo>
                  <a:lnTo>
                    <a:pt x="2078" y="333"/>
                  </a:lnTo>
                  <a:lnTo>
                    <a:pt x="20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9" name="Google Shape;1559;p30"/>
          <p:cNvSpPr/>
          <p:nvPr/>
        </p:nvSpPr>
        <p:spPr>
          <a:xfrm>
            <a:off x="718186" y="2833099"/>
            <a:ext cx="647700" cy="1775400"/>
          </a:xfrm>
          <a:prstGeom prst="roundRect">
            <a:avLst>
              <a:gd fmla="val 14241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30"/>
          <p:cNvSpPr/>
          <p:nvPr/>
        </p:nvSpPr>
        <p:spPr>
          <a:xfrm>
            <a:off x="2399547" y="3240810"/>
            <a:ext cx="647700" cy="1367700"/>
          </a:xfrm>
          <a:prstGeom prst="roundRect">
            <a:avLst>
              <a:gd fmla="val 14241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30"/>
          <p:cNvSpPr txBox="1"/>
          <p:nvPr/>
        </p:nvSpPr>
        <p:spPr>
          <a:xfrm>
            <a:off x="1551425" y="1952175"/>
            <a:ext cx="6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CRM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562" name="Google Shape;1562;p30"/>
          <p:cNvSpPr txBox="1"/>
          <p:nvPr/>
        </p:nvSpPr>
        <p:spPr>
          <a:xfrm>
            <a:off x="650375" y="2447850"/>
            <a:ext cx="7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Sécurité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563" name="Google Shape;1563;p30"/>
          <p:cNvSpPr txBox="1"/>
          <p:nvPr/>
        </p:nvSpPr>
        <p:spPr>
          <a:xfrm>
            <a:off x="2341200" y="2848050"/>
            <a:ext cx="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Réseau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564" name="Google Shape;1564;p30"/>
          <p:cNvSpPr txBox="1"/>
          <p:nvPr/>
        </p:nvSpPr>
        <p:spPr>
          <a:xfrm>
            <a:off x="395125" y="1143000"/>
            <a:ext cx="316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 Moyenne des salaires des annonces dans </a:t>
            </a: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lesquelles</a:t>
            </a: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apparaissent</a:t>
            </a: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ces compétences. “</a:t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1"/>
          <p:cNvSpPr/>
          <p:nvPr/>
        </p:nvSpPr>
        <p:spPr>
          <a:xfrm>
            <a:off x="98375" y="4598900"/>
            <a:ext cx="14469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0" name="Google Shape;15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950" y="1203700"/>
            <a:ext cx="6701226" cy="329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1" name="Google Shape;1571;p31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572" name="Google Shape;1572;p31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02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573" name="Google Shape;1573;p31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Analyse du marché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1574" name="Google Shape;1574;p31"/>
          <p:cNvSpPr txBox="1"/>
          <p:nvPr>
            <p:ph idx="4294967295" type="title"/>
          </p:nvPr>
        </p:nvSpPr>
        <p:spPr>
          <a:xfrm>
            <a:off x="1073550" y="631000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Analyse préliminaire : les salaires</a:t>
            </a:r>
            <a:endParaRPr sz="2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9" name="Google Shape;1579;p3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175" y="1203700"/>
            <a:ext cx="6282876" cy="388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0" name="Google Shape;1580;p32"/>
          <p:cNvSpPr txBox="1"/>
          <p:nvPr>
            <p:ph idx="4294967295" type="title"/>
          </p:nvPr>
        </p:nvSpPr>
        <p:spPr>
          <a:xfrm>
            <a:off x="1073550" y="631000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Analyse préliminaire : répartition des contrats</a:t>
            </a:r>
            <a:endParaRPr sz="2300"/>
          </a:p>
        </p:txBody>
      </p:sp>
      <p:sp>
        <p:nvSpPr>
          <p:cNvPr id="1581" name="Google Shape;1581;p32"/>
          <p:cNvSpPr/>
          <p:nvPr/>
        </p:nvSpPr>
        <p:spPr>
          <a:xfrm>
            <a:off x="98375" y="4598900"/>
            <a:ext cx="14469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2" name="Google Shape;1582;p32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583" name="Google Shape;1583;p32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02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Analyse du marché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33"/>
          <p:cNvSpPr/>
          <p:nvPr/>
        </p:nvSpPr>
        <p:spPr>
          <a:xfrm>
            <a:off x="98375" y="4598900"/>
            <a:ext cx="14469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0" name="Google Shape;1590;p33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591" name="Google Shape;1591;p33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02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Analyse du marché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pic>
        <p:nvPicPr>
          <p:cNvPr id="1593" name="Google Shape;1593;p33"/>
          <p:cNvPicPr preferRelativeResize="0"/>
          <p:nvPr/>
        </p:nvPicPr>
        <p:blipFill rotWithShape="1">
          <a:blip r:embed="rId3">
            <a:alphaModFix/>
          </a:blip>
          <a:srcRect b="12640" l="4946" r="4946" t="5600"/>
          <a:stretch/>
        </p:blipFill>
        <p:spPr>
          <a:xfrm>
            <a:off x="1597188" y="828650"/>
            <a:ext cx="5949625" cy="34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33"/>
          <p:cNvSpPr txBox="1"/>
          <p:nvPr>
            <p:ph type="title"/>
          </p:nvPr>
        </p:nvSpPr>
        <p:spPr>
          <a:xfrm>
            <a:off x="723750" y="179450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Analyse préliminaire : les entreprises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100" y="1362075"/>
            <a:ext cx="32258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16"/>
          <p:cNvSpPr txBox="1"/>
          <p:nvPr/>
        </p:nvSpPr>
        <p:spPr>
          <a:xfrm>
            <a:off x="592338" y="1377525"/>
            <a:ext cx="188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Evelyne Théodose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29" name="Google Shape;729;p16"/>
          <p:cNvSpPr txBox="1"/>
          <p:nvPr/>
        </p:nvSpPr>
        <p:spPr>
          <a:xfrm>
            <a:off x="592338" y="2371650"/>
            <a:ext cx="188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Manuel Caldeira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30" name="Google Shape;730;p16"/>
          <p:cNvSpPr txBox="1"/>
          <p:nvPr/>
        </p:nvSpPr>
        <p:spPr>
          <a:xfrm>
            <a:off x="592338" y="3365775"/>
            <a:ext cx="18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Jérémy Mikaleff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4"/>
          <p:cNvSpPr txBox="1"/>
          <p:nvPr>
            <p:ph type="title"/>
          </p:nvPr>
        </p:nvSpPr>
        <p:spPr>
          <a:xfrm>
            <a:off x="723750" y="179450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Analyse préliminaire : les entreprises</a:t>
            </a:r>
            <a:endParaRPr sz="2300"/>
          </a:p>
        </p:txBody>
      </p:sp>
      <p:pic>
        <p:nvPicPr>
          <p:cNvPr id="1600" name="Google Shape;16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724" y="989425"/>
            <a:ext cx="7394551" cy="31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1" name="Google Shape;1601;p34"/>
          <p:cNvSpPr/>
          <p:nvPr/>
        </p:nvSpPr>
        <p:spPr>
          <a:xfrm>
            <a:off x="98375" y="4598900"/>
            <a:ext cx="14469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2" name="Google Shape;1602;p34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603" name="Google Shape;1603;p34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02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Analyse du marché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35"/>
          <p:cNvSpPr/>
          <p:nvPr/>
        </p:nvSpPr>
        <p:spPr>
          <a:xfrm>
            <a:off x="98375" y="4598900"/>
            <a:ext cx="14469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0" name="Google Shape;1610;p35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611" name="Google Shape;1611;p35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02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Analyse du marché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pic>
        <p:nvPicPr>
          <p:cNvPr id="1613" name="Google Shape;1613;p35"/>
          <p:cNvPicPr preferRelativeResize="0"/>
          <p:nvPr/>
        </p:nvPicPr>
        <p:blipFill rotWithShape="1">
          <a:blip r:embed="rId3">
            <a:alphaModFix/>
          </a:blip>
          <a:srcRect b="10083" l="0" r="0" t="10083"/>
          <a:stretch/>
        </p:blipFill>
        <p:spPr>
          <a:xfrm>
            <a:off x="1597188" y="828650"/>
            <a:ext cx="5949625" cy="34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35"/>
          <p:cNvSpPr txBox="1"/>
          <p:nvPr>
            <p:ph type="title"/>
          </p:nvPr>
        </p:nvSpPr>
        <p:spPr>
          <a:xfrm>
            <a:off x="723750" y="179450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Analyse préliminaire : les entreprises</a:t>
            </a:r>
            <a:endParaRPr sz="2300"/>
          </a:p>
        </p:txBody>
      </p:sp>
      <p:sp>
        <p:nvSpPr>
          <p:cNvPr id="1615" name="Google Shape;1615;p35"/>
          <p:cNvSpPr txBox="1"/>
          <p:nvPr/>
        </p:nvSpPr>
        <p:spPr>
          <a:xfrm>
            <a:off x="2575100" y="1663075"/>
            <a:ext cx="91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Yvelines</a:t>
            </a:r>
            <a:endParaRPr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78</a:t>
            </a:r>
            <a:endParaRPr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16" name="Google Shape;1616;p35"/>
          <p:cNvSpPr txBox="1"/>
          <p:nvPr/>
        </p:nvSpPr>
        <p:spPr>
          <a:xfrm>
            <a:off x="3545625" y="2647025"/>
            <a:ext cx="91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Essonne</a:t>
            </a:r>
            <a:endParaRPr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91</a:t>
            </a:r>
            <a:endParaRPr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17" name="Google Shape;1617;p35"/>
          <p:cNvSpPr txBox="1"/>
          <p:nvPr/>
        </p:nvSpPr>
        <p:spPr>
          <a:xfrm>
            <a:off x="4875250" y="2169050"/>
            <a:ext cx="140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Seine-et-Marne</a:t>
            </a:r>
            <a:endParaRPr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77</a:t>
            </a:r>
            <a:endParaRPr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18" name="Google Shape;1618;p35"/>
          <p:cNvSpPr txBox="1"/>
          <p:nvPr/>
        </p:nvSpPr>
        <p:spPr>
          <a:xfrm>
            <a:off x="3116450" y="899813"/>
            <a:ext cx="140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Val d’Oise</a:t>
            </a:r>
            <a:endParaRPr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95</a:t>
            </a:r>
            <a:endParaRPr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19" name="Google Shape;1619;p35"/>
          <p:cNvSpPr txBox="1"/>
          <p:nvPr/>
        </p:nvSpPr>
        <p:spPr>
          <a:xfrm>
            <a:off x="4140650" y="1555170"/>
            <a:ext cx="607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93</a:t>
            </a:r>
            <a:endParaRPr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20" name="Google Shape;1620;p35"/>
          <p:cNvSpPr txBox="1"/>
          <p:nvPr/>
        </p:nvSpPr>
        <p:spPr>
          <a:xfrm>
            <a:off x="3668800" y="1917745"/>
            <a:ext cx="607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92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21" name="Google Shape;1621;p35"/>
          <p:cNvSpPr txBox="1"/>
          <p:nvPr/>
        </p:nvSpPr>
        <p:spPr>
          <a:xfrm>
            <a:off x="3796800" y="1740195"/>
            <a:ext cx="607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75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22" name="Google Shape;1622;p35"/>
          <p:cNvSpPr txBox="1"/>
          <p:nvPr/>
        </p:nvSpPr>
        <p:spPr>
          <a:xfrm>
            <a:off x="4056475" y="2017845"/>
            <a:ext cx="607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94</a:t>
            </a:r>
            <a:endParaRPr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23" name="Google Shape;1623;p35"/>
          <p:cNvSpPr txBox="1"/>
          <p:nvPr/>
        </p:nvSpPr>
        <p:spPr>
          <a:xfrm>
            <a:off x="7596000" y="710825"/>
            <a:ext cx="7308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1 - 4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4 - 8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8 - 12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12 - 48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48+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24" name="Google Shape;1624;p35"/>
          <p:cNvSpPr/>
          <p:nvPr/>
        </p:nvSpPr>
        <p:spPr>
          <a:xfrm>
            <a:off x="7463750" y="828650"/>
            <a:ext cx="134100" cy="134100"/>
          </a:xfrm>
          <a:prstGeom prst="ellipse">
            <a:avLst/>
          </a:prstGeom>
          <a:solidFill>
            <a:srgbClr val="4401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35"/>
          <p:cNvSpPr/>
          <p:nvPr/>
        </p:nvSpPr>
        <p:spPr>
          <a:xfrm>
            <a:off x="7463750" y="1057981"/>
            <a:ext cx="134100" cy="134100"/>
          </a:xfrm>
          <a:prstGeom prst="ellipse">
            <a:avLst/>
          </a:prstGeom>
          <a:solidFill>
            <a:srgbClr val="3B52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35"/>
          <p:cNvSpPr/>
          <p:nvPr/>
        </p:nvSpPr>
        <p:spPr>
          <a:xfrm>
            <a:off x="7463750" y="1287313"/>
            <a:ext cx="134100" cy="134100"/>
          </a:xfrm>
          <a:prstGeom prst="ellipse">
            <a:avLst/>
          </a:prstGeom>
          <a:solidFill>
            <a:srgbClr val="2191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35"/>
          <p:cNvSpPr/>
          <p:nvPr/>
        </p:nvSpPr>
        <p:spPr>
          <a:xfrm>
            <a:off x="7463750" y="1516644"/>
            <a:ext cx="134100" cy="134100"/>
          </a:xfrm>
          <a:prstGeom prst="ellipse">
            <a:avLst/>
          </a:prstGeom>
          <a:solidFill>
            <a:srgbClr val="5EC9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35"/>
          <p:cNvSpPr/>
          <p:nvPr/>
        </p:nvSpPr>
        <p:spPr>
          <a:xfrm>
            <a:off x="7463750" y="1745975"/>
            <a:ext cx="134100" cy="134100"/>
          </a:xfrm>
          <a:prstGeom prst="ellipse">
            <a:avLst/>
          </a:prstGeom>
          <a:solidFill>
            <a:srgbClr val="FDE7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35"/>
          <p:cNvSpPr txBox="1"/>
          <p:nvPr/>
        </p:nvSpPr>
        <p:spPr>
          <a:xfrm>
            <a:off x="992475" y="3798500"/>
            <a:ext cx="228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75 - Paris</a:t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92 - Hauts-de–Seine</a:t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93 - Seine-Saint-Denis</a:t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94 - Val-de-Marne</a:t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36"/>
          <p:cNvSpPr txBox="1"/>
          <p:nvPr>
            <p:ph type="title"/>
          </p:nvPr>
        </p:nvSpPr>
        <p:spPr>
          <a:xfrm>
            <a:off x="1841400" y="1843588"/>
            <a:ext cx="54612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Partie 3</a:t>
            </a:r>
            <a:endParaRPr/>
          </a:p>
        </p:txBody>
      </p:sp>
      <p:sp>
        <p:nvSpPr>
          <p:cNvPr id="1635" name="Google Shape;1635;p36"/>
          <p:cNvSpPr txBox="1"/>
          <p:nvPr/>
        </p:nvSpPr>
        <p:spPr>
          <a:xfrm>
            <a:off x="2539950" y="28997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 Fonctionnalité première : prédit le salaire ”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37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Fonctionnement de la prédiction sur les salaires</a:t>
            </a:r>
            <a:endParaRPr sz="2600"/>
          </a:p>
        </p:txBody>
      </p:sp>
      <p:sp>
        <p:nvSpPr>
          <p:cNvPr id="1641" name="Google Shape;1641;p37"/>
          <p:cNvSpPr txBox="1"/>
          <p:nvPr/>
        </p:nvSpPr>
        <p:spPr>
          <a:xfrm>
            <a:off x="4016900" y="1560925"/>
            <a:ext cx="4647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Utilisation d’un modèle </a:t>
            </a:r>
            <a:r>
              <a:rPr lang="en" sz="1600">
                <a:solidFill>
                  <a:schemeClr val="dk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RandomForestRegressor</a:t>
            </a:r>
            <a:r>
              <a:rPr lang="en" sz="1600">
                <a:solidFill>
                  <a:schemeClr val="dk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</a:t>
            </a:r>
            <a:endParaRPr sz="16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642" name="Google Shape;1642;p37"/>
          <p:cNvSpPr txBox="1"/>
          <p:nvPr/>
        </p:nvSpPr>
        <p:spPr>
          <a:xfrm>
            <a:off x="4016900" y="2388692"/>
            <a:ext cx="4647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Utilisation d’une méthode GridSearchCv pour tester des paramètres et des modèles</a:t>
            </a:r>
            <a:endParaRPr sz="16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643" name="Google Shape;1643;p37"/>
          <p:cNvSpPr txBox="1"/>
          <p:nvPr/>
        </p:nvSpPr>
        <p:spPr>
          <a:xfrm>
            <a:off x="4016900" y="3216458"/>
            <a:ext cx="4647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Récupération du modèle et des paramètres les plus performants</a:t>
            </a:r>
            <a:endParaRPr sz="16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644" name="Google Shape;1644;p37"/>
          <p:cNvSpPr txBox="1"/>
          <p:nvPr/>
        </p:nvSpPr>
        <p:spPr>
          <a:xfrm>
            <a:off x="4016900" y="4044225"/>
            <a:ext cx="4647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Application de ces modèles sur les targets Y : salaire minimum et salaire maximum</a:t>
            </a:r>
            <a:endParaRPr sz="16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1645" name="Google Shape;1645;p37"/>
          <p:cNvGrpSpPr/>
          <p:nvPr/>
        </p:nvGrpSpPr>
        <p:grpSpPr>
          <a:xfrm>
            <a:off x="713258" y="1560925"/>
            <a:ext cx="2800695" cy="2866695"/>
            <a:chOff x="713258" y="1560925"/>
            <a:chExt cx="2800695" cy="2866695"/>
          </a:xfrm>
        </p:grpSpPr>
        <p:sp>
          <p:nvSpPr>
            <p:cNvPr id="1646" name="Google Shape;1646;p37"/>
            <p:cNvSpPr/>
            <p:nvPr/>
          </p:nvSpPr>
          <p:spPr>
            <a:xfrm>
              <a:off x="724250" y="1560925"/>
              <a:ext cx="2749500" cy="28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7" name="Google Shape;1647;p37"/>
            <p:cNvGrpSpPr/>
            <p:nvPr/>
          </p:nvGrpSpPr>
          <p:grpSpPr>
            <a:xfrm>
              <a:off x="713258" y="1616958"/>
              <a:ext cx="2800695" cy="2810662"/>
              <a:chOff x="1543000" y="363475"/>
              <a:chExt cx="4748550" cy="4765450"/>
            </a:xfrm>
          </p:grpSpPr>
          <p:sp>
            <p:nvSpPr>
              <p:cNvPr id="1648" name="Google Shape;1648;p37"/>
              <p:cNvSpPr/>
              <p:nvPr/>
            </p:nvSpPr>
            <p:spPr>
              <a:xfrm>
                <a:off x="2633500" y="1376825"/>
                <a:ext cx="426725" cy="34575"/>
              </a:xfrm>
              <a:custGeom>
                <a:rect b="b" l="l" r="r" t="t"/>
                <a:pathLst>
                  <a:path extrusionOk="0" h="1383" w="17069">
                    <a:moveTo>
                      <a:pt x="17069" y="1"/>
                    </a:moveTo>
                    <a:cubicBezTo>
                      <a:pt x="11669" y="515"/>
                      <a:pt x="6333" y="451"/>
                      <a:pt x="0" y="965"/>
                    </a:cubicBezTo>
                    <a:cubicBezTo>
                      <a:pt x="64" y="1094"/>
                      <a:pt x="129" y="1222"/>
                      <a:pt x="161" y="1383"/>
                    </a:cubicBezTo>
                    <a:lnTo>
                      <a:pt x="17069" y="1383"/>
                    </a:lnTo>
                    <a:lnTo>
                      <a:pt x="17069" y="1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7"/>
              <p:cNvSpPr/>
              <p:nvPr/>
            </p:nvSpPr>
            <p:spPr>
              <a:xfrm>
                <a:off x="1543000" y="778275"/>
                <a:ext cx="4748550" cy="3293100"/>
              </a:xfrm>
              <a:custGeom>
                <a:rect b="b" l="l" r="r" t="t"/>
                <a:pathLst>
                  <a:path extrusionOk="0" h="131724" w="189942">
                    <a:moveTo>
                      <a:pt x="36388" y="45769"/>
                    </a:moveTo>
                    <a:cubicBezTo>
                      <a:pt x="37127" y="45769"/>
                      <a:pt x="37738" y="46315"/>
                      <a:pt x="37802" y="47023"/>
                    </a:cubicBezTo>
                    <a:lnTo>
                      <a:pt x="64321" y="47023"/>
                    </a:lnTo>
                    <a:lnTo>
                      <a:pt x="64321" y="47569"/>
                    </a:lnTo>
                    <a:lnTo>
                      <a:pt x="37770" y="47569"/>
                    </a:lnTo>
                    <a:cubicBezTo>
                      <a:pt x="37609" y="48180"/>
                      <a:pt x="37063" y="48630"/>
                      <a:pt x="36388" y="48630"/>
                    </a:cubicBezTo>
                    <a:cubicBezTo>
                      <a:pt x="35616" y="48630"/>
                      <a:pt x="34973" y="47987"/>
                      <a:pt x="34973" y="47183"/>
                    </a:cubicBezTo>
                    <a:cubicBezTo>
                      <a:pt x="34973" y="46412"/>
                      <a:pt x="35616" y="45769"/>
                      <a:pt x="36388" y="45769"/>
                    </a:cubicBezTo>
                    <a:close/>
                    <a:moveTo>
                      <a:pt x="151722" y="45769"/>
                    </a:moveTo>
                    <a:cubicBezTo>
                      <a:pt x="152525" y="45769"/>
                      <a:pt x="153168" y="46412"/>
                      <a:pt x="153168" y="47183"/>
                    </a:cubicBezTo>
                    <a:cubicBezTo>
                      <a:pt x="153168" y="47987"/>
                      <a:pt x="152525" y="48630"/>
                      <a:pt x="151722" y="48630"/>
                    </a:cubicBezTo>
                    <a:cubicBezTo>
                      <a:pt x="151047" y="48630"/>
                      <a:pt x="150468" y="48115"/>
                      <a:pt x="150339" y="47473"/>
                    </a:cubicBezTo>
                    <a:lnTo>
                      <a:pt x="132371" y="47473"/>
                    </a:lnTo>
                    <a:lnTo>
                      <a:pt x="132371" y="46926"/>
                    </a:lnTo>
                    <a:lnTo>
                      <a:pt x="150339" y="46926"/>
                    </a:lnTo>
                    <a:cubicBezTo>
                      <a:pt x="150468" y="46251"/>
                      <a:pt x="151047" y="45769"/>
                      <a:pt x="151722" y="45769"/>
                    </a:cubicBezTo>
                    <a:close/>
                    <a:moveTo>
                      <a:pt x="172166" y="59495"/>
                    </a:moveTo>
                    <a:cubicBezTo>
                      <a:pt x="172969" y="59495"/>
                      <a:pt x="173612" y="60137"/>
                      <a:pt x="173612" y="60941"/>
                    </a:cubicBezTo>
                    <a:cubicBezTo>
                      <a:pt x="173612" y="61616"/>
                      <a:pt x="173098" y="62195"/>
                      <a:pt x="172455" y="62323"/>
                    </a:cubicBezTo>
                    <a:lnTo>
                      <a:pt x="172455" y="77142"/>
                    </a:lnTo>
                    <a:lnTo>
                      <a:pt x="163840" y="77142"/>
                    </a:lnTo>
                    <a:lnTo>
                      <a:pt x="163840" y="86689"/>
                    </a:lnTo>
                    <a:lnTo>
                      <a:pt x="163326" y="86689"/>
                    </a:lnTo>
                    <a:lnTo>
                      <a:pt x="163326" y="76628"/>
                    </a:lnTo>
                    <a:lnTo>
                      <a:pt x="171908" y="76628"/>
                    </a:lnTo>
                    <a:lnTo>
                      <a:pt x="171908" y="62323"/>
                    </a:lnTo>
                    <a:cubicBezTo>
                      <a:pt x="171233" y="62195"/>
                      <a:pt x="170751" y="61616"/>
                      <a:pt x="170751" y="60941"/>
                    </a:cubicBezTo>
                    <a:cubicBezTo>
                      <a:pt x="170751" y="60137"/>
                      <a:pt x="171394" y="59495"/>
                      <a:pt x="172166" y="59495"/>
                    </a:cubicBezTo>
                    <a:close/>
                    <a:moveTo>
                      <a:pt x="13790" y="80131"/>
                    </a:moveTo>
                    <a:cubicBezTo>
                      <a:pt x="14433" y="80131"/>
                      <a:pt x="14979" y="80549"/>
                      <a:pt x="15140" y="81128"/>
                    </a:cubicBezTo>
                    <a:lnTo>
                      <a:pt x="28094" y="81128"/>
                    </a:lnTo>
                    <a:lnTo>
                      <a:pt x="28094" y="85789"/>
                    </a:lnTo>
                    <a:cubicBezTo>
                      <a:pt x="28544" y="85950"/>
                      <a:pt x="28866" y="86367"/>
                      <a:pt x="28962" y="86850"/>
                    </a:cubicBezTo>
                    <a:lnTo>
                      <a:pt x="174062" y="86850"/>
                    </a:lnTo>
                    <a:cubicBezTo>
                      <a:pt x="174158" y="86175"/>
                      <a:pt x="174737" y="85692"/>
                      <a:pt x="175444" y="85692"/>
                    </a:cubicBezTo>
                    <a:cubicBezTo>
                      <a:pt x="176248" y="85692"/>
                      <a:pt x="176859" y="86303"/>
                      <a:pt x="176859" y="87107"/>
                    </a:cubicBezTo>
                    <a:cubicBezTo>
                      <a:pt x="176859" y="87878"/>
                      <a:pt x="176248" y="88521"/>
                      <a:pt x="175444" y="88521"/>
                    </a:cubicBezTo>
                    <a:cubicBezTo>
                      <a:pt x="174737" y="88521"/>
                      <a:pt x="174158" y="88039"/>
                      <a:pt x="174062" y="87364"/>
                    </a:cubicBezTo>
                    <a:lnTo>
                      <a:pt x="28962" y="87364"/>
                    </a:lnTo>
                    <a:cubicBezTo>
                      <a:pt x="28834" y="88039"/>
                      <a:pt x="28255" y="88521"/>
                      <a:pt x="27548" y="88521"/>
                    </a:cubicBezTo>
                    <a:cubicBezTo>
                      <a:pt x="26873" y="88521"/>
                      <a:pt x="26294" y="88039"/>
                      <a:pt x="26166" y="87364"/>
                    </a:cubicBezTo>
                    <a:lnTo>
                      <a:pt x="21441" y="87364"/>
                    </a:lnTo>
                    <a:cubicBezTo>
                      <a:pt x="21312" y="88039"/>
                      <a:pt x="20733" y="88521"/>
                      <a:pt x="20058" y="88521"/>
                    </a:cubicBezTo>
                    <a:cubicBezTo>
                      <a:pt x="19255" y="88521"/>
                      <a:pt x="18612" y="87878"/>
                      <a:pt x="18612" y="87107"/>
                    </a:cubicBezTo>
                    <a:cubicBezTo>
                      <a:pt x="18612" y="86303"/>
                      <a:pt x="19255" y="85692"/>
                      <a:pt x="20058" y="85692"/>
                    </a:cubicBezTo>
                    <a:cubicBezTo>
                      <a:pt x="20733" y="85692"/>
                      <a:pt x="21312" y="86175"/>
                      <a:pt x="21441" y="86850"/>
                    </a:cubicBezTo>
                    <a:lnTo>
                      <a:pt x="26166" y="86850"/>
                    </a:lnTo>
                    <a:cubicBezTo>
                      <a:pt x="26294" y="86175"/>
                      <a:pt x="26841" y="85692"/>
                      <a:pt x="27548" y="85692"/>
                    </a:cubicBezTo>
                    <a:lnTo>
                      <a:pt x="27548" y="81642"/>
                    </a:lnTo>
                    <a:lnTo>
                      <a:pt x="15205" y="81642"/>
                    </a:lnTo>
                    <a:cubicBezTo>
                      <a:pt x="15172" y="82381"/>
                      <a:pt x="14562" y="82992"/>
                      <a:pt x="13790" y="82992"/>
                    </a:cubicBezTo>
                    <a:cubicBezTo>
                      <a:pt x="13019" y="82992"/>
                      <a:pt x="12376" y="82349"/>
                      <a:pt x="12376" y="81546"/>
                    </a:cubicBezTo>
                    <a:cubicBezTo>
                      <a:pt x="12376" y="80774"/>
                      <a:pt x="13019" y="80131"/>
                      <a:pt x="13790" y="80131"/>
                    </a:cubicBezTo>
                    <a:close/>
                    <a:moveTo>
                      <a:pt x="175862" y="104915"/>
                    </a:moveTo>
                    <a:cubicBezTo>
                      <a:pt x="176634" y="104915"/>
                      <a:pt x="177276" y="105526"/>
                      <a:pt x="177276" y="106329"/>
                    </a:cubicBezTo>
                    <a:cubicBezTo>
                      <a:pt x="177276" y="107101"/>
                      <a:pt x="176634" y="107743"/>
                      <a:pt x="175862" y="107743"/>
                    </a:cubicBezTo>
                    <a:cubicBezTo>
                      <a:pt x="175155" y="107743"/>
                      <a:pt x="174576" y="107261"/>
                      <a:pt x="174448" y="106586"/>
                    </a:cubicBezTo>
                    <a:lnTo>
                      <a:pt x="155675" y="106586"/>
                    </a:lnTo>
                    <a:cubicBezTo>
                      <a:pt x="155579" y="107197"/>
                      <a:pt x="155065" y="107679"/>
                      <a:pt x="154454" y="107743"/>
                    </a:cubicBezTo>
                    <a:lnTo>
                      <a:pt x="154454" y="112597"/>
                    </a:lnTo>
                    <a:lnTo>
                      <a:pt x="174448" y="112597"/>
                    </a:lnTo>
                    <a:cubicBezTo>
                      <a:pt x="174544" y="111890"/>
                      <a:pt x="175123" y="111376"/>
                      <a:pt x="175862" y="111376"/>
                    </a:cubicBezTo>
                    <a:cubicBezTo>
                      <a:pt x="176634" y="111376"/>
                      <a:pt x="177276" y="112019"/>
                      <a:pt x="177276" y="112790"/>
                    </a:cubicBezTo>
                    <a:cubicBezTo>
                      <a:pt x="177276" y="113594"/>
                      <a:pt x="176634" y="114205"/>
                      <a:pt x="175862" y="114205"/>
                    </a:cubicBezTo>
                    <a:cubicBezTo>
                      <a:pt x="175187" y="114205"/>
                      <a:pt x="174641" y="113755"/>
                      <a:pt x="174480" y="113144"/>
                    </a:cubicBezTo>
                    <a:lnTo>
                      <a:pt x="153908" y="113144"/>
                    </a:lnTo>
                    <a:lnTo>
                      <a:pt x="153908" y="107711"/>
                    </a:lnTo>
                    <a:cubicBezTo>
                      <a:pt x="153393" y="107551"/>
                      <a:pt x="153007" y="107133"/>
                      <a:pt x="152879" y="106586"/>
                    </a:cubicBezTo>
                    <a:lnTo>
                      <a:pt x="130056" y="106586"/>
                    </a:lnTo>
                    <a:lnTo>
                      <a:pt x="130056" y="106072"/>
                    </a:lnTo>
                    <a:lnTo>
                      <a:pt x="152879" y="106072"/>
                    </a:lnTo>
                    <a:cubicBezTo>
                      <a:pt x="153007" y="105397"/>
                      <a:pt x="153586" y="104915"/>
                      <a:pt x="154293" y="104915"/>
                    </a:cubicBezTo>
                    <a:cubicBezTo>
                      <a:pt x="155000" y="104915"/>
                      <a:pt x="155579" y="105397"/>
                      <a:pt x="155675" y="106072"/>
                    </a:cubicBezTo>
                    <a:lnTo>
                      <a:pt x="174448" y="106072"/>
                    </a:lnTo>
                    <a:cubicBezTo>
                      <a:pt x="174576" y="105397"/>
                      <a:pt x="175155" y="104915"/>
                      <a:pt x="175862" y="104915"/>
                    </a:cubicBezTo>
                    <a:close/>
                    <a:moveTo>
                      <a:pt x="26584" y="101090"/>
                    </a:moveTo>
                    <a:cubicBezTo>
                      <a:pt x="27323" y="101090"/>
                      <a:pt x="27934" y="101668"/>
                      <a:pt x="27998" y="102375"/>
                    </a:cubicBezTo>
                    <a:lnTo>
                      <a:pt x="35841" y="102375"/>
                    </a:lnTo>
                    <a:lnTo>
                      <a:pt x="35841" y="111376"/>
                    </a:lnTo>
                    <a:lnTo>
                      <a:pt x="52588" y="111376"/>
                    </a:lnTo>
                    <a:cubicBezTo>
                      <a:pt x="52685" y="110797"/>
                      <a:pt x="53135" y="110347"/>
                      <a:pt x="53713" y="110251"/>
                    </a:cubicBezTo>
                    <a:lnTo>
                      <a:pt x="53713" y="105943"/>
                    </a:lnTo>
                    <a:lnTo>
                      <a:pt x="63292" y="105943"/>
                    </a:lnTo>
                    <a:lnTo>
                      <a:pt x="63292" y="106490"/>
                    </a:lnTo>
                    <a:lnTo>
                      <a:pt x="54260" y="106490"/>
                    </a:lnTo>
                    <a:lnTo>
                      <a:pt x="54260" y="110251"/>
                    </a:lnTo>
                    <a:cubicBezTo>
                      <a:pt x="54903" y="110379"/>
                      <a:pt x="55417" y="110958"/>
                      <a:pt x="55417" y="111633"/>
                    </a:cubicBezTo>
                    <a:cubicBezTo>
                      <a:pt x="55417" y="112437"/>
                      <a:pt x="54774" y="113079"/>
                      <a:pt x="53971" y="113079"/>
                    </a:cubicBezTo>
                    <a:cubicBezTo>
                      <a:pt x="53296" y="113079"/>
                      <a:pt x="52717" y="112565"/>
                      <a:pt x="52588" y="111922"/>
                    </a:cubicBezTo>
                    <a:lnTo>
                      <a:pt x="35327" y="111922"/>
                    </a:lnTo>
                    <a:lnTo>
                      <a:pt x="35327" y="102922"/>
                    </a:lnTo>
                    <a:lnTo>
                      <a:pt x="27934" y="102922"/>
                    </a:lnTo>
                    <a:cubicBezTo>
                      <a:pt x="27805" y="103436"/>
                      <a:pt x="27387" y="103822"/>
                      <a:pt x="26841" y="103918"/>
                    </a:cubicBezTo>
                    <a:lnTo>
                      <a:pt x="26841" y="117644"/>
                    </a:lnTo>
                    <a:lnTo>
                      <a:pt x="18290" y="117644"/>
                    </a:lnTo>
                    <a:cubicBezTo>
                      <a:pt x="18097" y="118190"/>
                      <a:pt x="17583" y="118576"/>
                      <a:pt x="16972" y="118576"/>
                    </a:cubicBezTo>
                    <a:cubicBezTo>
                      <a:pt x="16169" y="118576"/>
                      <a:pt x="15526" y="117933"/>
                      <a:pt x="15526" y="117130"/>
                    </a:cubicBezTo>
                    <a:cubicBezTo>
                      <a:pt x="15526" y="116358"/>
                      <a:pt x="16169" y="115715"/>
                      <a:pt x="16972" y="115715"/>
                    </a:cubicBezTo>
                    <a:cubicBezTo>
                      <a:pt x="17744" y="115715"/>
                      <a:pt x="18355" y="116326"/>
                      <a:pt x="18387" y="117098"/>
                    </a:cubicBezTo>
                    <a:lnTo>
                      <a:pt x="26326" y="117098"/>
                    </a:lnTo>
                    <a:lnTo>
                      <a:pt x="26326" y="103918"/>
                    </a:lnTo>
                    <a:cubicBezTo>
                      <a:pt x="25780" y="103822"/>
                      <a:pt x="25362" y="103436"/>
                      <a:pt x="25234" y="102922"/>
                    </a:cubicBezTo>
                    <a:lnTo>
                      <a:pt x="14208" y="102922"/>
                    </a:lnTo>
                    <a:cubicBezTo>
                      <a:pt x="14015" y="103500"/>
                      <a:pt x="13501" y="103950"/>
                      <a:pt x="12826" y="103950"/>
                    </a:cubicBezTo>
                    <a:cubicBezTo>
                      <a:pt x="12054" y="103950"/>
                      <a:pt x="11411" y="103308"/>
                      <a:pt x="11411" y="102504"/>
                    </a:cubicBezTo>
                    <a:cubicBezTo>
                      <a:pt x="11411" y="101732"/>
                      <a:pt x="12054" y="101090"/>
                      <a:pt x="12826" y="101090"/>
                    </a:cubicBezTo>
                    <a:cubicBezTo>
                      <a:pt x="13565" y="101090"/>
                      <a:pt x="14176" y="101668"/>
                      <a:pt x="14240" y="102375"/>
                    </a:cubicBezTo>
                    <a:lnTo>
                      <a:pt x="25169" y="102375"/>
                    </a:lnTo>
                    <a:cubicBezTo>
                      <a:pt x="25234" y="101668"/>
                      <a:pt x="25844" y="101090"/>
                      <a:pt x="26584" y="101090"/>
                    </a:cubicBezTo>
                    <a:close/>
                    <a:moveTo>
                      <a:pt x="124560" y="0"/>
                    </a:moveTo>
                    <a:cubicBezTo>
                      <a:pt x="120308" y="0"/>
                      <a:pt x="116346" y="676"/>
                      <a:pt x="112666" y="1602"/>
                    </a:cubicBezTo>
                    <a:cubicBezTo>
                      <a:pt x="100098" y="4720"/>
                      <a:pt x="94119" y="11889"/>
                      <a:pt x="80425" y="18317"/>
                    </a:cubicBezTo>
                    <a:lnTo>
                      <a:pt x="80425" y="20985"/>
                    </a:lnTo>
                    <a:lnTo>
                      <a:pt x="92030" y="20985"/>
                    </a:lnTo>
                    <a:lnTo>
                      <a:pt x="92030" y="21532"/>
                    </a:lnTo>
                    <a:lnTo>
                      <a:pt x="79879" y="21532"/>
                    </a:lnTo>
                    <a:lnTo>
                      <a:pt x="79879" y="18575"/>
                    </a:lnTo>
                    <a:cubicBezTo>
                      <a:pt x="78915" y="19025"/>
                      <a:pt x="77886" y="19475"/>
                      <a:pt x="76825" y="19925"/>
                    </a:cubicBezTo>
                    <a:cubicBezTo>
                      <a:pt x="71007" y="22368"/>
                      <a:pt x="66057" y="23364"/>
                      <a:pt x="61235" y="23878"/>
                    </a:cubicBezTo>
                    <a:lnTo>
                      <a:pt x="61235" y="25839"/>
                    </a:lnTo>
                    <a:lnTo>
                      <a:pt x="43781" y="25839"/>
                    </a:lnTo>
                    <a:cubicBezTo>
                      <a:pt x="43652" y="26514"/>
                      <a:pt x="43074" y="26996"/>
                      <a:pt x="42367" y="26996"/>
                    </a:cubicBezTo>
                    <a:cubicBezTo>
                      <a:pt x="41595" y="26996"/>
                      <a:pt x="40952" y="26354"/>
                      <a:pt x="40952" y="25582"/>
                    </a:cubicBezTo>
                    <a:cubicBezTo>
                      <a:pt x="40952" y="25454"/>
                      <a:pt x="40984" y="25293"/>
                      <a:pt x="41016" y="25164"/>
                    </a:cubicBezTo>
                    <a:lnTo>
                      <a:pt x="41016" y="25164"/>
                    </a:lnTo>
                    <a:cubicBezTo>
                      <a:pt x="37995" y="25518"/>
                      <a:pt x="34780" y="26000"/>
                      <a:pt x="31212" y="26771"/>
                    </a:cubicBezTo>
                    <a:cubicBezTo>
                      <a:pt x="11315" y="31015"/>
                      <a:pt x="0" y="57919"/>
                      <a:pt x="0" y="73252"/>
                    </a:cubicBezTo>
                    <a:cubicBezTo>
                      <a:pt x="0" y="88617"/>
                      <a:pt x="1190" y="110829"/>
                      <a:pt x="18323" y="122337"/>
                    </a:cubicBezTo>
                    <a:cubicBezTo>
                      <a:pt x="21926" y="124750"/>
                      <a:pt x="26555" y="125698"/>
                      <a:pt x="31770" y="125698"/>
                    </a:cubicBezTo>
                    <a:cubicBezTo>
                      <a:pt x="41351" y="125698"/>
                      <a:pt x="52908" y="122500"/>
                      <a:pt x="63710" y="119315"/>
                    </a:cubicBezTo>
                    <a:cubicBezTo>
                      <a:pt x="74506" y="116135"/>
                      <a:pt x="84516" y="112925"/>
                      <a:pt x="91055" y="112925"/>
                    </a:cubicBezTo>
                    <a:cubicBezTo>
                      <a:pt x="91389" y="112925"/>
                      <a:pt x="91714" y="112934"/>
                      <a:pt x="92030" y="112951"/>
                    </a:cubicBezTo>
                    <a:cubicBezTo>
                      <a:pt x="108005" y="113787"/>
                      <a:pt x="126328" y="131723"/>
                      <a:pt x="149311" y="131723"/>
                    </a:cubicBezTo>
                    <a:cubicBezTo>
                      <a:pt x="181552" y="131723"/>
                      <a:pt x="189941" y="89871"/>
                      <a:pt x="184605" y="59945"/>
                    </a:cubicBezTo>
                    <a:cubicBezTo>
                      <a:pt x="182002" y="45351"/>
                      <a:pt x="174866" y="33908"/>
                      <a:pt x="165704" y="23332"/>
                    </a:cubicBezTo>
                    <a:cubicBezTo>
                      <a:pt x="164644" y="22143"/>
                      <a:pt x="163615" y="20985"/>
                      <a:pt x="162586" y="19893"/>
                    </a:cubicBezTo>
                    <a:lnTo>
                      <a:pt x="135360" y="19893"/>
                    </a:lnTo>
                    <a:cubicBezTo>
                      <a:pt x="135135" y="20439"/>
                      <a:pt x="134621" y="20825"/>
                      <a:pt x="134010" y="20825"/>
                    </a:cubicBezTo>
                    <a:cubicBezTo>
                      <a:pt x="133239" y="20825"/>
                      <a:pt x="132596" y="20182"/>
                      <a:pt x="132596" y="19410"/>
                    </a:cubicBezTo>
                    <a:cubicBezTo>
                      <a:pt x="132596" y="18671"/>
                      <a:pt x="133142" y="18060"/>
                      <a:pt x="133882" y="17996"/>
                    </a:cubicBezTo>
                    <a:lnTo>
                      <a:pt x="133882" y="11728"/>
                    </a:lnTo>
                    <a:lnTo>
                      <a:pt x="118067" y="11728"/>
                    </a:lnTo>
                    <a:lnTo>
                      <a:pt x="118067" y="19893"/>
                    </a:lnTo>
                    <a:lnTo>
                      <a:pt x="99391" y="19893"/>
                    </a:lnTo>
                    <a:lnTo>
                      <a:pt x="99391" y="34743"/>
                    </a:lnTo>
                    <a:lnTo>
                      <a:pt x="98844" y="34743"/>
                    </a:lnTo>
                    <a:lnTo>
                      <a:pt x="98844" y="19346"/>
                    </a:lnTo>
                    <a:lnTo>
                      <a:pt x="117520" y="19346"/>
                    </a:lnTo>
                    <a:lnTo>
                      <a:pt x="117520" y="11181"/>
                    </a:lnTo>
                    <a:lnTo>
                      <a:pt x="147061" y="11181"/>
                    </a:lnTo>
                    <a:cubicBezTo>
                      <a:pt x="147189" y="10506"/>
                      <a:pt x="147768" y="10024"/>
                      <a:pt x="148443" y="10024"/>
                    </a:cubicBezTo>
                    <a:cubicBezTo>
                      <a:pt x="149247" y="10024"/>
                      <a:pt x="149889" y="10667"/>
                      <a:pt x="149889" y="11439"/>
                    </a:cubicBezTo>
                    <a:cubicBezTo>
                      <a:pt x="149889" y="12242"/>
                      <a:pt x="149247" y="12885"/>
                      <a:pt x="148443" y="12885"/>
                    </a:cubicBezTo>
                    <a:cubicBezTo>
                      <a:pt x="147768" y="12885"/>
                      <a:pt x="147189" y="12371"/>
                      <a:pt x="147061" y="11728"/>
                    </a:cubicBezTo>
                    <a:lnTo>
                      <a:pt x="134396" y="11728"/>
                    </a:lnTo>
                    <a:lnTo>
                      <a:pt x="134396" y="18028"/>
                    </a:lnTo>
                    <a:cubicBezTo>
                      <a:pt x="135007" y="18189"/>
                      <a:pt x="135424" y="18735"/>
                      <a:pt x="135424" y="19346"/>
                    </a:cubicBezTo>
                    <a:lnTo>
                      <a:pt x="162072" y="19346"/>
                    </a:lnTo>
                    <a:cubicBezTo>
                      <a:pt x="147671" y="4232"/>
                      <a:pt x="135206" y="0"/>
                      <a:pt x="124560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7"/>
              <p:cNvSpPr/>
              <p:nvPr/>
            </p:nvSpPr>
            <p:spPr>
              <a:xfrm>
                <a:off x="2633500" y="1376825"/>
                <a:ext cx="426725" cy="34575"/>
              </a:xfrm>
              <a:custGeom>
                <a:rect b="b" l="l" r="r" t="t"/>
                <a:pathLst>
                  <a:path extrusionOk="0" h="1383" w="17069">
                    <a:moveTo>
                      <a:pt x="17069" y="1"/>
                    </a:moveTo>
                    <a:cubicBezTo>
                      <a:pt x="11669" y="515"/>
                      <a:pt x="6333" y="451"/>
                      <a:pt x="0" y="965"/>
                    </a:cubicBezTo>
                    <a:cubicBezTo>
                      <a:pt x="64" y="1094"/>
                      <a:pt x="129" y="1222"/>
                      <a:pt x="161" y="1383"/>
                    </a:cubicBezTo>
                    <a:lnTo>
                      <a:pt x="17069" y="1383"/>
                    </a:lnTo>
                    <a:lnTo>
                      <a:pt x="17069" y="1"/>
                    </a:lnTo>
                    <a:close/>
                  </a:path>
                </a:pathLst>
              </a:custGeom>
              <a:solidFill>
                <a:srgbClr val="D6E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7"/>
              <p:cNvSpPr/>
              <p:nvPr/>
            </p:nvSpPr>
            <p:spPr>
              <a:xfrm>
                <a:off x="1543000" y="778150"/>
                <a:ext cx="4652125" cy="3230550"/>
              </a:xfrm>
              <a:custGeom>
                <a:rect b="b" l="l" r="r" t="t"/>
                <a:pathLst>
                  <a:path extrusionOk="0" h="129222" w="186085">
                    <a:moveTo>
                      <a:pt x="36388" y="45774"/>
                    </a:moveTo>
                    <a:cubicBezTo>
                      <a:pt x="37127" y="45774"/>
                      <a:pt x="37738" y="46320"/>
                      <a:pt x="37802" y="47028"/>
                    </a:cubicBezTo>
                    <a:lnTo>
                      <a:pt x="64321" y="47028"/>
                    </a:lnTo>
                    <a:lnTo>
                      <a:pt x="64321" y="47574"/>
                    </a:lnTo>
                    <a:lnTo>
                      <a:pt x="37770" y="47574"/>
                    </a:lnTo>
                    <a:cubicBezTo>
                      <a:pt x="37609" y="48185"/>
                      <a:pt x="37063" y="48635"/>
                      <a:pt x="36388" y="48635"/>
                    </a:cubicBezTo>
                    <a:cubicBezTo>
                      <a:pt x="35616" y="48635"/>
                      <a:pt x="34973" y="47992"/>
                      <a:pt x="34973" y="47188"/>
                    </a:cubicBezTo>
                    <a:cubicBezTo>
                      <a:pt x="34973" y="46417"/>
                      <a:pt x="35616" y="45774"/>
                      <a:pt x="36388" y="45774"/>
                    </a:cubicBezTo>
                    <a:close/>
                    <a:moveTo>
                      <a:pt x="151722" y="45774"/>
                    </a:moveTo>
                    <a:cubicBezTo>
                      <a:pt x="152525" y="45774"/>
                      <a:pt x="153168" y="46417"/>
                      <a:pt x="153168" y="47188"/>
                    </a:cubicBezTo>
                    <a:cubicBezTo>
                      <a:pt x="153168" y="47992"/>
                      <a:pt x="152525" y="48635"/>
                      <a:pt x="151722" y="48635"/>
                    </a:cubicBezTo>
                    <a:cubicBezTo>
                      <a:pt x="151047" y="48635"/>
                      <a:pt x="150468" y="48120"/>
                      <a:pt x="150339" y="47478"/>
                    </a:cubicBezTo>
                    <a:lnTo>
                      <a:pt x="132371" y="47478"/>
                    </a:lnTo>
                    <a:lnTo>
                      <a:pt x="132371" y="46931"/>
                    </a:lnTo>
                    <a:lnTo>
                      <a:pt x="150339" y="46931"/>
                    </a:lnTo>
                    <a:cubicBezTo>
                      <a:pt x="150468" y="46256"/>
                      <a:pt x="151047" y="45774"/>
                      <a:pt x="151722" y="45774"/>
                    </a:cubicBezTo>
                    <a:close/>
                    <a:moveTo>
                      <a:pt x="172166" y="59500"/>
                    </a:moveTo>
                    <a:cubicBezTo>
                      <a:pt x="172969" y="59500"/>
                      <a:pt x="173612" y="60142"/>
                      <a:pt x="173612" y="60946"/>
                    </a:cubicBezTo>
                    <a:cubicBezTo>
                      <a:pt x="173612" y="61621"/>
                      <a:pt x="173098" y="62200"/>
                      <a:pt x="172455" y="62328"/>
                    </a:cubicBezTo>
                    <a:lnTo>
                      <a:pt x="172455" y="77147"/>
                    </a:lnTo>
                    <a:lnTo>
                      <a:pt x="163840" y="77147"/>
                    </a:lnTo>
                    <a:lnTo>
                      <a:pt x="163840" y="86694"/>
                    </a:lnTo>
                    <a:lnTo>
                      <a:pt x="163326" y="86694"/>
                    </a:lnTo>
                    <a:lnTo>
                      <a:pt x="163326" y="76633"/>
                    </a:lnTo>
                    <a:lnTo>
                      <a:pt x="171908" y="76633"/>
                    </a:lnTo>
                    <a:lnTo>
                      <a:pt x="171908" y="62328"/>
                    </a:lnTo>
                    <a:cubicBezTo>
                      <a:pt x="171233" y="62200"/>
                      <a:pt x="170751" y="61621"/>
                      <a:pt x="170751" y="60946"/>
                    </a:cubicBezTo>
                    <a:cubicBezTo>
                      <a:pt x="170751" y="60142"/>
                      <a:pt x="171394" y="59500"/>
                      <a:pt x="172166" y="59500"/>
                    </a:cubicBezTo>
                    <a:close/>
                    <a:moveTo>
                      <a:pt x="13790" y="80136"/>
                    </a:moveTo>
                    <a:cubicBezTo>
                      <a:pt x="14433" y="80136"/>
                      <a:pt x="14979" y="80554"/>
                      <a:pt x="15140" y="81133"/>
                    </a:cubicBezTo>
                    <a:lnTo>
                      <a:pt x="28094" y="81133"/>
                    </a:lnTo>
                    <a:lnTo>
                      <a:pt x="28094" y="85794"/>
                    </a:lnTo>
                    <a:cubicBezTo>
                      <a:pt x="28544" y="85955"/>
                      <a:pt x="28866" y="86372"/>
                      <a:pt x="28962" y="86855"/>
                    </a:cubicBezTo>
                    <a:lnTo>
                      <a:pt x="174062" y="86855"/>
                    </a:lnTo>
                    <a:cubicBezTo>
                      <a:pt x="174158" y="86180"/>
                      <a:pt x="174737" y="85697"/>
                      <a:pt x="175444" y="85697"/>
                    </a:cubicBezTo>
                    <a:cubicBezTo>
                      <a:pt x="176248" y="85697"/>
                      <a:pt x="176859" y="86308"/>
                      <a:pt x="176859" y="87112"/>
                    </a:cubicBezTo>
                    <a:cubicBezTo>
                      <a:pt x="176859" y="87883"/>
                      <a:pt x="176248" y="88526"/>
                      <a:pt x="175444" y="88526"/>
                    </a:cubicBezTo>
                    <a:cubicBezTo>
                      <a:pt x="174737" y="88526"/>
                      <a:pt x="174158" y="88044"/>
                      <a:pt x="174062" y="87369"/>
                    </a:cubicBezTo>
                    <a:lnTo>
                      <a:pt x="28962" y="87369"/>
                    </a:lnTo>
                    <a:cubicBezTo>
                      <a:pt x="28834" y="88044"/>
                      <a:pt x="28255" y="88526"/>
                      <a:pt x="27548" y="88526"/>
                    </a:cubicBezTo>
                    <a:cubicBezTo>
                      <a:pt x="26873" y="88526"/>
                      <a:pt x="26294" y="88044"/>
                      <a:pt x="26166" y="87369"/>
                    </a:cubicBezTo>
                    <a:lnTo>
                      <a:pt x="21441" y="87369"/>
                    </a:lnTo>
                    <a:cubicBezTo>
                      <a:pt x="21312" y="88044"/>
                      <a:pt x="20733" y="88526"/>
                      <a:pt x="20058" y="88526"/>
                    </a:cubicBezTo>
                    <a:cubicBezTo>
                      <a:pt x="19255" y="88526"/>
                      <a:pt x="18612" y="87883"/>
                      <a:pt x="18612" y="87112"/>
                    </a:cubicBezTo>
                    <a:cubicBezTo>
                      <a:pt x="18612" y="86308"/>
                      <a:pt x="19255" y="85697"/>
                      <a:pt x="20058" y="85697"/>
                    </a:cubicBezTo>
                    <a:cubicBezTo>
                      <a:pt x="20733" y="85697"/>
                      <a:pt x="21312" y="86180"/>
                      <a:pt x="21441" y="86855"/>
                    </a:cubicBezTo>
                    <a:lnTo>
                      <a:pt x="26166" y="86855"/>
                    </a:lnTo>
                    <a:cubicBezTo>
                      <a:pt x="26294" y="86180"/>
                      <a:pt x="26841" y="85697"/>
                      <a:pt x="27548" y="85697"/>
                    </a:cubicBezTo>
                    <a:lnTo>
                      <a:pt x="27548" y="81647"/>
                    </a:lnTo>
                    <a:lnTo>
                      <a:pt x="15205" y="81647"/>
                    </a:lnTo>
                    <a:cubicBezTo>
                      <a:pt x="15172" y="82386"/>
                      <a:pt x="14562" y="82997"/>
                      <a:pt x="13790" y="82997"/>
                    </a:cubicBezTo>
                    <a:cubicBezTo>
                      <a:pt x="13019" y="82997"/>
                      <a:pt x="12376" y="82354"/>
                      <a:pt x="12376" y="81551"/>
                    </a:cubicBezTo>
                    <a:cubicBezTo>
                      <a:pt x="12376" y="80779"/>
                      <a:pt x="13019" y="80136"/>
                      <a:pt x="13790" y="80136"/>
                    </a:cubicBezTo>
                    <a:close/>
                    <a:moveTo>
                      <a:pt x="175862" y="104920"/>
                    </a:moveTo>
                    <a:cubicBezTo>
                      <a:pt x="176634" y="104920"/>
                      <a:pt x="177276" y="105531"/>
                      <a:pt x="177276" y="106334"/>
                    </a:cubicBezTo>
                    <a:cubicBezTo>
                      <a:pt x="177276" y="107106"/>
                      <a:pt x="176634" y="107748"/>
                      <a:pt x="175862" y="107748"/>
                    </a:cubicBezTo>
                    <a:cubicBezTo>
                      <a:pt x="175155" y="107748"/>
                      <a:pt x="174576" y="107266"/>
                      <a:pt x="174448" y="106591"/>
                    </a:cubicBezTo>
                    <a:lnTo>
                      <a:pt x="155675" y="106591"/>
                    </a:lnTo>
                    <a:cubicBezTo>
                      <a:pt x="155579" y="107202"/>
                      <a:pt x="155065" y="107684"/>
                      <a:pt x="154454" y="107748"/>
                    </a:cubicBezTo>
                    <a:lnTo>
                      <a:pt x="154454" y="112602"/>
                    </a:lnTo>
                    <a:lnTo>
                      <a:pt x="174448" y="112602"/>
                    </a:lnTo>
                    <a:cubicBezTo>
                      <a:pt x="174544" y="111895"/>
                      <a:pt x="175123" y="111381"/>
                      <a:pt x="175862" y="111381"/>
                    </a:cubicBezTo>
                    <a:cubicBezTo>
                      <a:pt x="176634" y="111381"/>
                      <a:pt x="177276" y="112024"/>
                      <a:pt x="177276" y="112795"/>
                    </a:cubicBezTo>
                    <a:cubicBezTo>
                      <a:pt x="177276" y="113599"/>
                      <a:pt x="176634" y="114210"/>
                      <a:pt x="175862" y="114210"/>
                    </a:cubicBezTo>
                    <a:cubicBezTo>
                      <a:pt x="175187" y="114210"/>
                      <a:pt x="174641" y="113760"/>
                      <a:pt x="174480" y="113149"/>
                    </a:cubicBezTo>
                    <a:lnTo>
                      <a:pt x="153908" y="113149"/>
                    </a:lnTo>
                    <a:lnTo>
                      <a:pt x="153908" y="107716"/>
                    </a:lnTo>
                    <a:cubicBezTo>
                      <a:pt x="153393" y="107556"/>
                      <a:pt x="153007" y="107138"/>
                      <a:pt x="152879" y="106591"/>
                    </a:cubicBezTo>
                    <a:lnTo>
                      <a:pt x="130056" y="106591"/>
                    </a:lnTo>
                    <a:lnTo>
                      <a:pt x="130056" y="106077"/>
                    </a:lnTo>
                    <a:lnTo>
                      <a:pt x="152879" y="106077"/>
                    </a:lnTo>
                    <a:cubicBezTo>
                      <a:pt x="153007" y="105402"/>
                      <a:pt x="153586" y="104920"/>
                      <a:pt x="154293" y="104920"/>
                    </a:cubicBezTo>
                    <a:cubicBezTo>
                      <a:pt x="155000" y="104920"/>
                      <a:pt x="155579" y="105402"/>
                      <a:pt x="155675" y="106077"/>
                    </a:cubicBezTo>
                    <a:lnTo>
                      <a:pt x="174448" y="106077"/>
                    </a:lnTo>
                    <a:cubicBezTo>
                      <a:pt x="174576" y="105402"/>
                      <a:pt x="175155" y="104920"/>
                      <a:pt x="175862" y="104920"/>
                    </a:cubicBezTo>
                    <a:close/>
                    <a:moveTo>
                      <a:pt x="26584" y="101095"/>
                    </a:moveTo>
                    <a:cubicBezTo>
                      <a:pt x="27323" y="101095"/>
                      <a:pt x="27934" y="101673"/>
                      <a:pt x="27998" y="102380"/>
                    </a:cubicBezTo>
                    <a:lnTo>
                      <a:pt x="35841" y="102380"/>
                    </a:lnTo>
                    <a:lnTo>
                      <a:pt x="35841" y="111381"/>
                    </a:lnTo>
                    <a:lnTo>
                      <a:pt x="52588" y="111381"/>
                    </a:lnTo>
                    <a:cubicBezTo>
                      <a:pt x="52685" y="110802"/>
                      <a:pt x="53135" y="110352"/>
                      <a:pt x="53713" y="110256"/>
                    </a:cubicBezTo>
                    <a:lnTo>
                      <a:pt x="53713" y="105948"/>
                    </a:lnTo>
                    <a:lnTo>
                      <a:pt x="63292" y="105948"/>
                    </a:lnTo>
                    <a:lnTo>
                      <a:pt x="63292" y="106495"/>
                    </a:lnTo>
                    <a:lnTo>
                      <a:pt x="54260" y="106495"/>
                    </a:lnTo>
                    <a:lnTo>
                      <a:pt x="54260" y="110256"/>
                    </a:lnTo>
                    <a:cubicBezTo>
                      <a:pt x="54903" y="110384"/>
                      <a:pt x="55417" y="110963"/>
                      <a:pt x="55417" y="111638"/>
                    </a:cubicBezTo>
                    <a:cubicBezTo>
                      <a:pt x="55417" y="112442"/>
                      <a:pt x="54774" y="113084"/>
                      <a:pt x="53971" y="113084"/>
                    </a:cubicBezTo>
                    <a:cubicBezTo>
                      <a:pt x="53296" y="113084"/>
                      <a:pt x="52717" y="112570"/>
                      <a:pt x="52588" y="111927"/>
                    </a:cubicBezTo>
                    <a:lnTo>
                      <a:pt x="35327" y="111927"/>
                    </a:lnTo>
                    <a:lnTo>
                      <a:pt x="35327" y="102927"/>
                    </a:lnTo>
                    <a:lnTo>
                      <a:pt x="27934" y="102927"/>
                    </a:lnTo>
                    <a:cubicBezTo>
                      <a:pt x="27805" y="103441"/>
                      <a:pt x="27387" y="103827"/>
                      <a:pt x="26841" y="103923"/>
                    </a:cubicBezTo>
                    <a:lnTo>
                      <a:pt x="26841" y="117649"/>
                    </a:lnTo>
                    <a:lnTo>
                      <a:pt x="18290" y="117649"/>
                    </a:lnTo>
                    <a:cubicBezTo>
                      <a:pt x="18097" y="118195"/>
                      <a:pt x="17583" y="118581"/>
                      <a:pt x="16972" y="118581"/>
                    </a:cubicBezTo>
                    <a:cubicBezTo>
                      <a:pt x="16169" y="118581"/>
                      <a:pt x="15526" y="117938"/>
                      <a:pt x="15526" y="117135"/>
                    </a:cubicBezTo>
                    <a:cubicBezTo>
                      <a:pt x="15526" y="116363"/>
                      <a:pt x="16169" y="115720"/>
                      <a:pt x="16972" y="115720"/>
                    </a:cubicBezTo>
                    <a:cubicBezTo>
                      <a:pt x="17744" y="115720"/>
                      <a:pt x="18355" y="116331"/>
                      <a:pt x="18387" y="117103"/>
                    </a:cubicBezTo>
                    <a:lnTo>
                      <a:pt x="26326" y="117103"/>
                    </a:lnTo>
                    <a:lnTo>
                      <a:pt x="26326" y="103923"/>
                    </a:lnTo>
                    <a:cubicBezTo>
                      <a:pt x="25780" y="103827"/>
                      <a:pt x="25362" y="103441"/>
                      <a:pt x="25234" y="102927"/>
                    </a:cubicBezTo>
                    <a:lnTo>
                      <a:pt x="14208" y="102927"/>
                    </a:lnTo>
                    <a:cubicBezTo>
                      <a:pt x="14015" y="103505"/>
                      <a:pt x="13501" y="103955"/>
                      <a:pt x="12826" y="103955"/>
                    </a:cubicBezTo>
                    <a:cubicBezTo>
                      <a:pt x="12054" y="103955"/>
                      <a:pt x="11411" y="103313"/>
                      <a:pt x="11411" y="102509"/>
                    </a:cubicBezTo>
                    <a:cubicBezTo>
                      <a:pt x="11411" y="101737"/>
                      <a:pt x="12054" y="101095"/>
                      <a:pt x="12826" y="101095"/>
                    </a:cubicBezTo>
                    <a:cubicBezTo>
                      <a:pt x="13565" y="101095"/>
                      <a:pt x="14176" y="101673"/>
                      <a:pt x="14240" y="102380"/>
                    </a:cubicBezTo>
                    <a:lnTo>
                      <a:pt x="25169" y="102380"/>
                    </a:lnTo>
                    <a:cubicBezTo>
                      <a:pt x="25234" y="101673"/>
                      <a:pt x="25844" y="101095"/>
                      <a:pt x="26584" y="101095"/>
                    </a:cubicBezTo>
                    <a:close/>
                    <a:moveTo>
                      <a:pt x="124560" y="0"/>
                    </a:moveTo>
                    <a:cubicBezTo>
                      <a:pt x="120317" y="0"/>
                      <a:pt x="116363" y="675"/>
                      <a:pt x="112666" y="1607"/>
                    </a:cubicBezTo>
                    <a:cubicBezTo>
                      <a:pt x="100098" y="4725"/>
                      <a:pt x="94119" y="11894"/>
                      <a:pt x="80425" y="18322"/>
                    </a:cubicBezTo>
                    <a:lnTo>
                      <a:pt x="80425" y="20990"/>
                    </a:lnTo>
                    <a:lnTo>
                      <a:pt x="92030" y="20990"/>
                    </a:lnTo>
                    <a:lnTo>
                      <a:pt x="92030" y="21537"/>
                    </a:lnTo>
                    <a:lnTo>
                      <a:pt x="79879" y="21537"/>
                    </a:lnTo>
                    <a:lnTo>
                      <a:pt x="79879" y="18580"/>
                    </a:lnTo>
                    <a:cubicBezTo>
                      <a:pt x="78915" y="19030"/>
                      <a:pt x="77886" y="19480"/>
                      <a:pt x="76825" y="19930"/>
                    </a:cubicBezTo>
                    <a:cubicBezTo>
                      <a:pt x="71007" y="22373"/>
                      <a:pt x="66057" y="23369"/>
                      <a:pt x="61235" y="23883"/>
                    </a:cubicBezTo>
                    <a:lnTo>
                      <a:pt x="61235" y="25844"/>
                    </a:lnTo>
                    <a:lnTo>
                      <a:pt x="43781" y="25844"/>
                    </a:lnTo>
                    <a:cubicBezTo>
                      <a:pt x="43652" y="26519"/>
                      <a:pt x="43074" y="27001"/>
                      <a:pt x="42367" y="27001"/>
                    </a:cubicBezTo>
                    <a:cubicBezTo>
                      <a:pt x="41595" y="27001"/>
                      <a:pt x="40952" y="26359"/>
                      <a:pt x="40952" y="25587"/>
                    </a:cubicBezTo>
                    <a:cubicBezTo>
                      <a:pt x="40952" y="25459"/>
                      <a:pt x="40984" y="25298"/>
                      <a:pt x="41016" y="25169"/>
                    </a:cubicBezTo>
                    <a:lnTo>
                      <a:pt x="41016" y="25169"/>
                    </a:lnTo>
                    <a:cubicBezTo>
                      <a:pt x="37995" y="25523"/>
                      <a:pt x="34780" y="26005"/>
                      <a:pt x="31212" y="26776"/>
                    </a:cubicBezTo>
                    <a:cubicBezTo>
                      <a:pt x="11315" y="31020"/>
                      <a:pt x="0" y="57924"/>
                      <a:pt x="0" y="73257"/>
                    </a:cubicBezTo>
                    <a:cubicBezTo>
                      <a:pt x="0" y="88622"/>
                      <a:pt x="1190" y="110834"/>
                      <a:pt x="18323" y="122342"/>
                    </a:cubicBezTo>
                    <a:cubicBezTo>
                      <a:pt x="21923" y="124753"/>
                      <a:pt x="26551" y="125717"/>
                      <a:pt x="31791" y="125717"/>
                    </a:cubicBezTo>
                    <a:cubicBezTo>
                      <a:pt x="41370" y="125717"/>
                      <a:pt x="52910" y="122503"/>
                      <a:pt x="63710" y="119320"/>
                    </a:cubicBezTo>
                    <a:cubicBezTo>
                      <a:pt x="74511" y="116138"/>
                      <a:pt x="84540" y="112924"/>
                      <a:pt x="91065" y="112924"/>
                    </a:cubicBezTo>
                    <a:cubicBezTo>
                      <a:pt x="91387" y="112924"/>
                      <a:pt x="91708" y="112924"/>
                      <a:pt x="92030" y="112956"/>
                    </a:cubicBezTo>
                    <a:cubicBezTo>
                      <a:pt x="98748" y="113309"/>
                      <a:pt x="105916" y="116717"/>
                      <a:pt x="113695" y="120510"/>
                    </a:cubicBezTo>
                    <a:cubicBezTo>
                      <a:pt x="132757" y="121699"/>
                      <a:pt x="149600" y="124817"/>
                      <a:pt x="161911" y="129221"/>
                    </a:cubicBezTo>
                    <a:cubicBezTo>
                      <a:pt x="179044" y="121796"/>
                      <a:pt x="186084" y="99005"/>
                      <a:pt x="186084" y="77147"/>
                    </a:cubicBezTo>
                    <a:cubicBezTo>
                      <a:pt x="186084" y="71232"/>
                      <a:pt x="185570" y="65382"/>
                      <a:pt x="184605" y="59950"/>
                    </a:cubicBezTo>
                    <a:cubicBezTo>
                      <a:pt x="182002" y="45356"/>
                      <a:pt x="174866" y="33913"/>
                      <a:pt x="165704" y="23337"/>
                    </a:cubicBezTo>
                    <a:cubicBezTo>
                      <a:pt x="164644" y="22148"/>
                      <a:pt x="163615" y="20990"/>
                      <a:pt x="162586" y="19898"/>
                    </a:cubicBezTo>
                    <a:lnTo>
                      <a:pt x="135360" y="19898"/>
                    </a:lnTo>
                    <a:cubicBezTo>
                      <a:pt x="135135" y="20444"/>
                      <a:pt x="134621" y="20830"/>
                      <a:pt x="134010" y="20830"/>
                    </a:cubicBezTo>
                    <a:cubicBezTo>
                      <a:pt x="133239" y="20830"/>
                      <a:pt x="132596" y="20187"/>
                      <a:pt x="132596" y="19415"/>
                    </a:cubicBezTo>
                    <a:cubicBezTo>
                      <a:pt x="132596" y="18676"/>
                      <a:pt x="133142" y="18065"/>
                      <a:pt x="133882" y="18001"/>
                    </a:cubicBezTo>
                    <a:lnTo>
                      <a:pt x="133882" y="11733"/>
                    </a:lnTo>
                    <a:lnTo>
                      <a:pt x="118067" y="11733"/>
                    </a:lnTo>
                    <a:lnTo>
                      <a:pt x="118067" y="19898"/>
                    </a:lnTo>
                    <a:lnTo>
                      <a:pt x="99391" y="19898"/>
                    </a:lnTo>
                    <a:lnTo>
                      <a:pt x="99391" y="34748"/>
                    </a:lnTo>
                    <a:lnTo>
                      <a:pt x="98844" y="34748"/>
                    </a:lnTo>
                    <a:lnTo>
                      <a:pt x="98844" y="19351"/>
                    </a:lnTo>
                    <a:lnTo>
                      <a:pt x="117520" y="19351"/>
                    </a:lnTo>
                    <a:lnTo>
                      <a:pt x="117520" y="11186"/>
                    </a:lnTo>
                    <a:lnTo>
                      <a:pt x="147061" y="11186"/>
                    </a:lnTo>
                    <a:cubicBezTo>
                      <a:pt x="147189" y="10511"/>
                      <a:pt x="147768" y="10029"/>
                      <a:pt x="148443" y="10029"/>
                    </a:cubicBezTo>
                    <a:cubicBezTo>
                      <a:pt x="149247" y="10029"/>
                      <a:pt x="149889" y="10672"/>
                      <a:pt x="149889" y="11444"/>
                    </a:cubicBezTo>
                    <a:cubicBezTo>
                      <a:pt x="149889" y="12247"/>
                      <a:pt x="149247" y="12890"/>
                      <a:pt x="148443" y="12890"/>
                    </a:cubicBezTo>
                    <a:cubicBezTo>
                      <a:pt x="147768" y="12890"/>
                      <a:pt x="147189" y="12376"/>
                      <a:pt x="147061" y="11733"/>
                    </a:cubicBezTo>
                    <a:lnTo>
                      <a:pt x="134396" y="11733"/>
                    </a:lnTo>
                    <a:lnTo>
                      <a:pt x="134396" y="18033"/>
                    </a:lnTo>
                    <a:cubicBezTo>
                      <a:pt x="135007" y="18194"/>
                      <a:pt x="135424" y="18740"/>
                      <a:pt x="135424" y="19351"/>
                    </a:cubicBezTo>
                    <a:lnTo>
                      <a:pt x="162072" y="19351"/>
                    </a:lnTo>
                    <a:cubicBezTo>
                      <a:pt x="147671" y="4211"/>
                      <a:pt x="135199" y="0"/>
                      <a:pt x="124560" y="0"/>
                    </a:cubicBezTo>
                    <a:close/>
                  </a:path>
                </a:pathLst>
              </a:custGeom>
              <a:solidFill>
                <a:srgbClr val="D6E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7"/>
              <p:cNvSpPr/>
              <p:nvPr/>
            </p:nvSpPr>
            <p:spPr>
              <a:xfrm>
                <a:off x="3805950" y="681700"/>
                <a:ext cx="395400" cy="385775"/>
              </a:xfrm>
              <a:custGeom>
                <a:rect b="b" l="l" r="r" t="t"/>
                <a:pathLst>
                  <a:path extrusionOk="0" h="15431" w="15816">
                    <a:moveTo>
                      <a:pt x="7908" y="2251"/>
                    </a:moveTo>
                    <a:cubicBezTo>
                      <a:pt x="11026" y="2251"/>
                      <a:pt x="13566" y="4790"/>
                      <a:pt x="13566" y="7908"/>
                    </a:cubicBezTo>
                    <a:lnTo>
                      <a:pt x="13566" y="13180"/>
                    </a:lnTo>
                    <a:lnTo>
                      <a:pt x="2251" y="13180"/>
                    </a:lnTo>
                    <a:lnTo>
                      <a:pt x="2251" y="7908"/>
                    </a:lnTo>
                    <a:cubicBezTo>
                      <a:pt x="2251" y="4790"/>
                      <a:pt x="4790" y="2251"/>
                      <a:pt x="7908" y="2251"/>
                    </a:cubicBezTo>
                    <a:close/>
                    <a:moveTo>
                      <a:pt x="7908" y="1"/>
                    </a:moveTo>
                    <a:cubicBezTo>
                      <a:pt x="3537" y="1"/>
                      <a:pt x="1" y="3537"/>
                      <a:pt x="1" y="7908"/>
                    </a:cubicBezTo>
                    <a:lnTo>
                      <a:pt x="1" y="14305"/>
                    </a:lnTo>
                    <a:cubicBezTo>
                      <a:pt x="1" y="14948"/>
                      <a:pt x="483" y="15430"/>
                      <a:pt x="1126" y="15430"/>
                    </a:cubicBezTo>
                    <a:lnTo>
                      <a:pt x="14691" y="15430"/>
                    </a:lnTo>
                    <a:cubicBezTo>
                      <a:pt x="15302" y="15430"/>
                      <a:pt x="15816" y="14948"/>
                      <a:pt x="15816" y="14305"/>
                    </a:cubicBezTo>
                    <a:lnTo>
                      <a:pt x="15816" y="7908"/>
                    </a:lnTo>
                    <a:cubicBezTo>
                      <a:pt x="15816" y="3537"/>
                      <a:pt x="12280" y="1"/>
                      <a:pt x="7908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7"/>
              <p:cNvSpPr/>
              <p:nvPr/>
            </p:nvSpPr>
            <p:spPr>
              <a:xfrm>
                <a:off x="3798725" y="675275"/>
                <a:ext cx="409050" cy="399425"/>
              </a:xfrm>
              <a:custGeom>
                <a:rect b="b" l="l" r="r" t="t"/>
                <a:pathLst>
                  <a:path extrusionOk="0" h="15977" w="16362">
                    <a:moveTo>
                      <a:pt x="8197" y="2765"/>
                    </a:moveTo>
                    <a:cubicBezTo>
                      <a:pt x="9676" y="2765"/>
                      <a:pt x="11026" y="3376"/>
                      <a:pt x="11990" y="4372"/>
                    </a:cubicBezTo>
                    <a:cubicBezTo>
                      <a:pt x="12987" y="5337"/>
                      <a:pt x="13598" y="6687"/>
                      <a:pt x="13598" y="8165"/>
                    </a:cubicBezTo>
                    <a:lnTo>
                      <a:pt x="13598" y="13180"/>
                    </a:lnTo>
                    <a:lnTo>
                      <a:pt x="2797" y="13180"/>
                    </a:lnTo>
                    <a:lnTo>
                      <a:pt x="2797" y="8165"/>
                    </a:lnTo>
                    <a:cubicBezTo>
                      <a:pt x="2797" y="6687"/>
                      <a:pt x="3408" y="5337"/>
                      <a:pt x="4372" y="4372"/>
                    </a:cubicBezTo>
                    <a:cubicBezTo>
                      <a:pt x="5369" y="3376"/>
                      <a:pt x="6719" y="2765"/>
                      <a:pt x="8197" y="2765"/>
                    </a:cubicBezTo>
                    <a:close/>
                    <a:moveTo>
                      <a:pt x="8197" y="2251"/>
                    </a:moveTo>
                    <a:cubicBezTo>
                      <a:pt x="4919" y="2251"/>
                      <a:pt x="2251" y="4919"/>
                      <a:pt x="2251" y="8165"/>
                    </a:cubicBezTo>
                    <a:lnTo>
                      <a:pt x="2251" y="13437"/>
                    </a:lnTo>
                    <a:cubicBezTo>
                      <a:pt x="2251" y="13501"/>
                      <a:pt x="2283" y="13566"/>
                      <a:pt x="2347" y="13630"/>
                    </a:cubicBezTo>
                    <a:cubicBezTo>
                      <a:pt x="2379" y="13694"/>
                      <a:pt x="2476" y="13694"/>
                      <a:pt x="2540" y="13694"/>
                    </a:cubicBezTo>
                    <a:lnTo>
                      <a:pt x="13855" y="13694"/>
                    </a:lnTo>
                    <a:cubicBezTo>
                      <a:pt x="13919" y="13694"/>
                      <a:pt x="13983" y="13694"/>
                      <a:pt x="14048" y="13630"/>
                    </a:cubicBezTo>
                    <a:cubicBezTo>
                      <a:pt x="14080" y="13566"/>
                      <a:pt x="14112" y="13501"/>
                      <a:pt x="14112" y="13437"/>
                    </a:cubicBezTo>
                    <a:lnTo>
                      <a:pt x="14112" y="8165"/>
                    </a:lnTo>
                    <a:cubicBezTo>
                      <a:pt x="14112" y="4919"/>
                      <a:pt x="11476" y="2251"/>
                      <a:pt x="8197" y="2251"/>
                    </a:cubicBezTo>
                    <a:close/>
                    <a:moveTo>
                      <a:pt x="8197" y="515"/>
                    </a:moveTo>
                    <a:cubicBezTo>
                      <a:pt x="10287" y="515"/>
                      <a:pt x="12215" y="1383"/>
                      <a:pt x="13598" y="2765"/>
                    </a:cubicBezTo>
                    <a:cubicBezTo>
                      <a:pt x="14980" y="4147"/>
                      <a:pt x="15848" y="6076"/>
                      <a:pt x="15848" y="8165"/>
                    </a:cubicBezTo>
                    <a:lnTo>
                      <a:pt x="15848" y="14562"/>
                    </a:lnTo>
                    <a:cubicBezTo>
                      <a:pt x="15848" y="15044"/>
                      <a:pt x="15462" y="15430"/>
                      <a:pt x="14980" y="15430"/>
                    </a:cubicBezTo>
                    <a:lnTo>
                      <a:pt x="1415" y="15430"/>
                    </a:lnTo>
                    <a:cubicBezTo>
                      <a:pt x="933" y="15430"/>
                      <a:pt x="547" y="15044"/>
                      <a:pt x="547" y="14562"/>
                    </a:cubicBezTo>
                    <a:lnTo>
                      <a:pt x="547" y="8165"/>
                    </a:lnTo>
                    <a:cubicBezTo>
                      <a:pt x="547" y="6076"/>
                      <a:pt x="1415" y="4147"/>
                      <a:pt x="2797" y="2765"/>
                    </a:cubicBezTo>
                    <a:cubicBezTo>
                      <a:pt x="4179" y="1383"/>
                      <a:pt x="6076" y="515"/>
                      <a:pt x="8197" y="515"/>
                    </a:cubicBezTo>
                    <a:close/>
                    <a:moveTo>
                      <a:pt x="8197" y="1"/>
                    </a:moveTo>
                    <a:cubicBezTo>
                      <a:pt x="3665" y="1"/>
                      <a:pt x="0" y="3665"/>
                      <a:pt x="0" y="8165"/>
                    </a:cubicBezTo>
                    <a:lnTo>
                      <a:pt x="0" y="14562"/>
                    </a:lnTo>
                    <a:cubicBezTo>
                      <a:pt x="0" y="15334"/>
                      <a:pt x="643" y="15976"/>
                      <a:pt x="1415" y="15976"/>
                    </a:cubicBezTo>
                    <a:lnTo>
                      <a:pt x="14980" y="15976"/>
                    </a:lnTo>
                    <a:cubicBezTo>
                      <a:pt x="15751" y="15976"/>
                      <a:pt x="16362" y="15334"/>
                      <a:pt x="16362" y="14562"/>
                    </a:cubicBezTo>
                    <a:lnTo>
                      <a:pt x="16362" y="8165"/>
                    </a:lnTo>
                    <a:cubicBezTo>
                      <a:pt x="16362" y="3665"/>
                      <a:pt x="12698" y="1"/>
                      <a:pt x="8197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7"/>
              <p:cNvSpPr/>
              <p:nvPr/>
            </p:nvSpPr>
            <p:spPr>
              <a:xfrm>
                <a:off x="3784250" y="990300"/>
                <a:ext cx="432375" cy="365650"/>
              </a:xfrm>
              <a:custGeom>
                <a:rect b="b" l="l" r="r" t="t"/>
                <a:pathLst>
                  <a:path extrusionOk="0" h="14626" w="17295">
                    <a:moveTo>
                      <a:pt x="1" y="0"/>
                    </a:moveTo>
                    <a:lnTo>
                      <a:pt x="1" y="14626"/>
                    </a:lnTo>
                    <a:lnTo>
                      <a:pt x="17295" y="14626"/>
                    </a:lnTo>
                    <a:lnTo>
                      <a:pt x="17295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7"/>
              <p:cNvSpPr/>
              <p:nvPr/>
            </p:nvSpPr>
            <p:spPr>
              <a:xfrm>
                <a:off x="3777825" y="983875"/>
                <a:ext cx="446025" cy="378525"/>
              </a:xfrm>
              <a:custGeom>
                <a:rect b="b" l="l" r="r" t="t"/>
                <a:pathLst>
                  <a:path extrusionOk="0" h="15141" w="17841">
                    <a:moveTo>
                      <a:pt x="17294" y="547"/>
                    </a:moveTo>
                    <a:lnTo>
                      <a:pt x="17294" y="14626"/>
                    </a:lnTo>
                    <a:lnTo>
                      <a:pt x="547" y="14626"/>
                    </a:lnTo>
                    <a:lnTo>
                      <a:pt x="547" y="547"/>
                    </a:lnTo>
                    <a:close/>
                    <a:moveTo>
                      <a:pt x="258" y="0"/>
                    </a:moveTo>
                    <a:cubicBezTo>
                      <a:pt x="194" y="0"/>
                      <a:pt x="129" y="32"/>
                      <a:pt x="97" y="97"/>
                    </a:cubicBezTo>
                    <a:cubicBezTo>
                      <a:pt x="33" y="129"/>
                      <a:pt x="1" y="193"/>
                      <a:pt x="1" y="257"/>
                    </a:cubicBezTo>
                    <a:lnTo>
                      <a:pt x="1" y="14883"/>
                    </a:lnTo>
                    <a:cubicBezTo>
                      <a:pt x="1" y="14947"/>
                      <a:pt x="33" y="15012"/>
                      <a:pt x="97" y="15076"/>
                    </a:cubicBezTo>
                    <a:cubicBezTo>
                      <a:pt x="129" y="15108"/>
                      <a:pt x="194" y="15140"/>
                      <a:pt x="258" y="15140"/>
                    </a:cubicBezTo>
                    <a:lnTo>
                      <a:pt x="17552" y="15140"/>
                    </a:lnTo>
                    <a:cubicBezTo>
                      <a:pt x="17616" y="15140"/>
                      <a:pt x="17712" y="15108"/>
                      <a:pt x="17744" y="15076"/>
                    </a:cubicBezTo>
                    <a:cubicBezTo>
                      <a:pt x="17809" y="15012"/>
                      <a:pt x="17841" y="14947"/>
                      <a:pt x="17841" y="14883"/>
                    </a:cubicBezTo>
                    <a:lnTo>
                      <a:pt x="17841" y="257"/>
                    </a:lnTo>
                    <a:cubicBezTo>
                      <a:pt x="17841" y="193"/>
                      <a:pt x="17809" y="129"/>
                      <a:pt x="17744" y="97"/>
                    </a:cubicBezTo>
                    <a:cubicBezTo>
                      <a:pt x="17712" y="32"/>
                      <a:pt x="17616" y="0"/>
                      <a:pt x="17552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7"/>
              <p:cNvSpPr/>
              <p:nvPr/>
            </p:nvSpPr>
            <p:spPr>
              <a:xfrm>
                <a:off x="3951400" y="1095575"/>
                <a:ext cx="94050" cy="171175"/>
              </a:xfrm>
              <a:custGeom>
                <a:rect b="b" l="l" r="r" t="t"/>
                <a:pathLst>
                  <a:path extrusionOk="0" h="6847" w="3762">
                    <a:moveTo>
                      <a:pt x="1897" y="0"/>
                    </a:moveTo>
                    <a:cubicBezTo>
                      <a:pt x="837" y="0"/>
                      <a:pt x="1" y="836"/>
                      <a:pt x="1" y="1865"/>
                    </a:cubicBezTo>
                    <a:cubicBezTo>
                      <a:pt x="1" y="2572"/>
                      <a:pt x="419" y="3215"/>
                      <a:pt x="997" y="3536"/>
                    </a:cubicBezTo>
                    <a:lnTo>
                      <a:pt x="676" y="6847"/>
                    </a:lnTo>
                    <a:lnTo>
                      <a:pt x="3087" y="6847"/>
                    </a:lnTo>
                    <a:lnTo>
                      <a:pt x="2797" y="3536"/>
                    </a:lnTo>
                    <a:cubicBezTo>
                      <a:pt x="3376" y="3215"/>
                      <a:pt x="3762" y="2572"/>
                      <a:pt x="3762" y="1865"/>
                    </a:cubicBezTo>
                    <a:cubicBezTo>
                      <a:pt x="3762" y="836"/>
                      <a:pt x="2926" y="0"/>
                      <a:pt x="189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7"/>
              <p:cNvSpPr/>
              <p:nvPr/>
            </p:nvSpPr>
            <p:spPr>
              <a:xfrm>
                <a:off x="3944975" y="1088325"/>
                <a:ext cx="107725" cy="184875"/>
              </a:xfrm>
              <a:custGeom>
                <a:rect b="b" l="l" r="r" t="t"/>
                <a:pathLst>
                  <a:path extrusionOk="0" h="7395" w="4309">
                    <a:moveTo>
                      <a:pt x="2154" y="547"/>
                    </a:moveTo>
                    <a:cubicBezTo>
                      <a:pt x="3022" y="547"/>
                      <a:pt x="3762" y="1255"/>
                      <a:pt x="3762" y="2155"/>
                    </a:cubicBezTo>
                    <a:cubicBezTo>
                      <a:pt x="3762" y="2765"/>
                      <a:pt x="3408" y="3312"/>
                      <a:pt x="2926" y="3569"/>
                    </a:cubicBezTo>
                    <a:lnTo>
                      <a:pt x="2765" y="3665"/>
                    </a:lnTo>
                    <a:lnTo>
                      <a:pt x="3054" y="6880"/>
                    </a:lnTo>
                    <a:lnTo>
                      <a:pt x="1222" y="6880"/>
                    </a:lnTo>
                    <a:lnTo>
                      <a:pt x="1544" y="3665"/>
                    </a:lnTo>
                    <a:lnTo>
                      <a:pt x="1383" y="3569"/>
                    </a:lnTo>
                    <a:cubicBezTo>
                      <a:pt x="869" y="3312"/>
                      <a:pt x="547" y="2765"/>
                      <a:pt x="547" y="2155"/>
                    </a:cubicBezTo>
                    <a:cubicBezTo>
                      <a:pt x="547" y="1255"/>
                      <a:pt x="1254" y="547"/>
                      <a:pt x="2154" y="547"/>
                    </a:cubicBezTo>
                    <a:close/>
                    <a:moveTo>
                      <a:pt x="2154" y="1"/>
                    </a:moveTo>
                    <a:cubicBezTo>
                      <a:pt x="965" y="1"/>
                      <a:pt x="1" y="965"/>
                      <a:pt x="1" y="2155"/>
                    </a:cubicBezTo>
                    <a:cubicBezTo>
                      <a:pt x="1" y="2929"/>
                      <a:pt x="387" y="3592"/>
                      <a:pt x="980" y="3967"/>
                    </a:cubicBezTo>
                    <a:lnTo>
                      <a:pt x="980" y="3967"/>
                    </a:lnTo>
                    <a:lnTo>
                      <a:pt x="644" y="7394"/>
                    </a:lnTo>
                    <a:lnTo>
                      <a:pt x="3665" y="7394"/>
                    </a:lnTo>
                    <a:lnTo>
                      <a:pt x="3327" y="3948"/>
                    </a:lnTo>
                    <a:lnTo>
                      <a:pt x="3327" y="3948"/>
                    </a:lnTo>
                    <a:cubicBezTo>
                      <a:pt x="3908" y="3570"/>
                      <a:pt x="4308" y="2916"/>
                      <a:pt x="4308" y="2155"/>
                    </a:cubicBezTo>
                    <a:cubicBezTo>
                      <a:pt x="4308" y="965"/>
                      <a:pt x="3344" y="1"/>
                      <a:pt x="2154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7"/>
              <p:cNvSpPr/>
              <p:nvPr/>
            </p:nvSpPr>
            <p:spPr>
              <a:xfrm>
                <a:off x="5385850" y="2484200"/>
                <a:ext cx="396200" cy="386575"/>
              </a:xfrm>
              <a:custGeom>
                <a:rect b="b" l="l" r="r" t="t"/>
                <a:pathLst>
                  <a:path extrusionOk="0" h="15463" w="15848">
                    <a:moveTo>
                      <a:pt x="7908" y="2283"/>
                    </a:moveTo>
                    <a:cubicBezTo>
                      <a:pt x="11026" y="2283"/>
                      <a:pt x="13566" y="4823"/>
                      <a:pt x="13566" y="7941"/>
                    </a:cubicBezTo>
                    <a:lnTo>
                      <a:pt x="13566" y="13212"/>
                    </a:lnTo>
                    <a:lnTo>
                      <a:pt x="2251" y="13212"/>
                    </a:lnTo>
                    <a:lnTo>
                      <a:pt x="2251" y="7941"/>
                    </a:lnTo>
                    <a:cubicBezTo>
                      <a:pt x="2251" y="4823"/>
                      <a:pt x="4790" y="2283"/>
                      <a:pt x="7908" y="2283"/>
                    </a:cubicBezTo>
                    <a:close/>
                    <a:moveTo>
                      <a:pt x="7908" y="1"/>
                    </a:moveTo>
                    <a:cubicBezTo>
                      <a:pt x="3569" y="1"/>
                      <a:pt x="1" y="3569"/>
                      <a:pt x="1" y="7941"/>
                    </a:cubicBezTo>
                    <a:lnTo>
                      <a:pt x="1" y="14337"/>
                    </a:lnTo>
                    <a:cubicBezTo>
                      <a:pt x="1" y="14948"/>
                      <a:pt x="515" y="15462"/>
                      <a:pt x="1126" y="15462"/>
                    </a:cubicBezTo>
                    <a:lnTo>
                      <a:pt x="14723" y="15462"/>
                    </a:lnTo>
                    <a:cubicBezTo>
                      <a:pt x="15334" y="15462"/>
                      <a:pt x="15848" y="14948"/>
                      <a:pt x="15848" y="14337"/>
                    </a:cubicBezTo>
                    <a:lnTo>
                      <a:pt x="15848" y="7941"/>
                    </a:lnTo>
                    <a:cubicBezTo>
                      <a:pt x="15848" y="3569"/>
                      <a:pt x="12280" y="1"/>
                      <a:pt x="7908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7"/>
              <p:cNvSpPr/>
              <p:nvPr/>
            </p:nvSpPr>
            <p:spPr>
              <a:xfrm>
                <a:off x="5379425" y="2477775"/>
                <a:ext cx="409050" cy="399425"/>
              </a:xfrm>
              <a:custGeom>
                <a:rect b="b" l="l" r="r" t="t"/>
                <a:pathLst>
                  <a:path extrusionOk="0" h="15977" w="16362">
                    <a:moveTo>
                      <a:pt x="8165" y="2797"/>
                    </a:moveTo>
                    <a:cubicBezTo>
                      <a:pt x="9676" y="2797"/>
                      <a:pt x="11026" y="3408"/>
                      <a:pt x="11990" y="4372"/>
                    </a:cubicBezTo>
                    <a:cubicBezTo>
                      <a:pt x="12955" y="5369"/>
                      <a:pt x="13565" y="6687"/>
                      <a:pt x="13565" y="8198"/>
                    </a:cubicBezTo>
                    <a:lnTo>
                      <a:pt x="13565" y="13180"/>
                    </a:lnTo>
                    <a:lnTo>
                      <a:pt x="2797" y="13180"/>
                    </a:lnTo>
                    <a:lnTo>
                      <a:pt x="2797" y="8198"/>
                    </a:lnTo>
                    <a:cubicBezTo>
                      <a:pt x="2797" y="6687"/>
                      <a:pt x="3376" y="5369"/>
                      <a:pt x="4372" y="4372"/>
                    </a:cubicBezTo>
                    <a:cubicBezTo>
                      <a:pt x="5336" y="3408"/>
                      <a:pt x="6687" y="2797"/>
                      <a:pt x="8165" y="2797"/>
                    </a:cubicBezTo>
                    <a:close/>
                    <a:moveTo>
                      <a:pt x="8165" y="2251"/>
                    </a:moveTo>
                    <a:cubicBezTo>
                      <a:pt x="4919" y="2251"/>
                      <a:pt x="2251" y="4919"/>
                      <a:pt x="2251" y="8198"/>
                    </a:cubicBezTo>
                    <a:lnTo>
                      <a:pt x="2251" y="13469"/>
                    </a:lnTo>
                    <a:cubicBezTo>
                      <a:pt x="2251" y="13534"/>
                      <a:pt x="2283" y="13598"/>
                      <a:pt x="2315" y="13630"/>
                    </a:cubicBezTo>
                    <a:cubicBezTo>
                      <a:pt x="2379" y="13694"/>
                      <a:pt x="2443" y="13726"/>
                      <a:pt x="2508" y="13726"/>
                    </a:cubicBezTo>
                    <a:lnTo>
                      <a:pt x="13823" y="13726"/>
                    </a:lnTo>
                    <a:cubicBezTo>
                      <a:pt x="13919" y="13726"/>
                      <a:pt x="13983" y="13694"/>
                      <a:pt x="14015" y="13630"/>
                    </a:cubicBezTo>
                    <a:cubicBezTo>
                      <a:pt x="14080" y="13598"/>
                      <a:pt x="14112" y="13534"/>
                      <a:pt x="14112" y="13469"/>
                    </a:cubicBezTo>
                    <a:lnTo>
                      <a:pt x="14112" y="8198"/>
                    </a:lnTo>
                    <a:cubicBezTo>
                      <a:pt x="14112" y="4919"/>
                      <a:pt x="11444" y="2251"/>
                      <a:pt x="8165" y="2251"/>
                    </a:cubicBezTo>
                    <a:close/>
                    <a:moveTo>
                      <a:pt x="8165" y="547"/>
                    </a:moveTo>
                    <a:cubicBezTo>
                      <a:pt x="10287" y="547"/>
                      <a:pt x="12183" y="1383"/>
                      <a:pt x="13598" y="2797"/>
                    </a:cubicBezTo>
                    <a:cubicBezTo>
                      <a:pt x="14980" y="4180"/>
                      <a:pt x="15816" y="6076"/>
                      <a:pt x="15816" y="8198"/>
                    </a:cubicBezTo>
                    <a:lnTo>
                      <a:pt x="15816" y="14594"/>
                    </a:lnTo>
                    <a:cubicBezTo>
                      <a:pt x="15816" y="15044"/>
                      <a:pt x="15430" y="15430"/>
                      <a:pt x="14980" y="15430"/>
                    </a:cubicBezTo>
                    <a:lnTo>
                      <a:pt x="1383" y="15430"/>
                    </a:lnTo>
                    <a:cubicBezTo>
                      <a:pt x="901" y="15430"/>
                      <a:pt x="515" y="15044"/>
                      <a:pt x="515" y="14594"/>
                    </a:cubicBezTo>
                    <a:lnTo>
                      <a:pt x="515" y="8198"/>
                    </a:lnTo>
                    <a:cubicBezTo>
                      <a:pt x="515" y="6076"/>
                      <a:pt x="1383" y="4180"/>
                      <a:pt x="2765" y="2797"/>
                    </a:cubicBezTo>
                    <a:cubicBezTo>
                      <a:pt x="4147" y="1383"/>
                      <a:pt x="6076" y="547"/>
                      <a:pt x="8165" y="547"/>
                    </a:cubicBezTo>
                    <a:close/>
                    <a:moveTo>
                      <a:pt x="8165" y="1"/>
                    </a:moveTo>
                    <a:cubicBezTo>
                      <a:pt x="3665" y="1"/>
                      <a:pt x="0" y="3665"/>
                      <a:pt x="0" y="8198"/>
                    </a:cubicBezTo>
                    <a:lnTo>
                      <a:pt x="0" y="14594"/>
                    </a:lnTo>
                    <a:cubicBezTo>
                      <a:pt x="0" y="15366"/>
                      <a:pt x="611" y="15977"/>
                      <a:pt x="1383" y="15977"/>
                    </a:cubicBezTo>
                    <a:lnTo>
                      <a:pt x="14980" y="15977"/>
                    </a:lnTo>
                    <a:cubicBezTo>
                      <a:pt x="15751" y="15977"/>
                      <a:pt x="16362" y="15366"/>
                      <a:pt x="16362" y="14594"/>
                    </a:cubicBezTo>
                    <a:lnTo>
                      <a:pt x="16362" y="8198"/>
                    </a:lnTo>
                    <a:cubicBezTo>
                      <a:pt x="16362" y="3665"/>
                      <a:pt x="12698" y="1"/>
                      <a:pt x="8165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7"/>
              <p:cNvSpPr/>
              <p:nvPr/>
            </p:nvSpPr>
            <p:spPr>
              <a:xfrm>
                <a:off x="5364950" y="2793600"/>
                <a:ext cx="432375" cy="364875"/>
              </a:xfrm>
              <a:custGeom>
                <a:rect b="b" l="l" r="r" t="t"/>
                <a:pathLst>
                  <a:path extrusionOk="0" h="14595" w="17295">
                    <a:moveTo>
                      <a:pt x="1" y="1"/>
                    </a:moveTo>
                    <a:lnTo>
                      <a:pt x="1" y="14594"/>
                    </a:lnTo>
                    <a:lnTo>
                      <a:pt x="17295" y="14594"/>
                    </a:lnTo>
                    <a:lnTo>
                      <a:pt x="17295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7"/>
              <p:cNvSpPr/>
              <p:nvPr/>
            </p:nvSpPr>
            <p:spPr>
              <a:xfrm>
                <a:off x="5358525" y="2787175"/>
                <a:ext cx="445225" cy="378525"/>
              </a:xfrm>
              <a:custGeom>
                <a:rect b="b" l="l" r="r" t="t"/>
                <a:pathLst>
                  <a:path extrusionOk="0" h="15141" w="17809">
                    <a:moveTo>
                      <a:pt x="17262" y="515"/>
                    </a:moveTo>
                    <a:lnTo>
                      <a:pt x="17262" y="14594"/>
                    </a:lnTo>
                    <a:lnTo>
                      <a:pt x="515" y="14594"/>
                    </a:lnTo>
                    <a:lnTo>
                      <a:pt x="515" y="515"/>
                    </a:lnTo>
                    <a:close/>
                    <a:moveTo>
                      <a:pt x="258" y="0"/>
                    </a:moveTo>
                    <a:cubicBezTo>
                      <a:pt x="194" y="0"/>
                      <a:pt x="129" y="0"/>
                      <a:pt x="65" y="65"/>
                    </a:cubicBezTo>
                    <a:cubicBezTo>
                      <a:pt x="33" y="129"/>
                      <a:pt x="1" y="193"/>
                      <a:pt x="1" y="258"/>
                    </a:cubicBezTo>
                    <a:lnTo>
                      <a:pt x="1" y="14851"/>
                    </a:lnTo>
                    <a:cubicBezTo>
                      <a:pt x="1" y="14948"/>
                      <a:pt x="33" y="15012"/>
                      <a:pt x="65" y="15044"/>
                    </a:cubicBezTo>
                    <a:cubicBezTo>
                      <a:pt x="129" y="15108"/>
                      <a:pt x="194" y="15140"/>
                      <a:pt x="258" y="15140"/>
                    </a:cubicBezTo>
                    <a:lnTo>
                      <a:pt x="17552" y="15140"/>
                    </a:lnTo>
                    <a:cubicBezTo>
                      <a:pt x="17616" y="15140"/>
                      <a:pt x="17680" y="15108"/>
                      <a:pt x="17744" y="15044"/>
                    </a:cubicBezTo>
                    <a:cubicBezTo>
                      <a:pt x="17777" y="15012"/>
                      <a:pt x="17809" y="14948"/>
                      <a:pt x="17809" y="14851"/>
                    </a:cubicBezTo>
                    <a:lnTo>
                      <a:pt x="17809" y="258"/>
                    </a:lnTo>
                    <a:cubicBezTo>
                      <a:pt x="17809" y="193"/>
                      <a:pt x="17777" y="129"/>
                      <a:pt x="17744" y="65"/>
                    </a:cubicBezTo>
                    <a:cubicBezTo>
                      <a:pt x="17680" y="0"/>
                      <a:pt x="17616" y="0"/>
                      <a:pt x="17552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7"/>
              <p:cNvSpPr/>
              <p:nvPr/>
            </p:nvSpPr>
            <p:spPr>
              <a:xfrm>
                <a:off x="5532100" y="2898075"/>
                <a:ext cx="94050" cy="171200"/>
              </a:xfrm>
              <a:custGeom>
                <a:rect b="b" l="l" r="r" t="t"/>
                <a:pathLst>
                  <a:path extrusionOk="0" h="6848" w="3762">
                    <a:moveTo>
                      <a:pt x="1865" y="0"/>
                    </a:moveTo>
                    <a:cubicBezTo>
                      <a:pt x="837" y="0"/>
                      <a:pt x="1" y="836"/>
                      <a:pt x="1" y="1897"/>
                    </a:cubicBezTo>
                    <a:cubicBezTo>
                      <a:pt x="1" y="2604"/>
                      <a:pt x="387" y="3215"/>
                      <a:pt x="965" y="3536"/>
                    </a:cubicBezTo>
                    <a:lnTo>
                      <a:pt x="676" y="6847"/>
                    </a:lnTo>
                    <a:lnTo>
                      <a:pt x="3087" y="6847"/>
                    </a:lnTo>
                    <a:lnTo>
                      <a:pt x="2765" y="3536"/>
                    </a:lnTo>
                    <a:cubicBezTo>
                      <a:pt x="3344" y="3215"/>
                      <a:pt x="3762" y="2604"/>
                      <a:pt x="3762" y="1897"/>
                    </a:cubicBezTo>
                    <a:cubicBezTo>
                      <a:pt x="3762" y="836"/>
                      <a:pt x="2926" y="0"/>
                      <a:pt x="1865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7"/>
              <p:cNvSpPr/>
              <p:nvPr/>
            </p:nvSpPr>
            <p:spPr>
              <a:xfrm>
                <a:off x="5524875" y="2891650"/>
                <a:ext cx="107700" cy="184850"/>
              </a:xfrm>
              <a:custGeom>
                <a:rect b="b" l="l" r="r" t="t"/>
                <a:pathLst>
                  <a:path extrusionOk="0" h="7394" w="4308">
                    <a:moveTo>
                      <a:pt x="2154" y="514"/>
                    </a:moveTo>
                    <a:cubicBezTo>
                      <a:pt x="3054" y="514"/>
                      <a:pt x="3762" y="1254"/>
                      <a:pt x="3762" y="2154"/>
                    </a:cubicBezTo>
                    <a:cubicBezTo>
                      <a:pt x="3762" y="2765"/>
                      <a:pt x="3440" y="3279"/>
                      <a:pt x="2926" y="3568"/>
                    </a:cubicBezTo>
                    <a:lnTo>
                      <a:pt x="2765" y="3632"/>
                    </a:lnTo>
                    <a:lnTo>
                      <a:pt x="3086" y="6847"/>
                    </a:lnTo>
                    <a:lnTo>
                      <a:pt x="1254" y="6847"/>
                    </a:lnTo>
                    <a:lnTo>
                      <a:pt x="1544" y="3632"/>
                    </a:lnTo>
                    <a:lnTo>
                      <a:pt x="1383" y="3568"/>
                    </a:lnTo>
                    <a:cubicBezTo>
                      <a:pt x="901" y="3279"/>
                      <a:pt x="547" y="2765"/>
                      <a:pt x="547" y="2154"/>
                    </a:cubicBezTo>
                    <a:cubicBezTo>
                      <a:pt x="547" y="1254"/>
                      <a:pt x="1286" y="514"/>
                      <a:pt x="2154" y="514"/>
                    </a:cubicBezTo>
                    <a:close/>
                    <a:moveTo>
                      <a:pt x="2154" y="0"/>
                    </a:moveTo>
                    <a:cubicBezTo>
                      <a:pt x="965" y="0"/>
                      <a:pt x="1" y="964"/>
                      <a:pt x="1" y="2154"/>
                    </a:cubicBezTo>
                    <a:cubicBezTo>
                      <a:pt x="1" y="2896"/>
                      <a:pt x="412" y="3555"/>
                      <a:pt x="981" y="3931"/>
                    </a:cubicBezTo>
                    <a:lnTo>
                      <a:pt x="981" y="3931"/>
                    </a:lnTo>
                    <a:lnTo>
                      <a:pt x="644" y="7393"/>
                    </a:lnTo>
                    <a:lnTo>
                      <a:pt x="3665" y="7393"/>
                    </a:lnTo>
                    <a:lnTo>
                      <a:pt x="3328" y="3934"/>
                    </a:lnTo>
                    <a:lnTo>
                      <a:pt x="3328" y="3934"/>
                    </a:lnTo>
                    <a:cubicBezTo>
                      <a:pt x="3922" y="3560"/>
                      <a:pt x="4308" y="2898"/>
                      <a:pt x="4308" y="2154"/>
                    </a:cubicBezTo>
                    <a:cubicBezTo>
                      <a:pt x="4308" y="964"/>
                      <a:pt x="3344" y="0"/>
                      <a:pt x="2154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7"/>
              <p:cNvSpPr/>
              <p:nvPr/>
            </p:nvSpPr>
            <p:spPr>
              <a:xfrm>
                <a:off x="2205975" y="2484200"/>
                <a:ext cx="396200" cy="386575"/>
              </a:xfrm>
              <a:custGeom>
                <a:rect b="b" l="l" r="r" t="t"/>
                <a:pathLst>
                  <a:path extrusionOk="0" h="15463" w="15848">
                    <a:moveTo>
                      <a:pt x="7940" y="2283"/>
                    </a:moveTo>
                    <a:cubicBezTo>
                      <a:pt x="11058" y="2283"/>
                      <a:pt x="13597" y="4823"/>
                      <a:pt x="13597" y="7941"/>
                    </a:cubicBezTo>
                    <a:lnTo>
                      <a:pt x="13597" y="13212"/>
                    </a:lnTo>
                    <a:lnTo>
                      <a:pt x="2283" y="13212"/>
                    </a:lnTo>
                    <a:lnTo>
                      <a:pt x="2283" y="7941"/>
                    </a:lnTo>
                    <a:cubicBezTo>
                      <a:pt x="2283" y="4823"/>
                      <a:pt x="4822" y="2283"/>
                      <a:pt x="7940" y="2283"/>
                    </a:cubicBezTo>
                    <a:close/>
                    <a:moveTo>
                      <a:pt x="7940" y="1"/>
                    </a:moveTo>
                    <a:cubicBezTo>
                      <a:pt x="3568" y="1"/>
                      <a:pt x="0" y="3569"/>
                      <a:pt x="0" y="7941"/>
                    </a:cubicBezTo>
                    <a:lnTo>
                      <a:pt x="0" y="14337"/>
                    </a:lnTo>
                    <a:cubicBezTo>
                      <a:pt x="0" y="14948"/>
                      <a:pt x="515" y="15462"/>
                      <a:pt x="1158" y="15462"/>
                    </a:cubicBezTo>
                    <a:lnTo>
                      <a:pt x="14722" y="15462"/>
                    </a:lnTo>
                    <a:cubicBezTo>
                      <a:pt x="15333" y="15462"/>
                      <a:pt x="15848" y="14948"/>
                      <a:pt x="15848" y="14337"/>
                    </a:cubicBezTo>
                    <a:lnTo>
                      <a:pt x="15848" y="7941"/>
                    </a:lnTo>
                    <a:cubicBezTo>
                      <a:pt x="15848" y="3569"/>
                      <a:pt x="12312" y="1"/>
                      <a:pt x="7940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7"/>
              <p:cNvSpPr/>
              <p:nvPr/>
            </p:nvSpPr>
            <p:spPr>
              <a:xfrm>
                <a:off x="2199550" y="2477775"/>
                <a:ext cx="409050" cy="399425"/>
              </a:xfrm>
              <a:custGeom>
                <a:rect b="b" l="l" r="r" t="t"/>
                <a:pathLst>
                  <a:path extrusionOk="0" h="15977" w="16362">
                    <a:moveTo>
                      <a:pt x="8197" y="2797"/>
                    </a:moveTo>
                    <a:cubicBezTo>
                      <a:pt x="9676" y="2797"/>
                      <a:pt x="11026" y="3408"/>
                      <a:pt x="11990" y="4372"/>
                    </a:cubicBezTo>
                    <a:cubicBezTo>
                      <a:pt x="12986" y="5369"/>
                      <a:pt x="13597" y="6687"/>
                      <a:pt x="13597" y="8198"/>
                    </a:cubicBezTo>
                    <a:lnTo>
                      <a:pt x="13597" y="13180"/>
                    </a:lnTo>
                    <a:lnTo>
                      <a:pt x="2797" y="13180"/>
                    </a:lnTo>
                    <a:lnTo>
                      <a:pt x="2797" y="8198"/>
                    </a:lnTo>
                    <a:cubicBezTo>
                      <a:pt x="2797" y="6687"/>
                      <a:pt x="3407" y="5369"/>
                      <a:pt x="4372" y="4372"/>
                    </a:cubicBezTo>
                    <a:cubicBezTo>
                      <a:pt x="5368" y="3408"/>
                      <a:pt x="6718" y="2797"/>
                      <a:pt x="8197" y="2797"/>
                    </a:cubicBezTo>
                    <a:close/>
                    <a:moveTo>
                      <a:pt x="8197" y="2251"/>
                    </a:moveTo>
                    <a:cubicBezTo>
                      <a:pt x="4918" y="2251"/>
                      <a:pt x="2250" y="4919"/>
                      <a:pt x="2250" y="8198"/>
                    </a:cubicBezTo>
                    <a:lnTo>
                      <a:pt x="2250" y="13469"/>
                    </a:lnTo>
                    <a:cubicBezTo>
                      <a:pt x="2250" y="13534"/>
                      <a:pt x="2282" y="13598"/>
                      <a:pt x="2347" y="13630"/>
                    </a:cubicBezTo>
                    <a:cubicBezTo>
                      <a:pt x="2379" y="13694"/>
                      <a:pt x="2475" y="13726"/>
                      <a:pt x="2540" y="13726"/>
                    </a:cubicBezTo>
                    <a:lnTo>
                      <a:pt x="13854" y="13726"/>
                    </a:lnTo>
                    <a:cubicBezTo>
                      <a:pt x="13919" y="13726"/>
                      <a:pt x="13983" y="13694"/>
                      <a:pt x="14047" y="13630"/>
                    </a:cubicBezTo>
                    <a:cubicBezTo>
                      <a:pt x="14079" y="13598"/>
                      <a:pt x="14112" y="13534"/>
                      <a:pt x="14112" y="13469"/>
                    </a:cubicBezTo>
                    <a:lnTo>
                      <a:pt x="14112" y="8198"/>
                    </a:lnTo>
                    <a:cubicBezTo>
                      <a:pt x="14112" y="4919"/>
                      <a:pt x="11476" y="2251"/>
                      <a:pt x="8197" y="2251"/>
                    </a:cubicBezTo>
                    <a:close/>
                    <a:moveTo>
                      <a:pt x="8197" y="547"/>
                    </a:moveTo>
                    <a:cubicBezTo>
                      <a:pt x="10286" y="547"/>
                      <a:pt x="12215" y="1383"/>
                      <a:pt x="13597" y="2797"/>
                    </a:cubicBezTo>
                    <a:cubicBezTo>
                      <a:pt x="14979" y="4180"/>
                      <a:pt x="15847" y="6076"/>
                      <a:pt x="15847" y="8198"/>
                    </a:cubicBezTo>
                    <a:lnTo>
                      <a:pt x="15847" y="14594"/>
                    </a:lnTo>
                    <a:cubicBezTo>
                      <a:pt x="15847" y="15044"/>
                      <a:pt x="15462" y="15430"/>
                      <a:pt x="14979" y="15430"/>
                    </a:cubicBezTo>
                    <a:lnTo>
                      <a:pt x="1415" y="15430"/>
                    </a:lnTo>
                    <a:cubicBezTo>
                      <a:pt x="932" y="15430"/>
                      <a:pt x="547" y="15044"/>
                      <a:pt x="547" y="14594"/>
                    </a:cubicBezTo>
                    <a:lnTo>
                      <a:pt x="547" y="8198"/>
                    </a:lnTo>
                    <a:cubicBezTo>
                      <a:pt x="547" y="6076"/>
                      <a:pt x="1382" y="4180"/>
                      <a:pt x="2797" y="2797"/>
                    </a:cubicBezTo>
                    <a:cubicBezTo>
                      <a:pt x="4179" y="1383"/>
                      <a:pt x="6075" y="547"/>
                      <a:pt x="8197" y="547"/>
                    </a:cubicBezTo>
                    <a:close/>
                    <a:moveTo>
                      <a:pt x="8197" y="1"/>
                    </a:moveTo>
                    <a:cubicBezTo>
                      <a:pt x="3665" y="1"/>
                      <a:pt x="0" y="3665"/>
                      <a:pt x="0" y="8198"/>
                    </a:cubicBezTo>
                    <a:lnTo>
                      <a:pt x="0" y="14594"/>
                    </a:lnTo>
                    <a:cubicBezTo>
                      <a:pt x="0" y="15366"/>
                      <a:pt x="643" y="15977"/>
                      <a:pt x="1415" y="15977"/>
                    </a:cubicBezTo>
                    <a:lnTo>
                      <a:pt x="14979" y="15977"/>
                    </a:lnTo>
                    <a:cubicBezTo>
                      <a:pt x="15751" y="15977"/>
                      <a:pt x="16362" y="15366"/>
                      <a:pt x="16362" y="14594"/>
                    </a:cubicBezTo>
                    <a:lnTo>
                      <a:pt x="16362" y="8198"/>
                    </a:lnTo>
                    <a:cubicBezTo>
                      <a:pt x="16362" y="3665"/>
                      <a:pt x="12697" y="1"/>
                      <a:pt x="8197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7"/>
              <p:cNvSpPr/>
              <p:nvPr/>
            </p:nvSpPr>
            <p:spPr>
              <a:xfrm>
                <a:off x="2185075" y="2793600"/>
                <a:ext cx="432375" cy="364875"/>
              </a:xfrm>
              <a:custGeom>
                <a:rect b="b" l="l" r="r" t="t"/>
                <a:pathLst>
                  <a:path extrusionOk="0" h="14595" w="17295">
                    <a:moveTo>
                      <a:pt x="1" y="1"/>
                    </a:moveTo>
                    <a:lnTo>
                      <a:pt x="1" y="14594"/>
                    </a:lnTo>
                    <a:lnTo>
                      <a:pt x="17294" y="14594"/>
                    </a:lnTo>
                    <a:lnTo>
                      <a:pt x="17294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7"/>
              <p:cNvSpPr/>
              <p:nvPr/>
            </p:nvSpPr>
            <p:spPr>
              <a:xfrm>
                <a:off x="2178650" y="2787175"/>
                <a:ext cx="446025" cy="378525"/>
              </a:xfrm>
              <a:custGeom>
                <a:rect b="b" l="l" r="r" t="t"/>
                <a:pathLst>
                  <a:path extrusionOk="0" h="15141" w="17841">
                    <a:moveTo>
                      <a:pt x="17294" y="515"/>
                    </a:moveTo>
                    <a:lnTo>
                      <a:pt x="17294" y="14594"/>
                    </a:lnTo>
                    <a:lnTo>
                      <a:pt x="547" y="14594"/>
                    </a:lnTo>
                    <a:lnTo>
                      <a:pt x="547" y="515"/>
                    </a:lnTo>
                    <a:close/>
                    <a:moveTo>
                      <a:pt x="258" y="0"/>
                    </a:moveTo>
                    <a:cubicBezTo>
                      <a:pt x="193" y="0"/>
                      <a:pt x="129" y="0"/>
                      <a:pt x="97" y="65"/>
                    </a:cubicBezTo>
                    <a:cubicBezTo>
                      <a:pt x="33" y="129"/>
                      <a:pt x="0" y="193"/>
                      <a:pt x="0" y="258"/>
                    </a:cubicBezTo>
                    <a:lnTo>
                      <a:pt x="0" y="14851"/>
                    </a:lnTo>
                    <a:cubicBezTo>
                      <a:pt x="0" y="14948"/>
                      <a:pt x="33" y="15012"/>
                      <a:pt x="97" y="15044"/>
                    </a:cubicBezTo>
                    <a:cubicBezTo>
                      <a:pt x="129" y="15108"/>
                      <a:pt x="193" y="15140"/>
                      <a:pt x="258" y="15140"/>
                    </a:cubicBezTo>
                    <a:lnTo>
                      <a:pt x="17551" y="15140"/>
                    </a:lnTo>
                    <a:cubicBezTo>
                      <a:pt x="17616" y="15140"/>
                      <a:pt x="17712" y="15108"/>
                      <a:pt x="17744" y="15044"/>
                    </a:cubicBezTo>
                    <a:cubicBezTo>
                      <a:pt x="17808" y="15012"/>
                      <a:pt x="17841" y="14948"/>
                      <a:pt x="17841" y="14851"/>
                    </a:cubicBezTo>
                    <a:lnTo>
                      <a:pt x="17841" y="258"/>
                    </a:lnTo>
                    <a:cubicBezTo>
                      <a:pt x="17841" y="193"/>
                      <a:pt x="17808" y="129"/>
                      <a:pt x="17744" y="65"/>
                    </a:cubicBezTo>
                    <a:cubicBezTo>
                      <a:pt x="17712" y="0"/>
                      <a:pt x="17616" y="0"/>
                      <a:pt x="17551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7"/>
              <p:cNvSpPr/>
              <p:nvPr/>
            </p:nvSpPr>
            <p:spPr>
              <a:xfrm>
                <a:off x="2352225" y="2898075"/>
                <a:ext cx="94050" cy="171200"/>
              </a:xfrm>
              <a:custGeom>
                <a:rect b="b" l="l" r="r" t="t"/>
                <a:pathLst>
                  <a:path extrusionOk="0" h="6848" w="3762">
                    <a:moveTo>
                      <a:pt x="1897" y="0"/>
                    </a:moveTo>
                    <a:cubicBezTo>
                      <a:pt x="836" y="0"/>
                      <a:pt x="1" y="836"/>
                      <a:pt x="1" y="1897"/>
                    </a:cubicBezTo>
                    <a:cubicBezTo>
                      <a:pt x="1" y="2604"/>
                      <a:pt x="418" y="3215"/>
                      <a:pt x="997" y="3536"/>
                    </a:cubicBezTo>
                    <a:lnTo>
                      <a:pt x="676" y="6847"/>
                    </a:lnTo>
                    <a:lnTo>
                      <a:pt x="3086" y="6847"/>
                    </a:lnTo>
                    <a:lnTo>
                      <a:pt x="2765" y="3536"/>
                    </a:lnTo>
                    <a:cubicBezTo>
                      <a:pt x="3376" y="3215"/>
                      <a:pt x="3761" y="2604"/>
                      <a:pt x="3761" y="1897"/>
                    </a:cubicBezTo>
                    <a:cubicBezTo>
                      <a:pt x="3761" y="836"/>
                      <a:pt x="2926" y="0"/>
                      <a:pt x="189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7"/>
              <p:cNvSpPr/>
              <p:nvPr/>
            </p:nvSpPr>
            <p:spPr>
              <a:xfrm>
                <a:off x="2345800" y="2891650"/>
                <a:ext cx="107700" cy="184850"/>
              </a:xfrm>
              <a:custGeom>
                <a:rect b="b" l="l" r="r" t="t"/>
                <a:pathLst>
                  <a:path extrusionOk="0" h="7394" w="4308">
                    <a:moveTo>
                      <a:pt x="2154" y="514"/>
                    </a:moveTo>
                    <a:cubicBezTo>
                      <a:pt x="3022" y="514"/>
                      <a:pt x="3761" y="1254"/>
                      <a:pt x="3761" y="2154"/>
                    </a:cubicBezTo>
                    <a:cubicBezTo>
                      <a:pt x="3761" y="2765"/>
                      <a:pt x="3408" y="3279"/>
                      <a:pt x="2926" y="3568"/>
                    </a:cubicBezTo>
                    <a:lnTo>
                      <a:pt x="2765" y="3632"/>
                    </a:lnTo>
                    <a:lnTo>
                      <a:pt x="3054" y="6847"/>
                    </a:lnTo>
                    <a:lnTo>
                      <a:pt x="1222" y="6847"/>
                    </a:lnTo>
                    <a:lnTo>
                      <a:pt x="1543" y="3632"/>
                    </a:lnTo>
                    <a:lnTo>
                      <a:pt x="1383" y="3568"/>
                    </a:lnTo>
                    <a:cubicBezTo>
                      <a:pt x="868" y="3279"/>
                      <a:pt x="515" y="2765"/>
                      <a:pt x="515" y="2154"/>
                    </a:cubicBezTo>
                    <a:cubicBezTo>
                      <a:pt x="547" y="1254"/>
                      <a:pt x="1254" y="514"/>
                      <a:pt x="2154" y="514"/>
                    </a:cubicBezTo>
                    <a:close/>
                    <a:moveTo>
                      <a:pt x="2154" y="0"/>
                    </a:moveTo>
                    <a:cubicBezTo>
                      <a:pt x="965" y="0"/>
                      <a:pt x="0" y="964"/>
                      <a:pt x="0" y="2154"/>
                    </a:cubicBezTo>
                    <a:cubicBezTo>
                      <a:pt x="0" y="2898"/>
                      <a:pt x="387" y="3560"/>
                      <a:pt x="980" y="3934"/>
                    </a:cubicBezTo>
                    <a:lnTo>
                      <a:pt x="980" y="3934"/>
                    </a:lnTo>
                    <a:lnTo>
                      <a:pt x="643" y="7393"/>
                    </a:lnTo>
                    <a:lnTo>
                      <a:pt x="3633" y="7393"/>
                    </a:lnTo>
                    <a:lnTo>
                      <a:pt x="3325" y="3916"/>
                    </a:lnTo>
                    <a:lnTo>
                      <a:pt x="3325" y="3916"/>
                    </a:lnTo>
                    <a:cubicBezTo>
                      <a:pt x="3907" y="3539"/>
                      <a:pt x="4308" y="2886"/>
                      <a:pt x="4308" y="2154"/>
                    </a:cubicBezTo>
                    <a:cubicBezTo>
                      <a:pt x="4308" y="964"/>
                      <a:pt x="3343" y="0"/>
                      <a:pt x="2154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7"/>
              <p:cNvSpPr/>
              <p:nvPr/>
            </p:nvSpPr>
            <p:spPr>
              <a:xfrm>
                <a:off x="5929100" y="2603650"/>
                <a:ext cx="129400" cy="472250"/>
              </a:xfrm>
              <a:custGeom>
                <a:rect b="b" l="l" r="r" t="t"/>
                <a:pathLst>
                  <a:path extrusionOk="0" h="18890" w="5176">
                    <a:moveTo>
                      <a:pt x="4071" y="0"/>
                    </a:moveTo>
                    <a:cubicBezTo>
                      <a:pt x="3836" y="0"/>
                      <a:pt x="3604" y="89"/>
                      <a:pt x="3440" y="270"/>
                    </a:cubicBezTo>
                    <a:cubicBezTo>
                      <a:pt x="1286" y="2520"/>
                      <a:pt x="0" y="5959"/>
                      <a:pt x="32" y="9431"/>
                    </a:cubicBezTo>
                    <a:cubicBezTo>
                      <a:pt x="65" y="12967"/>
                      <a:pt x="1382" y="16406"/>
                      <a:pt x="3633" y="18624"/>
                    </a:cubicBezTo>
                    <a:cubicBezTo>
                      <a:pt x="3809" y="18801"/>
                      <a:pt x="4034" y="18889"/>
                      <a:pt x="4259" y="18889"/>
                    </a:cubicBezTo>
                    <a:cubicBezTo>
                      <a:pt x="4484" y="18889"/>
                      <a:pt x="4709" y="18801"/>
                      <a:pt x="4886" y="18624"/>
                    </a:cubicBezTo>
                    <a:cubicBezTo>
                      <a:pt x="5079" y="18431"/>
                      <a:pt x="5175" y="18206"/>
                      <a:pt x="5175" y="17981"/>
                    </a:cubicBezTo>
                    <a:cubicBezTo>
                      <a:pt x="5143" y="17724"/>
                      <a:pt x="5079" y="17499"/>
                      <a:pt x="4886" y="17338"/>
                    </a:cubicBezTo>
                    <a:cubicBezTo>
                      <a:pt x="2990" y="15442"/>
                      <a:pt x="1865" y="12484"/>
                      <a:pt x="1832" y="9431"/>
                    </a:cubicBezTo>
                    <a:cubicBezTo>
                      <a:pt x="1832" y="6377"/>
                      <a:pt x="2893" y="3452"/>
                      <a:pt x="4725" y="1523"/>
                    </a:cubicBezTo>
                    <a:cubicBezTo>
                      <a:pt x="5079" y="1170"/>
                      <a:pt x="5079" y="591"/>
                      <a:pt x="4693" y="237"/>
                    </a:cubicBezTo>
                    <a:cubicBezTo>
                      <a:pt x="4521" y="81"/>
                      <a:pt x="4295" y="0"/>
                      <a:pt x="407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7"/>
              <p:cNvSpPr/>
              <p:nvPr/>
            </p:nvSpPr>
            <p:spPr>
              <a:xfrm>
                <a:off x="6023125" y="2663900"/>
                <a:ext cx="100475" cy="350100"/>
              </a:xfrm>
              <a:custGeom>
                <a:rect b="b" l="l" r="r" t="t"/>
                <a:pathLst>
                  <a:path extrusionOk="0" h="14004" w="4019">
                    <a:moveTo>
                      <a:pt x="3009" y="0"/>
                    </a:moveTo>
                    <a:cubicBezTo>
                      <a:pt x="2752" y="0"/>
                      <a:pt x="2497" y="116"/>
                      <a:pt x="2315" y="335"/>
                    </a:cubicBezTo>
                    <a:cubicBezTo>
                      <a:pt x="804" y="2135"/>
                      <a:pt x="0" y="4513"/>
                      <a:pt x="0" y="6989"/>
                    </a:cubicBezTo>
                    <a:cubicBezTo>
                      <a:pt x="32" y="9528"/>
                      <a:pt x="900" y="11875"/>
                      <a:pt x="2443" y="13675"/>
                    </a:cubicBezTo>
                    <a:cubicBezTo>
                      <a:pt x="2621" y="13888"/>
                      <a:pt x="2868" y="14003"/>
                      <a:pt x="3119" y="14003"/>
                    </a:cubicBezTo>
                    <a:cubicBezTo>
                      <a:pt x="3321" y="14003"/>
                      <a:pt x="3525" y="13929"/>
                      <a:pt x="3697" y="13771"/>
                    </a:cubicBezTo>
                    <a:cubicBezTo>
                      <a:pt x="3922" y="13610"/>
                      <a:pt x="4018" y="13353"/>
                      <a:pt x="4018" y="13096"/>
                    </a:cubicBezTo>
                    <a:cubicBezTo>
                      <a:pt x="4018" y="12871"/>
                      <a:pt x="3954" y="12678"/>
                      <a:pt x="3793" y="12517"/>
                    </a:cubicBezTo>
                    <a:cubicBezTo>
                      <a:pt x="2540" y="11039"/>
                      <a:pt x="1832" y="9078"/>
                      <a:pt x="1832" y="6989"/>
                    </a:cubicBezTo>
                    <a:cubicBezTo>
                      <a:pt x="1800" y="4931"/>
                      <a:pt x="2475" y="2971"/>
                      <a:pt x="3697" y="1460"/>
                    </a:cubicBezTo>
                    <a:cubicBezTo>
                      <a:pt x="4018" y="1074"/>
                      <a:pt x="3954" y="528"/>
                      <a:pt x="3568" y="206"/>
                    </a:cubicBezTo>
                    <a:cubicBezTo>
                      <a:pt x="3401" y="67"/>
                      <a:pt x="3205" y="0"/>
                      <a:pt x="3009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7"/>
              <p:cNvSpPr/>
              <p:nvPr/>
            </p:nvSpPr>
            <p:spPr>
              <a:xfrm>
                <a:off x="6109100" y="2725025"/>
                <a:ext cx="81200" cy="228850"/>
              </a:xfrm>
              <a:custGeom>
                <a:rect b="b" l="l" r="r" t="t"/>
                <a:pathLst>
                  <a:path extrusionOk="0" h="9154" w="3248">
                    <a:moveTo>
                      <a:pt x="2175" y="1"/>
                    </a:moveTo>
                    <a:cubicBezTo>
                      <a:pt x="1908" y="1"/>
                      <a:pt x="1646" y="124"/>
                      <a:pt x="1479" y="365"/>
                    </a:cubicBezTo>
                    <a:cubicBezTo>
                      <a:pt x="515" y="1586"/>
                      <a:pt x="1" y="3033"/>
                      <a:pt x="1" y="4544"/>
                    </a:cubicBezTo>
                    <a:cubicBezTo>
                      <a:pt x="33" y="6087"/>
                      <a:pt x="579" y="7565"/>
                      <a:pt x="1640" y="8819"/>
                    </a:cubicBezTo>
                    <a:cubicBezTo>
                      <a:pt x="1822" y="9038"/>
                      <a:pt x="2088" y="9153"/>
                      <a:pt x="2354" y="9153"/>
                    </a:cubicBezTo>
                    <a:cubicBezTo>
                      <a:pt x="2556" y="9153"/>
                      <a:pt x="2759" y="9086"/>
                      <a:pt x="2926" y="8947"/>
                    </a:cubicBezTo>
                    <a:cubicBezTo>
                      <a:pt x="3119" y="8755"/>
                      <a:pt x="3247" y="8497"/>
                      <a:pt x="3247" y="8240"/>
                    </a:cubicBezTo>
                    <a:cubicBezTo>
                      <a:pt x="3247" y="8047"/>
                      <a:pt x="3151" y="7822"/>
                      <a:pt x="3022" y="7662"/>
                    </a:cubicBezTo>
                    <a:cubicBezTo>
                      <a:pt x="2251" y="6729"/>
                      <a:pt x="1833" y="5637"/>
                      <a:pt x="1833" y="4511"/>
                    </a:cubicBezTo>
                    <a:cubicBezTo>
                      <a:pt x="1801" y="3419"/>
                      <a:pt x="2186" y="2390"/>
                      <a:pt x="2894" y="1458"/>
                    </a:cubicBezTo>
                    <a:cubicBezTo>
                      <a:pt x="3215" y="1072"/>
                      <a:pt x="3151" y="493"/>
                      <a:pt x="2733" y="204"/>
                    </a:cubicBezTo>
                    <a:cubicBezTo>
                      <a:pt x="2569" y="68"/>
                      <a:pt x="2371" y="1"/>
                      <a:pt x="2175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7"/>
              <p:cNvSpPr/>
              <p:nvPr/>
            </p:nvSpPr>
            <p:spPr>
              <a:xfrm>
                <a:off x="1945600" y="2603650"/>
                <a:ext cx="128600" cy="472250"/>
              </a:xfrm>
              <a:custGeom>
                <a:rect b="b" l="l" r="r" t="t"/>
                <a:pathLst>
                  <a:path extrusionOk="0" h="18890" w="5144">
                    <a:moveTo>
                      <a:pt x="1077" y="0"/>
                    </a:moveTo>
                    <a:cubicBezTo>
                      <a:pt x="849" y="0"/>
                      <a:pt x="623" y="81"/>
                      <a:pt x="451" y="237"/>
                    </a:cubicBezTo>
                    <a:cubicBezTo>
                      <a:pt x="97" y="591"/>
                      <a:pt x="97" y="1170"/>
                      <a:pt x="418" y="1523"/>
                    </a:cubicBezTo>
                    <a:cubicBezTo>
                      <a:pt x="2251" y="3452"/>
                      <a:pt x="3344" y="6377"/>
                      <a:pt x="3311" y="9431"/>
                    </a:cubicBezTo>
                    <a:cubicBezTo>
                      <a:pt x="3311" y="12484"/>
                      <a:pt x="2154" y="15442"/>
                      <a:pt x="258" y="17338"/>
                    </a:cubicBezTo>
                    <a:cubicBezTo>
                      <a:pt x="97" y="17499"/>
                      <a:pt x="1" y="17724"/>
                      <a:pt x="1" y="17981"/>
                    </a:cubicBezTo>
                    <a:cubicBezTo>
                      <a:pt x="1" y="18206"/>
                      <a:pt x="97" y="18431"/>
                      <a:pt x="258" y="18624"/>
                    </a:cubicBezTo>
                    <a:cubicBezTo>
                      <a:pt x="434" y="18801"/>
                      <a:pt x="668" y="18889"/>
                      <a:pt x="901" y="18889"/>
                    </a:cubicBezTo>
                    <a:cubicBezTo>
                      <a:pt x="1134" y="18889"/>
                      <a:pt x="1367" y="18801"/>
                      <a:pt x="1543" y="18624"/>
                    </a:cubicBezTo>
                    <a:cubicBezTo>
                      <a:pt x="3761" y="16406"/>
                      <a:pt x="5111" y="12967"/>
                      <a:pt x="5144" y="9431"/>
                    </a:cubicBezTo>
                    <a:cubicBezTo>
                      <a:pt x="5144" y="5959"/>
                      <a:pt x="3890" y="2520"/>
                      <a:pt x="1736" y="270"/>
                    </a:cubicBezTo>
                    <a:cubicBezTo>
                      <a:pt x="1555" y="89"/>
                      <a:pt x="1315" y="0"/>
                      <a:pt x="107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7"/>
              <p:cNvSpPr/>
              <p:nvPr/>
            </p:nvSpPr>
            <p:spPr>
              <a:xfrm>
                <a:off x="1879700" y="2663900"/>
                <a:ext cx="101275" cy="350100"/>
              </a:xfrm>
              <a:custGeom>
                <a:rect b="b" l="l" r="r" t="t"/>
                <a:pathLst>
                  <a:path extrusionOk="0" h="14004" w="4051">
                    <a:moveTo>
                      <a:pt x="1023" y="0"/>
                    </a:moveTo>
                    <a:cubicBezTo>
                      <a:pt x="820" y="0"/>
                      <a:pt x="617" y="67"/>
                      <a:pt x="451" y="206"/>
                    </a:cubicBezTo>
                    <a:cubicBezTo>
                      <a:pt x="65" y="528"/>
                      <a:pt x="33" y="1074"/>
                      <a:pt x="322" y="1460"/>
                    </a:cubicBezTo>
                    <a:cubicBezTo>
                      <a:pt x="1576" y="2971"/>
                      <a:pt x="2219" y="4931"/>
                      <a:pt x="2219" y="6989"/>
                    </a:cubicBezTo>
                    <a:cubicBezTo>
                      <a:pt x="2187" y="9078"/>
                      <a:pt x="1511" y="11039"/>
                      <a:pt x="226" y="12517"/>
                    </a:cubicBezTo>
                    <a:cubicBezTo>
                      <a:pt x="97" y="12678"/>
                      <a:pt x="33" y="12871"/>
                      <a:pt x="1" y="13096"/>
                    </a:cubicBezTo>
                    <a:cubicBezTo>
                      <a:pt x="1" y="13353"/>
                      <a:pt x="129" y="13610"/>
                      <a:pt x="322" y="13771"/>
                    </a:cubicBezTo>
                    <a:cubicBezTo>
                      <a:pt x="494" y="13929"/>
                      <a:pt x="705" y="14003"/>
                      <a:pt x="913" y="14003"/>
                    </a:cubicBezTo>
                    <a:cubicBezTo>
                      <a:pt x="1173" y="14003"/>
                      <a:pt x="1430" y="13888"/>
                      <a:pt x="1608" y="13675"/>
                    </a:cubicBezTo>
                    <a:cubicBezTo>
                      <a:pt x="3151" y="11875"/>
                      <a:pt x="4019" y="9528"/>
                      <a:pt x="4019" y="6989"/>
                    </a:cubicBezTo>
                    <a:cubicBezTo>
                      <a:pt x="4051" y="4513"/>
                      <a:pt x="3215" y="2135"/>
                      <a:pt x="1737" y="335"/>
                    </a:cubicBezTo>
                    <a:cubicBezTo>
                      <a:pt x="1554" y="116"/>
                      <a:pt x="1289" y="0"/>
                      <a:pt x="1023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7"/>
              <p:cNvSpPr/>
              <p:nvPr/>
            </p:nvSpPr>
            <p:spPr>
              <a:xfrm>
                <a:off x="1813800" y="2725025"/>
                <a:ext cx="81200" cy="228850"/>
              </a:xfrm>
              <a:custGeom>
                <a:rect b="b" l="l" r="r" t="t"/>
                <a:pathLst>
                  <a:path extrusionOk="0" h="9154" w="3248">
                    <a:moveTo>
                      <a:pt x="1057" y="1"/>
                    </a:moveTo>
                    <a:cubicBezTo>
                      <a:pt x="861" y="1"/>
                      <a:pt x="660" y="68"/>
                      <a:pt x="483" y="204"/>
                    </a:cubicBezTo>
                    <a:cubicBezTo>
                      <a:pt x="97" y="493"/>
                      <a:pt x="33" y="1072"/>
                      <a:pt x="322" y="1458"/>
                    </a:cubicBezTo>
                    <a:cubicBezTo>
                      <a:pt x="1062" y="2390"/>
                      <a:pt x="1415" y="3419"/>
                      <a:pt x="1415" y="4511"/>
                    </a:cubicBezTo>
                    <a:cubicBezTo>
                      <a:pt x="1415" y="5637"/>
                      <a:pt x="997" y="6729"/>
                      <a:pt x="194" y="7662"/>
                    </a:cubicBezTo>
                    <a:cubicBezTo>
                      <a:pt x="65" y="7822"/>
                      <a:pt x="1" y="8047"/>
                      <a:pt x="1" y="8240"/>
                    </a:cubicBezTo>
                    <a:cubicBezTo>
                      <a:pt x="1" y="8497"/>
                      <a:pt x="97" y="8755"/>
                      <a:pt x="322" y="8947"/>
                    </a:cubicBezTo>
                    <a:cubicBezTo>
                      <a:pt x="489" y="9086"/>
                      <a:pt x="692" y="9153"/>
                      <a:pt x="894" y="9153"/>
                    </a:cubicBezTo>
                    <a:cubicBezTo>
                      <a:pt x="1160" y="9153"/>
                      <a:pt x="1426" y="9038"/>
                      <a:pt x="1608" y="8819"/>
                    </a:cubicBezTo>
                    <a:cubicBezTo>
                      <a:pt x="2637" y="7565"/>
                      <a:pt x="3215" y="6087"/>
                      <a:pt x="3215" y="4544"/>
                    </a:cubicBezTo>
                    <a:cubicBezTo>
                      <a:pt x="3247" y="3033"/>
                      <a:pt x="2733" y="1586"/>
                      <a:pt x="1769" y="365"/>
                    </a:cubicBezTo>
                    <a:cubicBezTo>
                      <a:pt x="1584" y="124"/>
                      <a:pt x="1324" y="1"/>
                      <a:pt x="105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7"/>
              <p:cNvSpPr/>
              <p:nvPr/>
            </p:nvSpPr>
            <p:spPr>
              <a:xfrm>
                <a:off x="3763375" y="496075"/>
                <a:ext cx="476550" cy="127800"/>
              </a:xfrm>
              <a:custGeom>
                <a:rect b="b" l="l" r="r" t="t"/>
                <a:pathLst>
                  <a:path extrusionOk="0" h="5112" w="19062">
                    <a:moveTo>
                      <a:pt x="997" y="0"/>
                    </a:moveTo>
                    <a:cubicBezTo>
                      <a:pt x="772" y="0"/>
                      <a:pt x="547" y="65"/>
                      <a:pt x="354" y="258"/>
                    </a:cubicBezTo>
                    <a:cubicBezTo>
                      <a:pt x="0" y="611"/>
                      <a:pt x="0" y="1190"/>
                      <a:pt x="354" y="1543"/>
                    </a:cubicBezTo>
                    <a:cubicBezTo>
                      <a:pt x="2572" y="3761"/>
                      <a:pt x="6011" y="5111"/>
                      <a:pt x="9547" y="5111"/>
                    </a:cubicBezTo>
                    <a:cubicBezTo>
                      <a:pt x="9590" y="5112"/>
                      <a:pt x="9634" y="5112"/>
                      <a:pt x="9677" y="5112"/>
                    </a:cubicBezTo>
                    <a:cubicBezTo>
                      <a:pt x="13105" y="5112"/>
                      <a:pt x="16486" y="3863"/>
                      <a:pt x="18708" y="1736"/>
                    </a:cubicBezTo>
                    <a:cubicBezTo>
                      <a:pt x="19062" y="1383"/>
                      <a:pt x="19062" y="804"/>
                      <a:pt x="18740" y="450"/>
                    </a:cubicBezTo>
                    <a:cubicBezTo>
                      <a:pt x="18555" y="266"/>
                      <a:pt x="18309" y="169"/>
                      <a:pt x="18066" y="169"/>
                    </a:cubicBezTo>
                    <a:cubicBezTo>
                      <a:pt x="17843" y="169"/>
                      <a:pt x="17623" y="249"/>
                      <a:pt x="17455" y="418"/>
                    </a:cubicBezTo>
                    <a:cubicBezTo>
                      <a:pt x="15553" y="2224"/>
                      <a:pt x="12684" y="3312"/>
                      <a:pt x="9678" y="3312"/>
                    </a:cubicBezTo>
                    <a:cubicBezTo>
                      <a:pt x="9634" y="3312"/>
                      <a:pt x="9591" y="3312"/>
                      <a:pt x="9547" y="3311"/>
                    </a:cubicBezTo>
                    <a:cubicBezTo>
                      <a:pt x="6493" y="3279"/>
                      <a:pt x="3536" y="2154"/>
                      <a:pt x="1639" y="258"/>
                    </a:cubicBezTo>
                    <a:cubicBezTo>
                      <a:pt x="1479" y="65"/>
                      <a:pt x="1254" y="0"/>
                      <a:pt x="99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7"/>
              <p:cNvSpPr/>
              <p:nvPr/>
            </p:nvSpPr>
            <p:spPr>
              <a:xfrm>
                <a:off x="3824450" y="430175"/>
                <a:ext cx="356025" cy="100475"/>
              </a:xfrm>
              <a:custGeom>
                <a:rect b="b" l="l" r="r" t="t"/>
                <a:pathLst>
                  <a:path extrusionOk="0" h="4019" w="14241">
                    <a:moveTo>
                      <a:pt x="1029" y="1"/>
                    </a:moveTo>
                    <a:cubicBezTo>
                      <a:pt x="772" y="1"/>
                      <a:pt x="514" y="97"/>
                      <a:pt x="354" y="322"/>
                    </a:cubicBezTo>
                    <a:cubicBezTo>
                      <a:pt x="0" y="708"/>
                      <a:pt x="64" y="1286"/>
                      <a:pt x="450" y="1608"/>
                    </a:cubicBezTo>
                    <a:cubicBezTo>
                      <a:pt x="2250" y="3151"/>
                      <a:pt x="4597" y="3986"/>
                      <a:pt x="7136" y="4019"/>
                    </a:cubicBezTo>
                    <a:cubicBezTo>
                      <a:pt x="9611" y="4019"/>
                      <a:pt x="11990" y="3215"/>
                      <a:pt x="13790" y="1736"/>
                    </a:cubicBezTo>
                    <a:cubicBezTo>
                      <a:pt x="14176" y="1415"/>
                      <a:pt x="14240" y="836"/>
                      <a:pt x="13919" y="451"/>
                    </a:cubicBezTo>
                    <a:cubicBezTo>
                      <a:pt x="13736" y="232"/>
                      <a:pt x="13481" y="116"/>
                      <a:pt x="13224" y="116"/>
                    </a:cubicBezTo>
                    <a:cubicBezTo>
                      <a:pt x="13028" y="116"/>
                      <a:pt x="12832" y="183"/>
                      <a:pt x="12665" y="322"/>
                    </a:cubicBezTo>
                    <a:cubicBezTo>
                      <a:pt x="11154" y="1543"/>
                      <a:pt x="9193" y="2219"/>
                      <a:pt x="7136" y="2219"/>
                    </a:cubicBezTo>
                    <a:cubicBezTo>
                      <a:pt x="5047" y="2186"/>
                      <a:pt x="3086" y="1479"/>
                      <a:pt x="1607" y="226"/>
                    </a:cubicBezTo>
                    <a:cubicBezTo>
                      <a:pt x="1447" y="65"/>
                      <a:pt x="1254" y="1"/>
                      <a:pt x="1029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7"/>
              <p:cNvSpPr/>
              <p:nvPr/>
            </p:nvSpPr>
            <p:spPr>
              <a:xfrm>
                <a:off x="3884700" y="363475"/>
                <a:ext cx="234700" cy="81200"/>
              </a:xfrm>
              <a:custGeom>
                <a:rect b="b" l="l" r="r" t="t"/>
                <a:pathLst>
                  <a:path extrusionOk="0" h="3248" w="9388">
                    <a:moveTo>
                      <a:pt x="1030" y="1"/>
                    </a:moveTo>
                    <a:cubicBezTo>
                      <a:pt x="772" y="1"/>
                      <a:pt x="515" y="129"/>
                      <a:pt x="322" y="322"/>
                    </a:cubicBezTo>
                    <a:cubicBezTo>
                      <a:pt x="1" y="708"/>
                      <a:pt x="65" y="1286"/>
                      <a:pt x="451" y="1608"/>
                    </a:cubicBezTo>
                    <a:cubicBezTo>
                      <a:pt x="1705" y="2669"/>
                      <a:pt x="3183" y="3247"/>
                      <a:pt x="4726" y="3247"/>
                    </a:cubicBezTo>
                    <a:cubicBezTo>
                      <a:pt x="6237" y="3247"/>
                      <a:pt x="7683" y="2733"/>
                      <a:pt x="8905" y="1768"/>
                    </a:cubicBezTo>
                    <a:cubicBezTo>
                      <a:pt x="9323" y="1479"/>
                      <a:pt x="9387" y="901"/>
                      <a:pt x="9066" y="515"/>
                    </a:cubicBezTo>
                    <a:cubicBezTo>
                      <a:pt x="8895" y="287"/>
                      <a:pt x="8624" y="161"/>
                      <a:pt x="8351" y="161"/>
                    </a:cubicBezTo>
                    <a:cubicBezTo>
                      <a:pt x="8161" y="161"/>
                      <a:pt x="7970" y="222"/>
                      <a:pt x="7812" y="354"/>
                    </a:cubicBezTo>
                    <a:cubicBezTo>
                      <a:pt x="6880" y="1061"/>
                      <a:pt x="5851" y="1447"/>
                      <a:pt x="4758" y="1447"/>
                    </a:cubicBezTo>
                    <a:cubicBezTo>
                      <a:pt x="3633" y="1415"/>
                      <a:pt x="2540" y="997"/>
                      <a:pt x="1608" y="226"/>
                    </a:cubicBezTo>
                    <a:cubicBezTo>
                      <a:pt x="1447" y="97"/>
                      <a:pt x="1222" y="33"/>
                      <a:pt x="1030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7"/>
              <p:cNvSpPr/>
              <p:nvPr/>
            </p:nvSpPr>
            <p:spPr>
              <a:xfrm>
                <a:off x="1808175" y="3778825"/>
                <a:ext cx="4317825" cy="1350100"/>
              </a:xfrm>
              <a:custGeom>
                <a:rect b="b" l="l" r="r" t="t"/>
                <a:pathLst>
                  <a:path extrusionOk="0" h="54004" w="172713">
                    <a:moveTo>
                      <a:pt x="86341" y="1"/>
                    </a:moveTo>
                    <a:cubicBezTo>
                      <a:pt x="38671" y="1"/>
                      <a:pt x="1" y="12087"/>
                      <a:pt x="1" y="27002"/>
                    </a:cubicBezTo>
                    <a:cubicBezTo>
                      <a:pt x="1" y="41917"/>
                      <a:pt x="38671" y="54003"/>
                      <a:pt x="86341" y="54003"/>
                    </a:cubicBezTo>
                    <a:cubicBezTo>
                      <a:pt x="134043" y="54003"/>
                      <a:pt x="172713" y="41917"/>
                      <a:pt x="172713" y="27002"/>
                    </a:cubicBezTo>
                    <a:cubicBezTo>
                      <a:pt x="172713" y="12087"/>
                      <a:pt x="134043" y="1"/>
                      <a:pt x="86341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7"/>
              <p:cNvSpPr/>
              <p:nvPr/>
            </p:nvSpPr>
            <p:spPr>
              <a:xfrm>
                <a:off x="1808175" y="3778825"/>
                <a:ext cx="4317825" cy="1350100"/>
              </a:xfrm>
              <a:custGeom>
                <a:rect b="b" l="l" r="r" t="t"/>
                <a:pathLst>
                  <a:path extrusionOk="0" h="54004" w="172713">
                    <a:moveTo>
                      <a:pt x="86341" y="1"/>
                    </a:moveTo>
                    <a:cubicBezTo>
                      <a:pt x="38671" y="1"/>
                      <a:pt x="1" y="12087"/>
                      <a:pt x="1" y="27002"/>
                    </a:cubicBezTo>
                    <a:cubicBezTo>
                      <a:pt x="1" y="41917"/>
                      <a:pt x="38671" y="54003"/>
                      <a:pt x="86341" y="54003"/>
                    </a:cubicBezTo>
                    <a:cubicBezTo>
                      <a:pt x="134043" y="54003"/>
                      <a:pt x="172713" y="41917"/>
                      <a:pt x="172713" y="27002"/>
                    </a:cubicBezTo>
                    <a:cubicBezTo>
                      <a:pt x="172713" y="12087"/>
                      <a:pt x="134043" y="1"/>
                      <a:pt x="86341" y="1"/>
                    </a:cubicBezTo>
                    <a:close/>
                  </a:path>
                </a:pathLst>
              </a:custGeom>
              <a:solidFill>
                <a:srgbClr val="BBE3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7"/>
              <p:cNvSpPr/>
              <p:nvPr/>
            </p:nvSpPr>
            <p:spPr>
              <a:xfrm>
                <a:off x="2021950" y="3784450"/>
                <a:ext cx="3933700" cy="1195000"/>
              </a:xfrm>
              <a:custGeom>
                <a:rect b="b" l="l" r="r" t="t"/>
                <a:pathLst>
                  <a:path extrusionOk="0" h="47800" w="157348">
                    <a:moveTo>
                      <a:pt x="78658" y="1"/>
                    </a:moveTo>
                    <a:cubicBezTo>
                      <a:pt x="35230" y="1"/>
                      <a:pt x="0" y="10705"/>
                      <a:pt x="0" y="23916"/>
                    </a:cubicBezTo>
                    <a:cubicBezTo>
                      <a:pt x="0" y="37095"/>
                      <a:pt x="35230" y="47800"/>
                      <a:pt x="78658" y="47800"/>
                    </a:cubicBezTo>
                    <a:cubicBezTo>
                      <a:pt x="122117" y="47800"/>
                      <a:pt x="157347" y="37095"/>
                      <a:pt x="157347" y="23916"/>
                    </a:cubicBezTo>
                    <a:cubicBezTo>
                      <a:pt x="157347" y="10705"/>
                      <a:pt x="122117" y="1"/>
                      <a:pt x="78658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7"/>
              <p:cNvSpPr/>
              <p:nvPr/>
            </p:nvSpPr>
            <p:spPr>
              <a:xfrm>
                <a:off x="2014700" y="3778025"/>
                <a:ext cx="3948175" cy="1207850"/>
              </a:xfrm>
              <a:custGeom>
                <a:rect b="b" l="l" r="r" t="t"/>
                <a:pathLst>
                  <a:path extrusionOk="0" h="48314" w="157927">
                    <a:moveTo>
                      <a:pt x="78948" y="515"/>
                    </a:moveTo>
                    <a:cubicBezTo>
                      <a:pt x="100677" y="515"/>
                      <a:pt x="120317" y="3183"/>
                      <a:pt x="134525" y="7522"/>
                    </a:cubicBezTo>
                    <a:cubicBezTo>
                      <a:pt x="141629" y="9676"/>
                      <a:pt x="147351" y="12248"/>
                      <a:pt x="151305" y="15076"/>
                    </a:cubicBezTo>
                    <a:cubicBezTo>
                      <a:pt x="153298" y="16491"/>
                      <a:pt x="154808" y="17969"/>
                      <a:pt x="155837" y="19480"/>
                    </a:cubicBezTo>
                    <a:cubicBezTo>
                      <a:pt x="156866" y="21023"/>
                      <a:pt x="157380" y="22566"/>
                      <a:pt x="157380" y="24173"/>
                    </a:cubicBezTo>
                    <a:cubicBezTo>
                      <a:pt x="157380" y="25748"/>
                      <a:pt x="156866" y="27291"/>
                      <a:pt x="155837" y="28834"/>
                    </a:cubicBezTo>
                    <a:cubicBezTo>
                      <a:pt x="154037" y="31502"/>
                      <a:pt x="150726" y="34009"/>
                      <a:pt x="146129" y="36324"/>
                    </a:cubicBezTo>
                    <a:cubicBezTo>
                      <a:pt x="132404" y="43171"/>
                      <a:pt x="107460" y="47799"/>
                      <a:pt x="78948" y="47799"/>
                    </a:cubicBezTo>
                    <a:cubicBezTo>
                      <a:pt x="57250" y="47799"/>
                      <a:pt x="37610" y="45131"/>
                      <a:pt x="23402" y="40792"/>
                    </a:cubicBezTo>
                    <a:cubicBezTo>
                      <a:pt x="16298" y="38638"/>
                      <a:pt x="10544" y="36067"/>
                      <a:pt x="6623" y="33238"/>
                    </a:cubicBezTo>
                    <a:cubicBezTo>
                      <a:pt x="4630" y="31824"/>
                      <a:pt x="3119" y="30345"/>
                      <a:pt x="2090" y="28834"/>
                    </a:cubicBezTo>
                    <a:cubicBezTo>
                      <a:pt x="1062" y="27291"/>
                      <a:pt x="547" y="25748"/>
                      <a:pt x="547" y="24173"/>
                    </a:cubicBezTo>
                    <a:cubicBezTo>
                      <a:pt x="547" y="22566"/>
                      <a:pt x="1062" y="21023"/>
                      <a:pt x="2090" y="19480"/>
                    </a:cubicBezTo>
                    <a:cubicBezTo>
                      <a:pt x="3890" y="16812"/>
                      <a:pt x="7201" y="14305"/>
                      <a:pt x="11798" y="11990"/>
                    </a:cubicBezTo>
                    <a:cubicBezTo>
                      <a:pt x="25524" y="5144"/>
                      <a:pt x="50468" y="515"/>
                      <a:pt x="78948" y="515"/>
                    </a:cubicBezTo>
                    <a:close/>
                    <a:moveTo>
                      <a:pt x="78948" y="1"/>
                    </a:moveTo>
                    <a:cubicBezTo>
                      <a:pt x="57218" y="1"/>
                      <a:pt x="37513" y="2669"/>
                      <a:pt x="23241" y="7008"/>
                    </a:cubicBezTo>
                    <a:cubicBezTo>
                      <a:pt x="16105" y="9162"/>
                      <a:pt x="10319" y="11765"/>
                      <a:pt x="6301" y="14626"/>
                    </a:cubicBezTo>
                    <a:cubicBezTo>
                      <a:pt x="4308" y="16073"/>
                      <a:pt x="2733" y="17584"/>
                      <a:pt x="1640" y="19191"/>
                    </a:cubicBezTo>
                    <a:cubicBezTo>
                      <a:pt x="580" y="20766"/>
                      <a:pt x="1" y="22437"/>
                      <a:pt x="1" y="24173"/>
                    </a:cubicBezTo>
                    <a:cubicBezTo>
                      <a:pt x="1" y="25877"/>
                      <a:pt x="580" y="27548"/>
                      <a:pt x="1640" y="29123"/>
                    </a:cubicBezTo>
                    <a:cubicBezTo>
                      <a:pt x="3537" y="31920"/>
                      <a:pt x="6912" y="34492"/>
                      <a:pt x="11541" y="36774"/>
                    </a:cubicBezTo>
                    <a:cubicBezTo>
                      <a:pt x="25427" y="43717"/>
                      <a:pt x="50403" y="48314"/>
                      <a:pt x="78948" y="48314"/>
                    </a:cubicBezTo>
                    <a:cubicBezTo>
                      <a:pt x="100709" y="48314"/>
                      <a:pt x="120414" y="45646"/>
                      <a:pt x="134686" y="41306"/>
                    </a:cubicBezTo>
                    <a:cubicBezTo>
                      <a:pt x="141822" y="39153"/>
                      <a:pt x="147608" y="36549"/>
                      <a:pt x="151626" y="33688"/>
                    </a:cubicBezTo>
                    <a:cubicBezTo>
                      <a:pt x="153619" y="32241"/>
                      <a:pt x="155194" y="30731"/>
                      <a:pt x="156287" y="29123"/>
                    </a:cubicBezTo>
                    <a:cubicBezTo>
                      <a:pt x="157348" y="27548"/>
                      <a:pt x="157926" y="25877"/>
                      <a:pt x="157926" y="24173"/>
                    </a:cubicBezTo>
                    <a:cubicBezTo>
                      <a:pt x="157926" y="22437"/>
                      <a:pt x="157348" y="20766"/>
                      <a:pt x="156287" y="19191"/>
                    </a:cubicBezTo>
                    <a:cubicBezTo>
                      <a:pt x="154390" y="16394"/>
                      <a:pt x="151015" y="13823"/>
                      <a:pt x="146386" y="11540"/>
                    </a:cubicBezTo>
                    <a:cubicBezTo>
                      <a:pt x="132500" y="4597"/>
                      <a:pt x="107524" y="1"/>
                      <a:pt x="78948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7"/>
              <p:cNvSpPr/>
              <p:nvPr/>
            </p:nvSpPr>
            <p:spPr>
              <a:xfrm>
                <a:off x="2234900" y="3729000"/>
                <a:ext cx="3507775" cy="1013375"/>
              </a:xfrm>
              <a:custGeom>
                <a:rect b="b" l="l" r="r" t="t"/>
                <a:pathLst>
                  <a:path extrusionOk="0" h="40535" w="140311">
                    <a:moveTo>
                      <a:pt x="70140" y="1"/>
                    </a:moveTo>
                    <a:cubicBezTo>
                      <a:pt x="31406" y="1"/>
                      <a:pt x="1" y="9098"/>
                      <a:pt x="1" y="20284"/>
                    </a:cubicBezTo>
                    <a:cubicBezTo>
                      <a:pt x="1" y="31470"/>
                      <a:pt x="31406" y="40535"/>
                      <a:pt x="70140" y="40535"/>
                    </a:cubicBezTo>
                    <a:cubicBezTo>
                      <a:pt x="108906" y="40535"/>
                      <a:pt x="140311" y="31470"/>
                      <a:pt x="140311" y="20284"/>
                    </a:cubicBezTo>
                    <a:cubicBezTo>
                      <a:pt x="140311" y="9098"/>
                      <a:pt x="108906" y="1"/>
                      <a:pt x="701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7"/>
              <p:cNvSpPr/>
              <p:nvPr/>
            </p:nvSpPr>
            <p:spPr>
              <a:xfrm>
                <a:off x="2228475" y="3722575"/>
                <a:ext cx="3520625" cy="1027050"/>
              </a:xfrm>
              <a:custGeom>
                <a:rect b="b" l="l" r="r" t="t"/>
                <a:pathLst>
                  <a:path extrusionOk="0" h="41082" w="140825">
                    <a:moveTo>
                      <a:pt x="70087" y="547"/>
                    </a:moveTo>
                    <a:cubicBezTo>
                      <a:pt x="70190" y="547"/>
                      <a:pt x="70293" y="547"/>
                      <a:pt x="70397" y="547"/>
                    </a:cubicBezTo>
                    <a:cubicBezTo>
                      <a:pt x="89780" y="547"/>
                      <a:pt x="107298" y="2797"/>
                      <a:pt x="119931" y="6462"/>
                    </a:cubicBezTo>
                    <a:cubicBezTo>
                      <a:pt x="126263" y="8294"/>
                      <a:pt x="131407" y="10480"/>
                      <a:pt x="134910" y="12858"/>
                    </a:cubicBezTo>
                    <a:cubicBezTo>
                      <a:pt x="136646" y="14048"/>
                      <a:pt x="138028" y="15333"/>
                      <a:pt x="138928" y="16587"/>
                    </a:cubicBezTo>
                    <a:cubicBezTo>
                      <a:pt x="139828" y="17873"/>
                      <a:pt x="140311" y="19191"/>
                      <a:pt x="140311" y="20541"/>
                    </a:cubicBezTo>
                    <a:cubicBezTo>
                      <a:pt x="140311" y="21859"/>
                      <a:pt x="139828" y="23177"/>
                      <a:pt x="138928" y="24463"/>
                    </a:cubicBezTo>
                    <a:cubicBezTo>
                      <a:pt x="137321" y="26713"/>
                      <a:pt x="134364" y="28866"/>
                      <a:pt x="130282" y="30795"/>
                    </a:cubicBezTo>
                    <a:cubicBezTo>
                      <a:pt x="118067" y="36613"/>
                      <a:pt x="95823" y="40535"/>
                      <a:pt x="70397" y="40535"/>
                    </a:cubicBezTo>
                    <a:cubicBezTo>
                      <a:pt x="51046" y="40535"/>
                      <a:pt x="33527" y="38253"/>
                      <a:pt x="20862" y="34620"/>
                    </a:cubicBezTo>
                    <a:cubicBezTo>
                      <a:pt x="14562" y="32788"/>
                      <a:pt x="9419" y="30602"/>
                      <a:pt x="5915" y="28191"/>
                    </a:cubicBezTo>
                    <a:cubicBezTo>
                      <a:pt x="4147" y="27002"/>
                      <a:pt x="2797" y="25748"/>
                      <a:pt x="1897" y="24463"/>
                    </a:cubicBezTo>
                    <a:cubicBezTo>
                      <a:pt x="997" y="23177"/>
                      <a:pt x="515" y="21859"/>
                      <a:pt x="515" y="20541"/>
                    </a:cubicBezTo>
                    <a:cubicBezTo>
                      <a:pt x="515" y="19191"/>
                      <a:pt x="997" y="17873"/>
                      <a:pt x="1897" y="16587"/>
                    </a:cubicBezTo>
                    <a:cubicBezTo>
                      <a:pt x="3472" y="14369"/>
                      <a:pt x="6461" y="12215"/>
                      <a:pt x="10512" y="10255"/>
                    </a:cubicBezTo>
                    <a:cubicBezTo>
                      <a:pt x="22709" y="4460"/>
                      <a:pt x="44822" y="547"/>
                      <a:pt x="70087" y="547"/>
                    </a:cubicBezTo>
                    <a:close/>
                    <a:moveTo>
                      <a:pt x="70397" y="1"/>
                    </a:moveTo>
                    <a:cubicBezTo>
                      <a:pt x="51013" y="1"/>
                      <a:pt x="33463" y="2251"/>
                      <a:pt x="20733" y="5947"/>
                    </a:cubicBezTo>
                    <a:cubicBezTo>
                      <a:pt x="14369" y="7780"/>
                      <a:pt x="9194" y="9965"/>
                      <a:pt x="5626" y="12408"/>
                    </a:cubicBezTo>
                    <a:cubicBezTo>
                      <a:pt x="3826" y="13662"/>
                      <a:pt x="2411" y="14948"/>
                      <a:pt x="1447" y="16298"/>
                    </a:cubicBezTo>
                    <a:cubicBezTo>
                      <a:pt x="515" y="17648"/>
                      <a:pt x="0" y="19062"/>
                      <a:pt x="0" y="20541"/>
                    </a:cubicBezTo>
                    <a:cubicBezTo>
                      <a:pt x="0" y="21987"/>
                      <a:pt x="515" y="23434"/>
                      <a:pt x="1447" y="24784"/>
                    </a:cubicBezTo>
                    <a:cubicBezTo>
                      <a:pt x="3151" y="27131"/>
                      <a:pt x="6172" y="29316"/>
                      <a:pt x="10287" y="31277"/>
                    </a:cubicBezTo>
                    <a:cubicBezTo>
                      <a:pt x="22662" y="37160"/>
                      <a:pt x="44938" y="41081"/>
                      <a:pt x="70397" y="41081"/>
                    </a:cubicBezTo>
                    <a:cubicBezTo>
                      <a:pt x="89812" y="41081"/>
                      <a:pt x="107363" y="38799"/>
                      <a:pt x="120092" y="35135"/>
                    </a:cubicBezTo>
                    <a:cubicBezTo>
                      <a:pt x="126456" y="33270"/>
                      <a:pt x="131632" y="31084"/>
                      <a:pt x="135200" y="28641"/>
                    </a:cubicBezTo>
                    <a:cubicBezTo>
                      <a:pt x="137000" y="27420"/>
                      <a:pt x="138414" y="26134"/>
                      <a:pt x="139378" y="24784"/>
                    </a:cubicBezTo>
                    <a:cubicBezTo>
                      <a:pt x="140311" y="23434"/>
                      <a:pt x="140825" y="21987"/>
                      <a:pt x="140825" y="20541"/>
                    </a:cubicBezTo>
                    <a:cubicBezTo>
                      <a:pt x="140825" y="19062"/>
                      <a:pt x="140311" y="17648"/>
                      <a:pt x="139378" y="16298"/>
                    </a:cubicBezTo>
                    <a:cubicBezTo>
                      <a:pt x="137675" y="13919"/>
                      <a:pt x="134653" y="11733"/>
                      <a:pt x="130539" y="9772"/>
                    </a:cubicBezTo>
                    <a:cubicBezTo>
                      <a:pt x="118163" y="3890"/>
                      <a:pt x="95855" y="1"/>
                      <a:pt x="70397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7"/>
              <p:cNvSpPr/>
              <p:nvPr/>
            </p:nvSpPr>
            <p:spPr>
              <a:xfrm>
                <a:off x="2389200" y="3774000"/>
                <a:ext cx="3199200" cy="890425"/>
              </a:xfrm>
              <a:custGeom>
                <a:rect b="b" l="l" r="r" t="t"/>
                <a:pathLst>
                  <a:path extrusionOk="0" h="35617" w="127968">
                    <a:moveTo>
                      <a:pt x="63968" y="1"/>
                    </a:moveTo>
                    <a:cubicBezTo>
                      <a:pt x="28641" y="1"/>
                      <a:pt x="0" y="7973"/>
                      <a:pt x="0" y="17809"/>
                    </a:cubicBezTo>
                    <a:cubicBezTo>
                      <a:pt x="0" y="27645"/>
                      <a:pt x="28641" y="35617"/>
                      <a:pt x="63968" y="35617"/>
                    </a:cubicBezTo>
                    <a:cubicBezTo>
                      <a:pt x="99326" y="35617"/>
                      <a:pt x="127967" y="27645"/>
                      <a:pt x="127967" y="17809"/>
                    </a:cubicBezTo>
                    <a:cubicBezTo>
                      <a:pt x="127967" y="7973"/>
                      <a:pt x="99326" y="1"/>
                      <a:pt x="639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7"/>
              <p:cNvSpPr/>
              <p:nvPr/>
            </p:nvSpPr>
            <p:spPr>
              <a:xfrm>
                <a:off x="2381950" y="3766775"/>
                <a:ext cx="3213675" cy="904900"/>
              </a:xfrm>
              <a:custGeom>
                <a:rect b="b" l="l" r="r" t="t"/>
                <a:pathLst>
                  <a:path extrusionOk="0" h="36196" w="128547">
                    <a:moveTo>
                      <a:pt x="64258" y="547"/>
                    </a:moveTo>
                    <a:cubicBezTo>
                      <a:pt x="81937" y="547"/>
                      <a:pt x="97913" y="2540"/>
                      <a:pt x="109453" y="5754"/>
                    </a:cubicBezTo>
                    <a:cubicBezTo>
                      <a:pt x="115206" y="7362"/>
                      <a:pt x="119899" y="9290"/>
                      <a:pt x="123082" y="11380"/>
                    </a:cubicBezTo>
                    <a:cubicBezTo>
                      <a:pt x="124689" y="12440"/>
                      <a:pt x="125910" y="13533"/>
                      <a:pt x="126746" y="14658"/>
                    </a:cubicBezTo>
                    <a:cubicBezTo>
                      <a:pt x="127582" y="15783"/>
                      <a:pt x="128000" y="16941"/>
                      <a:pt x="128000" y="18098"/>
                    </a:cubicBezTo>
                    <a:cubicBezTo>
                      <a:pt x="128000" y="19255"/>
                      <a:pt x="127582" y="20412"/>
                      <a:pt x="126746" y="21537"/>
                    </a:cubicBezTo>
                    <a:cubicBezTo>
                      <a:pt x="125300" y="23498"/>
                      <a:pt x="122600" y="25395"/>
                      <a:pt x="118903" y="27098"/>
                    </a:cubicBezTo>
                    <a:cubicBezTo>
                      <a:pt x="107717" y="32209"/>
                      <a:pt x="87434" y="35649"/>
                      <a:pt x="64258" y="35649"/>
                    </a:cubicBezTo>
                    <a:cubicBezTo>
                      <a:pt x="46610" y="35649"/>
                      <a:pt x="30635" y="33656"/>
                      <a:pt x="19095" y="30441"/>
                    </a:cubicBezTo>
                    <a:cubicBezTo>
                      <a:pt x="13309" y="28834"/>
                      <a:pt x="8648" y="26905"/>
                      <a:pt x="5465" y="24816"/>
                    </a:cubicBezTo>
                    <a:cubicBezTo>
                      <a:pt x="3858" y="23755"/>
                      <a:pt x="2637" y="22662"/>
                      <a:pt x="1801" y="21537"/>
                    </a:cubicBezTo>
                    <a:cubicBezTo>
                      <a:pt x="965" y="20412"/>
                      <a:pt x="547" y="19255"/>
                      <a:pt x="547" y="18098"/>
                    </a:cubicBezTo>
                    <a:cubicBezTo>
                      <a:pt x="547" y="16941"/>
                      <a:pt x="965" y="15783"/>
                      <a:pt x="1801" y="14658"/>
                    </a:cubicBezTo>
                    <a:cubicBezTo>
                      <a:pt x="3248" y="12698"/>
                      <a:pt x="5948" y="10801"/>
                      <a:pt x="9644" y="9097"/>
                    </a:cubicBezTo>
                    <a:cubicBezTo>
                      <a:pt x="20830" y="3986"/>
                      <a:pt x="41114" y="547"/>
                      <a:pt x="64258" y="547"/>
                    </a:cubicBezTo>
                    <a:close/>
                    <a:moveTo>
                      <a:pt x="64258" y="1"/>
                    </a:moveTo>
                    <a:cubicBezTo>
                      <a:pt x="46578" y="1"/>
                      <a:pt x="30570" y="1993"/>
                      <a:pt x="18966" y="5240"/>
                    </a:cubicBezTo>
                    <a:cubicBezTo>
                      <a:pt x="13148" y="6847"/>
                      <a:pt x="8455" y="8776"/>
                      <a:pt x="5176" y="10930"/>
                    </a:cubicBezTo>
                    <a:cubicBezTo>
                      <a:pt x="3537" y="12023"/>
                      <a:pt x="2251" y="13148"/>
                      <a:pt x="1351" y="14337"/>
                    </a:cubicBezTo>
                    <a:cubicBezTo>
                      <a:pt x="483" y="15526"/>
                      <a:pt x="1" y="16812"/>
                      <a:pt x="1" y="18098"/>
                    </a:cubicBezTo>
                    <a:cubicBezTo>
                      <a:pt x="1" y="19384"/>
                      <a:pt x="483" y="20637"/>
                      <a:pt x="1351" y="21859"/>
                    </a:cubicBezTo>
                    <a:cubicBezTo>
                      <a:pt x="2894" y="23948"/>
                      <a:pt x="5658" y="25845"/>
                      <a:pt x="9419" y="27580"/>
                    </a:cubicBezTo>
                    <a:cubicBezTo>
                      <a:pt x="20734" y="32756"/>
                      <a:pt x="41049" y="36195"/>
                      <a:pt x="64258" y="36195"/>
                    </a:cubicBezTo>
                    <a:cubicBezTo>
                      <a:pt x="81969" y="36195"/>
                      <a:pt x="97977" y="34170"/>
                      <a:pt x="109581" y="30956"/>
                    </a:cubicBezTo>
                    <a:cubicBezTo>
                      <a:pt x="115399" y="29348"/>
                      <a:pt x="120092" y="27420"/>
                      <a:pt x="123371" y="25266"/>
                    </a:cubicBezTo>
                    <a:cubicBezTo>
                      <a:pt x="125010" y="24173"/>
                      <a:pt x="126296" y="23048"/>
                      <a:pt x="127164" y="21859"/>
                    </a:cubicBezTo>
                    <a:cubicBezTo>
                      <a:pt x="128064" y="20637"/>
                      <a:pt x="128546" y="19384"/>
                      <a:pt x="128546" y="18098"/>
                    </a:cubicBezTo>
                    <a:cubicBezTo>
                      <a:pt x="128546" y="16812"/>
                      <a:pt x="128064" y="15526"/>
                      <a:pt x="127164" y="14337"/>
                    </a:cubicBezTo>
                    <a:cubicBezTo>
                      <a:pt x="125653" y="12248"/>
                      <a:pt x="122889" y="10351"/>
                      <a:pt x="119096" y="8615"/>
                    </a:cubicBezTo>
                    <a:cubicBezTo>
                      <a:pt x="107813" y="3440"/>
                      <a:pt x="87498" y="1"/>
                      <a:pt x="64258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7"/>
              <p:cNvSpPr/>
              <p:nvPr/>
            </p:nvSpPr>
            <p:spPr>
              <a:xfrm>
                <a:off x="2410075" y="3918650"/>
                <a:ext cx="3157425" cy="745775"/>
              </a:xfrm>
              <a:custGeom>
                <a:rect b="b" l="l" r="r" t="t"/>
                <a:pathLst>
                  <a:path extrusionOk="0" h="29831" w="126297">
                    <a:moveTo>
                      <a:pt x="63133" y="1"/>
                    </a:moveTo>
                    <a:cubicBezTo>
                      <a:pt x="31342" y="1"/>
                      <a:pt x="4983" y="6462"/>
                      <a:pt x="1" y="14916"/>
                    </a:cubicBezTo>
                    <a:cubicBezTo>
                      <a:pt x="4983" y="23370"/>
                      <a:pt x="31342" y="29831"/>
                      <a:pt x="63133" y="29831"/>
                    </a:cubicBezTo>
                    <a:cubicBezTo>
                      <a:pt x="94955" y="29831"/>
                      <a:pt x="121314" y="23370"/>
                      <a:pt x="126296" y="14916"/>
                    </a:cubicBezTo>
                    <a:cubicBezTo>
                      <a:pt x="121314" y="6462"/>
                      <a:pt x="94955" y="1"/>
                      <a:pt x="631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7"/>
              <p:cNvSpPr/>
              <p:nvPr/>
            </p:nvSpPr>
            <p:spPr>
              <a:xfrm>
                <a:off x="2402050" y="3911425"/>
                <a:ext cx="3173475" cy="760250"/>
              </a:xfrm>
              <a:custGeom>
                <a:rect b="b" l="l" r="r" t="t"/>
                <a:pathLst>
                  <a:path extrusionOk="0" h="30410" w="126939">
                    <a:moveTo>
                      <a:pt x="63454" y="547"/>
                    </a:moveTo>
                    <a:cubicBezTo>
                      <a:pt x="79365" y="547"/>
                      <a:pt x="93862" y="2154"/>
                      <a:pt x="105048" y="4822"/>
                    </a:cubicBezTo>
                    <a:cubicBezTo>
                      <a:pt x="110609" y="6172"/>
                      <a:pt x="115367" y="7747"/>
                      <a:pt x="118999" y="9547"/>
                    </a:cubicBezTo>
                    <a:cubicBezTo>
                      <a:pt x="122586" y="11278"/>
                      <a:pt x="125095" y="13224"/>
                      <a:pt x="126315" y="15205"/>
                    </a:cubicBezTo>
                    <a:lnTo>
                      <a:pt x="126315" y="15205"/>
                    </a:lnTo>
                    <a:cubicBezTo>
                      <a:pt x="125095" y="17186"/>
                      <a:pt x="122586" y="19132"/>
                      <a:pt x="118999" y="20862"/>
                    </a:cubicBezTo>
                    <a:cubicBezTo>
                      <a:pt x="108070" y="26230"/>
                      <a:pt x="87273" y="29863"/>
                      <a:pt x="63454" y="29863"/>
                    </a:cubicBezTo>
                    <a:cubicBezTo>
                      <a:pt x="47574" y="29863"/>
                      <a:pt x="33045" y="28256"/>
                      <a:pt x="21891" y="25588"/>
                    </a:cubicBezTo>
                    <a:cubicBezTo>
                      <a:pt x="16330" y="24237"/>
                      <a:pt x="11573" y="22662"/>
                      <a:pt x="7940" y="20862"/>
                    </a:cubicBezTo>
                    <a:cubicBezTo>
                      <a:pt x="4353" y="19132"/>
                      <a:pt x="1844" y="17186"/>
                      <a:pt x="624" y="15205"/>
                    </a:cubicBezTo>
                    <a:lnTo>
                      <a:pt x="624" y="15205"/>
                    </a:lnTo>
                    <a:cubicBezTo>
                      <a:pt x="1844" y="13224"/>
                      <a:pt x="4353" y="11278"/>
                      <a:pt x="7940" y="9547"/>
                    </a:cubicBezTo>
                    <a:cubicBezTo>
                      <a:pt x="18869" y="4179"/>
                      <a:pt x="39635" y="547"/>
                      <a:pt x="63454" y="547"/>
                    </a:cubicBezTo>
                    <a:close/>
                    <a:moveTo>
                      <a:pt x="63454" y="1"/>
                    </a:moveTo>
                    <a:cubicBezTo>
                      <a:pt x="47542" y="1"/>
                      <a:pt x="32981" y="1640"/>
                      <a:pt x="21762" y="4308"/>
                    </a:cubicBezTo>
                    <a:cubicBezTo>
                      <a:pt x="16169" y="5658"/>
                      <a:pt x="11380" y="7265"/>
                      <a:pt x="7683" y="9065"/>
                    </a:cubicBezTo>
                    <a:cubicBezTo>
                      <a:pt x="4019" y="10865"/>
                      <a:pt x="1383" y="12890"/>
                      <a:pt x="97" y="15076"/>
                    </a:cubicBezTo>
                    <a:lnTo>
                      <a:pt x="1" y="15205"/>
                    </a:lnTo>
                    <a:lnTo>
                      <a:pt x="97" y="15333"/>
                    </a:lnTo>
                    <a:cubicBezTo>
                      <a:pt x="1383" y="17519"/>
                      <a:pt x="4019" y="19544"/>
                      <a:pt x="7683" y="21344"/>
                    </a:cubicBezTo>
                    <a:cubicBezTo>
                      <a:pt x="18773" y="26777"/>
                      <a:pt x="39602" y="30409"/>
                      <a:pt x="63454" y="30409"/>
                    </a:cubicBezTo>
                    <a:cubicBezTo>
                      <a:pt x="79397" y="30409"/>
                      <a:pt x="93959" y="28770"/>
                      <a:pt x="105177" y="26102"/>
                    </a:cubicBezTo>
                    <a:cubicBezTo>
                      <a:pt x="110770" y="24752"/>
                      <a:pt x="115560" y="23145"/>
                      <a:pt x="119256" y="21344"/>
                    </a:cubicBezTo>
                    <a:cubicBezTo>
                      <a:pt x="122921" y="19544"/>
                      <a:pt x="125557" y="17519"/>
                      <a:pt x="126842" y="15333"/>
                    </a:cubicBezTo>
                    <a:lnTo>
                      <a:pt x="126939" y="15205"/>
                    </a:lnTo>
                    <a:lnTo>
                      <a:pt x="126842" y="15076"/>
                    </a:lnTo>
                    <a:cubicBezTo>
                      <a:pt x="125557" y="12890"/>
                      <a:pt x="122921" y="10865"/>
                      <a:pt x="119256" y="9065"/>
                    </a:cubicBezTo>
                    <a:cubicBezTo>
                      <a:pt x="108166" y="3633"/>
                      <a:pt x="87337" y="33"/>
                      <a:pt x="63454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7"/>
              <p:cNvSpPr/>
              <p:nvPr/>
            </p:nvSpPr>
            <p:spPr>
              <a:xfrm>
                <a:off x="2373925" y="4551900"/>
                <a:ext cx="108500" cy="94850"/>
              </a:xfrm>
              <a:custGeom>
                <a:rect b="b" l="l" r="r" t="t"/>
                <a:pathLst>
                  <a:path extrusionOk="0" h="3794" w="4340">
                    <a:moveTo>
                      <a:pt x="2186" y="1"/>
                    </a:moveTo>
                    <a:cubicBezTo>
                      <a:pt x="997" y="1"/>
                      <a:pt x="0" y="869"/>
                      <a:pt x="0" y="1897"/>
                    </a:cubicBezTo>
                    <a:cubicBezTo>
                      <a:pt x="0" y="2958"/>
                      <a:pt x="997" y="3794"/>
                      <a:pt x="2186" y="3794"/>
                    </a:cubicBezTo>
                    <a:cubicBezTo>
                      <a:pt x="3376" y="3794"/>
                      <a:pt x="4340" y="2958"/>
                      <a:pt x="4340" y="1897"/>
                    </a:cubicBezTo>
                    <a:cubicBezTo>
                      <a:pt x="4340" y="869"/>
                      <a:pt x="3376" y="1"/>
                      <a:pt x="21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7"/>
              <p:cNvSpPr/>
              <p:nvPr/>
            </p:nvSpPr>
            <p:spPr>
              <a:xfrm>
                <a:off x="2367500" y="4545475"/>
                <a:ext cx="121375" cy="108525"/>
              </a:xfrm>
              <a:custGeom>
                <a:rect b="b" l="l" r="r" t="t"/>
                <a:pathLst>
                  <a:path extrusionOk="0" h="4341" w="4855">
                    <a:moveTo>
                      <a:pt x="2443" y="547"/>
                    </a:moveTo>
                    <a:cubicBezTo>
                      <a:pt x="2958" y="547"/>
                      <a:pt x="3440" y="740"/>
                      <a:pt x="3793" y="1029"/>
                    </a:cubicBezTo>
                    <a:cubicBezTo>
                      <a:pt x="4147" y="1318"/>
                      <a:pt x="4340" y="1736"/>
                      <a:pt x="4340" y="2154"/>
                    </a:cubicBezTo>
                    <a:cubicBezTo>
                      <a:pt x="4340" y="2604"/>
                      <a:pt x="4147" y="2990"/>
                      <a:pt x="3793" y="3311"/>
                    </a:cubicBezTo>
                    <a:cubicBezTo>
                      <a:pt x="3440" y="3601"/>
                      <a:pt x="2958" y="3794"/>
                      <a:pt x="2443" y="3794"/>
                    </a:cubicBezTo>
                    <a:cubicBezTo>
                      <a:pt x="1897" y="3794"/>
                      <a:pt x="1415" y="3601"/>
                      <a:pt x="1093" y="3311"/>
                    </a:cubicBezTo>
                    <a:cubicBezTo>
                      <a:pt x="740" y="2990"/>
                      <a:pt x="547" y="2604"/>
                      <a:pt x="547" y="2154"/>
                    </a:cubicBezTo>
                    <a:cubicBezTo>
                      <a:pt x="547" y="1736"/>
                      <a:pt x="740" y="1318"/>
                      <a:pt x="1093" y="1029"/>
                    </a:cubicBezTo>
                    <a:cubicBezTo>
                      <a:pt x="1415" y="740"/>
                      <a:pt x="1897" y="547"/>
                      <a:pt x="2443" y="547"/>
                    </a:cubicBezTo>
                    <a:close/>
                    <a:moveTo>
                      <a:pt x="2443" y="1"/>
                    </a:moveTo>
                    <a:cubicBezTo>
                      <a:pt x="1768" y="1"/>
                      <a:pt x="1158" y="226"/>
                      <a:pt x="740" y="611"/>
                    </a:cubicBezTo>
                    <a:cubicBezTo>
                      <a:pt x="290" y="997"/>
                      <a:pt x="0" y="1543"/>
                      <a:pt x="0" y="2154"/>
                    </a:cubicBezTo>
                    <a:cubicBezTo>
                      <a:pt x="0" y="2765"/>
                      <a:pt x="290" y="3311"/>
                      <a:pt x="740" y="3697"/>
                    </a:cubicBezTo>
                    <a:cubicBezTo>
                      <a:pt x="1158" y="4083"/>
                      <a:pt x="1768" y="4340"/>
                      <a:pt x="2443" y="4340"/>
                    </a:cubicBezTo>
                    <a:cubicBezTo>
                      <a:pt x="3086" y="4340"/>
                      <a:pt x="3697" y="4083"/>
                      <a:pt x="4147" y="3697"/>
                    </a:cubicBezTo>
                    <a:cubicBezTo>
                      <a:pt x="4597" y="3311"/>
                      <a:pt x="4854" y="2765"/>
                      <a:pt x="4854" y="2154"/>
                    </a:cubicBezTo>
                    <a:cubicBezTo>
                      <a:pt x="4854" y="1543"/>
                      <a:pt x="4597" y="997"/>
                      <a:pt x="4147" y="611"/>
                    </a:cubicBezTo>
                    <a:cubicBezTo>
                      <a:pt x="3697" y="226"/>
                      <a:pt x="3086" y="1"/>
                      <a:pt x="2443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7"/>
              <p:cNvSpPr/>
              <p:nvPr/>
            </p:nvSpPr>
            <p:spPr>
              <a:xfrm>
                <a:off x="3153425" y="4759225"/>
                <a:ext cx="108525" cy="94875"/>
              </a:xfrm>
              <a:custGeom>
                <a:rect b="b" l="l" r="r" t="t"/>
                <a:pathLst>
                  <a:path extrusionOk="0" h="3795" w="4341">
                    <a:moveTo>
                      <a:pt x="2186" y="1"/>
                    </a:moveTo>
                    <a:cubicBezTo>
                      <a:pt x="965" y="1"/>
                      <a:pt x="1" y="837"/>
                      <a:pt x="1" y="1897"/>
                    </a:cubicBezTo>
                    <a:cubicBezTo>
                      <a:pt x="1" y="2926"/>
                      <a:pt x="965" y="3794"/>
                      <a:pt x="2186" y="3794"/>
                    </a:cubicBezTo>
                    <a:cubicBezTo>
                      <a:pt x="3376" y="3794"/>
                      <a:pt x="4340" y="2926"/>
                      <a:pt x="4340" y="1897"/>
                    </a:cubicBezTo>
                    <a:cubicBezTo>
                      <a:pt x="4340" y="837"/>
                      <a:pt x="3376" y="1"/>
                      <a:pt x="21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7"/>
              <p:cNvSpPr/>
              <p:nvPr/>
            </p:nvSpPr>
            <p:spPr>
              <a:xfrm>
                <a:off x="3147000" y="4752000"/>
                <a:ext cx="121375" cy="108525"/>
              </a:xfrm>
              <a:custGeom>
                <a:rect b="b" l="l" r="r" t="t"/>
                <a:pathLst>
                  <a:path extrusionOk="0" h="4341" w="4855">
                    <a:moveTo>
                      <a:pt x="2443" y="547"/>
                    </a:moveTo>
                    <a:cubicBezTo>
                      <a:pt x="2958" y="547"/>
                      <a:pt x="3440" y="740"/>
                      <a:pt x="3793" y="1029"/>
                    </a:cubicBezTo>
                    <a:cubicBezTo>
                      <a:pt x="4115" y="1351"/>
                      <a:pt x="4340" y="1736"/>
                      <a:pt x="4340" y="2186"/>
                    </a:cubicBezTo>
                    <a:cubicBezTo>
                      <a:pt x="4340" y="2604"/>
                      <a:pt x="4115" y="3022"/>
                      <a:pt x="3793" y="3312"/>
                    </a:cubicBezTo>
                    <a:cubicBezTo>
                      <a:pt x="3440" y="3601"/>
                      <a:pt x="2958" y="3794"/>
                      <a:pt x="2443" y="3794"/>
                    </a:cubicBezTo>
                    <a:cubicBezTo>
                      <a:pt x="1897" y="3794"/>
                      <a:pt x="1415" y="3601"/>
                      <a:pt x="1061" y="3312"/>
                    </a:cubicBezTo>
                    <a:cubicBezTo>
                      <a:pt x="740" y="3022"/>
                      <a:pt x="547" y="2604"/>
                      <a:pt x="547" y="2186"/>
                    </a:cubicBezTo>
                    <a:cubicBezTo>
                      <a:pt x="547" y="1736"/>
                      <a:pt x="740" y="1351"/>
                      <a:pt x="1061" y="1029"/>
                    </a:cubicBezTo>
                    <a:cubicBezTo>
                      <a:pt x="1415" y="740"/>
                      <a:pt x="1897" y="547"/>
                      <a:pt x="2443" y="547"/>
                    </a:cubicBezTo>
                    <a:close/>
                    <a:moveTo>
                      <a:pt x="2443" y="1"/>
                    </a:moveTo>
                    <a:cubicBezTo>
                      <a:pt x="1768" y="1"/>
                      <a:pt x="1158" y="258"/>
                      <a:pt x="708" y="644"/>
                    </a:cubicBezTo>
                    <a:cubicBezTo>
                      <a:pt x="290" y="1029"/>
                      <a:pt x="0" y="1576"/>
                      <a:pt x="0" y="2186"/>
                    </a:cubicBezTo>
                    <a:cubicBezTo>
                      <a:pt x="0" y="2797"/>
                      <a:pt x="290" y="3344"/>
                      <a:pt x="708" y="3729"/>
                    </a:cubicBezTo>
                    <a:cubicBezTo>
                      <a:pt x="1158" y="4115"/>
                      <a:pt x="1768" y="4340"/>
                      <a:pt x="2443" y="4340"/>
                    </a:cubicBezTo>
                    <a:cubicBezTo>
                      <a:pt x="3086" y="4340"/>
                      <a:pt x="3697" y="4115"/>
                      <a:pt x="4147" y="3729"/>
                    </a:cubicBezTo>
                    <a:cubicBezTo>
                      <a:pt x="4565" y="3344"/>
                      <a:pt x="4854" y="2797"/>
                      <a:pt x="4854" y="2186"/>
                    </a:cubicBezTo>
                    <a:cubicBezTo>
                      <a:pt x="4854" y="1576"/>
                      <a:pt x="4565" y="1029"/>
                      <a:pt x="4147" y="644"/>
                    </a:cubicBezTo>
                    <a:cubicBezTo>
                      <a:pt x="3697" y="258"/>
                      <a:pt x="3086" y="1"/>
                      <a:pt x="2443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7"/>
              <p:cNvSpPr/>
              <p:nvPr/>
            </p:nvSpPr>
            <p:spPr>
              <a:xfrm>
                <a:off x="4080800" y="4793000"/>
                <a:ext cx="108500" cy="94850"/>
              </a:xfrm>
              <a:custGeom>
                <a:rect b="b" l="l" r="r" t="t"/>
                <a:pathLst>
                  <a:path extrusionOk="0" h="3794" w="4340">
                    <a:moveTo>
                      <a:pt x="2186" y="0"/>
                    </a:moveTo>
                    <a:cubicBezTo>
                      <a:pt x="964" y="0"/>
                      <a:pt x="0" y="836"/>
                      <a:pt x="0" y="1897"/>
                    </a:cubicBezTo>
                    <a:cubicBezTo>
                      <a:pt x="0" y="2925"/>
                      <a:pt x="964" y="3793"/>
                      <a:pt x="2186" y="3793"/>
                    </a:cubicBezTo>
                    <a:cubicBezTo>
                      <a:pt x="3375" y="3793"/>
                      <a:pt x="4340" y="2925"/>
                      <a:pt x="4340" y="1897"/>
                    </a:cubicBezTo>
                    <a:cubicBezTo>
                      <a:pt x="4340" y="836"/>
                      <a:pt x="3375" y="0"/>
                      <a:pt x="2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7"/>
              <p:cNvSpPr/>
              <p:nvPr/>
            </p:nvSpPr>
            <p:spPr>
              <a:xfrm>
                <a:off x="4074375" y="4786550"/>
                <a:ext cx="121350" cy="107725"/>
              </a:xfrm>
              <a:custGeom>
                <a:rect b="b" l="l" r="r" t="t"/>
                <a:pathLst>
                  <a:path extrusionOk="0" h="4309" w="4854">
                    <a:moveTo>
                      <a:pt x="2443" y="515"/>
                    </a:moveTo>
                    <a:cubicBezTo>
                      <a:pt x="2957" y="515"/>
                      <a:pt x="3439" y="708"/>
                      <a:pt x="3793" y="997"/>
                    </a:cubicBezTo>
                    <a:cubicBezTo>
                      <a:pt x="4114" y="1319"/>
                      <a:pt x="4339" y="1705"/>
                      <a:pt x="4339" y="2155"/>
                    </a:cubicBezTo>
                    <a:cubicBezTo>
                      <a:pt x="4339" y="2605"/>
                      <a:pt x="4114" y="2990"/>
                      <a:pt x="3793" y="3280"/>
                    </a:cubicBezTo>
                    <a:cubicBezTo>
                      <a:pt x="3439" y="3601"/>
                      <a:pt x="2957" y="3794"/>
                      <a:pt x="2443" y="3794"/>
                    </a:cubicBezTo>
                    <a:cubicBezTo>
                      <a:pt x="1897" y="3794"/>
                      <a:pt x="1414" y="3601"/>
                      <a:pt x="1061" y="3280"/>
                    </a:cubicBezTo>
                    <a:cubicBezTo>
                      <a:pt x="739" y="2990"/>
                      <a:pt x="514" y="2605"/>
                      <a:pt x="514" y="2155"/>
                    </a:cubicBezTo>
                    <a:cubicBezTo>
                      <a:pt x="514" y="1705"/>
                      <a:pt x="739" y="1319"/>
                      <a:pt x="1061" y="997"/>
                    </a:cubicBezTo>
                    <a:cubicBezTo>
                      <a:pt x="1414" y="708"/>
                      <a:pt x="1897" y="515"/>
                      <a:pt x="2443" y="515"/>
                    </a:cubicBezTo>
                    <a:close/>
                    <a:moveTo>
                      <a:pt x="2443" y="1"/>
                    </a:moveTo>
                    <a:cubicBezTo>
                      <a:pt x="1768" y="1"/>
                      <a:pt x="1157" y="226"/>
                      <a:pt x="707" y="612"/>
                    </a:cubicBezTo>
                    <a:cubicBezTo>
                      <a:pt x="289" y="997"/>
                      <a:pt x="0" y="1544"/>
                      <a:pt x="0" y="2155"/>
                    </a:cubicBezTo>
                    <a:cubicBezTo>
                      <a:pt x="0" y="2765"/>
                      <a:pt x="289" y="3312"/>
                      <a:pt x="707" y="3697"/>
                    </a:cubicBezTo>
                    <a:cubicBezTo>
                      <a:pt x="1157" y="4083"/>
                      <a:pt x="1768" y="4308"/>
                      <a:pt x="2443" y="4308"/>
                    </a:cubicBezTo>
                    <a:cubicBezTo>
                      <a:pt x="3086" y="4308"/>
                      <a:pt x="3697" y="4083"/>
                      <a:pt x="4147" y="3697"/>
                    </a:cubicBezTo>
                    <a:cubicBezTo>
                      <a:pt x="4565" y="3312"/>
                      <a:pt x="4854" y="2765"/>
                      <a:pt x="4854" y="2155"/>
                    </a:cubicBezTo>
                    <a:cubicBezTo>
                      <a:pt x="4854" y="1544"/>
                      <a:pt x="4565" y="997"/>
                      <a:pt x="4147" y="612"/>
                    </a:cubicBezTo>
                    <a:cubicBezTo>
                      <a:pt x="3697" y="226"/>
                      <a:pt x="3086" y="1"/>
                      <a:pt x="2443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7"/>
              <p:cNvSpPr/>
              <p:nvPr/>
            </p:nvSpPr>
            <p:spPr>
              <a:xfrm>
                <a:off x="5001725" y="4711825"/>
                <a:ext cx="107700" cy="94850"/>
              </a:xfrm>
              <a:custGeom>
                <a:rect b="b" l="l" r="r" t="t"/>
                <a:pathLst>
                  <a:path extrusionOk="0" h="3794" w="4308">
                    <a:moveTo>
                      <a:pt x="2154" y="0"/>
                    </a:moveTo>
                    <a:cubicBezTo>
                      <a:pt x="965" y="0"/>
                      <a:pt x="1" y="836"/>
                      <a:pt x="1" y="1897"/>
                    </a:cubicBezTo>
                    <a:cubicBezTo>
                      <a:pt x="1" y="2926"/>
                      <a:pt x="965" y="3793"/>
                      <a:pt x="2154" y="3793"/>
                    </a:cubicBezTo>
                    <a:cubicBezTo>
                      <a:pt x="3344" y="3793"/>
                      <a:pt x="4308" y="2926"/>
                      <a:pt x="4308" y="1897"/>
                    </a:cubicBezTo>
                    <a:cubicBezTo>
                      <a:pt x="4308" y="836"/>
                      <a:pt x="3344" y="0"/>
                      <a:pt x="2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7"/>
              <p:cNvSpPr/>
              <p:nvPr/>
            </p:nvSpPr>
            <p:spPr>
              <a:xfrm>
                <a:off x="4994500" y="4705400"/>
                <a:ext cx="122175" cy="107700"/>
              </a:xfrm>
              <a:custGeom>
                <a:rect b="b" l="l" r="r" t="t"/>
                <a:pathLst>
                  <a:path extrusionOk="0" h="4308" w="4887">
                    <a:moveTo>
                      <a:pt x="2443" y="515"/>
                    </a:moveTo>
                    <a:cubicBezTo>
                      <a:pt x="2990" y="515"/>
                      <a:pt x="3472" y="707"/>
                      <a:pt x="3793" y="997"/>
                    </a:cubicBezTo>
                    <a:cubicBezTo>
                      <a:pt x="4147" y="1318"/>
                      <a:pt x="4340" y="1704"/>
                      <a:pt x="4340" y="2154"/>
                    </a:cubicBezTo>
                    <a:cubicBezTo>
                      <a:pt x="4340" y="2572"/>
                      <a:pt x="4147" y="2990"/>
                      <a:pt x="3793" y="3279"/>
                    </a:cubicBezTo>
                    <a:cubicBezTo>
                      <a:pt x="3472" y="3600"/>
                      <a:pt x="2990" y="3761"/>
                      <a:pt x="2443" y="3761"/>
                    </a:cubicBezTo>
                    <a:cubicBezTo>
                      <a:pt x="1897" y="3761"/>
                      <a:pt x="1415" y="3600"/>
                      <a:pt x="1093" y="3279"/>
                    </a:cubicBezTo>
                    <a:cubicBezTo>
                      <a:pt x="740" y="2990"/>
                      <a:pt x="547" y="2572"/>
                      <a:pt x="547" y="2154"/>
                    </a:cubicBezTo>
                    <a:cubicBezTo>
                      <a:pt x="547" y="1704"/>
                      <a:pt x="740" y="1318"/>
                      <a:pt x="1093" y="997"/>
                    </a:cubicBezTo>
                    <a:cubicBezTo>
                      <a:pt x="1415" y="707"/>
                      <a:pt x="1897" y="515"/>
                      <a:pt x="2443" y="515"/>
                    </a:cubicBezTo>
                    <a:close/>
                    <a:moveTo>
                      <a:pt x="2443" y="0"/>
                    </a:moveTo>
                    <a:cubicBezTo>
                      <a:pt x="1768" y="0"/>
                      <a:pt x="1190" y="225"/>
                      <a:pt x="740" y="611"/>
                    </a:cubicBezTo>
                    <a:cubicBezTo>
                      <a:pt x="290" y="997"/>
                      <a:pt x="0" y="1543"/>
                      <a:pt x="0" y="2154"/>
                    </a:cubicBezTo>
                    <a:cubicBezTo>
                      <a:pt x="0" y="2765"/>
                      <a:pt x="290" y="3311"/>
                      <a:pt x="740" y="3697"/>
                    </a:cubicBezTo>
                    <a:cubicBezTo>
                      <a:pt x="1190" y="4083"/>
                      <a:pt x="1768" y="4308"/>
                      <a:pt x="2443" y="4308"/>
                    </a:cubicBezTo>
                    <a:cubicBezTo>
                      <a:pt x="3118" y="4308"/>
                      <a:pt x="3697" y="4083"/>
                      <a:pt x="4147" y="3697"/>
                    </a:cubicBezTo>
                    <a:cubicBezTo>
                      <a:pt x="4597" y="3311"/>
                      <a:pt x="4886" y="2765"/>
                      <a:pt x="4886" y="2154"/>
                    </a:cubicBezTo>
                    <a:cubicBezTo>
                      <a:pt x="4886" y="1543"/>
                      <a:pt x="4597" y="997"/>
                      <a:pt x="4147" y="611"/>
                    </a:cubicBezTo>
                    <a:cubicBezTo>
                      <a:pt x="3697" y="225"/>
                      <a:pt x="3118" y="0"/>
                      <a:pt x="2443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7"/>
              <p:cNvSpPr/>
              <p:nvPr/>
            </p:nvSpPr>
            <p:spPr>
              <a:xfrm>
                <a:off x="5597200" y="4494850"/>
                <a:ext cx="108525" cy="94850"/>
              </a:xfrm>
              <a:custGeom>
                <a:rect b="b" l="l" r="r" t="t"/>
                <a:pathLst>
                  <a:path extrusionOk="0" h="3794" w="4341">
                    <a:moveTo>
                      <a:pt x="2154" y="0"/>
                    </a:moveTo>
                    <a:cubicBezTo>
                      <a:pt x="965" y="0"/>
                      <a:pt x="1" y="868"/>
                      <a:pt x="1" y="1897"/>
                    </a:cubicBezTo>
                    <a:cubicBezTo>
                      <a:pt x="1" y="2958"/>
                      <a:pt x="965" y="3793"/>
                      <a:pt x="2154" y="3793"/>
                    </a:cubicBezTo>
                    <a:cubicBezTo>
                      <a:pt x="3344" y="3793"/>
                      <a:pt x="4340" y="2958"/>
                      <a:pt x="4340" y="1897"/>
                    </a:cubicBezTo>
                    <a:cubicBezTo>
                      <a:pt x="4340" y="868"/>
                      <a:pt x="3344" y="0"/>
                      <a:pt x="2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7"/>
              <p:cNvSpPr/>
              <p:nvPr/>
            </p:nvSpPr>
            <p:spPr>
              <a:xfrm>
                <a:off x="5589975" y="4488425"/>
                <a:ext cx="122175" cy="108500"/>
              </a:xfrm>
              <a:custGeom>
                <a:rect b="b" l="l" r="r" t="t"/>
                <a:pathLst>
                  <a:path extrusionOk="0" h="4340" w="4887">
                    <a:moveTo>
                      <a:pt x="2443" y="547"/>
                    </a:moveTo>
                    <a:cubicBezTo>
                      <a:pt x="2990" y="547"/>
                      <a:pt x="3472" y="740"/>
                      <a:pt x="3793" y="1029"/>
                    </a:cubicBezTo>
                    <a:cubicBezTo>
                      <a:pt x="4147" y="1318"/>
                      <a:pt x="4340" y="1736"/>
                      <a:pt x="4340" y="2154"/>
                    </a:cubicBezTo>
                    <a:cubicBezTo>
                      <a:pt x="4340" y="2604"/>
                      <a:pt x="4147" y="2990"/>
                      <a:pt x="3793" y="3311"/>
                    </a:cubicBezTo>
                    <a:cubicBezTo>
                      <a:pt x="3472" y="3600"/>
                      <a:pt x="2990" y="3793"/>
                      <a:pt x="2443" y="3793"/>
                    </a:cubicBezTo>
                    <a:cubicBezTo>
                      <a:pt x="1929" y="3793"/>
                      <a:pt x="1447" y="3600"/>
                      <a:pt x="1093" y="3311"/>
                    </a:cubicBezTo>
                    <a:cubicBezTo>
                      <a:pt x="740" y="2990"/>
                      <a:pt x="547" y="2604"/>
                      <a:pt x="547" y="2154"/>
                    </a:cubicBezTo>
                    <a:cubicBezTo>
                      <a:pt x="547" y="1736"/>
                      <a:pt x="740" y="1318"/>
                      <a:pt x="1093" y="1029"/>
                    </a:cubicBezTo>
                    <a:cubicBezTo>
                      <a:pt x="1447" y="740"/>
                      <a:pt x="1929" y="547"/>
                      <a:pt x="2443" y="547"/>
                    </a:cubicBezTo>
                    <a:close/>
                    <a:moveTo>
                      <a:pt x="2443" y="0"/>
                    </a:moveTo>
                    <a:cubicBezTo>
                      <a:pt x="1800" y="0"/>
                      <a:pt x="1190" y="225"/>
                      <a:pt x="740" y="611"/>
                    </a:cubicBezTo>
                    <a:cubicBezTo>
                      <a:pt x="290" y="997"/>
                      <a:pt x="0" y="1543"/>
                      <a:pt x="0" y="2154"/>
                    </a:cubicBezTo>
                    <a:cubicBezTo>
                      <a:pt x="0" y="2765"/>
                      <a:pt x="290" y="3311"/>
                      <a:pt x="740" y="3697"/>
                    </a:cubicBezTo>
                    <a:cubicBezTo>
                      <a:pt x="1190" y="4083"/>
                      <a:pt x="1800" y="4340"/>
                      <a:pt x="2443" y="4340"/>
                    </a:cubicBezTo>
                    <a:cubicBezTo>
                      <a:pt x="3118" y="4340"/>
                      <a:pt x="3729" y="4083"/>
                      <a:pt x="4147" y="3697"/>
                    </a:cubicBezTo>
                    <a:cubicBezTo>
                      <a:pt x="4597" y="3311"/>
                      <a:pt x="4886" y="2765"/>
                      <a:pt x="4886" y="2154"/>
                    </a:cubicBezTo>
                    <a:cubicBezTo>
                      <a:pt x="4886" y="1543"/>
                      <a:pt x="4597" y="997"/>
                      <a:pt x="4147" y="611"/>
                    </a:cubicBezTo>
                    <a:cubicBezTo>
                      <a:pt x="3729" y="225"/>
                      <a:pt x="3118" y="0"/>
                      <a:pt x="2443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7"/>
              <p:cNvSpPr/>
              <p:nvPr/>
            </p:nvSpPr>
            <p:spPr>
              <a:xfrm>
                <a:off x="5777200" y="4211900"/>
                <a:ext cx="125400" cy="83625"/>
              </a:xfrm>
              <a:custGeom>
                <a:rect b="b" l="l" r="r" t="t"/>
                <a:pathLst>
                  <a:path extrusionOk="0" h="3345" w="5016">
                    <a:moveTo>
                      <a:pt x="1555" y="1"/>
                    </a:moveTo>
                    <a:cubicBezTo>
                      <a:pt x="995" y="1"/>
                      <a:pt x="545" y="187"/>
                      <a:pt x="355" y="550"/>
                    </a:cubicBezTo>
                    <a:cubicBezTo>
                      <a:pt x="1" y="1225"/>
                      <a:pt x="676" y="2286"/>
                      <a:pt x="1865" y="2897"/>
                    </a:cubicBezTo>
                    <a:cubicBezTo>
                      <a:pt x="2424" y="3198"/>
                      <a:pt x="2996" y="3344"/>
                      <a:pt x="3483" y="3344"/>
                    </a:cubicBezTo>
                    <a:cubicBezTo>
                      <a:pt x="4034" y="3344"/>
                      <a:pt x="4474" y="3158"/>
                      <a:pt x="4662" y="2800"/>
                    </a:cubicBezTo>
                    <a:cubicBezTo>
                      <a:pt x="5015" y="2093"/>
                      <a:pt x="4340" y="1032"/>
                      <a:pt x="3151" y="421"/>
                    </a:cubicBezTo>
                    <a:cubicBezTo>
                      <a:pt x="2601" y="139"/>
                      <a:pt x="2037" y="1"/>
                      <a:pt x="15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7"/>
              <p:cNvSpPr/>
              <p:nvPr/>
            </p:nvSpPr>
            <p:spPr>
              <a:xfrm>
                <a:off x="5777200" y="4204750"/>
                <a:ext cx="125400" cy="97250"/>
              </a:xfrm>
              <a:custGeom>
                <a:rect b="b" l="l" r="r" t="t"/>
                <a:pathLst>
                  <a:path extrusionOk="0" h="3890" w="5016">
                    <a:moveTo>
                      <a:pt x="1544" y="547"/>
                    </a:moveTo>
                    <a:cubicBezTo>
                      <a:pt x="1994" y="547"/>
                      <a:pt x="2508" y="675"/>
                      <a:pt x="3023" y="965"/>
                    </a:cubicBezTo>
                    <a:cubicBezTo>
                      <a:pt x="3473" y="1190"/>
                      <a:pt x="3858" y="1479"/>
                      <a:pt x="4115" y="1800"/>
                    </a:cubicBezTo>
                    <a:cubicBezTo>
                      <a:pt x="4373" y="2122"/>
                      <a:pt x="4469" y="2443"/>
                      <a:pt x="4469" y="2668"/>
                    </a:cubicBezTo>
                    <a:cubicBezTo>
                      <a:pt x="4469" y="2765"/>
                      <a:pt x="4469" y="2861"/>
                      <a:pt x="4405" y="2958"/>
                    </a:cubicBezTo>
                    <a:cubicBezTo>
                      <a:pt x="4340" y="3086"/>
                      <a:pt x="4244" y="3183"/>
                      <a:pt x="4083" y="3247"/>
                    </a:cubicBezTo>
                    <a:cubicBezTo>
                      <a:pt x="3923" y="3311"/>
                      <a:pt x="3698" y="3375"/>
                      <a:pt x="3473" y="3375"/>
                    </a:cubicBezTo>
                    <a:cubicBezTo>
                      <a:pt x="3023" y="3375"/>
                      <a:pt x="2508" y="3215"/>
                      <a:pt x="1994" y="2958"/>
                    </a:cubicBezTo>
                    <a:cubicBezTo>
                      <a:pt x="1544" y="2733"/>
                      <a:pt x="1158" y="2411"/>
                      <a:pt x="901" y="2122"/>
                    </a:cubicBezTo>
                    <a:cubicBezTo>
                      <a:pt x="644" y="1800"/>
                      <a:pt x="515" y="1479"/>
                      <a:pt x="515" y="1254"/>
                    </a:cubicBezTo>
                    <a:cubicBezTo>
                      <a:pt x="547" y="1125"/>
                      <a:pt x="547" y="1029"/>
                      <a:pt x="612" y="965"/>
                    </a:cubicBezTo>
                    <a:cubicBezTo>
                      <a:pt x="676" y="836"/>
                      <a:pt x="772" y="740"/>
                      <a:pt x="933" y="675"/>
                    </a:cubicBezTo>
                    <a:cubicBezTo>
                      <a:pt x="1094" y="579"/>
                      <a:pt x="1319" y="547"/>
                      <a:pt x="1544" y="547"/>
                    </a:cubicBezTo>
                    <a:close/>
                    <a:moveTo>
                      <a:pt x="1544" y="0"/>
                    </a:moveTo>
                    <a:cubicBezTo>
                      <a:pt x="1255" y="0"/>
                      <a:pt x="965" y="65"/>
                      <a:pt x="708" y="193"/>
                    </a:cubicBezTo>
                    <a:cubicBezTo>
                      <a:pt x="451" y="290"/>
                      <a:pt x="258" y="482"/>
                      <a:pt x="130" y="707"/>
                    </a:cubicBezTo>
                    <a:cubicBezTo>
                      <a:pt x="33" y="868"/>
                      <a:pt x="1" y="1061"/>
                      <a:pt x="1" y="1254"/>
                    </a:cubicBezTo>
                    <a:cubicBezTo>
                      <a:pt x="1" y="1640"/>
                      <a:pt x="194" y="2058"/>
                      <a:pt x="483" y="2443"/>
                    </a:cubicBezTo>
                    <a:cubicBezTo>
                      <a:pt x="805" y="2829"/>
                      <a:pt x="1222" y="3150"/>
                      <a:pt x="1737" y="3440"/>
                    </a:cubicBezTo>
                    <a:cubicBezTo>
                      <a:pt x="2315" y="3729"/>
                      <a:pt x="2926" y="3890"/>
                      <a:pt x="3473" y="3890"/>
                    </a:cubicBezTo>
                    <a:cubicBezTo>
                      <a:pt x="3762" y="3890"/>
                      <a:pt x="4051" y="3858"/>
                      <a:pt x="4308" y="3729"/>
                    </a:cubicBezTo>
                    <a:cubicBezTo>
                      <a:pt x="4565" y="3633"/>
                      <a:pt x="4758" y="3440"/>
                      <a:pt x="4887" y="3183"/>
                    </a:cubicBezTo>
                    <a:cubicBezTo>
                      <a:pt x="4983" y="3022"/>
                      <a:pt x="5015" y="2861"/>
                      <a:pt x="5015" y="2668"/>
                    </a:cubicBezTo>
                    <a:cubicBezTo>
                      <a:pt x="5015" y="2250"/>
                      <a:pt x="4823" y="1832"/>
                      <a:pt x="4533" y="1479"/>
                    </a:cubicBezTo>
                    <a:cubicBezTo>
                      <a:pt x="4212" y="1093"/>
                      <a:pt x="3794" y="740"/>
                      <a:pt x="3280" y="482"/>
                    </a:cubicBezTo>
                    <a:cubicBezTo>
                      <a:pt x="2701" y="161"/>
                      <a:pt x="2090" y="32"/>
                      <a:pt x="1544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>
                <a:off x="2074975" y="4211900"/>
                <a:ext cx="125400" cy="83625"/>
              </a:xfrm>
              <a:custGeom>
                <a:rect b="b" l="l" r="r" t="t"/>
                <a:pathLst>
                  <a:path extrusionOk="0" h="3345" w="5016">
                    <a:moveTo>
                      <a:pt x="3461" y="1"/>
                    </a:moveTo>
                    <a:cubicBezTo>
                      <a:pt x="2979" y="1"/>
                      <a:pt x="2415" y="139"/>
                      <a:pt x="1865" y="421"/>
                    </a:cubicBezTo>
                    <a:cubicBezTo>
                      <a:pt x="676" y="1032"/>
                      <a:pt x="1" y="2093"/>
                      <a:pt x="354" y="2800"/>
                    </a:cubicBezTo>
                    <a:cubicBezTo>
                      <a:pt x="542" y="3158"/>
                      <a:pt x="983" y="3344"/>
                      <a:pt x="1533" y="3344"/>
                    </a:cubicBezTo>
                    <a:cubicBezTo>
                      <a:pt x="2020" y="3344"/>
                      <a:pt x="2592" y="3198"/>
                      <a:pt x="3151" y="2897"/>
                    </a:cubicBezTo>
                    <a:cubicBezTo>
                      <a:pt x="4340" y="2286"/>
                      <a:pt x="5015" y="1225"/>
                      <a:pt x="4662" y="550"/>
                    </a:cubicBezTo>
                    <a:cubicBezTo>
                      <a:pt x="4472" y="187"/>
                      <a:pt x="4022" y="1"/>
                      <a:pt x="34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7"/>
              <p:cNvSpPr/>
              <p:nvPr/>
            </p:nvSpPr>
            <p:spPr>
              <a:xfrm>
                <a:off x="2074975" y="4204750"/>
                <a:ext cx="125400" cy="97250"/>
              </a:xfrm>
              <a:custGeom>
                <a:rect b="b" l="l" r="r" t="t"/>
                <a:pathLst>
                  <a:path extrusionOk="0" h="3890" w="5016">
                    <a:moveTo>
                      <a:pt x="3472" y="547"/>
                    </a:moveTo>
                    <a:cubicBezTo>
                      <a:pt x="3697" y="547"/>
                      <a:pt x="3922" y="579"/>
                      <a:pt x="4083" y="675"/>
                    </a:cubicBezTo>
                    <a:cubicBezTo>
                      <a:pt x="4244" y="740"/>
                      <a:pt x="4340" y="836"/>
                      <a:pt x="4405" y="965"/>
                    </a:cubicBezTo>
                    <a:cubicBezTo>
                      <a:pt x="4469" y="1029"/>
                      <a:pt x="4469" y="1125"/>
                      <a:pt x="4469" y="1254"/>
                    </a:cubicBezTo>
                    <a:cubicBezTo>
                      <a:pt x="4469" y="1479"/>
                      <a:pt x="4372" y="1800"/>
                      <a:pt x="4115" y="2122"/>
                    </a:cubicBezTo>
                    <a:cubicBezTo>
                      <a:pt x="3858" y="2411"/>
                      <a:pt x="3472" y="2733"/>
                      <a:pt x="3022" y="2958"/>
                    </a:cubicBezTo>
                    <a:cubicBezTo>
                      <a:pt x="2508" y="3215"/>
                      <a:pt x="1994" y="3375"/>
                      <a:pt x="1544" y="3375"/>
                    </a:cubicBezTo>
                    <a:cubicBezTo>
                      <a:pt x="1319" y="3375"/>
                      <a:pt x="1094" y="3311"/>
                      <a:pt x="933" y="3247"/>
                    </a:cubicBezTo>
                    <a:cubicBezTo>
                      <a:pt x="772" y="3183"/>
                      <a:pt x="676" y="3086"/>
                      <a:pt x="612" y="2958"/>
                    </a:cubicBezTo>
                    <a:cubicBezTo>
                      <a:pt x="547" y="2861"/>
                      <a:pt x="515" y="2765"/>
                      <a:pt x="515" y="2668"/>
                    </a:cubicBezTo>
                    <a:cubicBezTo>
                      <a:pt x="515" y="2443"/>
                      <a:pt x="644" y="2122"/>
                      <a:pt x="901" y="1800"/>
                    </a:cubicBezTo>
                    <a:cubicBezTo>
                      <a:pt x="1158" y="1479"/>
                      <a:pt x="1544" y="1190"/>
                      <a:pt x="1994" y="965"/>
                    </a:cubicBezTo>
                    <a:cubicBezTo>
                      <a:pt x="2508" y="675"/>
                      <a:pt x="3022" y="547"/>
                      <a:pt x="3472" y="547"/>
                    </a:cubicBezTo>
                    <a:close/>
                    <a:moveTo>
                      <a:pt x="3472" y="0"/>
                    </a:moveTo>
                    <a:cubicBezTo>
                      <a:pt x="2926" y="32"/>
                      <a:pt x="2315" y="161"/>
                      <a:pt x="1737" y="482"/>
                    </a:cubicBezTo>
                    <a:cubicBezTo>
                      <a:pt x="1222" y="740"/>
                      <a:pt x="804" y="1093"/>
                      <a:pt x="483" y="1479"/>
                    </a:cubicBezTo>
                    <a:cubicBezTo>
                      <a:pt x="194" y="1832"/>
                      <a:pt x="1" y="2250"/>
                      <a:pt x="1" y="2668"/>
                    </a:cubicBezTo>
                    <a:cubicBezTo>
                      <a:pt x="1" y="2861"/>
                      <a:pt x="33" y="3022"/>
                      <a:pt x="129" y="3215"/>
                    </a:cubicBezTo>
                    <a:lnTo>
                      <a:pt x="129" y="3183"/>
                    </a:lnTo>
                    <a:cubicBezTo>
                      <a:pt x="258" y="3440"/>
                      <a:pt x="451" y="3633"/>
                      <a:pt x="708" y="3729"/>
                    </a:cubicBezTo>
                    <a:cubicBezTo>
                      <a:pt x="965" y="3858"/>
                      <a:pt x="1254" y="3890"/>
                      <a:pt x="1544" y="3890"/>
                    </a:cubicBezTo>
                    <a:cubicBezTo>
                      <a:pt x="2090" y="3890"/>
                      <a:pt x="2701" y="3729"/>
                      <a:pt x="3280" y="3440"/>
                    </a:cubicBezTo>
                    <a:cubicBezTo>
                      <a:pt x="3794" y="3150"/>
                      <a:pt x="4212" y="2829"/>
                      <a:pt x="4533" y="2443"/>
                    </a:cubicBezTo>
                    <a:cubicBezTo>
                      <a:pt x="4822" y="2058"/>
                      <a:pt x="5015" y="1640"/>
                      <a:pt x="5015" y="1254"/>
                    </a:cubicBezTo>
                    <a:cubicBezTo>
                      <a:pt x="5015" y="1061"/>
                      <a:pt x="4983" y="868"/>
                      <a:pt x="4887" y="707"/>
                    </a:cubicBezTo>
                    <a:cubicBezTo>
                      <a:pt x="4758" y="482"/>
                      <a:pt x="4565" y="290"/>
                      <a:pt x="4308" y="193"/>
                    </a:cubicBezTo>
                    <a:cubicBezTo>
                      <a:pt x="4051" y="65"/>
                      <a:pt x="3762" y="0"/>
                      <a:pt x="3472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7"/>
              <p:cNvSpPr/>
              <p:nvPr/>
            </p:nvSpPr>
            <p:spPr>
              <a:xfrm>
                <a:off x="2379550" y="3664725"/>
                <a:ext cx="13675" cy="457275"/>
              </a:xfrm>
              <a:custGeom>
                <a:rect b="b" l="l" r="r" t="t"/>
                <a:pathLst>
                  <a:path extrusionOk="0" h="18291" w="547">
                    <a:moveTo>
                      <a:pt x="1" y="0"/>
                    </a:moveTo>
                    <a:lnTo>
                      <a:pt x="1" y="18290"/>
                    </a:lnTo>
                    <a:lnTo>
                      <a:pt x="547" y="18290"/>
                    </a:lnTo>
                    <a:lnTo>
                      <a:pt x="54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>
                <a:off x="2675275" y="4226450"/>
                <a:ext cx="12875" cy="229050"/>
              </a:xfrm>
              <a:custGeom>
                <a:rect b="b" l="l" r="r" t="t"/>
                <a:pathLst>
                  <a:path extrusionOk="0" h="9162" w="515">
                    <a:moveTo>
                      <a:pt x="1" y="0"/>
                    </a:moveTo>
                    <a:lnTo>
                      <a:pt x="1" y="9161"/>
                    </a:lnTo>
                    <a:lnTo>
                      <a:pt x="515" y="9161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7"/>
              <p:cNvSpPr/>
              <p:nvPr/>
            </p:nvSpPr>
            <p:spPr>
              <a:xfrm>
                <a:off x="2675275" y="3712925"/>
                <a:ext cx="12875" cy="456475"/>
              </a:xfrm>
              <a:custGeom>
                <a:rect b="b" l="l" r="r" t="t"/>
                <a:pathLst>
                  <a:path extrusionOk="0" h="18259" w="515">
                    <a:moveTo>
                      <a:pt x="1" y="1"/>
                    </a:moveTo>
                    <a:lnTo>
                      <a:pt x="1" y="18259"/>
                    </a:lnTo>
                    <a:lnTo>
                      <a:pt x="515" y="182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7"/>
              <p:cNvSpPr/>
              <p:nvPr/>
            </p:nvSpPr>
            <p:spPr>
              <a:xfrm>
                <a:off x="5312725" y="4017500"/>
                <a:ext cx="12875" cy="456475"/>
              </a:xfrm>
              <a:custGeom>
                <a:rect b="b" l="l" r="r" t="t"/>
                <a:pathLst>
                  <a:path extrusionOk="0" h="18259" w="515">
                    <a:moveTo>
                      <a:pt x="0" y="1"/>
                    </a:moveTo>
                    <a:lnTo>
                      <a:pt x="0" y="18259"/>
                    </a:lnTo>
                    <a:lnTo>
                      <a:pt x="515" y="182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5034675" y="3549000"/>
                <a:ext cx="13675" cy="1004525"/>
              </a:xfrm>
              <a:custGeom>
                <a:rect b="b" l="l" r="r" t="t"/>
                <a:pathLst>
                  <a:path extrusionOk="0" h="40181" w="547">
                    <a:moveTo>
                      <a:pt x="1" y="0"/>
                    </a:moveTo>
                    <a:lnTo>
                      <a:pt x="1" y="40181"/>
                    </a:lnTo>
                    <a:lnTo>
                      <a:pt x="547" y="40181"/>
                    </a:lnTo>
                    <a:lnTo>
                      <a:pt x="54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3883900" y="4445825"/>
                <a:ext cx="13700" cy="209775"/>
              </a:xfrm>
              <a:custGeom>
                <a:rect b="b" l="l" r="r" t="t"/>
                <a:pathLst>
                  <a:path extrusionOk="0" h="8391" w="548">
                    <a:moveTo>
                      <a:pt x="1" y="1"/>
                    </a:moveTo>
                    <a:lnTo>
                      <a:pt x="1" y="8390"/>
                    </a:lnTo>
                    <a:lnTo>
                      <a:pt x="547" y="8390"/>
                    </a:ln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7"/>
              <p:cNvSpPr/>
              <p:nvPr/>
            </p:nvSpPr>
            <p:spPr>
              <a:xfrm>
                <a:off x="3005550" y="4067325"/>
                <a:ext cx="13700" cy="511925"/>
              </a:xfrm>
              <a:custGeom>
                <a:rect b="b" l="l" r="r" t="t"/>
                <a:pathLst>
                  <a:path extrusionOk="0" h="20477" w="548">
                    <a:moveTo>
                      <a:pt x="1" y="1"/>
                    </a:moveTo>
                    <a:lnTo>
                      <a:pt x="1" y="20477"/>
                    </a:lnTo>
                    <a:lnTo>
                      <a:pt x="547" y="20477"/>
                    </a:ln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7"/>
              <p:cNvSpPr/>
              <p:nvPr/>
            </p:nvSpPr>
            <p:spPr>
              <a:xfrm>
                <a:off x="4566975" y="4538250"/>
                <a:ext cx="13675" cy="103675"/>
              </a:xfrm>
              <a:custGeom>
                <a:rect b="b" l="l" r="r" t="t"/>
                <a:pathLst>
                  <a:path extrusionOk="0" h="4147" w="547">
                    <a:moveTo>
                      <a:pt x="1" y="0"/>
                    </a:moveTo>
                    <a:lnTo>
                      <a:pt x="1" y="4147"/>
                    </a:lnTo>
                    <a:lnTo>
                      <a:pt x="547" y="4147"/>
                    </a:lnTo>
                    <a:lnTo>
                      <a:pt x="54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4566975" y="4294750"/>
                <a:ext cx="13675" cy="211375"/>
              </a:xfrm>
              <a:custGeom>
                <a:rect b="b" l="l" r="r" t="t"/>
                <a:pathLst>
                  <a:path extrusionOk="0" h="8455" w="547">
                    <a:moveTo>
                      <a:pt x="1" y="0"/>
                    </a:moveTo>
                    <a:lnTo>
                      <a:pt x="1" y="8454"/>
                    </a:lnTo>
                    <a:lnTo>
                      <a:pt x="547" y="8454"/>
                    </a:lnTo>
                    <a:lnTo>
                      <a:pt x="54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3883900" y="4236075"/>
                <a:ext cx="13700" cy="114150"/>
              </a:xfrm>
              <a:custGeom>
                <a:rect b="b" l="l" r="r" t="t"/>
                <a:pathLst>
                  <a:path extrusionOk="0" h="4566" w="548">
                    <a:moveTo>
                      <a:pt x="1" y="1"/>
                    </a:moveTo>
                    <a:lnTo>
                      <a:pt x="1" y="4565"/>
                    </a:lnTo>
                    <a:lnTo>
                      <a:pt x="547" y="4565"/>
                    </a:ln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7"/>
              <p:cNvSpPr/>
              <p:nvPr/>
            </p:nvSpPr>
            <p:spPr>
              <a:xfrm>
                <a:off x="5312725" y="3703300"/>
                <a:ext cx="12875" cy="208950"/>
              </a:xfrm>
              <a:custGeom>
                <a:rect b="b" l="l" r="r" t="t"/>
                <a:pathLst>
                  <a:path extrusionOk="0" h="8358" w="515">
                    <a:moveTo>
                      <a:pt x="0" y="0"/>
                    </a:moveTo>
                    <a:lnTo>
                      <a:pt x="0" y="8358"/>
                    </a:lnTo>
                    <a:lnTo>
                      <a:pt x="515" y="8358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7"/>
              <p:cNvSpPr/>
              <p:nvPr/>
            </p:nvSpPr>
            <p:spPr>
              <a:xfrm>
                <a:off x="5578725" y="3255675"/>
                <a:ext cx="13675" cy="1019000"/>
              </a:xfrm>
              <a:custGeom>
                <a:rect b="b" l="l" r="r" t="t"/>
                <a:pathLst>
                  <a:path extrusionOk="0" h="40760" w="547">
                    <a:moveTo>
                      <a:pt x="0" y="1"/>
                    </a:moveTo>
                    <a:lnTo>
                      <a:pt x="0" y="40760"/>
                    </a:lnTo>
                    <a:lnTo>
                      <a:pt x="547" y="40760"/>
                    </a:ln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2379550" y="3351300"/>
                <a:ext cx="13675" cy="246750"/>
              </a:xfrm>
              <a:custGeom>
                <a:rect b="b" l="l" r="r" t="t"/>
                <a:pathLst>
                  <a:path extrusionOk="0" h="9870" w="547">
                    <a:moveTo>
                      <a:pt x="1" y="1"/>
                    </a:moveTo>
                    <a:lnTo>
                      <a:pt x="1" y="9869"/>
                    </a:lnTo>
                    <a:lnTo>
                      <a:pt x="547" y="9869"/>
                    </a:ln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4804850" y="2847450"/>
                <a:ext cx="63500" cy="167975"/>
              </a:xfrm>
              <a:custGeom>
                <a:rect b="b" l="l" r="r" t="t"/>
                <a:pathLst>
                  <a:path extrusionOk="0" h="6719" w="2540">
                    <a:moveTo>
                      <a:pt x="0" y="0"/>
                    </a:moveTo>
                    <a:lnTo>
                      <a:pt x="0" y="6718"/>
                    </a:lnTo>
                    <a:lnTo>
                      <a:pt x="2540" y="6718"/>
                    </a:lnTo>
                    <a:lnTo>
                      <a:pt x="2540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7"/>
              <p:cNvSpPr/>
              <p:nvPr/>
            </p:nvSpPr>
            <p:spPr>
              <a:xfrm>
                <a:off x="4797600" y="2840200"/>
                <a:ext cx="77175" cy="181650"/>
              </a:xfrm>
              <a:custGeom>
                <a:rect b="b" l="l" r="r" t="t"/>
                <a:pathLst>
                  <a:path extrusionOk="0" h="7266" w="3087">
                    <a:moveTo>
                      <a:pt x="2540" y="547"/>
                    </a:moveTo>
                    <a:lnTo>
                      <a:pt x="2540" y="6751"/>
                    </a:lnTo>
                    <a:lnTo>
                      <a:pt x="547" y="6751"/>
                    </a:lnTo>
                    <a:lnTo>
                      <a:pt x="547" y="547"/>
                    </a:lnTo>
                    <a:close/>
                    <a:moveTo>
                      <a:pt x="1" y="1"/>
                    </a:moveTo>
                    <a:lnTo>
                      <a:pt x="1" y="7266"/>
                    </a:lnTo>
                    <a:lnTo>
                      <a:pt x="3087" y="7266"/>
                    </a:lnTo>
                    <a:lnTo>
                      <a:pt x="3087" y="7008"/>
                    </a:lnTo>
                    <a:lnTo>
                      <a:pt x="3087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7"/>
              <p:cNvSpPr/>
              <p:nvPr/>
            </p:nvSpPr>
            <p:spPr>
              <a:xfrm>
                <a:off x="3151025" y="1597825"/>
                <a:ext cx="1674725" cy="363250"/>
              </a:xfrm>
              <a:custGeom>
                <a:rect b="b" l="l" r="r" t="t"/>
                <a:pathLst>
                  <a:path extrusionOk="0" h="14530" w="66989">
                    <a:moveTo>
                      <a:pt x="0" y="0"/>
                    </a:moveTo>
                    <a:lnTo>
                      <a:pt x="0" y="14530"/>
                    </a:lnTo>
                    <a:lnTo>
                      <a:pt x="66989" y="14530"/>
                    </a:lnTo>
                    <a:lnTo>
                      <a:pt x="66989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3143775" y="1591400"/>
                <a:ext cx="1688425" cy="376100"/>
              </a:xfrm>
              <a:custGeom>
                <a:rect b="b" l="l" r="r" t="t"/>
                <a:pathLst>
                  <a:path extrusionOk="0" h="15044" w="67537">
                    <a:moveTo>
                      <a:pt x="66990" y="547"/>
                    </a:moveTo>
                    <a:lnTo>
                      <a:pt x="66990" y="14498"/>
                    </a:lnTo>
                    <a:lnTo>
                      <a:pt x="547" y="14498"/>
                    </a:lnTo>
                    <a:lnTo>
                      <a:pt x="547" y="547"/>
                    </a:lnTo>
                    <a:close/>
                    <a:moveTo>
                      <a:pt x="1" y="0"/>
                    </a:moveTo>
                    <a:lnTo>
                      <a:pt x="1" y="15044"/>
                    </a:lnTo>
                    <a:lnTo>
                      <a:pt x="67536" y="15044"/>
                    </a:lnTo>
                    <a:lnTo>
                      <a:pt x="6753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4804850" y="3839900"/>
                <a:ext cx="63500" cy="167975"/>
              </a:xfrm>
              <a:custGeom>
                <a:rect b="b" l="l" r="r" t="t"/>
                <a:pathLst>
                  <a:path extrusionOk="0" h="6719" w="2540">
                    <a:moveTo>
                      <a:pt x="0" y="1"/>
                    </a:moveTo>
                    <a:lnTo>
                      <a:pt x="0" y="6719"/>
                    </a:lnTo>
                    <a:lnTo>
                      <a:pt x="2540" y="6719"/>
                    </a:lnTo>
                    <a:lnTo>
                      <a:pt x="2540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>
                <a:off x="4797600" y="3832675"/>
                <a:ext cx="77175" cy="181650"/>
              </a:xfrm>
              <a:custGeom>
                <a:rect b="b" l="l" r="r" t="t"/>
                <a:pathLst>
                  <a:path extrusionOk="0" h="7266" w="3087">
                    <a:moveTo>
                      <a:pt x="2540" y="547"/>
                    </a:moveTo>
                    <a:lnTo>
                      <a:pt x="2540" y="6751"/>
                    </a:lnTo>
                    <a:lnTo>
                      <a:pt x="547" y="6751"/>
                    </a:lnTo>
                    <a:lnTo>
                      <a:pt x="547" y="547"/>
                    </a:lnTo>
                    <a:close/>
                    <a:moveTo>
                      <a:pt x="1" y="0"/>
                    </a:moveTo>
                    <a:lnTo>
                      <a:pt x="1" y="7265"/>
                    </a:lnTo>
                    <a:lnTo>
                      <a:pt x="3087" y="7265"/>
                    </a:lnTo>
                    <a:lnTo>
                      <a:pt x="3087" y="7008"/>
                    </a:lnTo>
                    <a:lnTo>
                      <a:pt x="308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7"/>
              <p:cNvSpPr/>
              <p:nvPr/>
            </p:nvSpPr>
            <p:spPr>
              <a:xfrm>
                <a:off x="3102800" y="3839900"/>
                <a:ext cx="63500" cy="167975"/>
              </a:xfrm>
              <a:custGeom>
                <a:rect b="b" l="l" r="r" t="t"/>
                <a:pathLst>
                  <a:path extrusionOk="0" h="6719" w="2540">
                    <a:moveTo>
                      <a:pt x="0" y="1"/>
                    </a:moveTo>
                    <a:lnTo>
                      <a:pt x="0" y="6719"/>
                    </a:lnTo>
                    <a:lnTo>
                      <a:pt x="2540" y="6719"/>
                    </a:lnTo>
                    <a:lnTo>
                      <a:pt x="2540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3095575" y="3832675"/>
                <a:ext cx="77175" cy="181650"/>
              </a:xfrm>
              <a:custGeom>
                <a:rect b="b" l="l" r="r" t="t"/>
                <a:pathLst>
                  <a:path extrusionOk="0" h="7266" w="3087">
                    <a:moveTo>
                      <a:pt x="2540" y="547"/>
                    </a:moveTo>
                    <a:lnTo>
                      <a:pt x="2540" y="6751"/>
                    </a:lnTo>
                    <a:lnTo>
                      <a:pt x="547" y="6751"/>
                    </a:lnTo>
                    <a:lnTo>
                      <a:pt x="547" y="547"/>
                    </a:lnTo>
                    <a:close/>
                    <a:moveTo>
                      <a:pt x="0" y="0"/>
                    </a:moveTo>
                    <a:lnTo>
                      <a:pt x="0" y="7265"/>
                    </a:lnTo>
                    <a:lnTo>
                      <a:pt x="3086" y="7265"/>
                    </a:lnTo>
                    <a:lnTo>
                      <a:pt x="3086" y="7008"/>
                    </a:lnTo>
                    <a:lnTo>
                      <a:pt x="308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3093150" y="1874275"/>
                <a:ext cx="63525" cy="167975"/>
              </a:xfrm>
              <a:custGeom>
                <a:rect b="b" l="l" r="r" t="t"/>
                <a:pathLst>
                  <a:path extrusionOk="0" h="6719" w="2541">
                    <a:moveTo>
                      <a:pt x="1" y="0"/>
                    </a:moveTo>
                    <a:lnTo>
                      <a:pt x="1" y="6718"/>
                    </a:lnTo>
                    <a:lnTo>
                      <a:pt x="2540" y="6718"/>
                    </a:lnTo>
                    <a:lnTo>
                      <a:pt x="2540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7"/>
              <p:cNvSpPr/>
              <p:nvPr/>
            </p:nvSpPr>
            <p:spPr>
              <a:xfrm>
                <a:off x="3086725" y="1867025"/>
                <a:ext cx="77175" cy="181650"/>
              </a:xfrm>
              <a:custGeom>
                <a:rect b="b" l="l" r="r" t="t"/>
                <a:pathLst>
                  <a:path extrusionOk="0" h="7266" w="3087">
                    <a:moveTo>
                      <a:pt x="2540" y="547"/>
                    </a:moveTo>
                    <a:lnTo>
                      <a:pt x="2540" y="6751"/>
                    </a:lnTo>
                    <a:lnTo>
                      <a:pt x="515" y="6751"/>
                    </a:lnTo>
                    <a:lnTo>
                      <a:pt x="515" y="547"/>
                    </a:lnTo>
                    <a:close/>
                    <a:moveTo>
                      <a:pt x="1" y="1"/>
                    </a:moveTo>
                    <a:lnTo>
                      <a:pt x="1" y="7266"/>
                    </a:lnTo>
                    <a:lnTo>
                      <a:pt x="3086" y="7266"/>
                    </a:lnTo>
                    <a:lnTo>
                      <a:pt x="3086" y="7008"/>
                    </a:lnTo>
                    <a:lnTo>
                      <a:pt x="3086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7"/>
              <p:cNvSpPr/>
              <p:nvPr/>
            </p:nvSpPr>
            <p:spPr>
              <a:xfrm>
                <a:off x="3093150" y="3349700"/>
                <a:ext cx="63525" cy="167975"/>
              </a:xfrm>
              <a:custGeom>
                <a:rect b="b" l="l" r="r" t="t"/>
                <a:pathLst>
                  <a:path extrusionOk="0" h="6719" w="2541">
                    <a:moveTo>
                      <a:pt x="1" y="1"/>
                    </a:moveTo>
                    <a:lnTo>
                      <a:pt x="1" y="6719"/>
                    </a:lnTo>
                    <a:lnTo>
                      <a:pt x="2540" y="6719"/>
                    </a:lnTo>
                    <a:lnTo>
                      <a:pt x="2540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3086725" y="3343275"/>
                <a:ext cx="77175" cy="181650"/>
              </a:xfrm>
              <a:custGeom>
                <a:rect b="b" l="l" r="r" t="t"/>
                <a:pathLst>
                  <a:path extrusionOk="0" h="7266" w="3087">
                    <a:moveTo>
                      <a:pt x="2540" y="547"/>
                    </a:moveTo>
                    <a:lnTo>
                      <a:pt x="2540" y="6719"/>
                    </a:lnTo>
                    <a:lnTo>
                      <a:pt x="515" y="6719"/>
                    </a:lnTo>
                    <a:lnTo>
                      <a:pt x="515" y="547"/>
                    </a:lnTo>
                    <a:close/>
                    <a:moveTo>
                      <a:pt x="1" y="0"/>
                    </a:moveTo>
                    <a:lnTo>
                      <a:pt x="1" y="7265"/>
                    </a:lnTo>
                    <a:lnTo>
                      <a:pt x="3086" y="7265"/>
                    </a:lnTo>
                    <a:lnTo>
                      <a:pt x="3086" y="6976"/>
                    </a:lnTo>
                    <a:lnTo>
                      <a:pt x="308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3093150" y="2846650"/>
                <a:ext cx="63525" cy="167975"/>
              </a:xfrm>
              <a:custGeom>
                <a:rect b="b" l="l" r="r" t="t"/>
                <a:pathLst>
                  <a:path extrusionOk="0" h="6719" w="2541">
                    <a:moveTo>
                      <a:pt x="1" y="0"/>
                    </a:moveTo>
                    <a:lnTo>
                      <a:pt x="1" y="6718"/>
                    </a:lnTo>
                    <a:lnTo>
                      <a:pt x="2540" y="6718"/>
                    </a:lnTo>
                    <a:lnTo>
                      <a:pt x="2540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7"/>
              <p:cNvSpPr/>
              <p:nvPr/>
            </p:nvSpPr>
            <p:spPr>
              <a:xfrm>
                <a:off x="3086725" y="2839400"/>
                <a:ext cx="77175" cy="181650"/>
              </a:xfrm>
              <a:custGeom>
                <a:rect b="b" l="l" r="r" t="t"/>
                <a:pathLst>
                  <a:path extrusionOk="0" h="7266" w="3087">
                    <a:moveTo>
                      <a:pt x="2540" y="547"/>
                    </a:moveTo>
                    <a:lnTo>
                      <a:pt x="2540" y="6719"/>
                    </a:lnTo>
                    <a:lnTo>
                      <a:pt x="515" y="6719"/>
                    </a:lnTo>
                    <a:lnTo>
                      <a:pt x="515" y="547"/>
                    </a:lnTo>
                    <a:close/>
                    <a:moveTo>
                      <a:pt x="1" y="1"/>
                    </a:moveTo>
                    <a:lnTo>
                      <a:pt x="1" y="7265"/>
                    </a:lnTo>
                    <a:lnTo>
                      <a:pt x="3086" y="7265"/>
                    </a:lnTo>
                    <a:lnTo>
                      <a:pt x="3086" y="7008"/>
                    </a:lnTo>
                    <a:lnTo>
                      <a:pt x="3086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>
                <a:off x="4820925" y="1874275"/>
                <a:ext cx="63500" cy="167975"/>
              </a:xfrm>
              <a:custGeom>
                <a:rect b="b" l="l" r="r" t="t"/>
                <a:pathLst>
                  <a:path extrusionOk="0" h="6719" w="2540">
                    <a:moveTo>
                      <a:pt x="0" y="0"/>
                    </a:moveTo>
                    <a:lnTo>
                      <a:pt x="0" y="6718"/>
                    </a:lnTo>
                    <a:lnTo>
                      <a:pt x="2540" y="6718"/>
                    </a:lnTo>
                    <a:lnTo>
                      <a:pt x="2540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4813675" y="1867025"/>
                <a:ext cx="77175" cy="181650"/>
              </a:xfrm>
              <a:custGeom>
                <a:rect b="b" l="l" r="r" t="t"/>
                <a:pathLst>
                  <a:path extrusionOk="0" h="7266" w="3087">
                    <a:moveTo>
                      <a:pt x="2572" y="547"/>
                    </a:moveTo>
                    <a:lnTo>
                      <a:pt x="2572" y="6751"/>
                    </a:lnTo>
                    <a:lnTo>
                      <a:pt x="547" y="6751"/>
                    </a:lnTo>
                    <a:lnTo>
                      <a:pt x="547" y="547"/>
                    </a:lnTo>
                    <a:close/>
                    <a:moveTo>
                      <a:pt x="1" y="1"/>
                    </a:moveTo>
                    <a:lnTo>
                      <a:pt x="1" y="7266"/>
                    </a:lnTo>
                    <a:lnTo>
                      <a:pt x="3087" y="7266"/>
                    </a:lnTo>
                    <a:lnTo>
                      <a:pt x="3087" y="7008"/>
                    </a:lnTo>
                    <a:lnTo>
                      <a:pt x="3087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4820925" y="3349700"/>
                <a:ext cx="63500" cy="167975"/>
              </a:xfrm>
              <a:custGeom>
                <a:rect b="b" l="l" r="r" t="t"/>
                <a:pathLst>
                  <a:path extrusionOk="0" h="6719" w="2540">
                    <a:moveTo>
                      <a:pt x="0" y="1"/>
                    </a:moveTo>
                    <a:lnTo>
                      <a:pt x="0" y="6719"/>
                    </a:lnTo>
                    <a:lnTo>
                      <a:pt x="2540" y="6719"/>
                    </a:lnTo>
                    <a:lnTo>
                      <a:pt x="2540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7"/>
              <p:cNvSpPr/>
              <p:nvPr/>
            </p:nvSpPr>
            <p:spPr>
              <a:xfrm>
                <a:off x="4813675" y="3343275"/>
                <a:ext cx="77175" cy="181650"/>
              </a:xfrm>
              <a:custGeom>
                <a:rect b="b" l="l" r="r" t="t"/>
                <a:pathLst>
                  <a:path extrusionOk="0" h="7266" w="3087">
                    <a:moveTo>
                      <a:pt x="2572" y="547"/>
                    </a:moveTo>
                    <a:lnTo>
                      <a:pt x="2572" y="6719"/>
                    </a:lnTo>
                    <a:lnTo>
                      <a:pt x="547" y="6719"/>
                    </a:lnTo>
                    <a:lnTo>
                      <a:pt x="547" y="547"/>
                    </a:lnTo>
                    <a:close/>
                    <a:moveTo>
                      <a:pt x="1" y="0"/>
                    </a:moveTo>
                    <a:lnTo>
                      <a:pt x="1" y="7265"/>
                    </a:lnTo>
                    <a:lnTo>
                      <a:pt x="3087" y="7265"/>
                    </a:lnTo>
                    <a:lnTo>
                      <a:pt x="3087" y="6976"/>
                    </a:lnTo>
                    <a:lnTo>
                      <a:pt x="308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7"/>
              <p:cNvSpPr/>
              <p:nvPr/>
            </p:nvSpPr>
            <p:spPr>
              <a:xfrm>
                <a:off x="3093150" y="2358850"/>
                <a:ext cx="63525" cy="168775"/>
              </a:xfrm>
              <a:custGeom>
                <a:rect b="b" l="l" r="r" t="t"/>
                <a:pathLst>
                  <a:path extrusionOk="0" h="6751" w="2541">
                    <a:moveTo>
                      <a:pt x="1" y="0"/>
                    </a:moveTo>
                    <a:lnTo>
                      <a:pt x="1" y="6751"/>
                    </a:lnTo>
                    <a:lnTo>
                      <a:pt x="2540" y="6751"/>
                    </a:lnTo>
                    <a:lnTo>
                      <a:pt x="2540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3086725" y="2352425"/>
                <a:ext cx="77175" cy="181625"/>
              </a:xfrm>
              <a:custGeom>
                <a:rect b="b" l="l" r="r" t="t"/>
                <a:pathLst>
                  <a:path extrusionOk="0" h="7265" w="3087">
                    <a:moveTo>
                      <a:pt x="2540" y="547"/>
                    </a:moveTo>
                    <a:lnTo>
                      <a:pt x="2540" y="6718"/>
                    </a:lnTo>
                    <a:lnTo>
                      <a:pt x="515" y="6718"/>
                    </a:lnTo>
                    <a:lnTo>
                      <a:pt x="515" y="547"/>
                    </a:lnTo>
                    <a:close/>
                    <a:moveTo>
                      <a:pt x="1" y="0"/>
                    </a:moveTo>
                    <a:lnTo>
                      <a:pt x="1" y="7265"/>
                    </a:lnTo>
                    <a:lnTo>
                      <a:pt x="3086" y="7265"/>
                    </a:lnTo>
                    <a:lnTo>
                      <a:pt x="3086" y="7008"/>
                    </a:lnTo>
                    <a:lnTo>
                      <a:pt x="308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4820925" y="2358850"/>
                <a:ext cx="63500" cy="168775"/>
              </a:xfrm>
              <a:custGeom>
                <a:rect b="b" l="l" r="r" t="t"/>
                <a:pathLst>
                  <a:path extrusionOk="0" h="6751" w="2540">
                    <a:moveTo>
                      <a:pt x="0" y="0"/>
                    </a:moveTo>
                    <a:lnTo>
                      <a:pt x="0" y="6751"/>
                    </a:lnTo>
                    <a:lnTo>
                      <a:pt x="2540" y="6751"/>
                    </a:lnTo>
                    <a:lnTo>
                      <a:pt x="2540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7"/>
              <p:cNvSpPr/>
              <p:nvPr/>
            </p:nvSpPr>
            <p:spPr>
              <a:xfrm>
                <a:off x="4813675" y="2352425"/>
                <a:ext cx="77175" cy="181625"/>
              </a:xfrm>
              <a:custGeom>
                <a:rect b="b" l="l" r="r" t="t"/>
                <a:pathLst>
                  <a:path extrusionOk="0" h="7265" w="3087">
                    <a:moveTo>
                      <a:pt x="2572" y="547"/>
                    </a:moveTo>
                    <a:lnTo>
                      <a:pt x="2572" y="6718"/>
                    </a:lnTo>
                    <a:lnTo>
                      <a:pt x="547" y="6718"/>
                    </a:lnTo>
                    <a:lnTo>
                      <a:pt x="547" y="547"/>
                    </a:lnTo>
                    <a:close/>
                    <a:moveTo>
                      <a:pt x="1" y="0"/>
                    </a:moveTo>
                    <a:lnTo>
                      <a:pt x="1" y="7265"/>
                    </a:lnTo>
                    <a:lnTo>
                      <a:pt x="3087" y="7265"/>
                    </a:lnTo>
                    <a:lnTo>
                      <a:pt x="3087" y="7008"/>
                    </a:lnTo>
                    <a:lnTo>
                      <a:pt x="308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7"/>
              <p:cNvSpPr/>
              <p:nvPr/>
            </p:nvSpPr>
            <p:spPr>
              <a:xfrm>
                <a:off x="3151025" y="1781050"/>
                <a:ext cx="1674725" cy="362450"/>
              </a:xfrm>
              <a:custGeom>
                <a:rect b="b" l="l" r="r" t="t"/>
                <a:pathLst>
                  <a:path extrusionOk="0" h="14498" w="66989">
                    <a:moveTo>
                      <a:pt x="0" y="0"/>
                    </a:moveTo>
                    <a:lnTo>
                      <a:pt x="0" y="14498"/>
                    </a:lnTo>
                    <a:lnTo>
                      <a:pt x="66989" y="14498"/>
                    </a:lnTo>
                    <a:lnTo>
                      <a:pt x="669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3143775" y="1773825"/>
                <a:ext cx="1688425" cy="376900"/>
              </a:xfrm>
              <a:custGeom>
                <a:rect b="b" l="l" r="r" t="t"/>
                <a:pathLst>
                  <a:path extrusionOk="0" h="15076" w="67537">
                    <a:moveTo>
                      <a:pt x="66990" y="547"/>
                    </a:moveTo>
                    <a:lnTo>
                      <a:pt x="66990" y="14529"/>
                    </a:lnTo>
                    <a:lnTo>
                      <a:pt x="547" y="14529"/>
                    </a:lnTo>
                    <a:lnTo>
                      <a:pt x="547" y="547"/>
                    </a:lnTo>
                    <a:close/>
                    <a:moveTo>
                      <a:pt x="1" y="0"/>
                    </a:moveTo>
                    <a:lnTo>
                      <a:pt x="1" y="15076"/>
                    </a:lnTo>
                    <a:lnTo>
                      <a:pt x="67536" y="15076"/>
                    </a:lnTo>
                    <a:lnTo>
                      <a:pt x="6753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3505400" y="1873475"/>
                <a:ext cx="95650" cy="177600"/>
              </a:xfrm>
              <a:custGeom>
                <a:rect b="b" l="l" r="r" t="t"/>
                <a:pathLst>
                  <a:path extrusionOk="0" h="7104" w="3826">
                    <a:moveTo>
                      <a:pt x="1" y="0"/>
                    </a:moveTo>
                    <a:lnTo>
                      <a:pt x="1" y="7104"/>
                    </a:lnTo>
                    <a:lnTo>
                      <a:pt x="3826" y="7104"/>
                    </a:lnTo>
                    <a:lnTo>
                      <a:pt x="3826" y="0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7"/>
              <p:cNvSpPr/>
              <p:nvPr/>
            </p:nvSpPr>
            <p:spPr>
              <a:xfrm>
                <a:off x="3498175" y="1867025"/>
                <a:ext cx="109325" cy="190500"/>
              </a:xfrm>
              <a:custGeom>
                <a:rect b="b" l="l" r="r" t="t"/>
                <a:pathLst>
                  <a:path extrusionOk="0" h="7620" w="4373">
                    <a:moveTo>
                      <a:pt x="3826" y="515"/>
                    </a:moveTo>
                    <a:lnTo>
                      <a:pt x="3826" y="7105"/>
                    </a:lnTo>
                    <a:lnTo>
                      <a:pt x="547" y="7105"/>
                    </a:lnTo>
                    <a:lnTo>
                      <a:pt x="547" y="515"/>
                    </a:lnTo>
                    <a:close/>
                    <a:moveTo>
                      <a:pt x="0" y="1"/>
                    </a:moveTo>
                    <a:lnTo>
                      <a:pt x="0" y="7619"/>
                    </a:lnTo>
                    <a:lnTo>
                      <a:pt x="4372" y="7619"/>
                    </a:lnTo>
                    <a:lnTo>
                      <a:pt x="4372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7"/>
              <p:cNvSpPr/>
              <p:nvPr/>
            </p:nvSpPr>
            <p:spPr>
              <a:xfrm>
                <a:off x="3358350" y="1873475"/>
                <a:ext cx="95650" cy="177600"/>
              </a:xfrm>
              <a:custGeom>
                <a:rect b="b" l="l" r="r" t="t"/>
                <a:pathLst>
                  <a:path extrusionOk="0" h="7104" w="3826">
                    <a:moveTo>
                      <a:pt x="0" y="0"/>
                    </a:moveTo>
                    <a:lnTo>
                      <a:pt x="0" y="7104"/>
                    </a:lnTo>
                    <a:lnTo>
                      <a:pt x="3826" y="7104"/>
                    </a:lnTo>
                    <a:lnTo>
                      <a:pt x="3826" y="0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3351925" y="1867025"/>
                <a:ext cx="108500" cy="190500"/>
              </a:xfrm>
              <a:custGeom>
                <a:rect b="b" l="l" r="r" t="t"/>
                <a:pathLst>
                  <a:path extrusionOk="0" h="7620" w="4340">
                    <a:moveTo>
                      <a:pt x="3825" y="515"/>
                    </a:moveTo>
                    <a:lnTo>
                      <a:pt x="3825" y="7105"/>
                    </a:lnTo>
                    <a:lnTo>
                      <a:pt x="515" y="7105"/>
                    </a:lnTo>
                    <a:lnTo>
                      <a:pt x="515" y="515"/>
                    </a:lnTo>
                    <a:close/>
                    <a:moveTo>
                      <a:pt x="0" y="1"/>
                    </a:moveTo>
                    <a:lnTo>
                      <a:pt x="0" y="7619"/>
                    </a:lnTo>
                    <a:lnTo>
                      <a:pt x="4340" y="7619"/>
                    </a:lnTo>
                    <a:lnTo>
                      <a:pt x="4340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3231375" y="1873475"/>
                <a:ext cx="76375" cy="177600"/>
              </a:xfrm>
              <a:custGeom>
                <a:rect b="b" l="l" r="r" t="t"/>
                <a:pathLst>
                  <a:path extrusionOk="0" h="7104" w="3055">
                    <a:moveTo>
                      <a:pt x="1" y="0"/>
                    </a:moveTo>
                    <a:lnTo>
                      <a:pt x="1" y="7104"/>
                    </a:lnTo>
                    <a:lnTo>
                      <a:pt x="3054" y="7104"/>
                    </a:lnTo>
                    <a:lnTo>
                      <a:pt x="3054" y="0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7"/>
              <p:cNvSpPr/>
              <p:nvPr/>
            </p:nvSpPr>
            <p:spPr>
              <a:xfrm>
                <a:off x="3224950" y="1867025"/>
                <a:ext cx="89225" cy="190500"/>
              </a:xfrm>
              <a:custGeom>
                <a:rect b="b" l="l" r="r" t="t"/>
                <a:pathLst>
                  <a:path extrusionOk="0" h="7620" w="3569">
                    <a:moveTo>
                      <a:pt x="3022" y="515"/>
                    </a:moveTo>
                    <a:lnTo>
                      <a:pt x="3022" y="7105"/>
                    </a:lnTo>
                    <a:lnTo>
                      <a:pt x="515" y="7105"/>
                    </a:lnTo>
                    <a:lnTo>
                      <a:pt x="515" y="515"/>
                    </a:lnTo>
                    <a:close/>
                    <a:moveTo>
                      <a:pt x="0" y="1"/>
                    </a:moveTo>
                    <a:lnTo>
                      <a:pt x="0" y="7619"/>
                    </a:lnTo>
                    <a:lnTo>
                      <a:pt x="3568" y="7619"/>
                    </a:lnTo>
                    <a:lnTo>
                      <a:pt x="3568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7"/>
              <p:cNvSpPr/>
              <p:nvPr/>
            </p:nvSpPr>
            <p:spPr>
              <a:xfrm>
                <a:off x="3651675" y="1873475"/>
                <a:ext cx="95650" cy="177600"/>
              </a:xfrm>
              <a:custGeom>
                <a:rect b="b" l="l" r="r" t="t"/>
                <a:pathLst>
                  <a:path extrusionOk="0" h="7104" w="3826">
                    <a:moveTo>
                      <a:pt x="0" y="0"/>
                    </a:moveTo>
                    <a:lnTo>
                      <a:pt x="0" y="7104"/>
                    </a:lnTo>
                    <a:lnTo>
                      <a:pt x="3825" y="7104"/>
                    </a:lnTo>
                    <a:lnTo>
                      <a:pt x="3825" y="0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3645225" y="1867025"/>
                <a:ext cx="108525" cy="190500"/>
              </a:xfrm>
              <a:custGeom>
                <a:rect b="b" l="l" r="r" t="t"/>
                <a:pathLst>
                  <a:path extrusionOk="0" h="7620" w="4341">
                    <a:moveTo>
                      <a:pt x="3826" y="515"/>
                    </a:moveTo>
                    <a:lnTo>
                      <a:pt x="3826" y="7105"/>
                    </a:lnTo>
                    <a:lnTo>
                      <a:pt x="515" y="7105"/>
                    </a:lnTo>
                    <a:lnTo>
                      <a:pt x="515" y="515"/>
                    </a:lnTo>
                    <a:close/>
                    <a:moveTo>
                      <a:pt x="1" y="1"/>
                    </a:moveTo>
                    <a:lnTo>
                      <a:pt x="1" y="7619"/>
                    </a:lnTo>
                    <a:lnTo>
                      <a:pt x="4340" y="7619"/>
                    </a:lnTo>
                    <a:lnTo>
                      <a:pt x="4340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3797925" y="1873475"/>
                <a:ext cx="587450" cy="177600"/>
              </a:xfrm>
              <a:custGeom>
                <a:rect b="b" l="l" r="r" t="t"/>
                <a:pathLst>
                  <a:path extrusionOk="0" h="7104" w="23498">
                    <a:moveTo>
                      <a:pt x="0" y="0"/>
                    </a:moveTo>
                    <a:lnTo>
                      <a:pt x="0" y="7104"/>
                    </a:lnTo>
                    <a:lnTo>
                      <a:pt x="23498" y="7104"/>
                    </a:lnTo>
                    <a:lnTo>
                      <a:pt x="23498" y="0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7"/>
              <p:cNvSpPr/>
              <p:nvPr/>
            </p:nvSpPr>
            <p:spPr>
              <a:xfrm>
                <a:off x="3791500" y="1867025"/>
                <a:ext cx="600325" cy="190500"/>
              </a:xfrm>
              <a:custGeom>
                <a:rect b="b" l="l" r="r" t="t"/>
                <a:pathLst>
                  <a:path extrusionOk="0" h="7620" w="24013">
                    <a:moveTo>
                      <a:pt x="23498" y="515"/>
                    </a:moveTo>
                    <a:lnTo>
                      <a:pt x="23498" y="7105"/>
                    </a:lnTo>
                    <a:lnTo>
                      <a:pt x="547" y="7105"/>
                    </a:lnTo>
                    <a:lnTo>
                      <a:pt x="547" y="515"/>
                    </a:lnTo>
                    <a:close/>
                    <a:moveTo>
                      <a:pt x="0" y="1"/>
                    </a:moveTo>
                    <a:lnTo>
                      <a:pt x="0" y="258"/>
                    </a:lnTo>
                    <a:lnTo>
                      <a:pt x="0" y="7619"/>
                    </a:lnTo>
                    <a:lnTo>
                      <a:pt x="24012" y="7619"/>
                    </a:lnTo>
                    <a:lnTo>
                      <a:pt x="24012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7"/>
              <p:cNvSpPr/>
              <p:nvPr/>
            </p:nvSpPr>
            <p:spPr>
              <a:xfrm>
                <a:off x="4497050" y="1909625"/>
                <a:ext cx="89225" cy="90025"/>
              </a:xfrm>
              <a:custGeom>
                <a:rect b="b" l="l" r="r" t="t"/>
                <a:pathLst>
                  <a:path extrusionOk="0" h="3601" w="3569">
                    <a:moveTo>
                      <a:pt x="1801" y="1"/>
                    </a:moveTo>
                    <a:cubicBezTo>
                      <a:pt x="805" y="1"/>
                      <a:pt x="1" y="804"/>
                      <a:pt x="1" y="1801"/>
                    </a:cubicBezTo>
                    <a:cubicBezTo>
                      <a:pt x="1" y="2797"/>
                      <a:pt x="805" y="3601"/>
                      <a:pt x="1801" y="3601"/>
                    </a:cubicBezTo>
                    <a:cubicBezTo>
                      <a:pt x="2765" y="3601"/>
                      <a:pt x="3569" y="2797"/>
                      <a:pt x="3569" y="1801"/>
                    </a:cubicBezTo>
                    <a:cubicBezTo>
                      <a:pt x="3569" y="804"/>
                      <a:pt x="2765" y="1"/>
                      <a:pt x="1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4490625" y="1903200"/>
                <a:ext cx="102900" cy="102875"/>
              </a:xfrm>
              <a:custGeom>
                <a:rect b="b" l="l" r="r" t="t"/>
                <a:pathLst>
                  <a:path extrusionOk="0" h="4115" w="4116">
                    <a:moveTo>
                      <a:pt x="2058" y="547"/>
                    </a:moveTo>
                    <a:cubicBezTo>
                      <a:pt x="2894" y="547"/>
                      <a:pt x="3569" y="1222"/>
                      <a:pt x="3569" y="2058"/>
                    </a:cubicBezTo>
                    <a:cubicBezTo>
                      <a:pt x="3569" y="2893"/>
                      <a:pt x="2894" y="3568"/>
                      <a:pt x="2058" y="3568"/>
                    </a:cubicBezTo>
                    <a:cubicBezTo>
                      <a:pt x="1190" y="3568"/>
                      <a:pt x="515" y="2893"/>
                      <a:pt x="515" y="2058"/>
                    </a:cubicBezTo>
                    <a:cubicBezTo>
                      <a:pt x="515" y="1222"/>
                      <a:pt x="1190" y="547"/>
                      <a:pt x="2058" y="547"/>
                    </a:cubicBezTo>
                    <a:close/>
                    <a:moveTo>
                      <a:pt x="2058" y="0"/>
                    </a:moveTo>
                    <a:cubicBezTo>
                      <a:pt x="901" y="0"/>
                      <a:pt x="1" y="933"/>
                      <a:pt x="1" y="2058"/>
                    </a:cubicBezTo>
                    <a:cubicBezTo>
                      <a:pt x="1" y="3183"/>
                      <a:pt x="901" y="4115"/>
                      <a:pt x="2058" y="4115"/>
                    </a:cubicBezTo>
                    <a:cubicBezTo>
                      <a:pt x="3183" y="4115"/>
                      <a:pt x="4115" y="3183"/>
                      <a:pt x="4115" y="2058"/>
                    </a:cubicBezTo>
                    <a:cubicBezTo>
                      <a:pt x="4115" y="933"/>
                      <a:pt x="3183" y="0"/>
                      <a:pt x="2058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4672250" y="1909625"/>
                <a:ext cx="89225" cy="90025"/>
              </a:xfrm>
              <a:custGeom>
                <a:rect b="b" l="l" r="r" t="t"/>
                <a:pathLst>
                  <a:path extrusionOk="0" h="3601" w="3569">
                    <a:moveTo>
                      <a:pt x="1801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1" y="3601"/>
                    </a:cubicBezTo>
                    <a:cubicBezTo>
                      <a:pt x="2797" y="3601"/>
                      <a:pt x="3568" y="2797"/>
                      <a:pt x="3568" y="1801"/>
                    </a:cubicBezTo>
                    <a:cubicBezTo>
                      <a:pt x="3568" y="804"/>
                      <a:pt x="2797" y="1"/>
                      <a:pt x="1801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7"/>
              <p:cNvSpPr/>
              <p:nvPr/>
            </p:nvSpPr>
            <p:spPr>
              <a:xfrm>
                <a:off x="4665825" y="1903200"/>
                <a:ext cx="102875" cy="102875"/>
              </a:xfrm>
              <a:custGeom>
                <a:rect b="b" l="l" r="r" t="t"/>
                <a:pathLst>
                  <a:path extrusionOk="0" h="4115" w="4115">
                    <a:moveTo>
                      <a:pt x="2058" y="547"/>
                    </a:moveTo>
                    <a:cubicBezTo>
                      <a:pt x="2893" y="547"/>
                      <a:pt x="3568" y="1222"/>
                      <a:pt x="3568" y="2058"/>
                    </a:cubicBezTo>
                    <a:cubicBezTo>
                      <a:pt x="3568" y="2893"/>
                      <a:pt x="2893" y="3568"/>
                      <a:pt x="2058" y="3568"/>
                    </a:cubicBezTo>
                    <a:cubicBezTo>
                      <a:pt x="1222" y="3568"/>
                      <a:pt x="515" y="2893"/>
                      <a:pt x="515" y="2058"/>
                    </a:cubicBezTo>
                    <a:cubicBezTo>
                      <a:pt x="515" y="1222"/>
                      <a:pt x="1222" y="547"/>
                      <a:pt x="2058" y="547"/>
                    </a:cubicBezTo>
                    <a:close/>
                    <a:moveTo>
                      <a:pt x="2058" y="0"/>
                    </a:moveTo>
                    <a:cubicBezTo>
                      <a:pt x="900" y="0"/>
                      <a:pt x="0" y="933"/>
                      <a:pt x="0" y="2058"/>
                    </a:cubicBezTo>
                    <a:cubicBezTo>
                      <a:pt x="0" y="3183"/>
                      <a:pt x="900" y="4115"/>
                      <a:pt x="2058" y="4115"/>
                    </a:cubicBezTo>
                    <a:cubicBezTo>
                      <a:pt x="3183" y="4115"/>
                      <a:pt x="4115" y="3183"/>
                      <a:pt x="4115" y="2058"/>
                    </a:cubicBezTo>
                    <a:cubicBezTo>
                      <a:pt x="4115" y="933"/>
                      <a:pt x="3183" y="0"/>
                      <a:pt x="2058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7"/>
              <p:cNvSpPr/>
              <p:nvPr/>
            </p:nvSpPr>
            <p:spPr>
              <a:xfrm>
                <a:off x="4235900" y="1909625"/>
                <a:ext cx="89225" cy="90025"/>
              </a:xfrm>
              <a:custGeom>
                <a:rect b="b" l="l" r="r" t="t"/>
                <a:pathLst>
                  <a:path extrusionOk="0" h="3601" w="3569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64" y="3601"/>
                      <a:pt x="3568" y="2797"/>
                      <a:pt x="3568" y="1801"/>
                    </a:cubicBezTo>
                    <a:cubicBezTo>
                      <a:pt x="3568" y="804"/>
                      <a:pt x="2764" y="1"/>
                      <a:pt x="18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7"/>
              <p:cNvSpPr/>
              <p:nvPr/>
            </p:nvSpPr>
            <p:spPr>
              <a:xfrm>
                <a:off x="4229450" y="1903200"/>
                <a:ext cx="102900" cy="102875"/>
              </a:xfrm>
              <a:custGeom>
                <a:rect b="b" l="l" r="r" t="t"/>
                <a:pathLst>
                  <a:path extrusionOk="0" h="4115" w="4116">
                    <a:moveTo>
                      <a:pt x="2058" y="547"/>
                    </a:moveTo>
                    <a:cubicBezTo>
                      <a:pt x="2894" y="547"/>
                      <a:pt x="3569" y="1222"/>
                      <a:pt x="3569" y="2058"/>
                    </a:cubicBezTo>
                    <a:cubicBezTo>
                      <a:pt x="3569" y="2893"/>
                      <a:pt x="2894" y="3568"/>
                      <a:pt x="2058" y="3568"/>
                    </a:cubicBezTo>
                    <a:cubicBezTo>
                      <a:pt x="1222" y="3568"/>
                      <a:pt x="515" y="2893"/>
                      <a:pt x="515" y="2058"/>
                    </a:cubicBezTo>
                    <a:cubicBezTo>
                      <a:pt x="515" y="1222"/>
                      <a:pt x="1222" y="547"/>
                      <a:pt x="2058" y="547"/>
                    </a:cubicBezTo>
                    <a:close/>
                    <a:moveTo>
                      <a:pt x="2058" y="0"/>
                    </a:moveTo>
                    <a:cubicBezTo>
                      <a:pt x="901" y="0"/>
                      <a:pt x="1" y="933"/>
                      <a:pt x="1" y="2058"/>
                    </a:cubicBezTo>
                    <a:cubicBezTo>
                      <a:pt x="1" y="3183"/>
                      <a:pt x="901" y="4115"/>
                      <a:pt x="2058" y="4115"/>
                    </a:cubicBezTo>
                    <a:cubicBezTo>
                      <a:pt x="3183" y="4115"/>
                      <a:pt x="4115" y="3183"/>
                      <a:pt x="4115" y="2058"/>
                    </a:cubicBezTo>
                    <a:cubicBezTo>
                      <a:pt x="4115" y="933"/>
                      <a:pt x="3183" y="0"/>
                      <a:pt x="2058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7"/>
              <p:cNvSpPr/>
              <p:nvPr/>
            </p:nvSpPr>
            <p:spPr>
              <a:xfrm>
                <a:off x="3214500" y="2143475"/>
                <a:ext cx="1546975" cy="124600"/>
              </a:xfrm>
              <a:custGeom>
                <a:rect b="b" l="l" r="r" t="t"/>
                <a:pathLst>
                  <a:path extrusionOk="0" h="4984" w="61879">
                    <a:moveTo>
                      <a:pt x="1" y="1"/>
                    </a:moveTo>
                    <a:lnTo>
                      <a:pt x="1" y="4983"/>
                    </a:lnTo>
                    <a:lnTo>
                      <a:pt x="61878" y="4983"/>
                    </a:lnTo>
                    <a:lnTo>
                      <a:pt x="61878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7"/>
              <p:cNvSpPr/>
              <p:nvPr/>
            </p:nvSpPr>
            <p:spPr>
              <a:xfrm>
                <a:off x="3207275" y="2137050"/>
                <a:ext cx="1561425" cy="137450"/>
              </a:xfrm>
              <a:custGeom>
                <a:rect b="b" l="l" r="r" t="t"/>
                <a:pathLst>
                  <a:path extrusionOk="0" h="5498" w="62457">
                    <a:moveTo>
                      <a:pt x="61910" y="547"/>
                    </a:moveTo>
                    <a:lnTo>
                      <a:pt x="61910" y="4951"/>
                    </a:lnTo>
                    <a:lnTo>
                      <a:pt x="547" y="4951"/>
                    </a:lnTo>
                    <a:lnTo>
                      <a:pt x="547" y="547"/>
                    </a:lnTo>
                    <a:close/>
                    <a:moveTo>
                      <a:pt x="0" y="0"/>
                    </a:moveTo>
                    <a:lnTo>
                      <a:pt x="0" y="5497"/>
                    </a:lnTo>
                    <a:lnTo>
                      <a:pt x="62457" y="5497"/>
                    </a:lnTo>
                    <a:lnTo>
                      <a:pt x="6245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7"/>
              <p:cNvSpPr/>
              <p:nvPr/>
            </p:nvSpPr>
            <p:spPr>
              <a:xfrm>
                <a:off x="3151025" y="2268050"/>
                <a:ext cx="1674725" cy="362450"/>
              </a:xfrm>
              <a:custGeom>
                <a:rect b="b" l="l" r="r" t="t"/>
                <a:pathLst>
                  <a:path extrusionOk="0" h="14498" w="66989">
                    <a:moveTo>
                      <a:pt x="0" y="0"/>
                    </a:moveTo>
                    <a:lnTo>
                      <a:pt x="0" y="14497"/>
                    </a:lnTo>
                    <a:lnTo>
                      <a:pt x="66989" y="14497"/>
                    </a:lnTo>
                    <a:lnTo>
                      <a:pt x="669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7"/>
              <p:cNvSpPr/>
              <p:nvPr/>
            </p:nvSpPr>
            <p:spPr>
              <a:xfrm>
                <a:off x="3143775" y="2260800"/>
                <a:ext cx="1688425" cy="376125"/>
              </a:xfrm>
              <a:custGeom>
                <a:rect b="b" l="l" r="r" t="t"/>
                <a:pathLst>
                  <a:path extrusionOk="0" h="15045" w="67537">
                    <a:moveTo>
                      <a:pt x="66990" y="547"/>
                    </a:moveTo>
                    <a:lnTo>
                      <a:pt x="66990" y="14530"/>
                    </a:lnTo>
                    <a:lnTo>
                      <a:pt x="547" y="14530"/>
                    </a:lnTo>
                    <a:lnTo>
                      <a:pt x="547" y="547"/>
                    </a:lnTo>
                    <a:close/>
                    <a:moveTo>
                      <a:pt x="1" y="1"/>
                    </a:moveTo>
                    <a:lnTo>
                      <a:pt x="1" y="15044"/>
                    </a:lnTo>
                    <a:lnTo>
                      <a:pt x="67536" y="15044"/>
                    </a:lnTo>
                    <a:lnTo>
                      <a:pt x="67536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7"/>
              <p:cNvSpPr/>
              <p:nvPr/>
            </p:nvSpPr>
            <p:spPr>
              <a:xfrm>
                <a:off x="3358350" y="2360450"/>
                <a:ext cx="95650" cy="177625"/>
              </a:xfrm>
              <a:custGeom>
                <a:rect b="b" l="l" r="r" t="t"/>
                <a:pathLst>
                  <a:path extrusionOk="0" h="7105" w="3826">
                    <a:moveTo>
                      <a:pt x="0" y="1"/>
                    </a:moveTo>
                    <a:lnTo>
                      <a:pt x="0" y="7105"/>
                    </a:lnTo>
                    <a:lnTo>
                      <a:pt x="3826" y="7105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7"/>
              <p:cNvSpPr/>
              <p:nvPr/>
            </p:nvSpPr>
            <p:spPr>
              <a:xfrm>
                <a:off x="3351925" y="2354025"/>
                <a:ext cx="108500" cy="190475"/>
              </a:xfrm>
              <a:custGeom>
                <a:rect b="b" l="l" r="r" t="t"/>
                <a:pathLst>
                  <a:path extrusionOk="0" h="7619" w="4340">
                    <a:moveTo>
                      <a:pt x="3825" y="515"/>
                    </a:moveTo>
                    <a:lnTo>
                      <a:pt x="3825" y="7104"/>
                    </a:lnTo>
                    <a:lnTo>
                      <a:pt x="515" y="7104"/>
                    </a:lnTo>
                    <a:lnTo>
                      <a:pt x="515" y="515"/>
                    </a:lnTo>
                    <a:close/>
                    <a:moveTo>
                      <a:pt x="0" y="0"/>
                    </a:moveTo>
                    <a:lnTo>
                      <a:pt x="0" y="7619"/>
                    </a:lnTo>
                    <a:lnTo>
                      <a:pt x="4340" y="7619"/>
                    </a:lnTo>
                    <a:lnTo>
                      <a:pt x="4340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3651675" y="2360450"/>
                <a:ext cx="95650" cy="177625"/>
              </a:xfrm>
              <a:custGeom>
                <a:rect b="b" l="l" r="r" t="t"/>
                <a:pathLst>
                  <a:path extrusionOk="0" h="7105" w="3826">
                    <a:moveTo>
                      <a:pt x="0" y="1"/>
                    </a:moveTo>
                    <a:lnTo>
                      <a:pt x="0" y="7105"/>
                    </a:lnTo>
                    <a:lnTo>
                      <a:pt x="3825" y="7105"/>
                    </a:lnTo>
                    <a:lnTo>
                      <a:pt x="3825" y="1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>
                <a:off x="3645225" y="2354025"/>
                <a:ext cx="108525" cy="190475"/>
              </a:xfrm>
              <a:custGeom>
                <a:rect b="b" l="l" r="r" t="t"/>
                <a:pathLst>
                  <a:path extrusionOk="0" h="7619" w="4341">
                    <a:moveTo>
                      <a:pt x="3826" y="515"/>
                    </a:moveTo>
                    <a:lnTo>
                      <a:pt x="3826" y="7104"/>
                    </a:lnTo>
                    <a:lnTo>
                      <a:pt x="515" y="7104"/>
                    </a:lnTo>
                    <a:lnTo>
                      <a:pt x="515" y="515"/>
                    </a:lnTo>
                    <a:close/>
                    <a:moveTo>
                      <a:pt x="1" y="0"/>
                    </a:moveTo>
                    <a:lnTo>
                      <a:pt x="1" y="7619"/>
                    </a:lnTo>
                    <a:lnTo>
                      <a:pt x="4340" y="7619"/>
                    </a:lnTo>
                    <a:lnTo>
                      <a:pt x="4340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>
                <a:off x="3505400" y="2360450"/>
                <a:ext cx="95650" cy="177625"/>
              </a:xfrm>
              <a:custGeom>
                <a:rect b="b" l="l" r="r" t="t"/>
                <a:pathLst>
                  <a:path extrusionOk="0" h="7105" w="3826">
                    <a:moveTo>
                      <a:pt x="1" y="1"/>
                    </a:moveTo>
                    <a:lnTo>
                      <a:pt x="1" y="7105"/>
                    </a:lnTo>
                    <a:lnTo>
                      <a:pt x="3826" y="7105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>
                <a:off x="3498175" y="2354025"/>
                <a:ext cx="109325" cy="190475"/>
              </a:xfrm>
              <a:custGeom>
                <a:rect b="b" l="l" r="r" t="t"/>
                <a:pathLst>
                  <a:path extrusionOk="0" h="7619" w="4373">
                    <a:moveTo>
                      <a:pt x="3826" y="515"/>
                    </a:moveTo>
                    <a:lnTo>
                      <a:pt x="3826" y="7104"/>
                    </a:lnTo>
                    <a:lnTo>
                      <a:pt x="547" y="7104"/>
                    </a:lnTo>
                    <a:lnTo>
                      <a:pt x="547" y="515"/>
                    </a:lnTo>
                    <a:close/>
                    <a:moveTo>
                      <a:pt x="0" y="0"/>
                    </a:moveTo>
                    <a:lnTo>
                      <a:pt x="0" y="7619"/>
                    </a:lnTo>
                    <a:lnTo>
                      <a:pt x="4372" y="7619"/>
                    </a:lnTo>
                    <a:lnTo>
                      <a:pt x="4372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7"/>
              <p:cNvSpPr/>
              <p:nvPr/>
            </p:nvSpPr>
            <p:spPr>
              <a:xfrm>
                <a:off x="3231375" y="2360450"/>
                <a:ext cx="76375" cy="177625"/>
              </a:xfrm>
              <a:custGeom>
                <a:rect b="b" l="l" r="r" t="t"/>
                <a:pathLst>
                  <a:path extrusionOk="0" h="7105" w="3055">
                    <a:moveTo>
                      <a:pt x="1" y="1"/>
                    </a:moveTo>
                    <a:lnTo>
                      <a:pt x="1" y="7105"/>
                    </a:lnTo>
                    <a:lnTo>
                      <a:pt x="3054" y="7105"/>
                    </a:lnTo>
                    <a:lnTo>
                      <a:pt x="3054" y="1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7"/>
              <p:cNvSpPr/>
              <p:nvPr/>
            </p:nvSpPr>
            <p:spPr>
              <a:xfrm>
                <a:off x="3224950" y="2354025"/>
                <a:ext cx="89225" cy="190475"/>
              </a:xfrm>
              <a:custGeom>
                <a:rect b="b" l="l" r="r" t="t"/>
                <a:pathLst>
                  <a:path extrusionOk="0" h="7619" w="3569">
                    <a:moveTo>
                      <a:pt x="3022" y="515"/>
                    </a:moveTo>
                    <a:lnTo>
                      <a:pt x="3022" y="7104"/>
                    </a:lnTo>
                    <a:lnTo>
                      <a:pt x="515" y="7104"/>
                    </a:lnTo>
                    <a:lnTo>
                      <a:pt x="515" y="515"/>
                    </a:lnTo>
                    <a:close/>
                    <a:moveTo>
                      <a:pt x="0" y="0"/>
                    </a:moveTo>
                    <a:lnTo>
                      <a:pt x="0" y="7619"/>
                    </a:lnTo>
                    <a:lnTo>
                      <a:pt x="3568" y="7619"/>
                    </a:lnTo>
                    <a:lnTo>
                      <a:pt x="3568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3797925" y="2360450"/>
                <a:ext cx="587450" cy="177625"/>
              </a:xfrm>
              <a:custGeom>
                <a:rect b="b" l="l" r="r" t="t"/>
                <a:pathLst>
                  <a:path extrusionOk="0" h="7105" w="23498">
                    <a:moveTo>
                      <a:pt x="0" y="1"/>
                    </a:moveTo>
                    <a:lnTo>
                      <a:pt x="0" y="7105"/>
                    </a:lnTo>
                    <a:lnTo>
                      <a:pt x="23498" y="7105"/>
                    </a:lnTo>
                    <a:lnTo>
                      <a:pt x="23498" y="1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7"/>
              <p:cNvSpPr/>
              <p:nvPr/>
            </p:nvSpPr>
            <p:spPr>
              <a:xfrm>
                <a:off x="3791500" y="2354025"/>
                <a:ext cx="600325" cy="190475"/>
              </a:xfrm>
              <a:custGeom>
                <a:rect b="b" l="l" r="r" t="t"/>
                <a:pathLst>
                  <a:path extrusionOk="0" h="7619" w="24013">
                    <a:moveTo>
                      <a:pt x="23498" y="515"/>
                    </a:moveTo>
                    <a:lnTo>
                      <a:pt x="23498" y="7104"/>
                    </a:lnTo>
                    <a:lnTo>
                      <a:pt x="547" y="7104"/>
                    </a:lnTo>
                    <a:lnTo>
                      <a:pt x="547" y="515"/>
                    </a:lnTo>
                    <a:close/>
                    <a:moveTo>
                      <a:pt x="0" y="0"/>
                    </a:moveTo>
                    <a:lnTo>
                      <a:pt x="0" y="258"/>
                    </a:lnTo>
                    <a:lnTo>
                      <a:pt x="0" y="7619"/>
                    </a:lnTo>
                    <a:lnTo>
                      <a:pt x="24012" y="7619"/>
                    </a:lnTo>
                    <a:lnTo>
                      <a:pt x="24012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7"/>
              <p:cNvSpPr/>
              <p:nvPr/>
            </p:nvSpPr>
            <p:spPr>
              <a:xfrm>
                <a:off x="4497050" y="2396625"/>
                <a:ext cx="89225" cy="89225"/>
              </a:xfrm>
              <a:custGeom>
                <a:rect b="b" l="l" r="r" t="t"/>
                <a:pathLst>
                  <a:path extrusionOk="0" h="3569" w="3569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568"/>
                      <a:pt x="1801" y="3568"/>
                    </a:cubicBezTo>
                    <a:cubicBezTo>
                      <a:pt x="2765" y="3568"/>
                      <a:pt x="3569" y="2797"/>
                      <a:pt x="3569" y="1800"/>
                    </a:cubicBezTo>
                    <a:cubicBezTo>
                      <a:pt x="3569" y="804"/>
                      <a:pt x="2765" y="0"/>
                      <a:pt x="180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7"/>
              <p:cNvSpPr/>
              <p:nvPr/>
            </p:nvSpPr>
            <p:spPr>
              <a:xfrm>
                <a:off x="4490625" y="2390175"/>
                <a:ext cx="102900" cy="102900"/>
              </a:xfrm>
              <a:custGeom>
                <a:rect b="b" l="l" r="r" t="t"/>
                <a:pathLst>
                  <a:path extrusionOk="0" h="4116" w="4116">
                    <a:moveTo>
                      <a:pt x="2058" y="515"/>
                    </a:moveTo>
                    <a:cubicBezTo>
                      <a:pt x="2894" y="515"/>
                      <a:pt x="3569" y="1222"/>
                      <a:pt x="3569" y="2058"/>
                    </a:cubicBezTo>
                    <a:cubicBezTo>
                      <a:pt x="3569" y="2894"/>
                      <a:pt x="2894" y="3569"/>
                      <a:pt x="2058" y="3569"/>
                    </a:cubicBezTo>
                    <a:cubicBezTo>
                      <a:pt x="1190" y="3569"/>
                      <a:pt x="515" y="2894"/>
                      <a:pt x="515" y="2058"/>
                    </a:cubicBezTo>
                    <a:cubicBezTo>
                      <a:pt x="515" y="1222"/>
                      <a:pt x="1190" y="515"/>
                      <a:pt x="2058" y="515"/>
                    </a:cubicBezTo>
                    <a:close/>
                    <a:moveTo>
                      <a:pt x="2058" y="1"/>
                    </a:moveTo>
                    <a:cubicBezTo>
                      <a:pt x="901" y="1"/>
                      <a:pt x="1" y="901"/>
                      <a:pt x="1" y="2058"/>
                    </a:cubicBezTo>
                    <a:cubicBezTo>
                      <a:pt x="1" y="3183"/>
                      <a:pt x="901" y="4115"/>
                      <a:pt x="2058" y="4115"/>
                    </a:cubicBezTo>
                    <a:cubicBezTo>
                      <a:pt x="3183" y="4115"/>
                      <a:pt x="4115" y="3183"/>
                      <a:pt x="4115" y="2058"/>
                    </a:cubicBezTo>
                    <a:cubicBezTo>
                      <a:pt x="4115" y="901"/>
                      <a:pt x="3183" y="1"/>
                      <a:pt x="2058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7"/>
              <p:cNvSpPr/>
              <p:nvPr/>
            </p:nvSpPr>
            <p:spPr>
              <a:xfrm>
                <a:off x="4672250" y="2396625"/>
                <a:ext cx="89225" cy="89225"/>
              </a:xfrm>
              <a:custGeom>
                <a:rect b="b" l="l" r="r" t="t"/>
                <a:pathLst>
                  <a:path extrusionOk="0" h="3569" w="3569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797"/>
                      <a:pt x="804" y="3568"/>
                      <a:pt x="1801" y="3568"/>
                    </a:cubicBezTo>
                    <a:cubicBezTo>
                      <a:pt x="2797" y="3568"/>
                      <a:pt x="3568" y="2797"/>
                      <a:pt x="3568" y="1800"/>
                    </a:cubicBezTo>
                    <a:cubicBezTo>
                      <a:pt x="3568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7"/>
              <p:cNvSpPr/>
              <p:nvPr/>
            </p:nvSpPr>
            <p:spPr>
              <a:xfrm>
                <a:off x="4665825" y="2390175"/>
                <a:ext cx="102875" cy="102900"/>
              </a:xfrm>
              <a:custGeom>
                <a:rect b="b" l="l" r="r" t="t"/>
                <a:pathLst>
                  <a:path extrusionOk="0" h="4116" w="4115">
                    <a:moveTo>
                      <a:pt x="2058" y="515"/>
                    </a:moveTo>
                    <a:cubicBezTo>
                      <a:pt x="2893" y="515"/>
                      <a:pt x="3568" y="1222"/>
                      <a:pt x="3568" y="2058"/>
                    </a:cubicBezTo>
                    <a:cubicBezTo>
                      <a:pt x="3568" y="2894"/>
                      <a:pt x="2893" y="3569"/>
                      <a:pt x="2058" y="3569"/>
                    </a:cubicBezTo>
                    <a:cubicBezTo>
                      <a:pt x="1222" y="3569"/>
                      <a:pt x="515" y="2894"/>
                      <a:pt x="515" y="2058"/>
                    </a:cubicBezTo>
                    <a:cubicBezTo>
                      <a:pt x="515" y="1222"/>
                      <a:pt x="1222" y="515"/>
                      <a:pt x="2058" y="515"/>
                    </a:cubicBezTo>
                    <a:close/>
                    <a:moveTo>
                      <a:pt x="2058" y="1"/>
                    </a:moveTo>
                    <a:cubicBezTo>
                      <a:pt x="900" y="1"/>
                      <a:pt x="0" y="901"/>
                      <a:pt x="0" y="2058"/>
                    </a:cubicBezTo>
                    <a:cubicBezTo>
                      <a:pt x="0" y="3183"/>
                      <a:pt x="900" y="4115"/>
                      <a:pt x="2058" y="4115"/>
                    </a:cubicBezTo>
                    <a:cubicBezTo>
                      <a:pt x="3183" y="4115"/>
                      <a:pt x="4115" y="3183"/>
                      <a:pt x="4115" y="2058"/>
                    </a:cubicBezTo>
                    <a:cubicBezTo>
                      <a:pt x="4115" y="901"/>
                      <a:pt x="3183" y="1"/>
                      <a:pt x="2058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7"/>
              <p:cNvSpPr/>
              <p:nvPr/>
            </p:nvSpPr>
            <p:spPr>
              <a:xfrm>
                <a:off x="4235900" y="2396625"/>
                <a:ext cx="89225" cy="89225"/>
              </a:xfrm>
              <a:custGeom>
                <a:rect b="b" l="l" r="r" t="t"/>
                <a:pathLst>
                  <a:path extrusionOk="0" h="3569" w="3569">
                    <a:moveTo>
                      <a:pt x="1800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797"/>
                      <a:pt x="804" y="3568"/>
                      <a:pt x="1800" y="3568"/>
                    </a:cubicBezTo>
                    <a:cubicBezTo>
                      <a:pt x="2764" y="3568"/>
                      <a:pt x="3568" y="2797"/>
                      <a:pt x="3568" y="1800"/>
                    </a:cubicBezTo>
                    <a:cubicBezTo>
                      <a:pt x="3568" y="804"/>
                      <a:pt x="2764" y="0"/>
                      <a:pt x="1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7"/>
              <p:cNvSpPr/>
              <p:nvPr/>
            </p:nvSpPr>
            <p:spPr>
              <a:xfrm>
                <a:off x="4229450" y="2390175"/>
                <a:ext cx="102900" cy="102900"/>
              </a:xfrm>
              <a:custGeom>
                <a:rect b="b" l="l" r="r" t="t"/>
                <a:pathLst>
                  <a:path extrusionOk="0" h="4116" w="4116">
                    <a:moveTo>
                      <a:pt x="2058" y="515"/>
                    </a:moveTo>
                    <a:cubicBezTo>
                      <a:pt x="2894" y="515"/>
                      <a:pt x="3569" y="1222"/>
                      <a:pt x="3569" y="2058"/>
                    </a:cubicBezTo>
                    <a:cubicBezTo>
                      <a:pt x="3569" y="2894"/>
                      <a:pt x="2894" y="3569"/>
                      <a:pt x="2058" y="3569"/>
                    </a:cubicBezTo>
                    <a:cubicBezTo>
                      <a:pt x="1222" y="3569"/>
                      <a:pt x="515" y="2894"/>
                      <a:pt x="515" y="2058"/>
                    </a:cubicBezTo>
                    <a:cubicBezTo>
                      <a:pt x="515" y="1222"/>
                      <a:pt x="1222" y="515"/>
                      <a:pt x="2058" y="515"/>
                    </a:cubicBezTo>
                    <a:close/>
                    <a:moveTo>
                      <a:pt x="2058" y="1"/>
                    </a:moveTo>
                    <a:cubicBezTo>
                      <a:pt x="901" y="1"/>
                      <a:pt x="1" y="901"/>
                      <a:pt x="1" y="2058"/>
                    </a:cubicBezTo>
                    <a:cubicBezTo>
                      <a:pt x="1" y="3183"/>
                      <a:pt x="901" y="4115"/>
                      <a:pt x="2058" y="4115"/>
                    </a:cubicBezTo>
                    <a:cubicBezTo>
                      <a:pt x="3183" y="4115"/>
                      <a:pt x="4115" y="3183"/>
                      <a:pt x="4115" y="2058"/>
                    </a:cubicBezTo>
                    <a:cubicBezTo>
                      <a:pt x="4115" y="901"/>
                      <a:pt x="3183" y="1"/>
                      <a:pt x="2058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7"/>
              <p:cNvSpPr/>
              <p:nvPr/>
            </p:nvSpPr>
            <p:spPr>
              <a:xfrm>
                <a:off x="3214500" y="2630475"/>
                <a:ext cx="1546975" cy="124575"/>
              </a:xfrm>
              <a:custGeom>
                <a:rect b="b" l="l" r="r" t="t"/>
                <a:pathLst>
                  <a:path extrusionOk="0" h="4983" w="61879">
                    <a:moveTo>
                      <a:pt x="1" y="0"/>
                    </a:moveTo>
                    <a:lnTo>
                      <a:pt x="1" y="4983"/>
                    </a:lnTo>
                    <a:lnTo>
                      <a:pt x="61878" y="4983"/>
                    </a:lnTo>
                    <a:lnTo>
                      <a:pt x="61878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7"/>
              <p:cNvSpPr/>
              <p:nvPr/>
            </p:nvSpPr>
            <p:spPr>
              <a:xfrm>
                <a:off x="3207275" y="2624050"/>
                <a:ext cx="1561425" cy="137425"/>
              </a:xfrm>
              <a:custGeom>
                <a:rect b="b" l="l" r="r" t="t"/>
                <a:pathLst>
                  <a:path extrusionOk="0" h="5497" w="62457">
                    <a:moveTo>
                      <a:pt x="61910" y="514"/>
                    </a:moveTo>
                    <a:lnTo>
                      <a:pt x="61910" y="4950"/>
                    </a:lnTo>
                    <a:lnTo>
                      <a:pt x="547" y="4950"/>
                    </a:lnTo>
                    <a:lnTo>
                      <a:pt x="547" y="514"/>
                    </a:lnTo>
                    <a:close/>
                    <a:moveTo>
                      <a:pt x="0" y="0"/>
                    </a:moveTo>
                    <a:lnTo>
                      <a:pt x="0" y="5497"/>
                    </a:lnTo>
                    <a:lnTo>
                      <a:pt x="62457" y="5497"/>
                    </a:lnTo>
                    <a:lnTo>
                      <a:pt x="6245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7"/>
              <p:cNvSpPr/>
              <p:nvPr/>
            </p:nvSpPr>
            <p:spPr>
              <a:xfrm>
                <a:off x="3151025" y="2755025"/>
                <a:ext cx="1674725" cy="362450"/>
              </a:xfrm>
              <a:custGeom>
                <a:rect b="b" l="l" r="r" t="t"/>
                <a:pathLst>
                  <a:path extrusionOk="0" h="14498" w="66989">
                    <a:moveTo>
                      <a:pt x="0" y="1"/>
                    </a:moveTo>
                    <a:lnTo>
                      <a:pt x="0" y="14498"/>
                    </a:lnTo>
                    <a:lnTo>
                      <a:pt x="66989" y="14498"/>
                    </a:lnTo>
                    <a:lnTo>
                      <a:pt x="669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7"/>
              <p:cNvSpPr/>
              <p:nvPr/>
            </p:nvSpPr>
            <p:spPr>
              <a:xfrm>
                <a:off x="3143775" y="2747800"/>
                <a:ext cx="1688425" cy="376100"/>
              </a:xfrm>
              <a:custGeom>
                <a:rect b="b" l="l" r="r" t="t"/>
                <a:pathLst>
                  <a:path extrusionOk="0" h="15044" w="67537">
                    <a:moveTo>
                      <a:pt x="66990" y="547"/>
                    </a:moveTo>
                    <a:lnTo>
                      <a:pt x="66990" y="14530"/>
                    </a:lnTo>
                    <a:lnTo>
                      <a:pt x="547" y="14530"/>
                    </a:lnTo>
                    <a:lnTo>
                      <a:pt x="547" y="547"/>
                    </a:lnTo>
                    <a:close/>
                    <a:moveTo>
                      <a:pt x="1" y="0"/>
                    </a:moveTo>
                    <a:lnTo>
                      <a:pt x="1" y="15044"/>
                    </a:lnTo>
                    <a:lnTo>
                      <a:pt x="67536" y="15044"/>
                    </a:lnTo>
                    <a:lnTo>
                      <a:pt x="6753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7"/>
              <p:cNvSpPr/>
              <p:nvPr/>
            </p:nvSpPr>
            <p:spPr>
              <a:xfrm>
                <a:off x="3505400" y="2847450"/>
                <a:ext cx="95650" cy="177625"/>
              </a:xfrm>
              <a:custGeom>
                <a:rect b="b" l="l" r="r" t="t"/>
                <a:pathLst>
                  <a:path extrusionOk="0" h="7105" w="3826">
                    <a:moveTo>
                      <a:pt x="1" y="0"/>
                    </a:moveTo>
                    <a:lnTo>
                      <a:pt x="1" y="7104"/>
                    </a:lnTo>
                    <a:lnTo>
                      <a:pt x="3826" y="7104"/>
                    </a:lnTo>
                    <a:lnTo>
                      <a:pt x="3826" y="0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7"/>
              <p:cNvSpPr/>
              <p:nvPr/>
            </p:nvSpPr>
            <p:spPr>
              <a:xfrm>
                <a:off x="3498175" y="2840200"/>
                <a:ext cx="109325" cy="191300"/>
              </a:xfrm>
              <a:custGeom>
                <a:rect b="b" l="l" r="r" t="t"/>
                <a:pathLst>
                  <a:path extrusionOk="0" h="7652" w="4373">
                    <a:moveTo>
                      <a:pt x="3826" y="547"/>
                    </a:moveTo>
                    <a:lnTo>
                      <a:pt x="3826" y="7137"/>
                    </a:lnTo>
                    <a:lnTo>
                      <a:pt x="547" y="7137"/>
                    </a:lnTo>
                    <a:lnTo>
                      <a:pt x="547" y="547"/>
                    </a:lnTo>
                    <a:close/>
                    <a:moveTo>
                      <a:pt x="0" y="1"/>
                    </a:moveTo>
                    <a:lnTo>
                      <a:pt x="0" y="7651"/>
                    </a:lnTo>
                    <a:lnTo>
                      <a:pt x="4372" y="7651"/>
                    </a:lnTo>
                    <a:lnTo>
                      <a:pt x="4372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7"/>
              <p:cNvSpPr/>
              <p:nvPr/>
            </p:nvSpPr>
            <p:spPr>
              <a:xfrm>
                <a:off x="3651675" y="2847450"/>
                <a:ext cx="95650" cy="177625"/>
              </a:xfrm>
              <a:custGeom>
                <a:rect b="b" l="l" r="r" t="t"/>
                <a:pathLst>
                  <a:path extrusionOk="0" h="7105" w="3826">
                    <a:moveTo>
                      <a:pt x="0" y="0"/>
                    </a:moveTo>
                    <a:lnTo>
                      <a:pt x="0" y="7104"/>
                    </a:lnTo>
                    <a:lnTo>
                      <a:pt x="3825" y="7104"/>
                    </a:lnTo>
                    <a:lnTo>
                      <a:pt x="3825" y="0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7"/>
              <p:cNvSpPr/>
              <p:nvPr/>
            </p:nvSpPr>
            <p:spPr>
              <a:xfrm>
                <a:off x="3645225" y="2840200"/>
                <a:ext cx="108525" cy="191300"/>
              </a:xfrm>
              <a:custGeom>
                <a:rect b="b" l="l" r="r" t="t"/>
                <a:pathLst>
                  <a:path extrusionOk="0" h="7652" w="4341">
                    <a:moveTo>
                      <a:pt x="3826" y="547"/>
                    </a:moveTo>
                    <a:lnTo>
                      <a:pt x="3826" y="7137"/>
                    </a:lnTo>
                    <a:lnTo>
                      <a:pt x="515" y="7137"/>
                    </a:lnTo>
                    <a:lnTo>
                      <a:pt x="515" y="547"/>
                    </a:lnTo>
                    <a:close/>
                    <a:moveTo>
                      <a:pt x="1" y="1"/>
                    </a:moveTo>
                    <a:lnTo>
                      <a:pt x="1" y="7651"/>
                    </a:lnTo>
                    <a:lnTo>
                      <a:pt x="4340" y="7651"/>
                    </a:lnTo>
                    <a:lnTo>
                      <a:pt x="4340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7"/>
              <p:cNvSpPr/>
              <p:nvPr/>
            </p:nvSpPr>
            <p:spPr>
              <a:xfrm>
                <a:off x="3358350" y="2847450"/>
                <a:ext cx="95650" cy="177625"/>
              </a:xfrm>
              <a:custGeom>
                <a:rect b="b" l="l" r="r" t="t"/>
                <a:pathLst>
                  <a:path extrusionOk="0" h="7105" w="3826">
                    <a:moveTo>
                      <a:pt x="0" y="0"/>
                    </a:moveTo>
                    <a:lnTo>
                      <a:pt x="0" y="7104"/>
                    </a:lnTo>
                    <a:lnTo>
                      <a:pt x="3826" y="7104"/>
                    </a:lnTo>
                    <a:lnTo>
                      <a:pt x="3826" y="0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7"/>
              <p:cNvSpPr/>
              <p:nvPr/>
            </p:nvSpPr>
            <p:spPr>
              <a:xfrm>
                <a:off x="3351925" y="2840200"/>
                <a:ext cx="108500" cy="191300"/>
              </a:xfrm>
              <a:custGeom>
                <a:rect b="b" l="l" r="r" t="t"/>
                <a:pathLst>
                  <a:path extrusionOk="0" h="7652" w="4340">
                    <a:moveTo>
                      <a:pt x="3825" y="547"/>
                    </a:moveTo>
                    <a:lnTo>
                      <a:pt x="3825" y="7137"/>
                    </a:lnTo>
                    <a:lnTo>
                      <a:pt x="515" y="7137"/>
                    </a:lnTo>
                    <a:lnTo>
                      <a:pt x="515" y="547"/>
                    </a:lnTo>
                    <a:close/>
                    <a:moveTo>
                      <a:pt x="0" y="1"/>
                    </a:moveTo>
                    <a:lnTo>
                      <a:pt x="0" y="7651"/>
                    </a:lnTo>
                    <a:lnTo>
                      <a:pt x="4340" y="7651"/>
                    </a:lnTo>
                    <a:lnTo>
                      <a:pt x="4340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7"/>
              <p:cNvSpPr/>
              <p:nvPr/>
            </p:nvSpPr>
            <p:spPr>
              <a:xfrm>
                <a:off x="3797925" y="2847450"/>
                <a:ext cx="587450" cy="177625"/>
              </a:xfrm>
              <a:custGeom>
                <a:rect b="b" l="l" r="r" t="t"/>
                <a:pathLst>
                  <a:path extrusionOk="0" h="7105" w="23498">
                    <a:moveTo>
                      <a:pt x="0" y="0"/>
                    </a:moveTo>
                    <a:lnTo>
                      <a:pt x="0" y="7104"/>
                    </a:lnTo>
                    <a:lnTo>
                      <a:pt x="23498" y="7104"/>
                    </a:lnTo>
                    <a:lnTo>
                      <a:pt x="23498" y="0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7"/>
              <p:cNvSpPr/>
              <p:nvPr/>
            </p:nvSpPr>
            <p:spPr>
              <a:xfrm>
                <a:off x="3791500" y="2840200"/>
                <a:ext cx="600325" cy="191300"/>
              </a:xfrm>
              <a:custGeom>
                <a:rect b="b" l="l" r="r" t="t"/>
                <a:pathLst>
                  <a:path extrusionOk="0" h="7652" w="24013">
                    <a:moveTo>
                      <a:pt x="23498" y="547"/>
                    </a:moveTo>
                    <a:lnTo>
                      <a:pt x="23498" y="7137"/>
                    </a:lnTo>
                    <a:lnTo>
                      <a:pt x="547" y="7137"/>
                    </a:lnTo>
                    <a:lnTo>
                      <a:pt x="547" y="547"/>
                    </a:lnTo>
                    <a:close/>
                    <a:moveTo>
                      <a:pt x="0" y="1"/>
                    </a:moveTo>
                    <a:lnTo>
                      <a:pt x="0" y="290"/>
                    </a:lnTo>
                    <a:lnTo>
                      <a:pt x="0" y="7651"/>
                    </a:lnTo>
                    <a:lnTo>
                      <a:pt x="24012" y="7651"/>
                    </a:lnTo>
                    <a:lnTo>
                      <a:pt x="24012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7"/>
              <p:cNvSpPr/>
              <p:nvPr/>
            </p:nvSpPr>
            <p:spPr>
              <a:xfrm>
                <a:off x="3231375" y="2847450"/>
                <a:ext cx="76375" cy="177625"/>
              </a:xfrm>
              <a:custGeom>
                <a:rect b="b" l="l" r="r" t="t"/>
                <a:pathLst>
                  <a:path extrusionOk="0" h="7105" w="3055">
                    <a:moveTo>
                      <a:pt x="1" y="0"/>
                    </a:moveTo>
                    <a:lnTo>
                      <a:pt x="1" y="7104"/>
                    </a:lnTo>
                    <a:lnTo>
                      <a:pt x="3054" y="7104"/>
                    </a:lnTo>
                    <a:lnTo>
                      <a:pt x="3054" y="0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7"/>
              <p:cNvSpPr/>
              <p:nvPr/>
            </p:nvSpPr>
            <p:spPr>
              <a:xfrm>
                <a:off x="3224950" y="2840200"/>
                <a:ext cx="89225" cy="191300"/>
              </a:xfrm>
              <a:custGeom>
                <a:rect b="b" l="l" r="r" t="t"/>
                <a:pathLst>
                  <a:path extrusionOk="0" h="7652" w="3569">
                    <a:moveTo>
                      <a:pt x="3022" y="547"/>
                    </a:moveTo>
                    <a:lnTo>
                      <a:pt x="3022" y="7137"/>
                    </a:lnTo>
                    <a:lnTo>
                      <a:pt x="515" y="7137"/>
                    </a:lnTo>
                    <a:lnTo>
                      <a:pt x="515" y="547"/>
                    </a:lnTo>
                    <a:close/>
                    <a:moveTo>
                      <a:pt x="0" y="1"/>
                    </a:moveTo>
                    <a:lnTo>
                      <a:pt x="0" y="7651"/>
                    </a:lnTo>
                    <a:lnTo>
                      <a:pt x="3568" y="7651"/>
                    </a:lnTo>
                    <a:lnTo>
                      <a:pt x="3568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7"/>
              <p:cNvSpPr/>
              <p:nvPr/>
            </p:nvSpPr>
            <p:spPr>
              <a:xfrm>
                <a:off x="4497050" y="2883600"/>
                <a:ext cx="89225" cy="89225"/>
              </a:xfrm>
              <a:custGeom>
                <a:rect b="b" l="l" r="r" t="t"/>
                <a:pathLst>
                  <a:path extrusionOk="0" h="3569" w="3569">
                    <a:moveTo>
                      <a:pt x="1801" y="1"/>
                    </a:moveTo>
                    <a:cubicBezTo>
                      <a:pt x="805" y="1"/>
                      <a:pt x="1" y="804"/>
                      <a:pt x="1" y="1801"/>
                    </a:cubicBezTo>
                    <a:cubicBezTo>
                      <a:pt x="1" y="2765"/>
                      <a:pt x="805" y="3569"/>
                      <a:pt x="1801" y="3569"/>
                    </a:cubicBezTo>
                    <a:cubicBezTo>
                      <a:pt x="2765" y="3569"/>
                      <a:pt x="3569" y="2765"/>
                      <a:pt x="3569" y="1801"/>
                    </a:cubicBezTo>
                    <a:cubicBezTo>
                      <a:pt x="3569" y="804"/>
                      <a:pt x="2765" y="1"/>
                      <a:pt x="1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7"/>
              <p:cNvSpPr/>
              <p:nvPr/>
            </p:nvSpPr>
            <p:spPr>
              <a:xfrm>
                <a:off x="4490625" y="2877175"/>
                <a:ext cx="102900" cy="102900"/>
              </a:xfrm>
              <a:custGeom>
                <a:rect b="b" l="l" r="r" t="t"/>
                <a:pathLst>
                  <a:path extrusionOk="0" h="4116" w="4116">
                    <a:moveTo>
                      <a:pt x="2058" y="515"/>
                    </a:moveTo>
                    <a:cubicBezTo>
                      <a:pt x="2894" y="515"/>
                      <a:pt x="3569" y="1222"/>
                      <a:pt x="3569" y="2058"/>
                    </a:cubicBezTo>
                    <a:cubicBezTo>
                      <a:pt x="3569" y="2894"/>
                      <a:pt x="2894" y="3569"/>
                      <a:pt x="2058" y="3569"/>
                    </a:cubicBezTo>
                    <a:cubicBezTo>
                      <a:pt x="1190" y="3569"/>
                      <a:pt x="515" y="2894"/>
                      <a:pt x="515" y="2058"/>
                    </a:cubicBezTo>
                    <a:cubicBezTo>
                      <a:pt x="515" y="1222"/>
                      <a:pt x="1190" y="515"/>
                      <a:pt x="2058" y="515"/>
                    </a:cubicBezTo>
                    <a:close/>
                    <a:moveTo>
                      <a:pt x="2058" y="1"/>
                    </a:moveTo>
                    <a:cubicBezTo>
                      <a:pt x="901" y="1"/>
                      <a:pt x="1" y="901"/>
                      <a:pt x="1" y="2058"/>
                    </a:cubicBezTo>
                    <a:cubicBezTo>
                      <a:pt x="1" y="3183"/>
                      <a:pt x="901" y="4115"/>
                      <a:pt x="2058" y="4115"/>
                    </a:cubicBezTo>
                    <a:cubicBezTo>
                      <a:pt x="3183" y="4115"/>
                      <a:pt x="4115" y="3183"/>
                      <a:pt x="4115" y="2058"/>
                    </a:cubicBezTo>
                    <a:cubicBezTo>
                      <a:pt x="4115" y="901"/>
                      <a:pt x="3183" y="1"/>
                      <a:pt x="2058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7"/>
              <p:cNvSpPr/>
              <p:nvPr/>
            </p:nvSpPr>
            <p:spPr>
              <a:xfrm>
                <a:off x="4672250" y="2883600"/>
                <a:ext cx="89225" cy="89225"/>
              </a:xfrm>
              <a:custGeom>
                <a:rect b="b" l="l" r="r" t="t"/>
                <a:pathLst>
                  <a:path extrusionOk="0" h="3569" w="3569">
                    <a:moveTo>
                      <a:pt x="1801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65"/>
                      <a:pt x="804" y="3569"/>
                      <a:pt x="1801" y="3569"/>
                    </a:cubicBezTo>
                    <a:cubicBezTo>
                      <a:pt x="2797" y="3569"/>
                      <a:pt x="3568" y="2765"/>
                      <a:pt x="3568" y="1801"/>
                    </a:cubicBezTo>
                    <a:cubicBezTo>
                      <a:pt x="3568" y="804"/>
                      <a:pt x="2797" y="1"/>
                      <a:pt x="1801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7"/>
              <p:cNvSpPr/>
              <p:nvPr/>
            </p:nvSpPr>
            <p:spPr>
              <a:xfrm>
                <a:off x="4665825" y="2877175"/>
                <a:ext cx="102875" cy="102900"/>
              </a:xfrm>
              <a:custGeom>
                <a:rect b="b" l="l" r="r" t="t"/>
                <a:pathLst>
                  <a:path extrusionOk="0" h="4116" w="4115">
                    <a:moveTo>
                      <a:pt x="2058" y="515"/>
                    </a:moveTo>
                    <a:cubicBezTo>
                      <a:pt x="2893" y="515"/>
                      <a:pt x="3568" y="1222"/>
                      <a:pt x="3568" y="2058"/>
                    </a:cubicBezTo>
                    <a:cubicBezTo>
                      <a:pt x="3568" y="2894"/>
                      <a:pt x="2893" y="3569"/>
                      <a:pt x="2058" y="3569"/>
                    </a:cubicBezTo>
                    <a:cubicBezTo>
                      <a:pt x="1222" y="3569"/>
                      <a:pt x="515" y="2894"/>
                      <a:pt x="515" y="2058"/>
                    </a:cubicBezTo>
                    <a:cubicBezTo>
                      <a:pt x="515" y="1222"/>
                      <a:pt x="1222" y="515"/>
                      <a:pt x="2058" y="515"/>
                    </a:cubicBezTo>
                    <a:close/>
                    <a:moveTo>
                      <a:pt x="2058" y="1"/>
                    </a:moveTo>
                    <a:cubicBezTo>
                      <a:pt x="900" y="1"/>
                      <a:pt x="0" y="901"/>
                      <a:pt x="0" y="2058"/>
                    </a:cubicBezTo>
                    <a:cubicBezTo>
                      <a:pt x="0" y="3183"/>
                      <a:pt x="900" y="4115"/>
                      <a:pt x="2058" y="4115"/>
                    </a:cubicBezTo>
                    <a:cubicBezTo>
                      <a:pt x="3183" y="4115"/>
                      <a:pt x="4115" y="3183"/>
                      <a:pt x="4115" y="2058"/>
                    </a:cubicBezTo>
                    <a:cubicBezTo>
                      <a:pt x="4115" y="901"/>
                      <a:pt x="3183" y="1"/>
                      <a:pt x="2058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7"/>
              <p:cNvSpPr/>
              <p:nvPr/>
            </p:nvSpPr>
            <p:spPr>
              <a:xfrm>
                <a:off x="4235900" y="2883600"/>
                <a:ext cx="89225" cy="89225"/>
              </a:xfrm>
              <a:custGeom>
                <a:rect b="b" l="l" r="r" t="t"/>
                <a:pathLst>
                  <a:path extrusionOk="0" h="3569" w="3569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65"/>
                      <a:pt x="804" y="3569"/>
                      <a:pt x="1800" y="3569"/>
                    </a:cubicBezTo>
                    <a:cubicBezTo>
                      <a:pt x="2764" y="3569"/>
                      <a:pt x="3568" y="2765"/>
                      <a:pt x="3568" y="1801"/>
                    </a:cubicBezTo>
                    <a:cubicBezTo>
                      <a:pt x="3568" y="804"/>
                      <a:pt x="2764" y="1"/>
                      <a:pt x="18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7"/>
              <p:cNvSpPr/>
              <p:nvPr/>
            </p:nvSpPr>
            <p:spPr>
              <a:xfrm>
                <a:off x="4229450" y="2877175"/>
                <a:ext cx="102900" cy="102900"/>
              </a:xfrm>
              <a:custGeom>
                <a:rect b="b" l="l" r="r" t="t"/>
                <a:pathLst>
                  <a:path extrusionOk="0" h="4116" w="4116">
                    <a:moveTo>
                      <a:pt x="2058" y="515"/>
                    </a:moveTo>
                    <a:cubicBezTo>
                      <a:pt x="2894" y="515"/>
                      <a:pt x="3569" y="1222"/>
                      <a:pt x="3569" y="2058"/>
                    </a:cubicBezTo>
                    <a:cubicBezTo>
                      <a:pt x="3569" y="2894"/>
                      <a:pt x="2894" y="3569"/>
                      <a:pt x="2058" y="3569"/>
                    </a:cubicBezTo>
                    <a:cubicBezTo>
                      <a:pt x="1222" y="3569"/>
                      <a:pt x="515" y="2894"/>
                      <a:pt x="515" y="2058"/>
                    </a:cubicBezTo>
                    <a:cubicBezTo>
                      <a:pt x="515" y="1222"/>
                      <a:pt x="1222" y="515"/>
                      <a:pt x="2058" y="515"/>
                    </a:cubicBezTo>
                    <a:close/>
                    <a:moveTo>
                      <a:pt x="2058" y="1"/>
                    </a:moveTo>
                    <a:cubicBezTo>
                      <a:pt x="901" y="1"/>
                      <a:pt x="1" y="901"/>
                      <a:pt x="1" y="2058"/>
                    </a:cubicBezTo>
                    <a:cubicBezTo>
                      <a:pt x="1" y="3183"/>
                      <a:pt x="901" y="4115"/>
                      <a:pt x="2058" y="4115"/>
                    </a:cubicBezTo>
                    <a:cubicBezTo>
                      <a:pt x="3183" y="4115"/>
                      <a:pt x="4115" y="3183"/>
                      <a:pt x="4115" y="2058"/>
                    </a:cubicBezTo>
                    <a:cubicBezTo>
                      <a:pt x="4115" y="901"/>
                      <a:pt x="3183" y="1"/>
                      <a:pt x="2058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7"/>
              <p:cNvSpPr/>
              <p:nvPr/>
            </p:nvSpPr>
            <p:spPr>
              <a:xfrm>
                <a:off x="3214500" y="3117450"/>
                <a:ext cx="1546975" cy="124600"/>
              </a:xfrm>
              <a:custGeom>
                <a:rect b="b" l="l" r="r" t="t"/>
                <a:pathLst>
                  <a:path extrusionOk="0" h="4984" w="61879">
                    <a:moveTo>
                      <a:pt x="1" y="1"/>
                    </a:moveTo>
                    <a:lnTo>
                      <a:pt x="1" y="4983"/>
                    </a:lnTo>
                    <a:lnTo>
                      <a:pt x="61878" y="4983"/>
                    </a:lnTo>
                    <a:lnTo>
                      <a:pt x="61878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7"/>
              <p:cNvSpPr/>
              <p:nvPr/>
            </p:nvSpPr>
            <p:spPr>
              <a:xfrm>
                <a:off x="3207275" y="3111025"/>
                <a:ext cx="1561425" cy="137450"/>
              </a:xfrm>
              <a:custGeom>
                <a:rect b="b" l="l" r="r" t="t"/>
                <a:pathLst>
                  <a:path extrusionOk="0" h="5498" w="62457">
                    <a:moveTo>
                      <a:pt x="61910" y="515"/>
                    </a:moveTo>
                    <a:lnTo>
                      <a:pt x="61910" y="4951"/>
                    </a:lnTo>
                    <a:lnTo>
                      <a:pt x="547" y="4951"/>
                    </a:lnTo>
                    <a:lnTo>
                      <a:pt x="547" y="515"/>
                    </a:lnTo>
                    <a:close/>
                    <a:moveTo>
                      <a:pt x="0" y="1"/>
                    </a:moveTo>
                    <a:lnTo>
                      <a:pt x="0" y="5497"/>
                    </a:lnTo>
                    <a:lnTo>
                      <a:pt x="62457" y="5497"/>
                    </a:lnTo>
                    <a:lnTo>
                      <a:pt x="62457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7"/>
              <p:cNvSpPr/>
              <p:nvPr/>
            </p:nvSpPr>
            <p:spPr>
              <a:xfrm>
                <a:off x="3151025" y="3242025"/>
                <a:ext cx="1674725" cy="362450"/>
              </a:xfrm>
              <a:custGeom>
                <a:rect b="b" l="l" r="r" t="t"/>
                <a:pathLst>
                  <a:path extrusionOk="0" h="14498" w="66989">
                    <a:moveTo>
                      <a:pt x="0" y="0"/>
                    </a:moveTo>
                    <a:lnTo>
                      <a:pt x="0" y="14497"/>
                    </a:lnTo>
                    <a:lnTo>
                      <a:pt x="66989" y="14497"/>
                    </a:lnTo>
                    <a:lnTo>
                      <a:pt x="669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7"/>
              <p:cNvSpPr/>
              <p:nvPr/>
            </p:nvSpPr>
            <p:spPr>
              <a:xfrm>
                <a:off x="3143775" y="3234775"/>
                <a:ext cx="1688425" cy="376125"/>
              </a:xfrm>
              <a:custGeom>
                <a:rect b="b" l="l" r="r" t="t"/>
                <a:pathLst>
                  <a:path extrusionOk="0" h="15045" w="67537">
                    <a:moveTo>
                      <a:pt x="66990" y="547"/>
                    </a:moveTo>
                    <a:lnTo>
                      <a:pt x="66990" y="14530"/>
                    </a:lnTo>
                    <a:lnTo>
                      <a:pt x="547" y="14530"/>
                    </a:lnTo>
                    <a:lnTo>
                      <a:pt x="547" y="547"/>
                    </a:lnTo>
                    <a:close/>
                    <a:moveTo>
                      <a:pt x="1" y="1"/>
                    </a:moveTo>
                    <a:lnTo>
                      <a:pt x="1" y="15044"/>
                    </a:lnTo>
                    <a:lnTo>
                      <a:pt x="67536" y="15044"/>
                    </a:lnTo>
                    <a:lnTo>
                      <a:pt x="67536" y="1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7"/>
              <p:cNvSpPr/>
              <p:nvPr/>
            </p:nvSpPr>
            <p:spPr>
              <a:xfrm>
                <a:off x="3651675" y="3334425"/>
                <a:ext cx="95650" cy="177625"/>
              </a:xfrm>
              <a:custGeom>
                <a:rect b="b" l="l" r="r" t="t"/>
                <a:pathLst>
                  <a:path extrusionOk="0" h="7105" w="3826">
                    <a:moveTo>
                      <a:pt x="0" y="1"/>
                    </a:moveTo>
                    <a:lnTo>
                      <a:pt x="0" y="7105"/>
                    </a:lnTo>
                    <a:lnTo>
                      <a:pt x="3825" y="7105"/>
                    </a:lnTo>
                    <a:lnTo>
                      <a:pt x="3825" y="1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7"/>
              <p:cNvSpPr/>
              <p:nvPr/>
            </p:nvSpPr>
            <p:spPr>
              <a:xfrm>
                <a:off x="3645225" y="3327200"/>
                <a:ext cx="108525" cy="191275"/>
              </a:xfrm>
              <a:custGeom>
                <a:rect b="b" l="l" r="r" t="t"/>
                <a:pathLst>
                  <a:path extrusionOk="0" h="7651" w="4341">
                    <a:moveTo>
                      <a:pt x="3826" y="547"/>
                    </a:moveTo>
                    <a:lnTo>
                      <a:pt x="3826" y="7104"/>
                    </a:lnTo>
                    <a:lnTo>
                      <a:pt x="515" y="7104"/>
                    </a:lnTo>
                    <a:lnTo>
                      <a:pt x="515" y="547"/>
                    </a:lnTo>
                    <a:close/>
                    <a:moveTo>
                      <a:pt x="1" y="0"/>
                    </a:moveTo>
                    <a:lnTo>
                      <a:pt x="1" y="7651"/>
                    </a:lnTo>
                    <a:lnTo>
                      <a:pt x="4340" y="7651"/>
                    </a:lnTo>
                    <a:lnTo>
                      <a:pt x="4340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7"/>
              <p:cNvSpPr/>
              <p:nvPr/>
            </p:nvSpPr>
            <p:spPr>
              <a:xfrm>
                <a:off x="3358350" y="3334425"/>
                <a:ext cx="95650" cy="177625"/>
              </a:xfrm>
              <a:custGeom>
                <a:rect b="b" l="l" r="r" t="t"/>
                <a:pathLst>
                  <a:path extrusionOk="0" h="7105" w="3826">
                    <a:moveTo>
                      <a:pt x="0" y="1"/>
                    </a:moveTo>
                    <a:lnTo>
                      <a:pt x="0" y="7105"/>
                    </a:lnTo>
                    <a:lnTo>
                      <a:pt x="3826" y="7105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7"/>
              <p:cNvSpPr/>
              <p:nvPr/>
            </p:nvSpPr>
            <p:spPr>
              <a:xfrm>
                <a:off x="3351925" y="3327200"/>
                <a:ext cx="108500" cy="191275"/>
              </a:xfrm>
              <a:custGeom>
                <a:rect b="b" l="l" r="r" t="t"/>
                <a:pathLst>
                  <a:path extrusionOk="0" h="7651" w="4340">
                    <a:moveTo>
                      <a:pt x="3825" y="547"/>
                    </a:moveTo>
                    <a:lnTo>
                      <a:pt x="3825" y="7104"/>
                    </a:lnTo>
                    <a:lnTo>
                      <a:pt x="515" y="7104"/>
                    </a:lnTo>
                    <a:lnTo>
                      <a:pt x="515" y="547"/>
                    </a:lnTo>
                    <a:close/>
                    <a:moveTo>
                      <a:pt x="0" y="0"/>
                    </a:moveTo>
                    <a:lnTo>
                      <a:pt x="0" y="7651"/>
                    </a:lnTo>
                    <a:lnTo>
                      <a:pt x="4340" y="7651"/>
                    </a:lnTo>
                    <a:lnTo>
                      <a:pt x="4340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7"/>
              <p:cNvSpPr/>
              <p:nvPr/>
            </p:nvSpPr>
            <p:spPr>
              <a:xfrm>
                <a:off x="3505400" y="3334425"/>
                <a:ext cx="95650" cy="177625"/>
              </a:xfrm>
              <a:custGeom>
                <a:rect b="b" l="l" r="r" t="t"/>
                <a:pathLst>
                  <a:path extrusionOk="0" h="7105" w="3826">
                    <a:moveTo>
                      <a:pt x="1" y="1"/>
                    </a:moveTo>
                    <a:lnTo>
                      <a:pt x="1" y="7105"/>
                    </a:lnTo>
                    <a:lnTo>
                      <a:pt x="3826" y="7105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7"/>
              <p:cNvSpPr/>
              <p:nvPr/>
            </p:nvSpPr>
            <p:spPr>
              <a:xfrm>
                <a:off x="3498175" y="3327200"/>
                <a:ext cx="109325" cy="191275"/>
              </a:xfrm>
              <a:custGeom>
                <a:rect b="b" l="l" r="r" t="t"/>
                <a:pathLst>
                  <a:path extrusionOk="0" h="7651" w="4373">
                    <a:moveTo>
                      <a:pt x="3826" y="547"/>
                    </a:moveTo>
                    <a:lnTo>
                      <a:pt x="3826" y="7104"/>
                    </a:lnTo>
                    <a:lnTo>
                      <a:pt x="547" y="7104"/>
                    </a:lnTo>
                    <a:lnTo>
                      <a:pt x="547" y="547"/>
                    </a:lnTo>
                    <a:close/>
                    <a:moveTo>
                      <a:pt x="0" y="0"/>
                    </a:moveTo>
                    <a:lnTo>
                      <a:pt x="0" y="7651"/>
                    </a:lnTo>
                    <a:lnTo>
                      <a:pt x="4372" y="7651"/>
                    </a:lnTo>
                    <a:lnTo>
                      <a:pt x="4372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7"/>
              <p:cNvSpPr/>
              <p:nvPr/>
            </p:nvSpPr>
            <p:spPr>
              <a:xfrm>
                <a:off x="3231375" y="3334425"/>
                <a:ext cx="76375" cy="177625"/>
              </a:xfrm>
              <a:custGeom>
                <a:rect b="b" l="l" r="r" t="t"/>
                <a:pathLst>
                  <a:path extrusionOk="0" h="7105" w="3055">
                    <a:moveTo>
                      <a:pt x="1" y="1"/>
                    </a:moveTo>
                    <a:lnTo>
                      <a:pt x="1" y="7105"/>
                    </a:lnTo>
                    <a:lnTo>
                      <a:pt x="3054" y="7105"/>
                    </a:lnTo>
                    <a:lnTo>
                      <a:pt x="3054" y="1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7"/>
              <p:cNvSpPr/>
              <p:nvPr/>
            </p:nvSpPr>
            <p:spPr>
              <a:xfrm>
                <a:off x="3224950" y="3327200"/>
                <a:ext cx="89225" cy="191275"/>
              </a:xfrm>
              <a:custGeom>
                <a:rect b="b" l="l" r="r" t="t"/>
                <a:pathLst>
                  <a:path extrusionOk="0" h="7651" w="3569">
                    <a:moveTo>
                      <a:pt x="3022" y="547"/>
                    </a:moveTo>
                    <a:lnTo>
                      <a:pt x="3022" y="7104"/>
                    </a:lnTo>
                    <a:lnTo>
                      <a:pt x="515" y="7104"/>
                    </a:lnTo>
                    <a:lnTo>
                      <a:pt x="515" y="547"/>
                    </a:lnTo>
                    <a:close/>
                    <a:moveTo>
                      <a:pt x="0" y="0"/>
                    </a:moveTo>
                    <a:lnTo>
                      <a:pt x="0" y="7651"/>
                    </a:lnTo>
                    <a:lnTo>
                      <a:pt x="3568" y="7651"/>
                    </a:lnTo>
                    <a:lnTo>
                      <a:pt x="3568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7"/>
              <p:cNvSpPr/>
              <p:nvPr/>
            </p:nvSpPr>
            <p:spPr>
              <a:xfrm>
                <a:off x="3797925" y="3334425"/>
                <a:ext cx="587450" cy="177625"/>
              </a:xfrm>
              <a:custGeom>
                <a:rect b="b" l="l" r="r" t="t"/>
                <a:pathLst>
                  <a:path extrusionOk="0" h="7105" w="23498">
                    <a:moveTo>
                      <a:pt x="0" y="1"/>
                    </a:moveTo>
                    <a:lnTo>
                      <a:pt x="0" y="7105"/>
                    </a:lnTo>
                    <a:lnTo>
                      <a:pt x="23498" y="7105"/>
                    </a:lnTo>
                    <a:lnTo>
                      <a:pt x="23498" y="1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7"/>
              <p:cNvSpPr/>
              <p:nvPr/>
            </p:nvSpPr>
            <p:spPr>
              <a:xfrm>
                <a:off x="3791500" y="3327200"/>
                <a:ext cx="600325" cy="191275"/>
              </a:xfrm>
              <a:custGeom>
                <a:rect b="b" l="l" r="r" t="t"/>
                <a:pathLst>
                  <a:path extrusionOk="0" h="7651" w="24013">
                    <a:moveTo>
                      <a:pt x="23498" y="547"/>
                    </a:moveTo>
                    <a:lnTo>
                      <a:pt x="23498" y="7104"/>
                    </a:lnTo>
                    <a:lnTo>
                      <a:pt x="547" y="7104"/>
                    </a:lnTo>
                    <a:lnTo>
                      <a:pt x="547" y="547"/>
                    </a:lnTo>
                    <a:close/>
                    <a:moveTo>
                      <a:pt x="0" y="0"/>
                    </a:moveTo>
                    <a:lnTo>
                      <a:pt x="0" y="290"/>
                    </a:lnTo>
                    <a:lnTo>
                      <a:pt x="0" y="7651"/>
                    </a:lnTo>
                    <a:lnTo>
                      <a:pt x="24012" y="7651"/>
                    </a:lnTo>
                    <a:lnTo>
                      <a:pt x="24012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7"/>
              <p:cNvSpPr/>
              <p:nvPr/>
            </p:nvSpPr>
            <p:spPr>
              <a:xfrm>
                <a:off x="4497050" y="3370600"/>
                <a:ext cx="89225" cy="89225"/>
              </a:xfrm>
              <a:custGeom>
                <a:rect b="b" l="l" r="r" t="t"/>
                <a:pathLst>
                  <a:path extrusionOk="0" h="3569" w="3569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65"/>
                      <a:pt x="805" y="3568"/>
                      <a:pt x="1801" y="3568"/>
                    </a:cubicBezTo>
                    <a:cubicBezTo>
                      <a:pt x="2765" y="3568"/>
                      <a:pt x="3569" y="2765"/>
                      <a:pt x="3569" y="1800"/>
                    </a:cubicBezTo>
                    <a:cubicBezTo>
                      <a:pt x="3569" y="804"/>
                      <a:pt x="2765" y="0"/>
                      <a:pt x="180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7"/>
              <p:cNvSpPr/>
              <p:nvPr/>
            </p:nvSpPr>
            <p:spPr>
              <a:xfrm>
                <a:off x="4490625" y="3364175"/>
                <a:ext cx="102900" cy="102875"/>
              </a:xfrm>
              <a:custGeom>
                <a:rect b="b" l="l" r="r" t="t"/>
                <a:pathLst>
                  <a:path extrusionOk="0" h="4115" w="4116">
                    <a:moveTo>
                      <a:pt x="2058" y="514"/>
                    </a:moveTo>
                    <a:cubicBezTo>
                      <a:pt x="2894" y="514"/>
                      <a:pt x="3569" y="1189"/>
                      <a:pt x="3569" y="2057"/>
                    </a:cubicBezTo>
                    <a:cubicBezTo>
                      <a:pt x="3569" y="2893"/>
                      <a:pt x="2894" y="3568"/>
                      <a:pt x="2058" y="3568"/>
                    </a:cubicBezTo>
                    <a:cubicBezTo>
                      <a:pt x="1190" y="3568"/>
                      <a:pt x="515" y="2893"/>
                      <a:pt x="515" y="2057"/>
                    </a:cubicBezTo>
                    <a:cubicBezTo>
                      <a:pt x="515" y="1189"/>
                      <a:pt x="1190" y="514"/>
                      <a:pt x="2058" y="514"/>
                    </a:cubicBezTo>
                    <a:close/>
                    <a:moveTo>
                      <a:pt x="2058" y="0"/>
                    </a:moveTo>
                    <a:cubicBezTo>
                      <a:pt x="901" y="0"/>
                      <a:pt x="1" y="900"/>
                      <a:pt x="1" y="2057"/>
                    </a:cubicBezTo>
                    <a:cubicBezTo>
                      <a:pt x="1" y="3182"/>
                      <a:pt x="901" y="4115"/>
                      <a:pt x="2058" y="4115"/>
                    </a:cubicBezTo>
                    <a:cubicBezTo>
                      <a:pt x="3183" y="4115"/>
                      <a:pt x="4115" y="3182"/>
                      <a:pt x="4115" y="2057"/>
                    </a:cubicBezTo>
                    <a:cubicBezTo>
                      <a:pt x="4115" y="900"/>
                      <a:pt x="3183" y="0"/>
                      <a:pt x="2058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7"/>
              <p:cNvSpPr/>
              <p:nvPr/>
            </p:nvSpPr>
            <p:spPr>
              <a:xfrm>
                <a:off x="4672250" y="3370600"/>
                <a:ext cx="89225" cy="89225"/>
              </a:xfrm>
              <a:custGeom>
                <a:rect b="b" l="l" r="r" t="t"/>
                <a:pathLst>
                  <a:path extrusionOk="0" h="3569" w="3569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765"/>
                      <a:pt x="804" y="3568"/>
                      <a:pt x="1801" y="3568"/>
                    </a:cubicBezTo>
                    <a:cubicBezTo>
                      <a:pt x="2797" y="3568"/>
                      <a:pt x="3568" y="2765"/>
                      <a:pt x="3568" y="1800"/>
                    </a:cubicBezTo>
                    <a:cubicBezTo>
                      <a:pt x="3568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7"/>
              <p:cNvSpPr/>
              <p:nvPr/>
            </p:nvSpPr>
            <p:spPr>
              <a:xfrm>
                <a:off x="4665825" y="3364175"/>
                <a:ext cx="102875" cy="102875"/>
              </a:xfrm>
              <a:custGeom>
                <a:rect b="b" l="l" r="r" t="t"/>
                <a:pathLst>
                  <a:path extrusionOk="0" h="4115" w="4115">
                    <a:moveTo>
                      <a:pt x="2058" y="514"/>
                    </a:moveTo>
                    <a:cubicBezTo>
                      <a:pt x="2893" y="514"/>
                      <a:pt x="3568" y="1189"/>
                      <a:pt x="3568" y="2057"/>
                    </a:cubicBezTo>
                    <a:cubicBezTo>
                      <a:pt x="3568" y="2893"/>
                      <a:pt x="2893" y="3568"/>
                      <a:pt x="2058" y="3568"/>
                    </a:cubicBezTo>
                    <a:cubicBezTo>
                      <a:pt x="1222" y="3568"/>
                      <a:pt x="515" y="2893"/>
                      <a:pt x="515" y="2057"/>
                    </a:cubicBezTo>
                    <a:cubicBezTo>
                      <a:pt x="515" y="1189"/>
                      <a:pt x="1222" y="514"/>
                      <a:pt x="2058" y="514"/>
                    </a:cubicBezTo>
                    <a:close/>
                    <a:moveTo>
                      <a:pt x="2058" y="0"/>
                    </a:moveTo>
                    <a:cubicBezTo>
                      <a:pt x="900" y="0"/>
                      <a:pt x="0" y="900"/>
                      <a:pt x="0" y="2057"/>
                    </a:cubicBezTo>
                    <a:cubicBezTo>
                      <a:pt x="0" y="3182"/>
                      <a:pt x="900" y="4115"/>
                      <a:pt x="2058" y="4115"/>
                    </a:cubicBezTo>
                    <a:cubicBezTo>
                      <a:pt x="3183" y="4115"/>
                      <a:pt x="4115" y="3182"/>
                      <a:pt x="4115" y="2057"/>
                    </a:cubicBezTo>
                    <a:cubicBezTo>
                      <a:pt x="4115" y="900"/>
                      <a:pt x="3183" y="0"/>
                      <a:pt x="2058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7"/>
              <p:cNvSpPr/>
              <p:nvPr/>
            </p:nvSpPr>
            <p:spPr>
              <a:xfrm>
                <a:off x="4235900" y="3370600"/>
                <a:ext cx="89225" cy="89225"/>
              </a:xfrm>
              <a:custGeom>
                <a:rect b="b" l="l" r="r" t="t"/>
                <a:pathLst>
                  <a:path extrusionOk="0" h="3569" w="3569">
                    <a:moveTo>
                      <a:pt x="1800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765"/>
                      <a:pt x="804" y="3568"/>
                      <a:pt x="1800" y="3568"/>
                    </a:cubicBezTo>
                    <a:cubicBezTo>
                      <a:pt x="2764" y="3568"/>
                      <a:pt x="3568" y="2765"/>
                      <a:pt x="3568" y="1800"/>
                    </a:cubicBezTo>
                    <a:cubicBezTo>
                      <a:pt x="3568" y="804"/>
                      <a:pt x="2764" y="0"/>
                      <a:pt x="1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7"/>
              <p:cNvSpPr/>
              <p:nvPr/>
            </p:nvSpPr>
            <p:spPr>
              <a:xfrm>
                <a:off x="4229450" y="3364175"/>
                <a:ext cx="102900" cy="102875"/>
              </a:xfrm>
              <a:custGeom>
                <a:rect b="b" l="l" r="r" t="t"/>
                <a:pathLst>
                  <a:path extrusionOk="0" h="4115" w="4116">
                    <a:moveTo>
                      <a:pt x="2058" y="514"/>
                    </a:moveTo>
                    <a:cubicBezTo>
                      <a:pt x="2894" y="514"/>
                      <a:pt x="3569" y="1189"/>
                      <a:pt x="3569" y="2057"/>
                    </a:cubicBezTo>
                    <a:cubicBezTo>
                      <a:pt x="3569" y="2893"/>
                      <a:pt x="2894" y="3568"/>
                      <a:pt x="2058" y="3568"/>
                    </a:cubicBezTo>
                    <a:cubicBezTo>
                      <a:pt x="1222" y="3568"/>
                      <a:pt x="515" y="2893"/>
                      <a:pt x="515" y="2057"/>
                    </a:cubicBezTo>
                    <a:cubicBezTo>
                      <a:pt x="515" y="1189"/>
                      <a:pt x="1222" y="514"/>
                      <a:pt x="2058" y="514"/>
                    </a:cubicBezTo>
                    <a:close/>
                    <a:moveTo>
                      <a:pt x="2058" y="0"/>
                    </a:moveTo>
                    <a:cubicBezTo>
                      <a:pt x="901" y="0"/>
                      <a:pt x="1" y="900"/>
                      <a:pt x="1" y="2057"/>
                    </a:cubicBezTo>
                    <a:cubicBezTo>
                      <a:pt x="1" y="3182"/>
                      <a:pt x="901" y="4115"/>
                      <a:pt x="2058" y="4115"/>
                    </a:cubicBezTo>
                    <a:cubicBezTo>
                      <a:pt x="3183" y="4115"/>
                      <a:pt x="4115" y="3182"/>
                      <a:pt x="4115" y="2057"/>
                    </a:cubicBezTo>
                    <a:cubicBezTo>
                      <a:pt x="4115" y="900"/>
                      <a:pt x="3183" y="0"/>
                      <a:pt x="2058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7"/>
              <p:cNvSpPr/>
              <p:nvPr/>
            </p:nvSpPr>
            <p:spPr>
              <a:xfrm>
                <a:off x="3214500" y="3604450"/>
                <a:ext cx="1546975" cy="123775"/>
              </a:xfrm>
              <a:custGeom>
                <a:rect b="b" l="l" r="r" t="t"/>
                <a:pathLst>
                  <a:path extrusionOk="0" h="4951" w="61879">
                    <a:moveTo>
                      <a:pt x="1" y="0"/>
                    </a:moveTo>
                    <a:lnTo>
                      <a:pt x="1" y="4951"/>
                    </a:lnTo>
                    <a:lnTo>
                      <a:pt x="61878" y="4951"/>
                    </a:lnTo>
                    <a:lnTo>
                      <a:pt x="61878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7"/>
              <p:cNvSpPr/>
              <p:nvPr/>
            </p:nvSpPr>
            <p:spPr>
              <a:xfrm>
                <a:off x="3207275" y="3598025"/>
                <a:ext cx="1561425" cy="137425"/>
              </a:xfrm>
              <a:custGeom>
                <a:rect b="b" l="l" r="r" t="t"/>
                <a:pathLst>
                  <a:path extrusionOk="0" h="5497" w="62457">
                    <a:moveTo>
                      <a:pt x="61910" y="514"/>
                    </a:moveTo>
                    <a:lnTo>
                      <a:pt x="61910" y="4950"/>
                    </a:lnTo>
                    <a:lnTo>
                      <a:pt x="547" y="4950"/>
                    </a:lnTo>
                    <a:lnTo>
                      <a:pt x="547" y="514"/>
                    </a:lnTo>
                    <a:close/>
                    <a:moveTo>
                      <a:pt x="0" y="0"/>
                    </a:moveTo>
                    <a:lnTo>
                      <a:pt x="0" y="5497"/>
                    </a:lnTo>
                    <a:lnTo>
                      <a:pt x="62457" y="5497"/>
                    </a:lnTo>
                    <a:lnTo>
                      <a:pt x="6245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7"/>
              <p:cNvSpPr/>
              <p:nvPr/>
            </p:nvSpPr>
            <p:spPr>
              <a:xfrm>
                <a:off x="3151025" y="3728200"/>
                <a:ext cx="1674725" cy="363250"/>
              </a:xfrm>
              <a:custGeom>
                <a:rect b="b" l="l" r="r" t="t"/>
                <a:pathLst>
                  <a:path extrusionOk="0" h="14530" w="66989">
                    <a:moveTo>
                      <a:pt x="0" y="1"/>
                    </a:moveTo>
                    <a:lnTo>
                      <a:pt x="0" y="14530"/>
                    </a:lnTo>
                    <a:lnTo>
                      <a:pt x="66989" y="14530"/>
                    </a:lnTo>
                    <a:lnTo>
                      <a:pt x="669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7"/>
              <p:cNvSpPr/>
              <p:nvPr/>
            </p:nvSpPr>
            <p:spPr>
              <a:xfrm>
                <a:off x="3143775" y="3721775"/>
                <a:ext cx="1688425" cy="376125"/>
              </a:xfrm>
              <a:custGeom>
                <a:rect b="b" l="l" r="r" t="t"/>
                <a:pathLst>
                  <a:path extrusionOk="0" h="15045" w="67537">
                    <a:moveTo>
                      <a:pt x="66990" y="547"/>
                    </a:moveTo>
                    <a:lnTo>
                      <a:pt x="66990" y="14530"/>
                    </a:lnTo>
                    <a:lnTo>
                      <a:pt x="547" y="14530"/>
                    </a:lnTo>
                    <a:lnTo>
                      <a:pt x="547" y="547"/>
                    </a:lnTo>
                    <a:close/>
                    <a:moveTo>
                      <a:pt x="1" y="0"/>
                    </a:moveTo>
                    <a:lnTo>
                      <a:pt x="1" y="15044"/>
                    </a:lnTo>
                    <a:lnTo>
                      <a:pt x="67536" y="15044"/>
                    </a:lnTo>
                    <a:lnTo>
                      <a:pt x="6753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7"/>
              <p:cNvSpPr/>
              <p:nvPr/>
            </p:nvSpPr>
            <p:spPr>
              <a:xfrm>
                <a:off x="3358350" y="3821425"/>
                <a:ext cx="95650" cy="177625"/>
              </a:xfrm>
              <a:custGeom>
                <a:rect b="b" l="l" r="r" t="t"/>
                <a:pathLst>
                  <a:path extrusionOk="0" h="7105" w="3826">
                    <a:moveTo>
                      <a:pt x="0" y="0"/>
                    </a:moveTo>
                    <a:lnTo>
                      <a:pt x="0" y="7104"/>
                    </a:lnTo>
                    <a:lnTo>
                      <a:pt x="3826" y="7104"/>
                    </a:lnTo>
                    <a:lnTo>
                      <a:pt x="3826" y="0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7"/>
              <p:cNvSpPr/>
              <p:nvPr/>
            </p:nvSpPr>
            <p:spPr>
              <a:xfrm>
                <a:off x="3351925" y="3814200"/>
                <a:ext cx="108500" cy="191275"/>
              </a:xfrm>
              <a:custGeom>
                <a:rect b="b" l="l" r="r" t="t"/>
                <a:pathLst>
                  <a:path extrusionOk="0" h="7651" w="4340">
                    <a:moveTo>
                      <a:pt x="3825" y="546"/>
                    </a:moveTo>
                    <a:lnTo>
                      <a:pt x="3825" y="7104"/>
                    </a:lnTo>
                    <a:lnTo>
                      <a:pt x="515" y="7104"/>
                    </a:lnTo>
                    <a:lnTo>
                      <a:pt x="515" y="546"/>
                    </a:lnTo>
                    <a:close/>
                    <a:moveTo>
                      <a:pt x="0" y="0"/>
                    </a:moveTo>
                    <a:lnTo>
                      <a:pt x="0" y="7650"/>
                    </a:lnTo>
                    <a:lnTo>
                      <a:pt x="4340" y="7650"/>
                    </a:lnTo>
                    <a:lnTo>
                      <a:pt x="4340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7"/>
              <p:cNvSpPr/>
              <p:nvPr/>
            </p:nvSpPr>
            <p:spPr>
              <a:xfrm>
                <a:off x="3505400" y="3821425"/>
                <a:ext cx="95650" cy="177625"/>
              </a:xfrm>
              <a:custGeom>
                <a:rect b="b" l="l" r="r" t="t"/>
                <a:pathLst>
                  <a:path extrusionOk="0" h="7105" w="3826">
                    <a:moveTo>
                      <a:pt x="1" y="0"/>
                    </a:moveTo>
                    <a:lnTo>
                      <a:pt x="1" y="7104"/>
                    </a:lnTo>
                    <a:lnTo>
                      <a:pt x="3826" y="7104"/>
                    </a:lnTo>
                    <a:lnTo>
                      <a:pt x="3826" y="0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7"/>
              <p:cNvSpPr/>
              <p:nvPr/>
            </p:nvSpPr>
            <p:spPr>
              <a:xfrm>
                <a:off x="3498175" y="3814200"/>
                <a:ext cx="109325" cy="191275"/>
              </a:xfrm>
              <a:custGeom>
                <a:rect b="b" l="l" r="r" t="t"/>
                <a:pathLst>
                  <a:path extrusionOk="0" h="7651" w="4373">
                    <a:moveTo>
                      <a:pt x="3826" y="546"/>
                    </a:moveTo>
                    <a:lnTo>
                      <a:pt x="3826" y="7104"/>
                    </a:lnTo>
                    <a:lnTo>
                      <a:pt x="547" y="7104"/>
                    </a:lnTo>
                    <a:lnTo>
                      <a:pt x="547" y="546"/>
                    </a:lnTo>
                    <a:close/>
                    <a:moveTo>
                      <a:pt x="0" y="0"/>
                    </a:moveTo>
                    <a:lnTo>
                      <a:pt x="0" y="7650"/>
                    </a:lnTo>
                    <a:lnTo>
                      <a:pt x="4372" y="7650"/>
                    </a:lnTo>
                    <a:lnTo>
                      <a:pt x="4372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7"/>
              <p:cNvSpPr/>
              <p:nvPr/>
            </p:nvSpPr>
            <p:spPr>
              <a:xfrm>
                <a:off x="3651675" y="3821425"/>
                <a:ext cx="95650" cy="177625"/>
              </a:xfrm>
              <a:custGeom>
                <a:rect b="b" l="l" r="r" t="t"/>
                <a:pathLst>
                  <a:path extrusionOk="0" h="7105" w="3826">
                    <a:moveTo>
                      <a:pt x="0" y="0"/>
                    </a:moveTo>
                    <a:lnTo>
                      <a:pt x="0" y="7104"/>
                    </a:lnTo>
                    <a:lnTo>
                      <a:pt x="3825" y="7104"/>
                    </a:lnTo>
                    <a:lnTo>
                      <a:pt x="3825" y="0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7"/>
              <p:cNvSpPr/>
              <p:nvPr/>
            </p:nvSpPr>
            <p:spPr>
              <a:xfrm>
                <a:off x="3645225" y="3814200"/>
                <a:ext cx="108525" cy="191275"/>
              </a:xfrm>
              <a:custGeom>
                <a:rect b="b" l="l" r="r" t="t"/>
                <a:pathLst>
                  <a:path extrusionOk="0" h="7651" w="4341">
                    <a:moveTo>
                      <a:pt x="3826" y="546"/>
                    </a:moveTo>
                    <a:lnTo>
                      <a:pt x="3826" y="7104"/>
                    </a:lnTo>
                    <a:lnTo>
                      <a:pt x="515" y="7104"/>
                    </a:lnTo>
                    <a:lnTo>
                      <a:pt x="515" y="546"/>
                    </a:lnTo>
                    <a:close/>
                    <a:moveTo>
                      <a:pt x="1" y="0"/>
                    </a:moveTo>
                    <a:lnTo>
                      <a:pt x="1" y="7650"/>
                    </a:lnTo>
                    <a:lnTo>
                      <a:pt x="4340" y="7650"/>
                    </a:lnTo>
                    <a:lnTo>
                      <a:pt x="4340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7"/>
              <p:cNvSpPr/>
              <p:nvPr/>
            </p:nvSpPr>
            <p:spPr>
              <a:xfrm>
                <a:off x="3231375" y="3821425"/>
                <a:ext cx="76375" cy="177625"/>
              </a:xfrm>
              <a:custGeom>
                <a:rect b="b" l="l" r="r" t="t"/>
                <a:pathLst>
                  <a:path extrusionOk="0" h="7105" w="3055">
                    <a:moveTo>
                      <a:pt x="1" y="0"/>
                    </a:moveTo>
                    <a:lnTo>
                      <a:pt x="1" y="7104"/>
                    </a:lnTo>
                    <a:lnTo>
                      <a:pt x="3054" y="7104"/>
                    </a:lnTo>
                    <a:lnTo>
                      <a:pt x="3054" y="0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7"/>
              <p:cNvSpPr/>
              <p:nvPr/>
            </p:nvSpPr>
            <p:spPr>
              <a:xfrm>
                <a:off x="3224950" y="3814200"/>
                <a:ext cx="89225" cy="191275"/>
              </a:xfrm>
              <a:custGeom>
                <a:rect b="b" l="l" r="r" t="t"/>
                <a:pathLst>
                  <a:path extrusionOk="0" h="7651" w="3569">
                    <a:moveTo>
                      <a:pt x="3022" y="546"/>
                    </a:moveTo>
                    <a:lnTo>
                      <a:pt x="3022" y="7104"/>
                    </a:lnTo>
                    <a:lnTo>
                      <a:pt x="515" y="7104"/>
                    </a:lnTo>
                    <a:lnTo>
                      <a:pt x="515" y="546"/>
                    </a:lnTo>
                    <a:close/>
                    <a:moveTo>
                      <a:pt x="0" y="0"/>
                    </a:moveTo>
                    <a:lnTo>
                      <a:pt x="0" y="7650"/>
                    </a:lnTo>
                    <a:lnTo>
                      <a:pt x="3568" y="7650"/>
                    </a:lnTo>
                    <a:lnTo>
                      <a:pt x="3568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7"/>
              <p:cNvSpPr/>
              <p:nvPr/>
            </p:nvSpPr>
            <p:spPr>
              <a:xfrm>
                <a:off x="3797925" y="3821425"/>
                <a:ext cx="587450" cy="177625"/>
              </a:xfrm>
              <a:custGeom>
                <a:rect b="b" l="l" r="r" t="t"/>
                <a:pathLst>
                  <a:path extrusionOk="0" h="7105" w="23498">
                    <a:moveTo>
                      <a:pt x="0" y="0"/>
                    </a:moveTo>
                    <a:lnTo>
                      <a:pt x="0" y="7104"/>
                    </a:lnTo>
                    <a:lnTo>
                      <a:pt x="23498" y="7104"/>
                    </a:lnTo>
                    <a:lnTo>
                      <a:pt x="23498" y="0"/>
                    </a:ln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7"/>
              <p:cNvSpPr/>
              <p:nvPr/>
            </p:nvSpPr>
            <p:spPr>
              <a:xfrm>
                <a:off x="3791500" y="3814200"/>
                <a:ext cx="600325" cy="191275"/>
              </a:xfrm>
              <a:custGeom>
                <a:rect b="b" l="l" r="r" t="t"/>
                <a:pathLst>
                  <a:path extrusionOk="0" h="7651" w="24013">
                    <a:moveTo>
                      <a:pt x="23498" y="546"/>
                    </a:moveTo>
                    <a:lnTo>
                      <a:pt x="23498" y="7104"/>
                    </a:lnTo>
                    <a:lnTo>
                      <a:pt x="547" y="7104"/>
                    </a:lnTo>
                    <a:lnTo>
                      <a:pt x="547" y="546"/>
                    </a:lnTo>
                    <a:close/>
                    <a:moveTo>
                      <a:pt x="0" y="0"/>
                    </a:moveTo>
                    <a:lnTo>
                      <a:pt x="0" y="289"/>
                    </a:lnTo>
                    <a:lnTo>
                      <a:pt x="0" y="7650"/>
                    </a:lnTo>
                    <a:lnTo>
                      <a:pt x="24012" y="7650"/>
                    </a:lnTo>
                    <a:lnTo>
                      <a:pt x="24012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7"/>
              <p:cNvSpPr/>
              <p:nvPr/>
            </p:nvSpPr>
            <p:spPr>
              <a:xfrm>
                <a:off x="4497050" y="3857575"/>
                <a:ext cx="89225" cy="89225"/>
              </a:xfrm>
              <a:custGeom>
                <a:rect b="b" l="l" r="r" t="t"/>
                <a:pathLst>
                  <a:path extrusionOk="0" h="3569" w="3569">
                    <a:moveTo>
                      <a:pt x="1801" y="1"/>
                    </a:moveTo>
                    <a:cubicBezTo>
                      <a:pt x="805" y="1"/>
                      <a:pt x="1" y="804"/>
                      <a:pt x="1" y="1801"/>
                    </a:cubicBezTo>
                    <a:cubicBezTo>
                      <a:pt x="1" y="2765"/>
                      <a:pt x="805" y="3569"/>
                      <a:pt x="1801" y="3569"/>
                    </a:cubicBezTo>
                    <a:cubicBezTo>
                      <a:pt x="2765" y="3569"/>
                      <a:pt x="3569" y="2765"/>
                      <a:pt x="3569" y="1801"/>
                    </a:cubicBezTo>
                    <a:cubicBezTo>
                      <a:pt x="3569" y="804"/>
                      <a:pt x="2765" y="1"/>
                      <a:pt x="1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7"/>
              <p:cNvSpPr/>
              <p:nvPr/>
            </p:nvSpPr>
            <p:spPr>
              <a:xfrm>
                <a:off x="4490625" y="3851150"/>
                <a:ext cx="102900" cy="102900"/>
              </a:xfrm>
              <a:custGeom>
                <a:rect b="b" l="l" r="r" t="t"/>
                <a:pathLst>
                  <a:path extrusionOk="0" h="4116" w="4116">
                    <a:moveTo>
                      <a:pt x="2058" y="515"/>
                    </a:moveTo>
                    <a:cubicBezTo>
                      <a:pt x="2894" y="515"/>
                      <a:pt x="3569" y="1190"/>
                      <a:pt x="3569" y="2058"/>
                    </a:cubicBezTo>
                    <a:cubicBezTo>
                      <a:pt x="3569" y="2894"/>
                      <a:pt x="2894" y="3569"/>
                      <a:pt x="2058" y="3569"/>
                    </a:cubicBezTo>
                    <a:cubicBezTo>
                      <a:pt x="1190" y="3569"/>
                      <a:pt x="515" y="2894"/>
                      <a:pt x="515" y="2058"/>
                    </a:cubicBezTo>
                    <a:cubicBezTo>
                      <a:pt x="515" y="1190"/>
                      <a:pt x="1190" y="515"/>
                      <a:pt x="2058" y="515"/>
                    </a:cubicBezTo>
                    <a:close/>
                    <a:moveTo>
                      <a:pt x="2058" y="1"/>
                    </a:moveTo>
                    <a:cubicBezTo>
                      <a:pt x="901" y="1"/>
                      <a:pt x="1" y="901"/>
                      <a:pt x="1" y="2058"/>
                    </a:cubicBezTo>
                    <a:cubicBezTo>
                      <a:pt x="1" y="3183"/>
                      <a:pt x="901" y="4115"/>
                      <a:pt x="2058" y="4115"/>
                    </a:cubicBezTo>
                    <a:cubicBezTo>
                      <a:pt x="3183" y="4115"/>
                      <a:pt x="4115" y="3183"/>
                      <a:pt x="4115" y="2058"/>
                    </a:cubicBezTo>
                    <a:cubicBezTo>
                      <a:pt x="4115" y="901"/>
                      <a:pt x="3183" y="1"/>
                      <a:pt x="2058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7"/>
              <p:cNvSpPr/>
              <p:nvPr/>
            </p:nvSpPr>
            <p:spPr>
              <a:xfrm>
                <a:off x="4672250" y="3857575"/>
                <a:ext cx="89225" cy="89225"/>
              </a:xfrm>
              <a:custGeom>
                <a:rect b="b" l="l" r="r" t="t"/>
                <a:pathLst>
                  <a:path extrusionOk="0" h="3569" w="3569">
                    <a:moveTo>
                      <a:pt x="1801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65"/>
                      <a:pt x="804" y="3569"/>
                      <a:pt x="1801" y="3569"/>
                    </a:cubicBezTo>
                    <a:cubicBezTo>
                      <a:pt x="2797" y="3569"/>
                      <a:pt x="3568" y="2765"/>
                      <a:pt x="3568" y="1801"/>
                    </a:cubicBezTo>
                    <a:cubicBezTo>
                      <a:pt x="3568" y="804"/>
                      <a:pt x="2797" y="1"/>
                      <a:pt x="1801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7"/>
              <p:cNvSpPr/>
              <p:nvPr/>
            </p:nvSpPr>
            <p:spPr>
              <a:xfrm>
                <a:off x="4665825" y="3851150"/>
                <a:ext cx="102875" cy="102900"/>
              </a:xfrm>
              <a:custGeom>
                <a:rect b="b" l="l" r="r" t="t"/>
                <a:pathLst>
                  <a:path extrusionOk="0" h="4116" w="4115">
                    <a:moveTo>
                      <a:pt x="2058" y="515"/>
                    </a:moveTo>
                    <a:cubicBezTo>
                      <a:pt x="2893" y="515"/>
                      <a:pt x="3568" y="1190"/>
                      <a:pt x="3568" y="2058"/>
                    </a:cubicBezTo>
                    <a:cubicBezTo>
                      <a:pt x="3568" y="2894"/>
                      <a:pt x="2893" y="3569"/>
                      <a:pt x="2058" y="3569"/>
                    </a:cubicBezTo>
                    <a:cubicBezTo>
                      <a:pt x="1222" y="3569"/>
                      <a:pt x="515" y="2894"/>
                      <a:pt x="515" y="2058"/>
                    </a:cubicBezTo>
                    <a:cubicBezTo>
                      <a:pt x="515" y="1190"/>
                      <a:pt x="1222" y="515"/>
                      <a:pt x="2058" y="515"/>
                    </a:cubicBezTo>
                    <a:close/>
                    <a:moveTo>
                      <a:pt x="2058" y="1"/>
                    </a:moveTo>
                    <a:cubicBezTo>
                      <a:pt x="900" y="1"/>
                      <a:pt x="0" y="901"/>
                      <a:pt x="0" y="2058"/>
                    </a:cubicBezTo>
                    <a:cubicBezTo>
                      <a:pt x="0" y="3183"/>
                      <a:pt x="900" y="4115"/>
                      <a:pt x="2058" y="4115"/>
                    </a:cubicBezTo>
                    <a:cubicBezTo>
                      <a:pt x="3183" y="4115"/>
                      <a:pt x="4115" y="3183"/>
                      <a:pt x="4115" y="2058"/>
                    </a:cubicBezTo>
                    <a:cubicBezTo>
                      <a:pt x="4115" y="901"/>
                      <a:pt x="3183" y="1"/>
                      <a:pt x="2058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7"/>
              <p:cNvSpPr/>
              <p:nvPr/>
            </p:nvSpPr>
            <p:spPr>
              <a:xfrm>
                <a:off x="4235900" y="3857575"/>
                <a:ext cx="89225" cy="89225"/>
              </a:xfrm>
              <a:custGeom>
                <a:rect b="b" l="l" r="r" t="t"/>
                <a:pathLst>
                  <a:path extrusionOk="0" h="3569" w="3569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65"/>
                      <a:pt x="804" y="3569"/>
                      <a:pt x="1800" y="3569"/>
                    </a:cubicBezTo>
                    <a:cubicBezTo>
                      <a:pt x="2764" y="3569"/>
                      <a:pt x="3568" y="2765"/>
                      <a:pt x="3568" y="1801"/>
                    </a:cubicBezTo>
                    <a:cubicBezTo>
                      <a:pt x="3568" y="804"/>
                      <a:pt x="2764" y="1"/>
                      <a:pt x="18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7"/>
              <p:cNvSpPr/>
              <p:nvPr/>
            </p:nvSpPr>
            <p:spPr>
              <a:xfrm>
                <a:off x="4229450" y="3851150"/>
                <a:ext cx="102900" cy="102900"/>
              </a:xfrm>
              <a:custGeom>
                <a:rect b="b" l="l" r="r" t="t"/>
                <a:pathLst>
                  <a:path extrusionOk="0" h="4116" w="4116">
                    <a:moveTo>
                      <a:pt x="2058" y="515"/>
                    </a:moveTo>
                    <a:cubicBezTo>
                      <a:pt x="2894" y="515"/>
                      <a:pt x="3569" y="1190"/>
                      <a:pt x="3569" y="2058"/>
                    </a:cubicBezTo>
                    <a:cubicBezTo>
                      <a:pt x="3569" y="2894"/>
                      <a:pt x="2894" y="3569"/>
                      <a:pt x="2058" y="3569"/>
                    </a:cubicBezTo>
                    <a:cubicBezTo>
                      <a:pt x="1222" y="3569"/>
                      <a:pt x="515" y="2894"/>
                      <a:pt x="515" y="2058"/>
                    </a:cubicBezTo>
                    <a:cubicBezTo>
                      <a:pt x="515" y="1190"/>
                      <a:pt x="1222" y="515"/>
                      <a:pt x="2058" y="515"/>
                    </a:cubicBezTo>
                    <a:close/>
                    <a:moveTo>
                      <a:pt x="2058" y="1"/>
                    </a:moveTo>
                    <a:cubicBezTo>
                      <a:pt x="901" y="1"/>
                      <a:pt x="1" y="901"/>
                      <a:pt x="1" y="2058"/>
                    </a:cubicBezTo>
                    <a:cubicBezTo>
                      <a:pt x="1" y="3183"/>
                      <a:pt x="901" y="4115"/>
                      <a:pt x="2058" y="4115"/>
                    </a:cubicBezTo>
                    <a:cubicBezTo>
                      <a:pt x="3183" y="4115"/>
                      <a:pt x="4115" y="3183"/>
                      <a:pt x="4115" y="2058"/>
                    </a:cubicBezTo>
                    <a:cubicBezTo>
                      <a:pt x="4115" y="901"/>
                      <a:pt x="3183" y="1"/>
                      <a:pt x="2058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836" name="Google Shape;1836;p37"/>
          <p:cNvCxnSpPr>
            <a:stCxn id="1646" idx="3"/>
            <a:endCxn id="1641" idx="1"/>
          </p:cNvCxnSpPr>
          <p:nvPr/>
        </p:nvCxnSpPr>
        <p:spPr>
          <a:xfrm flipH="1" rot="10800000">
            <a:off x="3473750" y="1752775"/>
            <a:ext cx="543000" cy="12414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837" name="Google Shape;1837;p37"/>
          <p:cNvCxnSpPr>
            <a:stCxn id="1646" idx="3"/>
            <a:endCxn id="1642" idx="1"/>
          </p:cNvCxnSpPr>
          <p:nvPr/>
        </p:nvCxnSpPr>
        <p:spPr>
          <a:xfrm flipH="1" rot="10800000">
            <a:off x="3473750" y="2580475"/>
            <a:ext cx="543300" cy="4137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838" name="Google Shape;1838;p37"/>
          <p:cNvCxnSpPr>
            <a:stCxn id="1646" idx="3"/>
            <a:endCxn id="1643" idx="1"/>
          </p:cNvCxnSpPr>
          <p:nvPr/>
        </p:nvCxnSpPr>
        <p:spPr>
          <a:xfrm>
            <a:off x="3473750" y="2994175"/>
            <a:ext cx="543000" cy="4140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839" name="Google Shape;1839;p37"/>
          <p:cNvCxnSpPr>
            <a:stCxn id="1646" idx="3"/>
            <a:endCxn id="1644" idx="1"/>
          </p:cNvCxnSpPr>
          <p:nvPr/>
        </p:nvCxnSpPr>
        <p:spPr>
          <a:xfrm>
            <a:off x="3473750" y="2994175"/>
            <a:ext cx="543000" cy="12417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840" name="Google Shape;1840;p37"/>
          <p:cNvSpPr/>
          <p:nvPr/>
        </p:nvSpPr>
        <p:spPr>
          <a:xfrm>
            <a:off x="98375" y="4598900"/>
            <a:ext cx="14469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1" name="Google Shape;1841;p37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842" name="Google Shape;1842;p37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rgbClr val="D4D4D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03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Prédiction du salaire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38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Parcours utilisateur sur la prédiction des salaires</a:t>
            </a:r>
            <a:endParaRPr sz="2600"/>
          </a:p>
        </p:txBody>
      </p:sp>
      <p:sp>
        <p:nvSpPr>
          <p:cNvPr id="1849" name="Google Shape;1849;p38"/>
          <p:cNvSpPr/>
          <p:nvPr/>
        </p:nvSpPr>
        <p:spPr>
          <a:xfrm>
            <a:off x="3516817" y="2006799"/>
            <a:ext cx="1284938" cy="1055919"/>
          </a:xfrm>
          <a:custGeom>
            <a:rect b="b" l="l" r="r" t="t"/>
            <a:pathLst>
              <a:path extrusionOk="0" h="105145" w="127950">
                <a:moveTo>
                  <a:pt x="18697" y="0"/>
                </a:moveTo>
                <a:cubicBezTo>
                  <a:pt x="8371" y="0"/>
                  <a:pt x="1" y="8371"/>
                  <a:pt x="1" y="18697"/>
                </a:cubicBezTo>
                <a:lnTo>
                  <a:pt x="1" y="105145"/>
                </a:lnTo>
                <a:lnTo>
                  <a:pt x="36857" y="105145"/>
                </a:lnTo>
                <a:cubicBezTo>
                  <a:pt x="35719" y="102283"/>
                  <a:pt x="35385" y="99165"/>
                  <a:pt x="35897" y="96130"/>
                </a:cubicBezTo>
                <a:cubicBezTo>
                  <a:pt x="37137" y="88648"/>
                  <a:pt x="43398" y="82793"/>
                  <a:pt x="50957" y="82096"/>
                </a:cubicBezTo>
                <a:cubicBezTo>
                  <a:pt x="51501" y="82045"/>
                  <a:pt x="52041" y="82020"/>
                  <a:pt x="52575" y="82020"/>
                </a:cubicBezTo>
                <a:cubicBezTo>
                  <a:pt x="61906" y="82020"/>
                  <a:pt x="69475" y="89593"/>
                  <a:pt x="69475" y="98926"/>
                </a:cubicBezTo>
                <a:cubicBezTo>
                  <a:pt x="69475" y="101055"/>
                  <a:pt x="69070" y="103165"/>
                  <a:pt x="68283" y="105145"/>
                </a:cubicBezTo>
                <a:lnTo>
                  <a:pt x="105145" y="105145"/>
                </a:lnTo>
                <a:lnTo>
                  <a:pt x="105145" y="68419"/>
                </a:lnTo>
                <a:cubicBezTo>
                  <a:pt x="106958" y="69088"/>
                  <a:pt x="108908" y="69476"/>
                  <a:pt x="110955" y="69476"/>
                </a:cubicBezTo>
                <a:cubicBezTo>
                  <a:pt x="111990" y="69476"/>
                  <a:pt x="113050" y="69377"/>
                  <a:pt x="114130" y="69164"/>
                </a:cubicBezTo>
                <a:cubicBezTo>
                  <a:pt x="121952" y="67632"/>
                  <a:pt x="127801" y="60687"/>
                  <a:pt x="127866" y="52715"/>
                </a:cubicBezTo>
                <a:cubicBezTo>
                  <a:pt x="127950" y="43313"/>
                  <a:pt x="120348" y="35664"/>
                  <a:pt x="110964" y="35664"/>
                </a:cubicBezTo>
                <a:cubicBezTo>
                  <a:pt x="108979" y="35670"/>
                  <a:pt x="107005" y="36028"/>
                  <a:pt x="105145" y="36720"/>
                </a:cubicBezTo>
                <a:lnTo>
                  <a:pt x="10514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8"/>
          <p:cNvSpPr/>
          <p:nvPr/>
        </p:nvSpPr>
        <p:spPr>
          <a:xfrm>
            <a:off x="3516254" y="2830997"/>
            <a:ext cx="1055919" cy="1284114"/>
          </a:xfrm>
          <a:custGeom>
            <a:rect b="b" l="l" r="r" t="t"/>
            <a:pathLst>
              <a:path extrusionOk="0" h="127868" w="105145">
                <a:moveTo>
                  <a:pt x="52573" y="1"/>
                </a:moveTo>
                <a:cubicBezTo>
                  <a:pt x="43236" y="1"/>
                  <a:pt x="35664" y="7567"/>
                  <a:pt x="35664" y="16910"/>
                </a:cubicBezTo>
                <a:cubicBezTo>
                  <a:pt x="35670" y="18895"/>
                  <a:pt x="36028" y="20862"/>
                  <a:pt x="36720" y="22722"/>
                </a:cubicBezTo>
                <a:lnTo>
                  <a:pt x="0" y="22722"/>
                </a:lnTo>
                <a:lnTo>
                  <a:pt x="0" y="110011"/>
                </a:lnTo>
                <a:cubicBezTo>
                  <a:pt x="0" y="119872"/>
                  <a:pt x="7995" y="127867"/>
                  <a:pt x="17862" y="127867"/>
                </a:cubicBezTo>
                <a:lnTo>
                  <a:pt x="105145" y="127867"/>
                </a:lnTo>
                <a:lnTo>
                  <a:pt x="105145" y="91010"/>
                </a:lnTo>
                <a:cubicBezTo>
                  <a:pt x="103158" y="91801"/>
                  <a:pt x="101044" y="92206"/>
                  <a:pt x="98916" y="92206"/>
                </a:cubicBezTo>
                <a:cubicBezTo>
                  <a:pt x="98350" y="92206"/>
                  <a:pt x="97782" y="92177"/>
                  <a:pt x="97215" y="92119"/>
                </a:cubicBezTo>
                <a:cubicBezTo>
                  <a:pt x="88869" y="91267"/>
                  <a:pt x="82269" y="84184"/>
                  <a:pt x="82024" y="75802"/>
                </a:cubicBezTo>
                <a:cubicBezTo>
                  <a:pt x="81744" y="66233"/>
                  <a:pt x="89417" y="58393"/>
                  <a:pt x="98920" y="58393"/>
                </a:cubicBezTo>
                <a:cubicBezTo>
                  <a:pt x="101055" y="58393"/>
                  <a:pt x="103159" y="58792"/>
                  <a:pt x="105139" y="59585"/>
                </a:cubicBezTo>
                <a:lnTo>
                  <a:pt x="105139" y="22728"/>
                </a:lnTo>
                <a:lnTo>
                  <a:pt x="68419" y="22728"/>
                </a:lnTo>
                <a:cubicBezTo>
                  <a:pt x="69427" y="19992"/>
                  <a:pt x="69796" y="16951"/>
                  <a:pt x="69164" y="13738"/>
                </a:cubicBezTo>
                <a:cubicBezTo>
                  <a:pt x="67632" y="5922"/>
                  <a:pt x="60686" y="73"/>
                  <a:pt x="52715" y="2"/>
                </a:cubicBezTo>
                <a:cubicBezTo>
                  <a:pt x="52668" y="1"/>
                  <a:pt x="52620" y="1"/>
                  <a:pt x="52573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38"/>
          <p:cNvSpPr/>
          <p:nvPr/>
        </p:nvSpPr>
        <p:spPr>
          <a:xfrm>
            <a:off x="4570981" y="2009360"/>
            <a:ext cx="1055929" cy="1273615"/>
          </a:xfrm>
          <a:custGeom>
            <a:rect b="b" l="l" r="r" t="t"/>
            <a:pathLst>
              <a:path extrusionOk="0" h="127873" w="105146">
                <a:moveTo>
                  <a:pt x="1" y="1"/>
                </a:moveTo>
                <a:lnTo>
                  <a:pt x="1" y="36857"/>
                </a:lnTo>
                <a:cubicBezTo>
                  <a:pt x="1988" y="36066"/>
                  <a:pt x="4101" y="35662"/>
                  <a:pt x="6229" y="35662"/>
                </a:cubicBezTo>
                <a:cubicBezTo>
                  <a:pt x="6796" y="35662"/>
                  <a:pt x="7364" y="35691"/>
                  <a:pt x="7930" y="35748"/>
                </a:cubicBezTo>
                <a:cubicBezTo>
                  <a:pt x="16277" y="36595"/>
                  <a:pt x="22877" y="43684"/>
                  <a:pt x="23121" y="52066"/>
                </a:cubicBezTo>
                <a:cubicBezTo>
                  <a:pt x="23396" y="61635"/>
                  <a:pt x="15722" y="69481"/>
                  <a:pt x="6219" y="69481"/>
                </a:cubicBezTo>
                <a:cubicBezTo>
                  <a:pt x="4091" y="69475"/>
                  <a:pt x="1980" y="69076"/>
                  <a:pt x="1" y="68289"/>
                </a:cubicBezTo>
                <a:lnTo>
                  <a:pt x="1" y="105145"/>
                </a:lnTo>
                <a:lnTo>
                  <a:pt x="36720" y="105145"/>
                </a:lnTo>
                <a:cubicBezTo>
                  <a:pt x="35719" y="107882"/>
                  <a:pt x="35343" y="110916"/>
                  <a:pt x="35975" y="114130"/>
                </a:cubicBezTo>
                <a:cubicBezTo>
                  <a:pt x="37513" y="121952"/>
                  <a:pt x="44459" y="127801"/>
                  <a:pt x="52424" y="127872"/>
                </a:cubicBezTo>
                <a:cubicBezTo>
                  <a:pt x="52472" y="127873"/>
                  <a:pt x="52519" y="127873"/>
                  <a:pt x="52567" y="127873"/>
                </a:cubicBezTo>
                <a:cubicBezTo>
                  <a:pt x="61909" y="127873"/>
                  <a:pt x="69481" y="120301"/>
                  <a:pt x="69481" y="110964"/>
                </a:cubicBezTo>
                <a:cubicBezTo>
                  <a:pt x="69475" y="108979"/>
                  <a:pt x="69118" y="107005"/>
                  <a:pt x="68426" y="105145"/>
                </a:cubicBezTo>
                <a:lnTo>
                  <a:pt x="105145" y="105145"/>
                </a:lnTo>
                <a:lnTo>
                  <a:pt x="105145" y="16354"/>
                </a:lnTo>
                <a:cubicBezTo>
                  <a:pt x="105140" y="7328"/>
                  <a:pt x="97818" y="1"/>
                  <a:pt x="88786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38"/>
          <p:cNvSpPr/>
          <p:nvPr/>
        </p:nvSpPr>
        <p:spPr>
          <a:xfrm>
            <a:off x="4342871" y="3055165"/>
            <a:ext cx="1284878" cy="1055868"/>
          </a:xfrm>
          <a:custGeom>
            <a:rect b="b" l="l" r="r" t="t"/>
            <a:pathLst>
              <a:path extrusionOk="0" h="105140" w="127944">
                <a:moveTo>
                  <a:pt x="22805" y="0"/>
                </a:moveTo>
                <a:lnTo>
                  <a:pt x="22805" y="36720"/>
                </a:lnTo>
                <a:cubicBezTo>
                  <a:pt x="20992" y="36051"/>
                  <a:pt x="19042" y="35663"/>
                  <a:pt x="16995" y="35663"/>
                </a:cubicBezTo>
                <a:cubicBezTo>
                  <a:pt x="15960" y="35663"/>
                  <a:pt x="14900" y="35762"/>
                  <a:pt x="13820" y="35975"/>
                </a:cubicBezTo>
                <a:cubicBezTo>
                  <a:pt x="5998" y="37513"/>
                  <a:pt x="150" y="44453"/>
                  <a:pt x="78" y="52424"/>
                </a:cubicBezTo>
                <a:cubicBezTo>
                  <a:pt x="1" y="61826"/>
                  <a:pt x="7602" y="69481"/>
                  <a:pt x="16986" y="69481"/>
                </a:cubicBezTo>
                <a:cubicBezTo>
                  <a:pt x="18971" y="69475"/>
                  <a:pt x="20945" y="69117"/>
                  <a:pt x="22805" y="68420"/>
                </a:cubicBezTo>
                <a:lnTo>
                  <a:pt x="22805" y="105139"/>
                </a:lnTo>
                <a:lnTo>
                  <a:pt x="108943" y="105139"/>
                </a:lnTo>
                <a:cubicBezTo>
                  <a:pt x="119436" y="105139"/>
                  <a:pt x="127944" y="96631"/>
                  <a:pt x="127944" y="86138"/>
                </a:cubicBezTo>
                <a:lnTo>
                  <a:pt x="127944" y="0"/>
                </a:lnTo>
                <a:lnTo>
                  <a:pt x="91087" y="0"/>
                </a:lnTo>
                <a:cubicBezTo>
                  <a:pt x="92088" y="2510"/>
                  <a:pt x="92470" y="5235"/>
                  <a:pt x="92196" y="7924"/>
                </a:cubicBezTo>
                <a:cubicBezTo>
                  <a:pt x="91343" y="16271"/>
                  <a:pt x="84260" y="22870"/>
                  <a:pt x="75878" y="23115"/>
                </a:cubicBezTo>
                <a:cubicBezTo>
                  <a:pt x="75708" y="23120"/>
                  <a:pt x="75539" y="23122"/>
                  <a:pt x="75370" y="23122"/>
                </a:cubicBezTo>
                <a:cubicBezTo>
                  <a:pt x="66033" y="23122"/>
                  <a:pt x="58469" y="15553"/>
                  <a:pt x="58469" y="6219"/>
                </a:cubicBezTo>
                <a:cubicBezTo>
                  <a:pt x="58469" y="4084"/>
                  <a:pt x="58869" y="1980"/>
                  <a:pt x="59662" y="0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3" name="Google Shape;1853;p38"/>
          <p:cNvGrpSpPr/>
          <p:nvPr/>
        </p:nvGrpSpPr>
        <p:grpSpPr>
          <a:xfrm>
            <a:off x="5990175" y="1896535"/>
            <a:ext cx="2998500" cy="1004690"/>
            <a:chOff x="5990175" y="1896535"/>
            <a:chExt cx="2998500" cy="1004690"/>
          </a:xfrm>
        </p:grpSpPr>
        <p:sp>
          <p:nvSpPr>
            <p:cNvPr id="1854" name="Google Shape;1854;p38"/>
            <p:cNvSpPr txBox="1"/>
            <p:nvPr/>
          </p:nvSpPr>
          <p:spPr>
            <a:xfrm>
              <a:off x="5990175" y="2315925"/>
              <a:ext cx="29985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Le nouveau dataframe est envoyé dans les modèles de prédiction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855" name="Google Shape;1855;p38"/>
            <p:cNvSpPr/>
            <p:nvPr/>
          </p:nvSpPr>
          <p:spPr>
            <a:xfrm>
              <a:off x="6592700" y="1896535"/>
              <a:ext cx="1813500" cy="419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Etape 3</a:t>
              </a:r>
              <a:endParaRPr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856" name="Google Shape;1856;p38"/>
          <p:cNvGrpSpPr/>
          <p:nvPr/>
        </p:nvGrpSpPr>
        <p:grpSpPr>
          <a:xfrm>
            <a:off x="5926675" y="3603897"/>
            <a:ext cx="3062100" cy="1004678"/>
            <a:chOff x="5926675" y="3603897"/>
            <a:chExt cx="3062100" cy="1004678"/>
          </a:xfrm>
        </p:grpSpPr>
        <p:sp>
          <p:nvSpPr>
            <p:cNvPr id="1857" name="Google Shape;1857;p38"/>
            <p:cNvSpPr txBox="1"/>
            <p:nvPr/>
          </p:nvSpPr>
          <p:spPr>
            <a:xfrm>
              <a:off x="5926675" y="4023275"/>
              <a:ext cx="30621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On obtient un salaire min et max correspondant à la moyenne des offres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858" name="Google Shape;1858;p38"/>
            <p:cNvSpPr/>
            <p:nvPr/>
          </p:nvSpPr>
          <p:spPr>
            <a:xfrm>
              <a:off x="6592700" y="3603897"/>
              <a:ext cx="1813500" cy="419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Etape 4</a:t>
              </a:r>
              <a:endParaRPr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cxnSp>
        <p:nvCxnSpPr>
          <p:cNvPr id="1859" name="Google Shape;1859;p38"/>
          <p:cNvCxnSpPr>
            <a:stCxn id="1860" idx="3"/>
          </p:cNvCxnSpPr>
          <p:nvPr/>
        </p:nvCxnSpPr>
        <p:spPr>
          <a:xfrm>
            <a:off x="2551300" y="2106235"/>
            <a:ext cx="1162800" cy="19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61" name="Google Shape;1861;p38"/>
          <p:cNvCxnSpPr>
            <a:stCxn id="1862" idx="3"/>
          </p:cNvCxnSpPr>
          <p:nvPr/>
        </p:nvCxnSpPr>
        <p:spPr>
          <a:xfrm flipH="1" rot="10800000">
            <a:off x="2551300" y="3668997"/>
            <a:ext cx="1124700" cy="14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63" name="Google Shape;1863;p38"/>
          <p:cNvCxnSpPr>
            <a:stCxn id="1855" idx="1"/>
          </p:cNvCxnSpPr>
          <p:nvPr/>
        </p:nvCxnSpPr>
        <p:spPr>
          <a:xfrm flipH="1">
            <a:off x="5442800" y="2106235"/>
            <a:ext cx="1149900" cy="15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64" name="Google Shape;1864;p38"/>
          <p:cNvCxnSpPr>
            <a:stCxn id="1858" idx="1"/>
          </p:cNvCxnSpPr>
          <p:nvPr/>
        </p:nvCxnSpPr>
        <p:spPr>
          <a:xfrm rot="10800000">
            <a:off x="5400200" y="3457197"/>
            <a:ext cx="1192500" cy="35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865" name="Google Shape;1865;p38"/>
          <p:cNvGrpSpPr/>
          <p:nvPr/>
        </p:nvGrpSpPr>
        <p:grpSpPr>
          <a:xfrm>
            <a:off x="310450" y="3603897"/>
            <a:ext cx="2723400" cy="1004678"/>
            <a:chOff x="310450" y="3603897"/>
            <a:chExt cx="2723400" cy="1004678"/>
          </a:xfrm>
        </p:grpSpPr>
        <p:sp>
          <p:nvSpPr>
            <p:cNvPr id="1866" name="Google Shape;1866;p38"/>
            <p:cNvSpPr txBox="1"/>
            <p:nvPr/>
          </p:nvSpPr>
          <p:spPr>
            <a:xfrm>
              <a:off x="310450" y="4023275"/>
              <a:ext cx="27234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Un dataframe est créé correspondant aux filtres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862" name="Google Shape;1862;p38"/>
            <p:cNvSpPr/>
            <p:nvPr/>
          </p:nvSpPr>
          <p:spPr>
            <a:xfrm>
              <a:off x="737800" y="3603897"/>
              <a:ext cx="1813500" cy="419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Etape 2</a:t>
              </a:r>
              <a:endParaRPr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867" name="Google Shape;1867;p38"/>
          <p:cNvGrpSpPr/>
          <p:nvPr/>
        </p:nvGrpSpPr>
        <p:grpSpPr>
          <a:xfrm>
            <a:off x="1494886" y="1466744"/>
            <a:ext cx="354527" cy="353587"/>
            <a:chOff x="-35495600" y="2631825"/>
            <a:chExt cx="292225" cy="291450"/>
          </a:xfrm>
        </p:grpSpPr>
        <p:sp>
          <p:nvSpPr>
            <p:cNvPr id="1868" name="Google Shape;1868;p38"/>
            <p:cNvSpPr/>
            <p:nvPr/>
          </p:nvSpPr>
          <p:spPr>
            <a:xfrm>
              <a:off x="-35495600" y="2735025"/>
              <a:ext cx="137075" cy="188250"/>
            </a:xfrm>
            <a:custGeom>
              <a:rect b="b" l="l" r="r" t="t"/>
              <a:pathLst>
                <a:path extrusionOk="0" h="7530" w="5483">
                  <a:moveTo>
                    <a:pt x="4443" y="662"/>
                  </a:moveTo>
                  <a:cubicBezTo>
                    <a:pt x="4663" y="662"/>
                    <a:pt x="4821" y="819"/>
                    <a:pt x="4821" y="1040"/>
                  </a:cubicBezTo>
                  <a:lnTo>
                    <a:pt x="4821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725" y="819"/>
                    <a:pt x="820" y="662"/>
                    <a:pt x="1040" y="662"/>
                  </a:cubicBezTo>
                  <a:close/>
                  <a:moveTo>
                    <a:pt x="4821" y="2048"/>
                  </a:moveTo>
                  <a:lnTo>
                    <a:pt x="4821" y="5482"/>
                  </a:lnTo>
                  <a:lnTo>
                    <a:pt x="662" y="5482"/>
                  </a:lnTo>
                  <a:lnTo>
                    <a:pt x="662" y="2048"/>
                  </a:lnTo>
                  <a:close/>
                  <a:moveTo>
                    <a:pt x="4852" y="6143"/>
                  </a:moveTo>
                  <a:lnTo>
                    <a:pt x="4852" y="6490"/>
                  </a:lnTo>
                  <a:cubicBezTo>
                    <a:pt x="4821" y="6711"/>
                    <a:pt x="4663" y="6868"/>
                    <a:pt x="4506" y="6868"/>
                  </a:cubicBezTo>
                  <a:lnTo>
                    <a:pt x="1072" y="6868"/>
                  </a:lnTo>
                  <a:cubicBezTo>
                    <a:pt x="883" y="6868"/>
                    <a:pt x="725" y="6711"/>
                    <a:pt x="725" y="6490"/>
                  </a:cubicBezTo>
                  <a:lnTo>
                    <a:pt x="725" y="6143"/>
                  </a:ln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6490"/>
                  </a:lnTo>
                  <a:cubicBezTo>
                    <a:pt x="0" y="7057"/>
                    <a:pt x="473" y="7530"/>
                    <a:pt x="1040" y="7530"/>
                  </a:cubicBezTo>
                  <a:lnTo>
                    <a:pt x="4443" y="7530"/>
                  </a:lnTo>
                  <a:cubicBezTo>
                    <a:pt x="5010" y="7530"/>
                    <a:pt x="5482" y="7057"/>
                    <a:pt x="5482" y="6490"/>
                  </a:cubicBezTo>
                  <a:lnTo>
                    <a:pt x="5482" y="1040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-35339650" y="2631825"/>
              <a:ext cx="136275" cy="188275"/>
            </a:xfrm>
            <a:custGeom>
              <a:rect b="b" l="l" r="r" t="t"/>
              <a:pathLst>
                <a:path extrusionOk="0" h="7531" w="5451">
                  <a:moveTo>
                    <a:pt x="4411" y="662"/>
                  </a:moveTo>
                  <a:cubicBezTo>
                    <a:pt x="4600" y="662"/>
                    <a:pt x="4758" y="820"/>
                    <a:pt x="4758" y="1009"/>
                  </a:cubicBezTo>
                  <a:lnTo>
                    <a:pt x="4758" y="1387"/>
                  </a:lnTo>
                  <a:lnTo>
                    <a:pt x="631" y="1387"/>
                  </a:lnTo>
                  <a:lnTo>
                    <a:pt x="631" y="1009"/>
                  </a:lnTo>
                  <a:cubicBezTo>
                    <a:pt x="631" y="820"/>
                    <a:pt x="788" y="662"/>
                    <a:pt x="977" y="662"/>
                  </a:cubicBezTo>
                  <a:close/>
                  <a:moveTo>
                    <a:pt x="4758" y="2049"/>
                  </a:moveTo>
                  <a:lnTo>
                    <a:pt x="4758" y="5483"/>
                  </a:lnTo>
                  <a:lnTo>
                    <a:pt x="631" y="5483"/>
                  </a:lnTo>
                  <a:lnTo>
                    <a:pt x="631" y="2049"/>
                  </a:lnTo>
                  <a:close/>
                  <a:moveTo>
                    <a:pt x="4789" y="6144"/>
                  </a:moveTo>
                  <a:lnTo>
                    <a:pt x="4789" y="6491"/>
                  </a:lnTo>
                  <a:cubicBezTo>
                    <a:pt x="4758" y="6680"/>
                    <a:pt x="4600" y="6837"/>
                    <a:pt x="4443" y="6837"/>
                  </a:cubicBezTo>
                  <a:lnTo>
                    <a:pt x="1009" y="6837"/>
                  </a:lnTo>
                  <a:cubicBezTo>
                    <a:pt x="820" y="6837"/>
                    <a:pt x="662" y="6680"/>
                    <a:pt x="662" y="6491"/>
                  </a:cubicBezTo>
                  <a:lnTo>
                    <a:pt x="662" y="6144"/>
                  </a:ln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6491"/>
                  </a:lnTo>
                  <a:cubicBezTo>
                    <a:pt x="0" y="7058"/>
                    <a:pt x="473" y="7531"/>
                    <a:pt x="1009" y="7531"/>
                  </a:cubicBezTo>
                  <a:lnTo>
                    <a:pt x="4443" y="7531"/>
                  </a:lnTo>
                  <a:cubicBezTo>
                    <a:pt x="4978" y="7531"/>
                    <a:pt x="5451" y="7058"/>
                    <a:pt x="5451" y="6491"/>
                  </a:cubicBezTo>
                  <a:lnTo>
                    <a:pt x="5451" y="1009"/>
                  </a:lnTo>
                  <a:cubicBezTo>
                    <a:pt x="5451" y="442"/>
                    <a:pt x="4978" y="1"/>
                    <a:pt x="4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-35341225" y="2836625"/>
              <a:ext cx="85075" cy="84500"/>
            </a:xfrm>
            <a:custGeom>
              <a:rect b="b" l="l" r="r" t="t"/>
              <a:pathLst>
                <a:path extrusionOk="0" h="3380" w="3403">
                  <a:moveTo>
                    <a:pt x="3056" y="0"/>
                  </a:moveTo>
                  <a:cubicBezTo>
                    <a:pt x="2836" y="0"/>
                    <a:pt x="2678" y="158"/>
                    <a:pt x="2678" y="347"/>
                  </a:cubicBezTo>
                  <a:lnTo>
                    <a:pt x="2678" y="1008"/>
                  </a:lnTo>
                  <a:cubicBezTo>
                    <a:pt x="2678" y="1575"/>
                    <a:pt x="2206" y="2048"/>
                    <a:pt x="1670" y="2048"/>
                  </a:cubicBezTo>
                  <a:lnTo>
                    <a:pt x="1103" y="2048"/>
                  </a:lnTo>
                  <a:lnTo>
                    <a:pt x="1229" y="1922"/>
                  </a:lnTo>
                  <a:cubicBezTo>
                    <a:pt x="1418" y="1859"/>
                    <a:pt x="1418" y="1638"/>
                    <a:pt x="1261" y="1481"/>
                  </a:cubicBezTo>
                  <a:cubicBezTo>
                    <a:pt x="1213" y="1418"/>
                    <a:pt x="1127" y="1386"/>
                    <a:pt x="1036" y="1386"/>
                  </a:cubicBezTo>
                  <a:cubicBezTo>
                    <a:pt x="946" y="1386"/>
                    <a:pt x="851" y="1418"/>
                    <a:pt x="788" y="1481"/>
                  </a:cubicBezTo>
                  <a:lnTo>
                    <a:pt x="126" y="2142"/>
                  </a:lnTo>
                  <a:cubicBezTo>
                    <a:pt x="0" y="2268"/>
                    <a:pt x="0" y="2521"/>
                    <a:pt x="126" y="2615"/>
                  </a:cubicBezTo>
                  <a:lnTo>
                    <a:pt x="788" y="3308"/>
                  </a:lnTo>
                  <a:cubicBezTo>
                    <a:pt x="851" y="3355"/>
                    <a:pt x="946" y="3379"/>
                    <a:pt x="1036" y="3379"/>
                  </a:cubicBezTo>
                  <a:cubicBezTo>
                    <a:pt x="1127" y="3379"/>
                    <a:pt x="1213" y="3355"/>
                    <a:pt x="1261" y="3308"/>
                  </a:cubicBezTo>
                  <a:cubicBezTo>
                    <a:pt x="1387" y="3182"/>
                    <a:pt x="1387" y="2930"/>
                    <a:pt x="1261" y="2836"/>
                  </a:cubicBezTo>
                  <a:lnTo>
                    <a:pt x="1166" y="2710"/>
                  </a:lnTo>
                  <a:lnTo>
                    <a:pt x="1702" y="2710"/>
                  </a:lnTo>
                  <a:cubicBezTo>
                    <a:pt x="2647" y="2710"/>
                    <a:pt x="3403" y="1953"/>
                    <a:pt x="3403" y="1008"/>
                  </a:cubicBezTo>
                  <a:lnTo>
                    <a:pt x="3403" y="347"/>
                  </a:lnTo>
                  <a:cubicBezTo>
                    <a:pt x="3403" y="158"/>
                    <a:pt x="3245" y="0"/>
                    <a:pt x="3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8"/>
            <p:cNvSpPr/>
            <p:nvPr/>
          </p:nvSpPr>
          <p:spPr>
            <a:xfrm>
              <a:off x="-35442050" y="2632625"/>
              <a:ext cx="84300" cy="85075"/>
            </a:xfrm>
            <a:custGeom>
              <a:rect b="b" l="l" r="r" t="t"/>
              <a:pathLst>
                <a:path extrusionOk="0" h="3403" w="3372">
                  <a:moveTo>
                    <a:pt x="2348" y="0"/>
                  </a:moveTo>
                  <a:cubicBezTo>
                    <a:pt x="2261" y="0"/>
                    <a:pt x="2175" y="32"/>
                    <a:pt x="2112" y="95"/>
                  </a:cubicBezTo>
                  <a:cubicBezTo>
                    <a:pt x="1986" y="189"/>
                    <a:pt x="1986" y="441"/>
                    <a:pt x="2112" y="567"/>
                  </a:cubicBezTo>
                  <a:lnTo>
                    <a:pt x="2238" y="662"/>
                  </a:lnTo>
                  <a:lnTo>
                    <a:pt x="1671" y="662"/>
                  </a:lnTo>
                  <a:cubicBezTo>
                    <a:pt x="725" y="662"/>
                    <a:pt x="1" y="1418"/>
                    <a:pt x="1" y="2363"/>
                  </a:cubicBezTo>
                  <a:lnTo>
                    <a:pt x="1" y="3025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25"/>
                  </a:cubicBezTo>
                  <a:lnTo>
                    <a:pt x="694" y="2363"/>
                  </a:lnTo>
                  <a:cubicBezTo>
                    <a:pt x="694" y="1828"/>
                    <a:pt x="1166" y="1355"/>
                    <a:pt x="1734" y="1355"/>
                  </a:cubicBezTo>
                  <a:lnTo>
                    <a:pt x="2269" y="1355"/>
                  </a:lnTo>
                  <a:lnTo>
                    <a:pt x="2143" y="1450"/>
                  </a:lnTo>
                  <a:cubicBezTo>
                    <a:pt x="1954" y="1544"/>
                    <a:pt x="1954" y="1765"/>
                    <a:pt x="2112" y="1891"/>
                  </a:cubicBezTo>
                  <a:cubicBezTo>
                    <a:pt x="2175" y="1954"/>
                    <a:pt x="2261" y="1985"/>
                    <a:pt x="2348" y="1985"/>
                  </a:cubicBezTo>
                  <a:cubicBezTo>
                    <a:pt x="2435" y="1985"/>
                    <a:pt x="2521" y="1954"/>
                    <a:pt x="2584" y="1891"/>
                  </a:cubicBezTo>
                  <a:lnTo>
                    <a:pt x="3246" y="1229"/>
                  </a:lnTo>
                  <a:cubicBezTo>
                    <a:pt x="3372" y="1103"/>
                    <a:pt x="3372" y="883"/>
                    <a:pt x="3246" y="756"/>
                  </a:cubicBezTo>
                  <a:lnTo>
                    <a:pt x="2584" y="95"/>
                  </a:lnTo>
                  <a:cubicBezTo>
                    <a:pt x="2521" y="32"/>
                    <a:pt x="2435" y="0"/>
                    <a:pt x="2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2" name="Google Shape;1872;p38"/>
          <p:cNvGrpSpPr/>
          <p:nvPr/>
        </p:nvGrpSpPr>
        <p:grpSpPr>
          <a:xfrm>
            <a:off x="268100" y="1896535"/>
            <a:ext cx="2843400" cy="1004690"/>
            <a:chOff x="268100" y="1896535"/>
            <a:chExt cx="2843400" cy="1004690"/>
          </a:xfrm>
        </p:grpSpPr>
        <p:sp>
          <p:nvSpPr>
            <p:cNvPr id="1873" name="Google Shape;1873;p38"/>
            <p:cNvSpPr txBox="1"/>
            <p:nvPr/>
          </p:nvSpPr>
          <p:spPr>
            <a:xfrm>
              <a:off x="268100" y="2315925"/>
              <a:ext cx="28434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L’utilisateur choisit un métier et/ou une compétence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860" name="Google Shape;1860;p38"/>
            <p:cNvSpPr/>
            <p:nvPr/>
          </p:nvSpPr>
          <p:spPr>
            <a:xfrm>
              <a:off x="737800" y="1896535"/>
              <a:ext cx="1813500" cy="419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Etape 1</a:t>
              </a:r>
              <a:endParaRPr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sp>
        <p:nvSpPr>
          <p:cNvPr id="1874" name="Google Shape;1874;p38"/>
          <p:cNvSpPr/>
          <p:nvPr/>
        </p:nvSpPr>
        <p:spPr>
          <a:xfrm>
            <a:off x="98375" y="4598900"/>
            <a:ext cx="14469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5" name="Google Shape;1875;p38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876" name="Google Shape;1876;p38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rgbClr val="D4D4D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03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877" name="Google Shape;1877;p38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Prédiction du salaire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grpSp>
        <p:nvGrpSpPr>
          <p:cNvPr id="1878" name="Google Shape;1878;p38"/>
          <p:cNvGrpSpPr/>
          <p:nvPr/>
        </p:nvGrpSpPr>
        <p:grpSpPr>
          <a:xfrm>
            <a:off x="7297712" y="1500281"/>
            <a:ext cx="320027" cy="320037"/>
            <a:chOff x="-47157950" y="2712175"/>
            <a:chExt cx="300100" cy="300900"/>
          </a:xfrm>
        </p:grpSpPr>
        <p:sp>
          <p:nvSpPr>
            <p:cNvPr id="1879" name="Google Shape;1879;p38"/>
            <p:cNvSpPr/>
            <p:nvPr/>
          </p:nvSpPr>
          <p:spPr>
            <a:xfrm>
              <a:off x="-47157950" y="2712175"/>
              <a:ext cx="300100" cy="300900"/>
            </a:xfrm>
            <a:custGeom>
              <a:rect b="b" l="l" r="r" t="t"/>
              <a:pathLst>
                <a:path extrusionOk="0" h="12036" w="12004">
                  <a:moveTo>
                    <a:pt x="7026" y="1166"/>
                  </a:moveTo>
                  <a:lnTo>
                    <a:pt x="7940" y="2048"/>
                  </a:lnTo>
                  <a:lnTo>
                    <a:pt x="7026" y="2048"/>
                  </a:lnTo>
                  <a:lnTo>
                    <a:pt x="7026" y="1166"/>
                  </a:lnTo>
                  <a:close/>
                  <a:moveTo>
                    <a:pt x="6333" y="693"/>
                  </a:moveTo>
                  <a:lnTo>
                    <a:pt x="6333" y="2458"/>
                  </a:lnTo>
                  <a:cubicBezTo>
                    <a:pt x="6333" y="2647"/>
                    <a:pt x="6491" y="2804"/>
                    <a:pt x="6680" y="2804"/>
                  </a:cubicBezTo>
                  <a:lnTo>
                    <a:pt x="8444" y="2804"/>
                  </a:lnTo>
                  <a:lnTo>
                    <a:pt x="8444" y="4222"/>
                  </a:lnTo>
                  <a:lnTo>
                    <a:pt x="3529" y="4222"/>
                  </a:lnTo>
                  <a:lnTo>
                    <a:pt x="3529" y="693"/>
                  </a:lnTo>
                  <a:close/>
                  <a:moveTo>
                    <a:pt x="10933" y="4222"/>
                  </a:moveTo>
                  <a:cubicBezTo>
                    <a:pt x="11122" y="4222"/>
                    <a:pt x="11279" y="4380"/>
                    <a:pt x="11279" y="4569"/>
                  </a:cubicBezTo>
                  <a:lnTo>
                    <a:pt x="11279" y="8097"/>
                  </a:lnTo>
                  <a:lnTo>
                    <a:pt x="11248" y="8097"/>
                  </a:lnTo>
                  <a:cubicBezTo>
                    <a:pt x="11248" y="8286"/>
                    <a:pt x="11090" y="8444"/>
                    <a:pt x="10901" y="8444"/>
                  </a:cubicBezTo>
                  <a:lnTo>
                    <a:pt x="9137" y="8444"/>
                  </a:lnTo>
                  <a:lnTo>
                    <a:pt x="9137" y="7719"/>
                  </a:lnTo>
                  <a:lnTo>
                    <a:pt x="9483" y="7719"/>
                  </a:lnTo>
                  <a:cubicBezTo>
                    <a:pt x="9673" y="7719"/>
                    <a:pt x="9830" y="7562"/>
                    <a:pt x="9830" y="7372"/>
                  </a:cubicBezTo>
                  <a:cubicBezTo>
                    <a:pt x="9830" y="7183"/>
                    <a:pt x="9673" y="7026"/>
                    <a:pt x="9483" y="7026"/>
                  </a:cubicBezTo>
                  <a:lnTo>
                    <a:pt x="2458" y="7026"/>
                  </a:lnTo>
                  <a:cubicBezTo>
                    <a:pt x="2269" y="7026"/>
                    <a:pt x="2111" y="7183"/>
                    <a:pt x="2111" y="7372"/>
                  </a:cubicBezTo>
                  <a:cubicBezTo>
                    <a:pt x="2111" y="7562"/>
                    <a:pt x="2269" y="7719"/>
                    <a:pt x="2458" y="7719"/>
                  </a:cubicBezTo>
                  <a:lnTo>
                    <a:pt x="2836" y="7719"/>
                  </a:lnTo>
                  <a:lnTo>
                    <a:pt x="2836" y="8444"/>
                  </a:lnTo>
                  <a:lnTo>
                    <a:pt x="1040" y="8444"/>
                  </a:lnTo>
                  <a:cubicBezTo>
                    <a:pt x="851" y="8444"/>
                    <a:pt x="694" y="8286"/>
                    <a:pt x="694" y="8097"/>
                  </a:cubicBezTo>
                  <a:lnTo>
                    <a:pt x="694" y="4569"/>
                  </a:lnTo>
                  <a:cubicBezTo>
                    <a:pt x="694" y="4380"/>
                    <a:pt x="851" y="4222"/>
                    <a:pt x="1040" y="4222"/>
                  </a:cubicBezTo>
                  <a:lnTo>
                    <a:pt x="2836" y="4222"/>
                  </a:lnTo>
                  <a:lnTo>
                    <a:pt x="2836" y="4569"/>
                  </a:lnTo>
                  <a:cubicBezTo>
                    <a:pt x="2836" y="4789"/>
                    <a:pt x="2993" y="4947"/>
                    <a:pt x="3183" y="4947"/>
                  </a:cubicBezTo>
                  <a:lnTo>
                    <a:pt x="8822" y="4947"/>
                  </a:lnTo>
                  <a:cubicBezTo>
                    <a:pt x="9011" y="4947"/>
                    <a:pt x="9168" y="4789"/>
                    <a:pt x="9168" y="4569"/>
                  </a:cubicBezTo>
                  <a:lnTo>
                    <a:pt x="9168" y="4222"/>
                  </a:lnTo>
                  <a:close/>
                  <a:moveTo>
                    <a:pt x="8412" y="7719"/>
                  </a:moveTo>
                  <a:lnTo>
                    <a:pt x="8412" y="11279"/>
                  </a:lnTo>
                  <a:lnTo>
                    <a:pt x="3498" y="11279"/>
                  </a:lnTo>
                  <a:lnTo>
                    <a:pt x="3498" y="7719"/>
                  </a:lnTo>
                  <a:close/>
                  <a:moveTo>
                    <a:pt x="3183" y="0"/>
                  </a:moveTo>
                  <a:cubicBezTo>
                    <a:pt x="2993" y="0"/>
                    <a:pt x="2836" y="158"/>
                    <a:pt x="2836" y="378"/>
                  </a:cubicBezTo>
                  <a:lnTo>
                    <a:pt x="2836" y="3560"/>
                  </a:lnTo>
                  <a:lnTo>
                    <a:pt x="1072" y="3560"/>
                  </a:lnTo>
                  <a:cubicBezTo>
                    <a:pt x="473" y="3560"/>
                    <a:pt x="1" y="4033"/>
                    <a:pt x="1" y="4600"/>
                  </a:cubicBezTo>
                  <a:lnTo>
                    <a:pt x="1" y="8129"/>
                  </a:lnTo>
                  <a:cubicBezTo>
                    <a:pt x="1" y="8696"/>
                    <a:pt x="473" y="9168"/>
                    <a:pt x="1072" y="9168"/>
                  </a:cubicBezTo>
                  <a:lnTo>
                    <a:pt x="2836" y="9168"/>
                  </a:lnTo>
                  <a:lnTo>
                    <a:pt x="2836" y="11657"/>
                  </a:lnTo>
                  <a:cubicBezTo>
                    <a:pt x="2836" y="11846"/>
                    <a:pt x="2993" y="12035"/>
                    <a:pt x="3183" y="12035"/>
                  </a:cubicBezTo>
                  <a:lnTo>
                    <a:pt x="8822" y="12035"/>
                  </a:lnTo>
                  <a:cubicBezTo>
                    <a:pt x="9011" y="12035"/>
                    <a:pt x="9168" y="11846"/>
                    <a:pt x="9168" y="11657"/>
                  </a:cubicBezTo>
                  <a:lnTo>
                    <a:pt x="9168" y="9168"/>
                  </a:lnTo>
                  <a:lnTo>
                    <a:pt x="10933" y="9168"/>
                  </a:lnTo>
                  <a:cubicBezTo>
                    <a:pt x="11531" y="9168"/>
                    <a:pt x="12004" y="8696"/>
                    <a:pt x="12004" y="8129"/>
                  </a:cubicBezTo>
                  <a:lnTo>
                    <a:pt x="12004" y="4600"/>
                  </a:lnTo>
                  <a:cubicBezTo>
                    <a:pt x="11972" y="4001"/>
                    <a:pt x="11500" y="3529"/>
                    <a:pt x="10901" y="3529"/>
                  </a:cubicBezTo>
                  <a:lnTo>
                    <a:pt x="9137" y="3529"/>
                  </a:lnTo>
                  <a:lnTo>
                    <a:pt x="9137" y="2458"/>
                  </a:lnTo>
                  <a:cubicBezTo>
                    <a:pt x="9137" y="2363"/>
                    <a:pt x="9074" y="2269"/>
                    <a:pt x="9011" y="2206"/>
                  </a:cubicBezTo>
                  <a:lnTo>
                    <a:pt x="6932" y="126"/>
                  </a:lnTo>
                  <a:cubicBezTo>
                    <a:pt x="6837" y="63"/>
                    <a:pt x="6774" y="0"/>
                    <a:pt x="6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8"/>
            <p:cNvSpPr/>
            <p:nvPr/>
          </p:nvSpPr>
          <p:spPr>
            <a:xfrm>
              <a:off x="-47087075" y="28523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37" y="693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-47052400" y="28523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26" y="0"/>
                    <a:pt x="0" y="158"/>
                    <a:pt x="0" y="347"/>
                  </a:cubicBezTo>
                  <a:cubicBezTo>
                    <a:pt x="0" y="536"/>
                    <a:pt x="126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-47051625" y="2957900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3151" y="694"/>
                  </a:lnTo>
                  <a:cubicBezTo>
                    <a:pt x="3340" y="694"/>
                    <a:pt x="3498" y="536"/>
                    <a:pt x="3498" y="347"/>
                  </a:cubicBez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-47051625" y="2923250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3151" y="694"/>
                  </a:lnTo>
                  <a:cubicBezTo>
                    <a:pt x="3340" y="694"/>
                    <a:pt x="3498" y="536"/>
                    <a:pt x="3498" y="347"/>
                  </a:cubicBez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-47017750" y="28523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lnTo>
                    <a:pt x="1072" y="693"/>
                  </a:lnTo>
                  <a:cubicBezTo>
                    <a:pt x="1261" y="693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8"/>
            <p:cNvSpPr/>
            <p:nvPr/>
          </p:nvSpPr>
          <p:spPr>
            <a:xfrm>
              <a:off x="-46964975" y="28523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1040" y="693"/>
                  </a:lnTo>
                  <a:cubicBezTo>
                    <a:pt x="1260" y="693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6" name="Google Shape;1886;p38"/>
          <p:cNvGrpSpPr/>
          <p:nvPr/>
        </p:nvGrpSpPr>
        <p:grpSpPr>
          <a:xfrm>
            <a:off x="1512123" y="3206787"/>
            <a:ext cx="320053" cy="320027"/>
            <a:chOff x="-46401050" y="2333325"/>
            <a:chExt cx="300125" cy="300100"/>
          </a:xfrm>
        </p:grpSpPr>
        <p:sp>
          <p:nvSpPr>
            <p:cNvPr id="1887" name="Google Shape;1887;p38"/>
            <p:cNvSpPr/>
            <p:nvPr/>
          </p:nvSpPr>
          <p:spPr>
            <a:xfrm>
              <a:off x="-46401050" y="2333325"/>
              <a:ext cx="300125" cy="300100"/>
            </a:xfrm>
            <a:custGeom>
              <a:rect b="b" l="l" r="r" t="t"/>
              <a:pathLst>
                <a:path extrusionOk="0" h="12004" w="12005">
                  <a:moveTo>
                    <a:pt x="7719" y="725"/>
                  </a:moveTo>
                  <a:lnTo>
                    <a:pt x="7719" y="2111"/>
                  </a:lnTo>
                  <a:lnTo>
                    <a:pt x="7026" y="2111"/>
                  </a:lnTo>
                  <a:lnTo>
                    <a:pt x="7026" y="725"/>
                  </a:lnTo>
                  <a:close/>
                  <a:moveTo>
                    <a:pt x="9137" y="725"/>
                  </a:moveTo>
                  <a:lnTo>
                    <a:pt x="9137" y="3498"/>
                  </a:lnTo>
                  <a:lnTo>
                    <a:pt x="2805" y="3498"/>
                  </a:lnTo>
                  <a:lnTo>
                    <a:pt x="2805" y="725"/>
                  </a:lnTo>
                  <a:lnTo>
                    <a:pt x="6302" y="725"/>
                  </a:lnTo>
                  <a:lnTo>
                    <a:pt x="6302" y="2489"/>
                  </a:lnTo>
                  <a:cubicBezTo>
                    <a:pt x="6302" y="2678"/>
                    <a:pt x="6459" y="2836"/>
                    <a:pt x="6648" y="2836"/>
                  </a:cubicBezTo>
                  <a:lnTo>
                    <a:pt x="8066" y="2836"/>
                  </a:lnTo>
                  <a:cubicBezTo>
                    <a:pt x="8255" y="2836"/>
                    <a:pt x="8413" y="2678"/>
                    <a:pt x="8413" y="2489"/>
                  </a:cubicBezTo>
                  <a:lnTo>
                    <a:pt x="8413" y="725"/>
                  </a:lnTo>
                  <a:close/>
                  <a:moveTo>
                    <a:pt x="2080" y="725"/>
                  </a:moveTo>
                  <a:lnTo>
                    <a:pt x="2080" y="3876"/>
                  </a:lnTo>
                  <a:cubicBezTo>
                    <a:pt x="2080" y="4065"/>
                    <a:pt x="2238" y="4222"/>
                    <a:pt x="2427" y="4222"/>
                  </a:cubicBezTo>
                  <a:lnTo>
                    <a:pt x="9452" y="4222"/>
                  </a:lnTo>
                  <a:cubicBezTo>
                    <a:pt x="9641" y="4222"/>
                    <a:pt x="9799" y="4065"/>
                    <a:pt x="9799" y="3876"/>
                  </a:cubicBezTo>
                  <a:lnTo>
                    <a:pt x="9799" y="1166"/>
                  </a:lnTo>
                  <a:lnTo>
                    <a:pt x="11217" y="2584"/>
                  </a:lnTo>
                  <a:lnTo>
                    <a:pt x="11217" y="11311"/>
                  </a:lnTo>
                  <a:lnTo>
                    <a:pt x="662" y="11311"/>
                  </a:lnTo>
                  <a:lnTo>
                    <a:pt x="662" y="725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11658" y="12004"/>
                  </a:lnTo>
                  <a:cubicBezTo>
                    <a:pt x="11847" y="12004"/>
                    <a:pt x="12004" y="11846"/>
                    <a:pt x="12004" y="11657"/>
                  </a:cubicBezTo>
                  <a:lnTo>
                    <a:pt x="12004" y="2489"/>
                  </a:lnTo>
                  <a:cubicBezTo>
                    <a:pt x="11941" y="2395"/>
                    <a:pt x="11878" y="2300"/>
                    <a:pt x="11847" y="2237"/>
                  </a:cubicBezTo>
                  <a:lnTo>
                    <a:pt x="9736" y="127"/>
                  </a:lnTo>
                  <a:cubicBezTo>
                    <a:pt x="9641" y="32"/>
                    <a:pt x="9578" y="1"/>
                    <a:pt x="9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-46366400" y="2580650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8" y="0"/>
                  </a:moveTo>
                  <a:cubicBezTo>
                    <a:pt x="159" y="0"/>
                    <a:pt x="1" y="158"/>
                    <a:pt x="1" y="347"/>
                  </a:cubicBezTo>
                  <a:cubicBezTo>
                    <a:pt x="1" y="536"/>
                    <a:pt x="159" y="693"/>
                    <a:pt x="348" y="693"/>
                  </a:cubicBezTo>
                  <a:lnTo>
                    <a:pt x="1041" y="693"/>
                  </a:lnTo>
                  <a:cubicBezTo>
                    <a:pt x="1261" y="693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-46313625" y="2457775"/>
              <a:ext cx="122900" cy="122100"/>
            </a:xfrm>
            <a:custGeom>
              <a:rect b="b" l="l" r="r" t="t"/>
              <a:pathLst>
                <a:path extrusionOk="0" h="4884" w="4916">
                  <a:moveTo>
                    <a:pt x="2458" y="662"/>
                  </a:moveTo>
                  <a:cubicBezTo>
                    <a:pt x="3435" y="662"/>
                    <a:pt x="4222" y="1450"/>
                    <a:pt x="4222" y="2426"/>
                  </a:cubicBezTo>
                  <a:cubicBezTo>
                    <a:pt x="4222" y="3403"/>
                    <a:pt x="3435" y="4190"/>
                    <a:pt x="2458" y="4190"/>
                  </a:cubicBezTo>
                  <a:cubicBezTo>
                    <a:pt x="1450" y="4190"/>
                    <a:pt x="662" y="3403"/>
                    <a:pt x="662" y="2426"/>
                  </a:cubicBezTo>
                  <a:cubicBezTo>
                    <a:pt x="662" y="1450"/>
                    <a:pt x="1450" y="662"/>
                    <a:pt x="2458" y="662"/>
                  </a:cubicBezTo>
                  <a:close/>
                  <a:moveTo>
                    <a:pt x="2458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81"/>
                    <a:pt x="1103" y="4884"/>
                    <a:pt x="2458" y="4884"/>
                  </a:cubicBezTo>
                  <a:cubicBezTo>
                    <a:pt x="3781" y="4884"/>
                    <a:pt x="4884" y="3749"/>
                    <a:pt x="4884" y="2426"/>
                  </a:cubicBezTo>
                  <a:cubicBezTo>
                    <a:pt x="4916" y="1103"/>
                    <a:pt x="3813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-46278950" y="2493225"/>
              <a:ext cx="53575" cy="52775"/>
            </a:xfrm>
            <a:custGeom>
              <a:rect b="b" l="l" r="r" t="t"/>
              <a:pathLst>
                <a:path extrusionOk="0" h="2111" w="2143">
                  <a:moveTo>
                    <a:pt x="1071" y="662"/>
                  </a:moveTo>
                  <a:cubicBezTo>
                    <a:pt x="1260" y="662"/>
                    <a:pt x="1418" y="819"/>
                    <a:pt x="1418" y="1008"/>
                  </a:cubicBezTo>
                  <a:cubicBezTo>
                    <a:pt x="1418" y="1197"/>
                    <a:pt x="1260" y="1355"/>
                    <a:pt x="1071" y="1355"/>
                  </a:cubicBezTo>
                  <a:cubicBezTo>
                    <a:pt x="851" y="1355"/>
                    <a:pt x="693" y="1197"/>
                    <a:pt x="693" y="1008"/>
                  </a:cubicBezTo>
                  <a:cubicBezTo>
                    <a:pt x="693" y="819"/>
                    <a:pt x="851" y="662"/>
                    <a:pt x="1071" y="662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38" y="2111"/>
                    <a:pt x="2111" y="1638"/>
                    <a:pt x="2111" y="1040"/>
                  </a:cubicBezTo>
                  <a:cubicBezTo>
                    <a:pt x="2142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1" name="Google Shape;1891;p38"/>
          <p:cNvGrpSpPr/>
          <p:nvPr/>
        </p:nvGrpSpPr>
        <p:grpSpPr>
          <a:xfrm>
            <a:off x="7272764" y="3159136"/>
            <a:ext cx="369913" cy="368554"/>
            <a:chOff x="-63666550" y="2278971"/>
            <a:chExt cx="319800" cy="318625"/>
          </a:xfrm>
        </p:grpSpPr>
        <p:sp>
          <p:nvSpPr>
            <p:cNvPr id="1892" name="Google Shape;1892;p38"/>
            <p:cNvSpPr/>
            <p:nvPr/>
          </p:nvSpPr>
          <p:spPr>
            <a:xfrm>
              <a:off x="-63481450" y="2309700"/>
              <a:ext cx="62225" cy="146525"/>
            </a:xfrm>
            <a:custGeom>
              <a:rect b="b" l="l" r="r" t="t"/>
              <a:pathLst>
                <a:path extrusionOk="0" h="5861" w="2489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4"/>
                  </a:lnTo>
                  <a:cubicBezTo>
                    <a:pt x="347" y="883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8" y="3749"/>
                    <a:pt x="1638" y="3970"/>
                  </a:cubicBezTo>
                  <a:cubicBezTo>
                    <a:pt x="1607" y="4254"/>
                    <a:pt x="1418" y="4411"/>
                    <a:pt x="1197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60"/>
                    <a:pt x="410" y="3560"/>
                  </a:cubicBezTo>
                  <a:cubicBezTo>
                    <a:pt x="189" y="3560"/>
                    <a:pt x="0" y="3749"/>
                    <a:pt x="0" y="3970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197" y="5860"/>
                  </a:cubicBezTo>
                  <a:cubicBezTo>
                    <a:pt x="1449" y="5860"/>
                    <a:pt x="1638" y="5671"/>
                    <a:pt x="1638" y="5419"/>
                  </a:cubicBezTo>
                  <a:lnTo>
                    <a:pt x="1638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930"/>
                    <a:pt x="1481" y="2615"/>
                  </a:cubicBezTo>
                  <a:cubicBezTo>
                    <a:pt x="1166" y="2363"/>
                    <a:pt x="819" y="2143"/>
                    <a:pt x="819" y="1891"/>
                  </a:cubicBezTo>
                  <a:cubicBezTo>
                    <a:pt x="819" y="1670"/>
                    <a:pt x="1008" y="1450"/>
                    <a:pt x="1229" y="1450"/>
                  </a:cubicBezTo>
                  <a:cubicBezTo>
                    <a:pt x="1449" y="1450"/>
                    <a:pt x="1638" y="1670"/>
                    <a:pt x="1638" y="1891"/>
                  </a:cubicBezTo>
                  <a:cubicBezTo>
                    <a:pt x="1638" y="2111"/>
                    <a:pt x="1859" y="2332"/>
                    <a:pt x="2048" y="2332"/>
                  </a:cubicBezTo>
                  <a:cubicBezTo>
                    <a:pt x="2269" y="2332"/>
                    <a:pt x="2489" y="2111"/>
                    <a:pt x="2489" y="1891"/>
                  </a:cubicBezTo>
                  <a:cubicBezTo>
                    <a:pt x="2489" y="1324"/>
                    <a:pt x="2111" y="914"/>
                    <a:pt x="1638" y="694"/>
                  </a:cubicBezTo>
                  <a:lnTo>
                    <a:pt x="1638" y="441"/>
                  </a:lnTo>
                  <a:cubicBezTo>
                    <a:pt x="1638" y="189"/>
                    <a:pt x="1449" y="0"/>
                    <a:pt x="1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8"/>
            <p:cNvSpPr/>
            <p:nvPr/>
          </p:nvSpPr>
          <p:spPr>
            <a:xfrm>
              <a:off x="-63666550" y="2278971"/>
              <a:ext cx="319800" cy="318625"/>
            </a:xfrm>
            <a:custGeom>
              <a:rect b="b" l="l" r="r" t="t"/>
              <a:pathLst>
                <a:path extrusionOk="0" h="12745" w="12792">
                  <a:moveTo>
                    <a:pt x="8601" y="914"/>
                  </a:moveTo>
                  <a:cubicBezTo>
                    <a:pt x="10429" y="914"/>
                    <a:pt x="11909" y="2427"/>
                    <a:pt x="11909" y="4222"/>
                  </a:cubicBezTo>
                  <a:cubicBezTo>
                    <a:pt x="11909" y="6050"/>
                    <a:pt x="10429" y="7530"/>
                    <a:pt x="8601" y="7530"/>
                  </a:cubicBezTo>
                  <a:cubicBezTo>
                    <a:pt x="7971" y="7530"/>
                    <a:pt x="7404" y="7373"/>
                    <a:pt x="6869" y="7026"/>
                  </a:cubicBezTo>
                  <a:lnTo>
                    <a:pt x="7089" y="6270"/>
                  </a:lnTo>
                  <a:cubicBezTo>
                    <a:pt x="7144" y="5997"/>
                    <a:pt x="6938" y="5748"/>
                    <a:pt x="6677" y="5748"/>
                  </a:cubicBezTo>
                  <a:cubicBezTo>
                    <a:pt x="6637" y="5748"/>
                    <a:pt x="6596" y="5754"/>
                    <a:pt x="6554" y="5766"/>
                  </a:cubicBezTo>
                  <a:lnTo>
                    <a:pt x="5829" y="5955"/>
                  </a:lnTo>
                  <a:cubicBezTo>
                    <a:pt x="5514" y="5451"/>
                    <a:pt x="5293" y="4852"/>
                    <a:pt x="5293" y="4222"/>
                  </a:cubicBezTo>
                  <a:cubicBezTo>
                    <a:pt x="5293" y="2364"/>
                    <a:pt x="6774" y="914"/>
                    <a:pt x="8601" y="914"/>
                  </a:cubicBezTo>
                  <a:close/>
                  <a:moveTo>
                    <a:pt x="6050" y="6711"/>
                  </a:moveTo>
                  <a:lnTo>
                    <a:pt x="5041" y="10303"/>
                  </a:lnTo>
                  <a:lnTo>
                    <a:pt x="4789" y="9421"/>
                  </a:lnTo>
                  <a:cubicBezTo>
                    <a:pt x="4749" y="9221"/>
                    <a:pt x="4571" y="9098"/>
                    <a:pt x="4389" y="9098"/>
                  </a:cubicBezTo>
                  <a:cubicBezTo>
                    <a:pt x="4284" y="9098"/>
                    <a:pt x="4177" y="9139"/>
                    <a:pt x="4096" y="9232"/>
                  </a:cubicBezTo>
                  <a:lnTo>
                    <a:pt x="1418" y="11910"/>
                  </a:lnTo>
                  <a:lnTo>
                    <a:pt x="820" y="11311"/>
                  </a:lnTo>
                  <a:lnTo>
                    <a:pt x="3529" y="8665"/>
                  </a:lnTo>
                  <a:cubicBezTo>
                    <a:pt x="3781" y="8444"/>
                    <a:pt x="3655" y="8034"/>
                    <a:pt x="3340" y="7971"/>
                  </a:cubicBezTo>
                  <a:lnTo>
                    <a:pt x="2458" y="7719"/>
                  </a:lnTo>
                  <a:lnTo>
                    <a:pt x="6050" y="6711"/>
                  </a:lnTo>
                  <a:close/>
                  <a:moveTo>
                    <a:pt x="8664" y="1"/>
                  </a:moveTo>
                  <a:cubicBezTo>
                    <a:pt x="6365" y="1"/>
                    <a:pt x="4506" y="1860"/>
                    <a:pt x="4506" y="4159"/>
                  </a:cubicBezTo>
                  <a:cubicBezTo>
                    <a:pt x="4506" y="4852"/>
                    <a:pt x="4663" y="5514"/>
                    <a:pt x="5041" y="6113"/>
                  </a:cubicBezTo>
                  <a:lnTo>
                    <a:pt x="820" y="7341"/>
                  </a:lnTo>
                  <a:cubicBezTo>
                    <a:pt x="631" y="7373"/>
                    <a:pt x="505" y="7562"/>
                    <a:pt x="505" y="7719"/>
                  </a:cubicBezTo>
                  <a:cubicBezTo>
                    <a:pt x="505" y="7940"/>
                    <a:pt x="631" y="8097"/>
                    <a:pt x="820" y="8129"/>
                  </a:cubicBezTo>
                  <a:lnTo>
                    <a:pt x="2458" y="8570"/>
                  </a:lnTo>
                  <a:lnTo>
                    <a:pt x="316" y="10712"/>
                  </a:lnTo>
                  <a:cubicBezTo>
                    <a:pt x="1" y="11027"/>
                    <a:pt x="1" y="11563"/>
                    <a:pt x="316" y="11910"/>
                  </a:cubicBezTo>
                  <a:lnTo>
                    <a:pt x="883" y="12508"/>
                  </a:lnTo>
                  <a:cubicBezTo>
                    <a:pt x="1040" y="12666"/>
                    <a:pt x="1253" y="12744"/>
                    <a:pt x="1469" y="12744"/>
                  </a:cubicBezTo>
                  <a:cubicBezTo>
                    <a:pt x="1686" y="12744"/>
                    <a:pt x="1907" y="12666"/>
                    <a:pt x="2080" y="12508"/>
                  </a:cubicBezTo>
                  <a:lnTo>
                    <a:pt x="4254" y="10334"/>
                  </a:lnTo>
                  <a:lnTo>
                    <a:pt x="4663" y="11973"/>
                  </a:lnTo>
                  <a:cubicBezTo>
                    <a:pt x="4727" y="12181"/>
                    <a:pt x="4906" y="12292"/>
                    <a:pt x="5078" y="12292"/>
                  </a:cubicBezTo>
                  <a:cubicBezTo>
                    <a:pt x="5244" y="12292"/>
                    <a:pt x="5405" y="12189"/>
                    <a:pt x="5451" y="11973"/>
                  </a:cubicBezTo>
                  <a:lnTo>
                    <a:pt x="6680" y="7782"/>
                  </a:lnTo>
                  <a:cubicBezTo>
                    <a:pt x="7278" y="8097"/>
                    <a:pt x="7940" y="8286"/>
                    <a:pt x="8664" y="8286"/>
                  </a:cubicBezTo>
                  <a:cubicBezTo>
                    <a:pt x="10933" y="8286"/>
                    <a:pt x="12792" y="6428"/>
                    <a:pt x="12792" y="4159"/>
                  </a:cubicBezTo>
                  <a:cubicBezTo>
                    <a:pt x="12792" y="1860"/>
                    <a:pt x="10933" y="1"/>
                    <a:pt x="86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9"/>
          <p:cNvSpPr txBox="1"/>
          <p:nvPr>
            <p:ph idx="4294967295" type="title"/>
          </p:nvPr>
        </p:nvSpPr>
        <p:spPr>
          <a:xfrm>
            <a:off x="1841400" y="1843588"/>
            <a:ext cx="54612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Partie 4</a:t>
            </a:r>
            <a:endParaRPr sz="7300"/>
          </a:p>
        </p:txBody>
      </p:sp>
      <p:sp>
        <p:nvSpPr>
          <p:cNvPr id="1899" name="Google Shape;1899;p39"/>
          <p:cNvSpPr txBox="1"/>
          <p:nvPr/>
        </p:nvSpPr>
        <p:spPr>
          <a:xfrm>
            <a:off x="2871600" y="2899713"/>
            <a:ext cx="34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 Les évolutions ”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40"/>
          <p:cNvSpPr/>
          <p:nvPr/>
        </p:nvSpPr>
        <p:spPr>
          <a:xfrm>
            <a:off x="3985488" y="983605"/>
            <a:ext cx="71976" cy="169485"/>
          </a:xfrm>
          <a:custGeom>
            <a:rect b="b" l="l" r="r" t="t"/>
            <a:pathLst>
              <a:path extrusionOk="0" h="5861" w="2489">
                <a:moveTo>
                  <a:pt x="1229" y="0"/>
                </a:moveTo>
                <a:cubicBezTo>
                  <a:pt x="977" y="0"/>
                  <a:pt x="819" y="189"/>
                  <a:pt x="819" y="441"/>
                </a:cubicBezTo>
                <a:lnTo>
                  <a:pt x="819" y="694"/>
                </a:lnTo>
                <a:cubicBezTo>
                  <a:pt x="347" y="883"/>
                  <a:pt x="0" y="1324"/>
                  <a:pt x="0" y="1891"/>
                </a:cubicBezTo>
                <a:cubicBezTo>
                  <a:pt x="0" y="2552"/>
                  <a:pt x="536" y="2962"/>
                  <a:pt x="977" y="3277"/>
                </a:cubicBezTo>
                <a:cubicBezTo>
                  <a:pt x="1292" y="3497"/>
                  <a:pt x="1638" y="3749"/>
                  <a:pt x="1638" y="3970"/>
                </a:cubicBezTo>
                <a:cubicBezTo>
                  <a:pt x="1607" y="4254"/>
                  <a:pt x="1418" y="4411"/>
                  <a:pt x="1197" y="4411"/>
                </a:cubicBezTo>
                <a:cubicBezTo>
                  <a:pt x="977" y="4411"/>
                  <a:pt x="819" y="4222"/>
                  <a:pt x="819" y="3970"/>
                </a:cubicBezTo>
                <a:cubicBezTo>
                  <a:pt x="819" y="3749"/>
                  <a:pt x="630" y="3560"/>
                  <a:pt x="410" y="3560"/>
                </a:cubicBezTo>
                <a:cubicBezTo>
                  <a:pt x="189" y="3560"/>
                  <a:pt x="0" y="3749"/>
                  <a:pt x="0" y="3970"/>
                </a:cubicBezTo>
                <a:cubicBezTo>
                  <a:pt x="0" y="4537"/>
                  <a:pt x="347" y="4978"/>
                  <a:pt x="819" y="5167"/>
                </a:cubicBezTo>
                <a:lnTo>
                  <a:pt x="819" y="5419"/>
                </a:lnTo>
                <a:cubicBezTo>
                  <a:pt x="819" y="5671"/>
                  <a:pt x="1008" y="5860"/>
                  <a:pt x="1197" y="5860"/>
                </a:cubicBezTo>
                <a:cubicBezTo>
                  <a:pt x="1449" y="5860"/>
                  <a:pt x="1638" y="5671"/>
                  <a:pt x="1638" y="5419"/>
                </a:cubicBezTo>
                <a:lnTo>
                  <a:pt x="1638" y="5167"/>
                </a:lnTo>
                <a:cubicBezTo>
                  <a:pt x="2111" y="5010"/>
                  <a:pt x="2489" y="4537"/>
                  <a:pt x="2489" y="3970"/>
                </a:cubicBezTo>
                <a:cubicBezTo>
                  <a:pt x="2489" y="3308"/>
                  <a:pt x="1922" y="2930"/>
                  <a:pt x="1481" y="2615"/>
                </a:cubicBezTo>
                <a:cubicBezTo>
                  <a:pt x="1166" y="2363"/>
                  <a:pt x="819" y="2143"/>
                  <a:pt x="819" y="1891"/>
                </a:cubicBezTo>
                <a:cubicBezTo>
                  <a:pt x="819" y="1670"/>
                  <a:pt x="1008" y="1450"/>
                  <a:pt x="1229" y="1450"/>
                </a:cubicBezTo>
                <a:cubicBezTo>
                  <a:pt x="1449" y="1450"/>
                  <a:pt x="1638" y="1670"/>
                  <a:pt x="1638" y="1891"/>
                </a:cubicBezTo>
                <a:cubicBezTo>
                  <a:pt x="1638" y="2111"/>
                  <a:pt x="1859" y="2332"/>
                  <a:pt x="2048" y="2332"/>
                </a:cubicBezTo>
                <a:cubicBezTo>
                  <a:pt x="2269" y="2332"/>
                  <a:pt x="2489" y="2111"/>
                  <a:pt x="2489" y="1891"/>
                </a:cubicBezTo>
                <a:cubicBezTo>
                  <a:pt x="2489" y="1324"/>
                  <a:pt x="2111" y="914"/>
                  <a:pt x="1638" y="694"/>
                </a:cubicBezTo>
                <a:lnTo>
                  <a:pt x="1638" y="441"/>
                </a:lnTo>
                <a:cubicBezTo>
                  <a:pt x="1638" y="189"/>
                  <a:pt x="1449" y="0"/>
                  <a:pt x="12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p40"/>
          <p:cNvSpPr/>
          <p:nvPr/>
        </p:nvSpPr>
        <p:spPr>
          <a:xfrm>
            <a:off x="857705" y="1299252"/>
            <a:ext cx="2144400" cy="525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Poste class</a:t>
            </a:r>
            <a:endParaRPr b="0" i="0" sz="1800" u="none" cap="none" strike="noStrike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06" name="Google Shape;1906;p40"/>
          <p:cNvSpPr/>
          <p:nvPr/>
        </p:nvSpPr>
        <p:spPr>
          <a:xfrm>
            <a:off x="886089" y="2297562"/>
            <a:ext cx="2108700" cy="52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Poste</a:t>
            </a:r>
            <a:endParaRPr b="0" i="0" sz="1800" u="none" cap="none" strike="noStrike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07" name="Google Shape;1907;p40"/>
          <p:cNvSpPr/>
          <p:nvPr/>
        </p:nvSpPr>
        <p:spPr>
          <a:xfrm>
            <a:off x="886088" y="3285139"/>
            <a:ext cx="2108700" cy="525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Compét</a:t>
            </a:r>
            <a:r>
              <a:rPr lang="en"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</a:t>
            </a:r>
            <a:r>
              <a:rPr b="0" i="0" lang="en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nces</a:t>
            </a:r>
            <a:endParaRPr b="0" i="0" sz="18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08" name="Google Shape;1908;p40"/>
          <p:cNvSpPr/>
          <p:nvPr/>
        </p:nvSpPr>
        <p:spPr>
          <a:xfrm>
            <a:off x="6169144" y="1408032"/>
            <a:ext cx="2251200" cy="525300"/>
          </a:xfrm>
          <a:prstGeom prst="roundRect">
            <a:avLst>
              <a:gd fmla="val 16667" name="adj"/>
            </a:avLst>
          </a:prstGeom>
          <a:solidFill>
            <a:schemeClr val="accent3">
              <a:alpha val="2784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Affichage salaire </a:t>
            </a:r>
            <a:endParaRPr b="0" i="0" sz="17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cxnSp>
        <p:nvCxnSpPr>
          <p:cNvPr id="1909" name="Google Shape;1909;p40"/>
          <p:cNvCxnSpPr>
            <a:stCxn id="1905" idx="2"/>
            <a:endCxn id="1906" idx="0"/>
          </p:cNvCxnSpPr>
          <p:nvPr/>
        </p:nvCxnSpPr>
        <p:spPr>
          <a:xfrm>
            <a:off x="1929905" y="1824552"/>
            <a:ext cx="10500" cy="473100"/>
          </a:xfrm>
          <a:prstGeom prst="straightConnector1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0" name="Google Shape;1910;p40"/>
          <p:cNvCxnSpPr>
            <a:stCxn id="1906" idx="2"/>
            <a:endCxn id="1907" idx="0"/>
          </p:cNvCxnSpPr>
          <p:nvPr/>
        </p:nvCxnSpPr>
        <p:spPr>
          <a:xfrm>
            <a:off x="1940439" y="2822862"/>
            <a:ext cx="0" cy="462300"/>
          </a:xfrm>
          <a:prstGeom prst="straightConnector1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1" name="Google Shape;1911;p40"/>
          <p:cNvSpPr/>
          <p:nvPr/>
        </p:nvSpPr>
        <p:spPr>
          <a:xfrm>
            <a:off x="6169144" y="3982103"/>
            <a:ext cx="2251200" cy="525300"/>
          </a:xfrm>
          <a:prstGeom prst="roundRect">
            <a:avLst>
              <a:gd fmla="val 16667" name="adj"/>
            </a:avLst>
          </a:prstGeom>
          <a:solidFill>
            <a:schemeClr val="accent3">
              <a:alpha val="2784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Affichage liste annonces</a:t>
            </a:r>
            <a:endParaRPr b="0" i="0" sz="16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cxnSp>
        <p:nvCxnSpPr>
          <p:cNvPr id="1912" name="Google Shape;1912;p40"/>
          <p:cNvCxnSpPr>
            <a:stCxn id="1907" idx="2"/>
            <a:endCxn id="1911" idx="1"/>
          </p:cNvCxnSpPr>
          <p:nvPr/>
        </p:nvCxnSpPr>
        <p:spPr>
          <a:xfrm flipH="1" rot="-5400000">
            <a:off x="3837638" y="1913239"/>
            <a:ext cx="434400" cy="4228800"/>
          </a:xfrm>
          <a:prstGeom prst="bentConnector2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3" name="Google Shape;1913;p40"/>
          <p:cNvCxnSpPr>
            <a:stCxn id="1907" idx="3"/>
            <a:endCxn id="1914" idx="2"/>
          </p:cNvCxnSpPr>
          <p:nvPr/>
        </p:nvCxnSpPr>
        <p:spPr>
          <a:xfrm flipH="1" rot="10800000">
            <a:off x="2994788" y="2816689"/>
            <a:ext cx="1815000" cy="731100"/>
          </a:xfrm>
          <a:prstGeom prst="bentConnector2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5" name="Google Shape;1915;p40"/>
          <p:cNvCxnSpPr>
            <a:endCxn id="1908" idx="2"/>
          </p:cNvCxnSpPr>
          <p:nvPr/>
        </p:nvCxnSpPr>
        <p:spPr>
          <a:xfrm flipH="1" rot="10800000">
            <a:off x="5919844" y="1933332"/>
            <a:ext cx="1374900" cy="645600"/>
          </a:xfrm>
          <a:prstGeom prst="bentConnector2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6" name="Google Shape;1916;p40"/>
          <p:cNvSpPr txBox="1"/>
          <p:nvPr/>
        </p:nvSpPr>
        <p:spPr>
          <a:xfrm>
            <a:off x="3619737" y="3998532"/>
            <a:ext cx="1281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y a des annonces</a:t>
            </a:r>
            <a:endParaRPr/>
          </a:p>
        </p:txBody>
      </p:sp>
      <p:sp>
        <p:nvSpPr>
          <p:cNvPr id="1917" name="Google Shape;1917;p40"/>
          <p:cNvSpPr txBox="1"/>
          <p:nvPr/>
        </p:nvSpPr>
        <p:spPr>
          <a:xfrm>
            <a:off x="3228758" y="3147756"/>
            <a:ext cx="1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y a suffisamment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données salaire</a:t>
            </a:r>
            <a:endParaRPr/>
          </a:p>
        </p:txBody>
      </p:sp>
      <p:sp>
        <p:nvSpPr>
          <p:cNvPr id="1914" name="Google Shape;1914;p40"/>
          <p:cNvSpPr/>
          <p:nvPr/>
        </p:nvSpPr>
        <p:spPr>
          <a:xfrm>
            <a:off x="3612810" y="2291507"/>
            <a:ext cx="2393700" cy="525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Evaluation salaire</a:t>
            </a:r>
            <a:endParaRPr b="0" i="0" sz="17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1918" name="Google Shape;1918;p40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919" name="Google Shape;1919;p40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04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920" name="Google Shape;1920;p40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Les évolutions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1921" name="Google Shape;1921;p40"/>
          <p:cNvSpPr txBox="1"/>
          <p:nvPr>
            <p:ph type="title"/>
          </p:nvPr>
        </p:nvSpPr>
        <p:spPr>
          <a:xfrm>
            <a:off x="672975" y="297493"/>
            <a:ext cx="5461200" cy="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Correction en cas de manque de données</a:t>
            </a:r>
            <a:endParaRPr sz="2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1"/>
          <p:cNvSpPr/>
          <p:nvPr/>
        </p:nvSpPr>
        <p:spPr>
          <a:xfrm>
            <a:off x="3985488" y="983605"/>
            <a:ext cx="71976" cy="169485"/>
          </a:xfrm>
          <a:custGeom>
            <a:rect b="b" l="l" r="r" t="t"/>
            <a:pathLst>
              <a:path extrusionOk="0" h="5861" w="2489">
                <a:moveTo>
                  <a:pt x="1229" y="0"/>
                </a:moveTo>
                <a:cubicBezTo>
                  <a:pt x="977" y="0"/>
                  <a:pt x="819" y="189"/>
                  <a:pt x="819" y="441"/>
                </a:cubicBezTo>
                <a:lnTo>
                  <a:pt x="819" y="694"/>
                </a:lnTo>
                <a:cubicBezTo>
                  <a:pt x="347" y="883"/>
                  <a:pt x="0" y="1324"/>
                  <a:pt x="0" y="1891"/>
                </a:cubicBezTo>
                <a:cubicBezTo>
                  <a:pt x="0" y="2552"/>
                  <a:pt x="536" y="2962"/>
                  <a:pt x="977" y="3277"/>
                </a:cubicBezTo>
                <a:cubicBezTo>
                  <a:pt x="1292" y="3497"/>
                  <a:pt x="1638" y="3749"/>
                  <a:pt x="1638" y="3970"/>
                </a:cubicBezTo>
                <a:cubicBezTo>
                  <a:pt x="1607" y="4254"/>
                  <a:pt x="1418" y="4411"/>
                  <a:pt x="1197" y="4411"/>
                </a:cubicBezTo>
                <a:cubicBezTo>
                  <a:pt x="977" y="4411"/>
                  <a:pt x="819" y="4222"/>
                  <a:pt x="819" y="3970"/>
                </a:cubicBezTo>
                <a:cubicBezTo>
                  <a:pt x="819" y="3749"/>
                  <a:pt x="630" y="3560"/>
                  <a:pt x="410" y="3560"/>
                </a:cubicBezTo>
                <a:cubicBezTo>
                  <a:pt x="189" y="3560"/>
                  <a:pt x="0" y="3749"/>
                  <a:pt x="0" y="3970"/>
                </a:cubicBezTo>
                <a:cubicBezTo>
                  <a:pt x="0" y="4537"/>
                  <a:pt x="347" y="4978"/>
                  <a:pt x="819" y="5167"/>
                </a:cubicBezTo>
                <a:lnTo>
                  <a:pt x="819" y="5419"/>
                </a:lnTo>
                <a:cubicBezTo>
                  <a:pt x="819" y="5671"/>
                  <a:pt x="1008" y="5860"/>
                  <a:pt x="1197" y="5860"/>
                </a:cubicBezTo>
                <a:cubicBezTo>
                  <a:pt x="1449" y="5860"/>
                  <a:pt x="1638" y="5671"/>
                  <a:pt x="1638" y="5419"/>
                </a:cubicBezTo>
                <a:lnTo>
                  <a:pt x="1638" y="5167"/>
                </a:lnTo>
                <a:cubicBezTo>
                  <a:pt x="2111" y="5010"/>
                  <a:pt x="2489" y="4537"/>
                  <a:pt x="2489" y="3970"/>
                </a:cubicBezTo>
                <a:cubicBezTo>
                  <a:pt x="2489" y="3308"/>
                  <a:pt x="1922" y="2930"/>
                  <a:pt x="1481" y="2615"/>
                </a:cubicBezTo>
                <a:cubicBezTo>
                  <a:pt x="1166" y="2363"/>
                  <a:pt x="819" y="2143"/>
                  <a:pt x="819" y="1891"/>
                </a:cubicBezTo>
                <a:cubicBezTo>
                  <a:pt x="819" y="1670"/>
                  <a:pt x="1008" y="1450"/>
                  <a:pt x="1229" y="1450"/>
                </a:cubicBezTo>
                <a:cubicBezTo>
                  <a:pt x="1449" y="1450"/>
                  <a:pt x="1638" y="1670"/>
                  <a:pt x="1638" y="1891"/>
                </a:cubicBezTo>
                <a:cubicBezTo>
                  <a:pt x="1638" y="2111"/>
                  <a:pt x="1859" y="2332"/>
                  <a:pt x="2048" y="2332"/>
                </a:cubicBezTo>
                <a:cubicBezTo>
                  <a:pt x="2269" y="2332"/>
                  <a:pt x="2489" y="2111"/>
                  <a:pt x="2489" y="1891"/>
                </a:cubicBezTo>
                <a:cubicBezTo>
                  <a:pt x="2489" y="1324"/>
                  <a:pt x="2111" y="914"/>
                  <a:pt x="1638" y="694"/>
                </a:cubicBezTo>
                <a:lnTo>
                  <a:pt x="1638" y="441"/>
                </a:lnTo>
                <a:cubicBezTo>
                  <a:pt x="1638" y="189"/>
                  <a:pt x="1449" y="0"/>
                  <a:pt x="12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41"/>
          <p:cNvSpPr/>
          <p:nvPr/>
        </p:nvSpPr>
        <p:spPr>
          <a:xfrm>
            <a:off x="857705" y="1297219"/>
            <a:ext cx="2144400" cy="525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Poste class</a:t>
            </a:r>
            <a:endParaRPr b="0" i="0" sz="1800" u="none" cap="none" strike="noStrike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28" name="Google Shape;1928;p41"/>
          <p:cNvSpPr/>
          <p:nvPr/>
        </p:nvSpPr>
        <p:spPr>
          <a:xfrm>
            <a:off x="886089" y="2290362"/>
            <a:ext cx="2108700" cy="52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Poste</a:t>
            </a:r>
            <a:endParaRPr b="0" i="0" sz="1800" u="none" cap="none" strike="noStrike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29" name="Google Shape;1929;p41"/>
          <p:cNvSpPr/>
          <p:nvPr/>
        </p:nvSpPr>
        <p:spPr>
          <a:xfrm>
            <a:off x="886088" y="3277939"/>
            <a:ext cx="2108700" cy="525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Compét</a:t>
            </a:r>
            <a:r>
              <a:rPr lang="en"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</a:t>
            </a:r>
            <a:r>
              <a:rPr b="0" i="0" lang="en" sz="18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nces</a:t>
            </a:r>
            <a:endParaRPr b="0" i="0" sz="18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30" name="Google Shape;1930;p41"/>
          <p:cNvSpPr/>
          <p:nvPr/>
        </p:nvSpPr>
        <p:spPr>
          <a:xfrm>
            <a:off x="6169144" y="1400832"/>
            <a:ext cx="2251200" cy="525300"/>
          </a:xfrm>
          <a:prstGeom prst="roundRect">
            <a:avLst>
              <a:gd fmla="val 16667" name="adj"/>
            </a:avLst>
          </a:prstGeom>
          <a:solidFill>
            <a:schemeClr val="accent3">
              <a:alpha val="2784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Affichage salaire </a:t>
            </a:r>
            <a:endParaRPr b="0" i="0" sz="17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cxnSp>
        <p:nvCxnSpPr>
          <p:cNvPr id="1931" name="Google Shape;1931;p41"/>
          <p:cNvCxnSpPr>
            <a:stCxn id="1927" idx="2"/>
            <a:endCxn id="1928" idx="0"/>
          </p:cNvCxnSpPr>
          <p:nvPr/>
        </p:nvCxnSpPr>
        <p:spPr>
          <a:xfrm>
            <a:off x="1929905" y="1822519"/>
            <a:ext cx="10500" cy="467700"/>
          </a:xfrm>
          <a:prstGeom prst="straightConnector1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2" name="Google Shape;1932;p41"/>
          <p:cNvCxnSpPr>
            <a:stCxn id="1928" idx="2"/>
            <a:endCxn id="1929" idx="0"/>
          </p:cNvCxnSpPr>
          <p:nvPr/>
        </p:nvCxnSpPr>
        <p:spPr>
          <a:xfrm>
            <a:off x="1940439" y="2815662"/>
            <a:ext cx="0" cy="462300"/>
          </a:xfrm>
          <a:prstGeom prst="straightConnector1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3" name="Google Shape;1933;p41"/>
          <p:cNvSpPr/>
          <p:nvPr/>
        </p:nvSpPr>
        <p:spPr>
          <a:xfrm>
            <a:off x="6169144" y="3974903"/>
            <a:ext cx="2251200" cy="525300"/>
          </a:xfrm>
          <a:prstGeom prst="roundRect">
            <a:avLst>
              <a:gd fmla="val 16667" name="adj"/>
            </a:avLst>
          </a:prstGeom>
          <a:solidFill>
            <a:schemeClr val="accent3">
              <a:alpha val="2784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Affichage liste annonces</a:t>
            </a:r>
            <a:endParaRPr b="0" i="0" sz="16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34" name="Google Shape;1934;p41"/>
          <p:cNvSpPr/>
          <p:nvPr/>
        </p:nvSpPr>
        <p:spPr>
          <a:xfrm>
            <a:off x="3612810" y="2291507"/>
            <a:ext cx="2393700" cy="525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Evaluation salaire</a:t>
            </a:r>
            <a:endParaRPr b="0" i="0" sz="17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cxnSp>
        <p:nvCxnSpPr>
          <p:cNvPr id="1935" name="Google Shape;1935;p41"/>
          <p:cNvCxnSpPr>
            <a:stCxn id="1929" idx="2"/>
            <a:endCxn id="1933" idx="1"/>
          </p:cNvCxnSpPr>
          <p:nvPr/>
        </p:nvCxnSpPr>
        <p:spPr>
          <a:xfrm flipH="1" rot="-5400000">
            <a:off x="3837638" y="1906039"/>
            <a:ext cx="434400" cy="4228800"/>
          </a:xfrm>
          <a:prstGeom prst="bentConnector2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6" name="Google Shape;1936;p41"/>
          <p:cNvCxnSpPr>
            <a:stCxn id="1929" idx="3"/>
            <a:endCxn id="1934" idx="2"/>
          </p:cNvCxnSpPr>
          <p:nvPr/>
        </p:nvCxnSpPr>
        <p:spPr>
          <a:xfrm flipH="1" rot="10800000">
            <a:off x="2994788" y="2816689"/>
            <a:ext cx="1815000" cy="723900"/>
          </a:xfrm>
          <a:prstGeom prst="bentConnector2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7" name="Google Shape;1937;p41"/>
          <p:cNvCxnSpPr>
            <a:stCxn id="1934" idx="3"/>
            <a:endCxn id="1930" idx="2"/>
          </p:cNvCxnSpPr>
          <p:nvPr/>
        </p:nvCxnSpPr>
        <p:spPr>
          <a:xfrm flipH="1" rot="10800000">
            <a:off x="6006510" y="1926257"/>
            <a:ext cx="1288200" cy="627900"/>
          </a:xfrm>
          <a:prstGeom prst="bentConnector2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8" name="Google Shape;1938;p41"/>
          <p:cNvSpPr txBox="1"/>
          <p:nvPr/>
        </p:nvSpPr>
        <p:spPr>
          <a:xfrm>
            <a:off x="3159212" y="3056290"/>
            <a:ext cx="15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n’y a pas suffisamment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données salaire</a:t>
            </a:r>
            <a:endParaRPr/>
          </a:p>
        </p:txBody>
      </p:sp>
      <p:cxnSp>
        <p:nvCxnSpPr>
          <p:cNvPr id="1939" name="Google Shape;1939;p41"/>
          <p:cNvCxnSpPr>
            <a:stCxn id="1928" idx="3"/>
            <a:endCxn id="1934" idx="1"/>
          </p:cNvCxnSpPr>
          <p:nvPr/>
        </p:nvCxnSpPr>
        <p:spPr>
          <a:xfrm>
            <a:off x="2994789" y="2553012"/>
            <a:ext cx="618000" cy="1200"/>
          </a:xfrm>
          <a:prstGeom prst="bentConnector3">
            <a:avLst>
              <a:gd fmla="val 49996" name="adj1"/>
            </a:avLst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0" name="Google Shape;1940;p41"/>
          <p:cNvSpPr/>
          <p:nvPr/>
        </p:nvSpPr>
        <p:spPr>
          <a:xfrm>
            <a:off x="3753896" y="3424288"/>
            <a:ext cx="227400" cy="245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p41"/>
          <p:cNvSpPr txBox="1"/>
          <p:nvPr/>
        </p:nvSpPr>
        <p:spPr>
          <a:xfrm>
            <a:off x="3619737" y="3998532"/>
            <a:ext cx="1281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y a des annonces</a:t>
            </a:r>
            <a:endParaRPr/>
          </a:p>
        </p:txBody>
      </p:sp>
      <p:grpSp>
        <p:nvGrpSpPr>
          <p:cNvPr id="1942" name="Google Shape;1942;p41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943" name="Google Shape;1943;p41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04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944" name="Google Shape;1944;p41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Les évolutions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1945" name="Google Shape;1945;p41"/>
          <p:cNvSpPr txBox="1"/>
          <p:nvPr>
            <p:ph type="title"/>
          </p:nvPr>
        </p:nvSpPr>
        <p:spPr>
          <a:xfrm>
            <a:off x="672975" y="297493"/>
            <a:ext cx="5461200" cy="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Correction en cas de manque de données</a:t>
            </a:r>
            <a:endParaRPr sz="2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2"/>
          <p:cNvSpPr/>
          <p:nvPr/>
        </p:nvSpPr>
        <p:spPr>
          <a:xfrm>
            <a:off x="3985488" y="983605"/>
            <a:ext cx="71976" cy="169485"/>
          </a:xfrm>
          <a:custGeom>
            <a:rect b="b" l="l" r="r" t="t"/>
            <a:pathLst>
              <a:path extrusionOk="0" h="5861" w="2489">
                <a:moveTo>
                  <a:pt x="1229" y="0"/>
                </a:moveTo>
                <a:cubicBezTo>
                  <a:pt x="977" y="0"/>
                  <a:pt x="819" y="189"/>
                  <a:pt x="819" y="441"/>
                </a:cubicBezTo>
                <a:lnTo>
                  <a:pt x="819" y="694"/>
                </a:lnTo>
                <a:cubicBezTo>
                  <a:pt x="347" y="883"/>
                  <a:pt x="0" y="1324"/>
                  <a:pt x="0" y="1891"/>
                </a:cubicBezTo>
                <a:cubicBezTo>
                  <a:pt x="0" y="2552"/>
                  <a:pt x="536" y="2962"/>
                  <a:pt x="977" y="3277"/>
                </a:cubicBezTo>
                <a:cubicBezTo>
                  <a:pt x="1292" y="3497"/>
                  <a:pt x="1638" y="3749"/>
                  <a:pt x="1638" y="3970"/>
                </a:cubicBezTo>
                <a:cubicBezTo>
                  <a:pt x="1607" y="4254"/>
                  <a:pt x="1418" y="4411"/>
                  <a:pt x="1197" y="4411"/>
                </a:cubicBezTo>
                <a:cubicBezTo>
                  <a:pt x="977" y="4411"/>
                  <a:pt x="819" y="4222"/>
                  <a:pt x="819" y="3970"/>
                </a:cubicBezTo>
                <a:cubicBezTo>
                  <a:pt x="819" y="3749"/>
                  <a:pt x="630" y="3560"/>
                  <a:pt x="410" y="3560"/>
                </a:cubicBezTo>
                <a:cubicBezTo>
                  <a:pt x="189" y="3560"/>
                  <a:pt x="0" y="3749"/>
                  <a:pt x="0" y="3970"/>
                </a:cubicBezTo>
                <a:cubicBezTo>
                  <a:pt x="0" y="4537"/>
                  <a:pt x="347" y="4978"/>
                  <a:pt x="819" y="5167"/>
                </a:cubicBezTo>
                <a:lnTo>
                  <a:pt x="819" y="5419"/>
                </a:lnTo>
                <a:cubicBezTo>
                  <a:pt x="819" y="5671"/>
                  <a:pt x="1008" y="5860"/>
                  <a:pt x="1197" y="5860"/>
                </a:cubicBezTo>
                <a:cubicBezTo>
                  <a:pt x="1449" y="5860"/>
                  <a:pt x="1638" y="5671"/>
                  <a:pt x="1638" y="5419"/>
                </a:cubicBezTo>
                <a:lnTo>
                  <a:pt x="1638" y="5167"/>
                </a:lnTo>
                <a:cubicBezTo>
                  <a:pt x="2111" y="5010"/>
                  <a:pt x="2489" y="4537"/>
                  <a:pt x="2489" y="3970"/>
                </a:cubicBezTo>
                <a:cubicBezTo>
                  <a:pt x="2489" y="3308"/>
                  <a:pt x="1922" y="2930"/>
                  <a:pt x="1481" y="2615"/>
                </a:cubicBezTo>
                <a:cubicBezTo>
                  <a:pt x="1166" y="2363"/>
                  <a:pt x="819" y="2143"/>
                  <a:pt x="819" y="1891"/>
                </a:cubicBezTo>
                <a:cubicBezTo>
                  <a:pt x="819" y="1670"/>
                  <a:pt x="1008" y="1450"/>
                  <a:pt x="1229" y="1450"/>
                </a:cubicBezTo>
                <a:cubicBezTo>
                  <a:pt x="1449" y="1450"/>
                  <a:pt x="1638" y="1670"/>
                  <a:pt x="1638" y="1891"/>
                </a:cubicBezTo>
                <a:cubicBezTo>
                  <a:pt x="1638" y="2111"/>
                  <a:pt x="1859" y="2332"/>
                  <a:pt x="2048" y="2332"/>
                </a:cubicBezTo>
                <a:cubicBezTo>
                  <a:pt x="2269" y="2332"/>
                  <a:pt x="2489" y="2111"/>
                  <a:pt x="2489" y="1891"/>
                </a:cubicBezTo>
                <a:cubicBezTo>
                  <a:pt x="2489" y="1324"/>
                  <a:pt x="2111" y="914"/>
                  <a:pt x="1638" y="694"/>
                </a:cubicBezTo>
                <a:lnTo>
                  <a:pt x="1638" y="441"/>
                </a:lnTo>
                <a:cubicBezTo>
                  <a:pt x="1638" y="189"/>
                  <a:pt x="1449" y="0"/>
                  <a:pt x="12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Google Shape;1951;p42"/>
          <p:cNvSpPr/>
          <p:nvPr/>
        </p:nvSpPr>
        <p:spPr>
          <a:xfrm>
            <a:off x="893288" y="3285139"/>
            <a:ext cx="2108700" cy="525300"/>
          </a:xfrm>
          <a:prstGeom prst="roundRect">
            <a:avLst>
              <a:gd fmla="val 16667" name="adj"/>
            </a:avLst>
          </a:prstGeom>
          <a:solidFill>
            <a:schemeClr val="accent2">
              <a:alpha val="0"/>
            </a:schemeClr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D8D8D8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Compét</a:t>
            </a:r>
            <a:r>
              <a:rPr lang="en" sz="1800">
                <a:solidFill>
                  <a:srgbClr val="D8D8D8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</a:t>
            </a:r>
            <a:r>
              <a:rPr b="0" i="0" lang="en" sz="1800" u="none" cap="none" strike="noStrike">
                <a:solidFill>
                  <a:srgbClr val="D8D8D8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nces</a:t>
            </a:r>
            <a:endParaRPr b="0" i="0" sz="1800" u="none" cap="none" strike="noStrike">
              <a:solidFill>
                <a:srgbClr val="D8D8D8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cxnSp>
        <p:nvCxnSpPr>
          <p:cNvPr id="1952" name="Google Shape;1952;p42"/>
          <p:cNvCxnSpPr>
            <a:stCxn id="1953" idx="2"/>
            <a:endCxn id="1954" idx="0"/>
          </p:cNvCxnSpPr>
          <p:nvPr/>
        </p:nvCxnSpPr>
        <p:spPr>
          <a:xfrm>
            <a:off x="1929905" y="1822519"/>
            <a:ext cx="10500" cy="467700"/>
          </a:xfrm>
          <a:prstGeom prst="straightConnector1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5" name="Google Shape;1955;p42"/>
          <p:cNvCxnSpPr>
            <a:stCxn id="1954" idx="2"/>
            <a:endCxn id="1956" idx="1"/>
          </p:cNvCxnSpPr>
          <p:nvPr/>
        </p:nvCxnSpPr>
        <p:spPr>
          <a:xfrm flipH="1" rot="-5400000">
            <a:off x="3343839" y="1412262"/>
            <a:ext cx="1422000" cy="4228800"/>
          </a:xfrm>
          <a:prstGeom prst="bentConnector2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7" name="Google Shape;1957;p42"/>
          <p:cNvCxnSpPr/>
          <p:nvPr/>
        </p:nvCxnSpPr>
        <p:spPr>
          <a:xfrm flipH="1" rot="10800000">
            <a:off x="6013670" y="1933457"/>
            <a:ext cx="1288200" cy="627900"/>
          </a:xfrm>
          <a:prstGeom prst="bentConnector2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8" name="Google Shape;1958;p42"/>
          <p:cNvSpPr txBox="1"/>
          <p:nvPr/>
        </p:nvSpPr>
        <p:spPr>
          <a:xfrm>
            <a:off x="3626937" y="4024132"/>
            <a:ext cx="1281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y a des annonces</a:t>
            </a:r>
            <a:endParaRPr/>
          </a:p>
        </p:txBody>
      </p:sp>
      <p:cxnSp>
        <p:nvCxnSpPr>
          <p:cNvPr id="1959" name="Google Shape;1959;p42"/>
          <p:cNvCxnSpPr/>
          <p:nvPr/>
        </p:nvCxnSpPr>
        <p:spPr>
          <a:xfrm>
            <a:off x="3002065" y="2560212"/>
            <a:ext cx="618000" cy="1200"/>
          </a:xfrm>
          <a:prstGeom prst="bentConnector3">
            <a:avLst>
              <a:gd fmla="val 49996" name="adj1"/>
            </a:avLst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3" name="Google Shape;1953;p42"/>
          <p:cNvSpPr/>
          <p:nvPr/>
        </p:nvSpPr>
        <p:spPr>
          <a:xfrm>
            <a:off x="857705" y="1297219"/>
            <a:ext cx="2144400" cy="525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Poste class</a:t>
            </a:r>
            <a:endParaRPr b="0" i="0" sz="1800" u="none" cap="none" strike="noStrike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54" name="Google Shape;1954;p42"/>
          <p:cNvSpPr/>
          <p:nvPr/>
        </p:nvSpPr>
        <p:spPr>
          <a:xfrm>
            <a:off x="886089" y="2290362"/>
            <a:ext cx="2108700" cy="52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Poste</a:t>
            </a:r>
            <a:endParaRPr b="0" i="0" sz="1800" u="none" cap="none" strike="noStrike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60" name="Google Shape;1960;p42"/>
          <p:cNvSpPr/>
          <p:nvPr/>
        </p:nvSpPr>
        <p:spPr>
          <a:xfrm>
            <a:off x="6169144" y="1400832"/>
            <a:ext cx="2251200" cy="525300"/>
          </a:xfrm>
          <a:prstGeom prst="roundRect">
            <a:avLst>
              <a:gd fmla="val 16667" name="adj"/>
            </a:avLst>
          </a:prstGeom>
          <a:solidFill>
            <a:schemeClr val="accent3">
              <a:alpha val="2784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Affichage salaire </a:t>
            </a:r>
            <a:endParaRPr b="0" i="0" sz="17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56" name="Google Shape;1956;p42"/>
          <p:cNvSpPr/>
          <p:nvPr/>
        </p:nvSpPr>
        <p:spPr>
          <a:xfrm>
            <a:off x="6169144" y="3974903"/>
            <a:ext cx="2251200" cy="525300"/>
          </a:xfrm>
          <a:prstGeom prst="roundRect">
            <a:avLst>
              <a:gd fmla="val 16667" name="adj"/>
            </a:avLst>
          </a:prstGeom>
          <a:solidFill>
            <a:schemeClr val="accent3">
              <a:alpha val="2784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Affichage liste annonces</a:t>
            </a:r>
            <a:endParaRPr b="0" i="0" sz="16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61" name="Google Shape;1961;p42"/>
          <p:cNvSpPr/>
          <p:nvPr/>
        </p:nvSpPr>
        <p:spPr>
          <a:xfrm>
            <a:off x="3612810" y="2291507"/>
            <a:ext cx="2393700" cy="525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Evaluation salaire</a:t>
            </a:r>
            <a:endParaRPr b="0" i="0" sz="17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1962" name="Google Shape;1962;p42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963" name="Google Shape;1963;p42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04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Les évolutions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1965" name="Google Shape;1965;p42"/>
          <p:cNvSpPr txBox="1"/>
          <p:nvPr>
            <p:ph type="title"/>
          </p:nvPr>
        </p:nvSpPr>
        <p:spPr>
          <a:xfrm>
            <a:off x="672975" y="297493"/>
            <a:ext cx="5461200" cy="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Correction en cas de manque de données</a:t>
            </a:r>
            <a:endParaRPr sz="2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3"/>
          <p:cNvSpPr/>
          <p:nvPr/>
        </p:nvSpPr>
        <p:spPr>
          <a:xfrm>
            <a:off x="3985488" y="983605"/>
            <a:ext cx="71976" cy="169485"/>
          </a:xfrm>
          <a:custGeom>
            <a:rect b="b" l="l" r="r" t="t"/>
            <a:pathLst>
              <a:path extrusionOk="0" h="5861" w="2489">
                <a:moveTo>
                  <a:pt x="1229" y="0"/>
                </a:moveTo>
                <a:cubicBezTo>
                  <a:pt x="977" y="0"/>
                  <a:pt x="819" y="189"/>
                  <a:pt x="819" y="441"/>
                </a:cubicBezTo>
                <a:lnTo>
                  <a:pt x="819" y="694"/>
                </a:lnTo>
                <a:cubicBezTo>
                  <a:pt x="347" y="883"/>
                  <a:pt x="0" y="1324"/>
                  <a:pt x="0" y="1891"/>
                </a:cubicBezTo>
                <a:cubicBezTo>
                  <a:pt x="0" y="2552"/>
                  <a:pt x="536" y="2962"/>
                  <a:pt x="977" y="3277"/>
                </a:cubicBezTo>
                <a:cubicBezTo>
                  <a:pt x="1292" y="3497"/>
                  <a:pt x="1638" y="3749"/>
                  <a:pt x="1638" y="3970"/>
                </a:cubicBezTo>
                <a:cubicBezTo>
                  <a:pt x="1607" y="4254"/>
                  <a:pt x="1418" y="4411"/>
                  <a:pt x="1197" y="4411"/>
                </a:cubicBezTo>
                <a:cubicBezTo>
                  <a:pt x="977" y="4411"/>
                  <a:pt x="819" y="4222"/>
                  <a:pt x="819" y="3970"/>
                </a:cubicBezTo>
                <a:cubicBezTo>
                  <a:pt x="819" y="3749"/>
                  <a:pt x="630" y="3560"/>
                  <a:pt x="410" y="3560"/>
                </a:cubicBezTo>
                <a:cubicBezTo>
                  <a:pt x="189" y="3560"/>
                  <a:pt x="0" y="3749"/>
                  <a:pt x="0" y="3970"/>
                </a:cubicBezTo>
                <a:cubicBezTo>
                  <a:pt x="0" y="4537"/>
                  <a:pt x="347" y="4978"/>
                  <a:pt x="819" y="5167"/>
                </a:cubicBezTo>
                <a:lnTo>
                  <a:pt x="819" y="5419"/>
                </a:lnTo>
                <a:cubicBezTo>
                  <a:pt x="819" y="5671"/>
                  <a:pt x="1008" y="5860"/>
                  <a:pt x="1197" y="5860"/>
                </a:cubicBezTo>
                <a:cubicBezTo>
                  <a:pt x="1449" y="5860"/>
                  <a:pt x="1638" y="5671"/>
                  <a:pt x="1638" y="5419"/>
                </a:cubicBezTo>
                <a:lnTo>
                  <a:pt x="1638" y="5167"/>
                </a:lnTo>
                <a:cubicBezTo>
                  <a:pt x="2111" y="5010"/>
                  <a:pt x="2489" y="4537"/>
                  <a:pt x="2489" y="3970"/>
                </a:cubicBezTo>
                <a:cubicBezTo>
                  <a:pt x="2489" y="3308"/>
                  <a:pt x="1922" y="2930"/>
                  <a:pt x="1481" y="2615"/>
                </a:cubicBezTo>
                <a:cubicBezTo>
                  <a:pt x="1166" y="2363"/>
                  <a:pt x="819" y="2143"/>
                  <a:pt x="819" y="1891"/>
                </a:cubicBezTo>
                <a:cubicBezTo>
                  <a:pt x="819" y="1670"/>
                  <a:pt x="1008" y="1450"/>
                  <a:pt x="1229" y="1450"/>
                </a:cubicBezTo>
                <a:cubicBezTo>
                  <a:pt x="1449" y="1450"/>
                  <a:pt x="1638" y="1670"/>
                  <a:pt x="1638" y="1891"/>
                </a:cubicBezTo>
                <a:cubicBezTo>
                  <a:pt x="1638" y="2111"/>
                  <a:pt x="1859" y="2332"/>
                  <a:pt x="2048" y="2332"/>
                </a:cubicBezTo>
                <a:cubicBezTo>
                  <a:pt x="2269" y="2332"/>
                  <a:pt x="2489" y="2111"/>
                  <a:pt x="2489" y="1891"/>
                </a:cubicBezTo>
                <a:cubicBezTo>
                  <a:pt x="2489" y="1324"/>
                  <a:pt x="2111" y="914"/>
                  <a:pt x="1638" y="694"/>
                </a:cubicBezTo>
                <a:lnTo>
                  <a:pt x="1638" y="441"/>
                </a:lnTo>
                <a:cubicBezTo>
                  <a:pt x="1638" y="189"/>
                  <a:pt x="1449" y="0"/>
                  <a:pt x="12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1" name="Google Shape;1971;p43"/>
          <p:cNvCxnSpPr>
            <a:stCxn id="1972" idx="2"/>
            <a:endCxn id="1973" idx="0"/>
          </p:cNvCxnSpPr>
          <p:nvPr/>
        </p:nvCxnSpPr>
        <p:spPr>
          <a:xfrm>
            <a:off x="1929905" y="1822519"/>
            <a:ext cx="10500" cy="467700"/>
          </a:xfrm>
          <a:prstGeom prst="straightConnector1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4" name="Google Shape;1974;p43"/>
          <p:cNvCxnSpPr>
            <a:stCxn id="1973" idx="2"/>
            <a:endCxn id="1975" idx="1"/>
          </p:cNvCxnSpPr>
          <p:nvPr/>
        </p:nvCxnSpPr>
        <p:spPr>
          <a:xfrm flipH="1" rot="-5400000">
            <a:off x="3343839" y="1412262"/>
            <a:ext cx="1422000" cy="4228800"/>
          </a:xfrm>
          <a:prstGeom prst="bentConnector2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6" name="Google Shape;1976;p43"/>
          <p:cNvCxnSpPr>
            <a:stCxn id="1977" idx="3"/>
            <a:endCxn id="1978" idx="2"/>
          </p:cNvCxnSpPr>
          <p:nvPr/>
        </p:nvCxnSpPr>
        <p:spPr>
          <a:xfrm flipH="1" rot="10800000">
            <a:off x="6006510" y="1926257"/>
            <a:ext cx="1288200" cy="627900"/>
          </a:xfrm>
          <a:prstGeom prst="bentConnector2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9" name="Google Shape;1979;p43"/>
          <p:cNvSpPr txBox="1"/>
          <p:nvPr/>
        </p:nvSpPr>
        <p:spPr>
          <a:xfrm>
            <a:off x="3341280" y="4016932"/>
            <a:ext cx="1281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y a des annonces</a:t>
            </a:r>
            <a:endParaRPr/>
          </a:p>
        </p:txBody>
      </p:sp>
      <p:cxnSp>
        <p:nvCxnSpPr>
          <p:cNvPr id="1980" name="Google Shape;1980;p43"/>
          <p:cNvCxnSpPr>
            <a:stCxn id="1973" idx="3"/>
            <a:endCxn id="1977" idx="1"/>
          </p:cNvCxnSpPr>
          <p:nvPr/>
        </p:nvCxnSpPr>
        <p:spPr>
          <a:xfrm>
            <a:off x="2994789" y="2553012"/>
            <a:ext cx="618000" cy="1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1" name="Google Shape;1981;p43"/>
          <p:cNvSpPr/>
          <p:nvPr/>
        </p:nvSpPr>
        <p:spPr>
          <a:xfrm>
            <a:off x="3190119" y="2452480"/>
            <a:ext cx="227400" cy="245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2" name="Google Shape;1982;p43"/>
          <p:cNvCxnSpPr>
            <a:stCxn id="1972" idx="3"/>
            <a:endCxn id="1977" idx="0"/>
          </p:cNvCxnSpPr>
          <p:nvPr/>
        </p:nvCxnSpPr>
        <p:spPr>
          <a:xfrm>
            <a:off x="3002105" y="1559869"/>
            <a:ext cx="1807500" cy="731700"/>
          </a:xfrm>
          <a:prstGeom prst="bentConnector2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2" name="Google Shape;1972;p43"/>
          <p:cNvSpPr/>
          <p:nvPr/>
        </p:nvSpPr>
        <p:spPr>
          <a:xfrm>
            <a:off x="857705" y="1297219"/>
            <a:ext cx="2144400" cy="525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Poste class</a:t>
            </a:r>
            <a:endParaRPr b="0" i="0" sz="1800" u="none" cap="none" strike="noStrike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73" name="Google Shape;1973;p43"/>
          <p:cNvSpPr/>
          <p:nvPr/>
        </p:nvSpPr>
        <p:spPr>
          <a:xfrm>
            <a:off x="886089" y="2290362"/>
            <a:ext cx="2108700" cy="52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Poste</a:t>
            </a:r>
            <a:endParaRPr b="0" i="0" sz="1800" u="none" cap="none" strike="noStrike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78" name="Google Shape;1978;p43"/>
          <p:cNvSpPr/>
          <p:nvPr/>
        </p:nvSpPr>
        <p:spPr>
          <a:xfrm>
            <a:off x="6169144" y="1400832"/>
            <a:ext cx="2251200" cy="525300"/>
          </a:xfrm>
          <a:prstGeom prst="roundRect">
            <a:avLst>
              <a:gd fmla="val 16667" name="adj"/>
            </a:avLst>
          </a:prstGeom>
          <a:solidFill>
            <a:schemeClr val="accent3">
              <a:alpha val="2784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Affichage salaire </a:t>
            </a:r>
            <a:endParaRPr b="0" i="0" sz="17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75" name="Google Shape;1975;p43"/>
          <p:cNvSpPr/>
          <p:nvPr/>
        </p:nvSpPr>
        <p:spPr>
          <a:xfrm>
            <a:off x="6169144" y="3974903"/>
            <a:ext cx="2251200" cy="525300"/>
          </a:xfrm>
          <a:prstGeom prst="roundRect">
            <a:avLst>
              <a:gd fmla="val 16667" name="adj"/>
            </a:avLst>
          </a:prstGeom>
          <a:solidFill>
            <a:schemeClr val="accent3">
              <a:alpha val="2784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Affichage liste annonces</a:t>
            </a:r>
            <a:endParaRPr b="0" i="0" sz="16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77" name="Google Shape;1977;p43"/>
          <p:cNvSpPr/>
          <p:nvPr/>
        </p:nvSpPr>
        <p:spPr>
          <a:xfrm>
            <a:off x="3612810" y="2291507"/>
            <a:ext cx="2393700" cy="525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Evaluation salaire</a:t>
            </a:r>
            <a:endParaRPr b="0" i="0" sz="17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83" name="Google Shape;1983;p43"/>
          <p:cNvSpPr/>
          <p:nvPr/>
        </p:nvSpPr>
        <p:spPr>
          <a:xfrm>
            <a:off x="886088" y="3277939"/>
            <a:ext cx="2108700" cy="525300"/>
          </a:xfrm>
          <a:prstGeom prst="roundRect">
            <a:avLst>
              <a:gd fmla="val 16667" name="adj"/>
            </a:avLst>
          </a:prstGeom>
          <a:solidFill>
            <a:schemeClr val="accent2">
              <a:alpha val="0"/>
            </a:schemeClr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BFBFB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Compét</a:t>
            </a:r>
            <a:r>
              <a:rPr lang="en" sz="1800">
                <a:solidFill>
                  <a:srgbClr val="BFBFB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</a:t>
            </a:r>
            <a:r>
              <a:rPr b="0" i="0" lang="en" sz="1800" u="none" cap="none" strike="noStrike">
                <a:solidFill>
                  <a:srgbClr val="BFBFB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nces</a:t>
            </a:r>
            <a:endParaRPr b="0" i="0" sz="1800" u="none" cap="none" strike="noStrike">
              <a:solidFill>
                <a:srgbClr val="BFBFBF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1984" name="Google Shape;1984;p43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985" name="Google Shape;1985;p43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04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986" name="Google Shape;1986;p43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Les évolutions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1987" name="Google Shape;1987;p43"/>
          <p:cNvSpPr txBox="1"/>
          <p:nvPr>
            <p:ph type="title"/>
          </p:nvPr>
        </p:nvSpPr>
        <p:spPr>
          <a:xfrm>
            <a:off x="672975" y="297493"/>
            <a:ext cx="5461200" cy="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Correction en cas de manque de données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7"/>
          <p:cNvSpPr txBox="1"/>
          <p:nvPr>
            <p:ph type="ctrTitle"/>
          </p:nvPr>
        </p:nvSpPr>
        <p:spPr>
          <a:xfrm>
            <a:off x="783350" y="1453538"/>
            <a:ext cx="4058400" cy="17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Développement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d’application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6" name="Google Shape;736;p17"/>
          <p:cNvSpPr txBox="1"/>
          <p:nvPr>
            <p:ph idx="1" type="subTitle"/>
          </p:nvPr>
        </p:nvSpPr>
        <p:spPr>
          <a:xfrm>
            <a:off x="783500" y="3191963"/>
            <a:ext cx="33633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 the job</a:t>
            </a:r>
            <a:endParaRPr/>
          </a:p>
        </p:txBody>
      </p:sp>
      <p:grpSp>
        <p:nvGrpSpPr>
          <p:cNvPr id="737" name="Google Shape;737;p17"/>
          <p:cNvGrpSpPr/>
          <p:nvPr/>
        </p:nvGrpSpPr>
        <p:grpSpPr>
          <a:xfrm>
            <a:off x="3999768" y="1206097"/>
            <a:ext cx="5083042" cy="3979726"/>
            <a:chOff x="469775" y="238125"/>
            <a:chExt cx="6679425" cy="5229600"/>
          </a:xfrm>
        </p:grpSpPr>
        <p:sp>
          <p:nvSpPr>
            <p:cNvPr id="738" name="Google Shape;738;p17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949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rgbClr val="477797"/>
            </a:solidFill>
            <a:ln cap="flat" cmpd="sng" w="9525">
              <a:solidFill>
                <a:srgbClr val="4777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rgbClr val="477797"/>
            </a:solidFill>
            <a:ln cap="flat" cmpd="sng" w="9525">
              <a:solidFill>
                <a:srgbClr val="4777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44"/>
          <p:cNvSpPr/>
          <p:nvPr/>
        </p:nvSpPr>
        <p:spPr>
          <a:xfrm>
            <a:off x="886089" y="2290362"/>
            <a:ext cx="2108700" cy="525300"/>
          </a:xfrm>
          <a:prstGeom prst="roundRect">
            <a:avLst>
              <a:gd fmla="val 16667" name="adj"/>
            </a:avLst>
          </a:prstGeom>
          <a:solidFill>
            <a:schemeClr val="accent1">
              <a:alpha val="0"/>
            </a:schemeClr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BFBFB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Poste</a:t>
            </a:r>
            <a:endParaRPr b="0" i="0" sz="1800" u="none" cap="none" strike="noStrike">
              <a:solidFill>
                <a:srgbClr val="BFBFBF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93" name="Google Shape;1993;p44"/>
          <p:cNvSpPr/>
          <p:nvPr/>
        </p:nvSpPr>
        <p:spPr>
          <a:xfrm>
            <a:off x="886088" y="3277939"/>
            <a:ext cx="2108700" cy="525300"/>
          </a:xfrm>
          <a:prstGeom prst="roundRect">
            <a:avLst>
              <a:gd fmla="val 16667" name="adj"/>
            </a:avLst>
          </a:prstGeom>
          <a:solidFill>
            <a:schemeClr val="accent2">
              <a:alpha val="0"/>
            </a:schemeClr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BFBFB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Compét</a:t>
            </a:r>
            <a:r>
              <a:rPr lang="en" sz="1800">
                <a:solidFill>
                  <a:srgbClr val="BFBFB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</a:t>
            </a:r>
            <a:r>
              <a:rPr b="0" i="0" lang="en" sz="1800" u="none" cap="none" strike="noStrike">
                <a:solidFill>
                  <a:srgbClr val="BFBFB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nces</a:t>
            </a:r>
            <a:endParaRPr b="0" i="0" sz="1800" u="none" cap="none" strike="noStrike">
              <a:solidFill>
                <a:srgbClr val="BFBFBF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94" name="Google Shape;1994;p44"/>
          <p:cNvSpPr/>
          <p:nvPr/>
        </p:nvSpPr>
        <p:spPr>
          <a:xfrm>
            <a:off x="3985488" y="983605"/>
            <a:ext cx="71976" cy="169485"/>
          </a:xfrm>
          <a:custGeom>
            <a:rect b="b" l="l" r="r" t="t"/>
            <a:pathLst>
              <a:path extrusionOk="0" h="5861" w="2489">
                <a:moveTo>
                  <a:pt x="1229" y="0"/>
                </a:moveTo>
                <a:cubicBezTo>
                  <a:pt x="977" y="0"/>
                  <a:pt x="819" y="189"/>
                  <a:pt x="819" y="441"/>
                </a:cubicBezTo>
                <a:lnTo>
                  <a:pt x="819" y="694"/>
                </a:lnTo>
                <a:cubicBezTo>
                  <a:pt x="347" y="883"/>
                  <a:pt x="0" y="1324"/>
                  <a:pt x="0" y="1891"/>
                </a:cubicBezTo>
                <a:cubicBezTo>
                  <a:pt x="0" y="2552"/>
                  <a:pt x="536" y="2962"/>
                  <a:pt x="977" y="3277"/>
                </a:cubicBezTo>
                <a:cubicBezTo>
                  <a:pt x="1292" y="3497"/>
                  <a:pt x="1638" y="3749"/>
                  <a:pt x="1638" y="3970"/>
                </a:cubicBezTo>
                <a:cubicBezTo>
                  <a:pt x="1607" y="4254"/>
                  <a:pt x="1418" y="4411"/>
                  <a:pt x="1197" y="4411"/>
                </a:cubicBezTo>
                <a:cubicBezTo>
                  <a:pt x="977" y="4411"/>
                  <a:pt x="819" y="4222"/>
                  <a:pt x="819" y="3970"/>
                </a:cubicBezTo>
                <a:cubicBezTo>
                  <a:pt x="819" y="3749"/>
                  <a:pt x="630" y="3560"/>
                  <a:pt x="410" y="3560"/>
                </a:cubicBezTo>
                <a:cubicBezTo>
                  <a:pt x="189" y="3560"/>
                  <a:pt x="0" y="3749"/>
                  <a:pt x="0" y="3970"/>
                </a:cubicBezTo>
                <a:cubicBezTo>
                  <a:pt x="0" y="4537"/>
                  <a:pt x="347" y="4978"/>
                  <a:pt x="819" y="5167"/>
                </a:cubicBezTo>
                <a:lnTo>
                  <a:pt x="819" y="5419"/>
                </a:lnTo>
                <a:cubicBezTo>
                  <a:pt x="819" y="5671"/>
                  <a:pt x="1008" y="5860"/>
                  <a:pt x="1197" y="5860"/>
                </a:cubicBezTo>
                <a:cubicBezTo>
                  <a:pt x="1449" y="5860"/>
                  <a:pt x="1638" y="5671"/>
                  <a:pt x="1638" y="5419"/>
                </a:cubicBezTo>
                <a:lnTo>
                  <a:pt x="1638" y="5167"/>
                </a:lnTo>
                <a:cubicBezTo>
                  <a:pt x="2111" y="5010"/>
                  <a:pt x="2489" y="4537"/>
                  <a:pt x="2489" y="3970"/>
                </a:cubicBezTo>
                <a:cubicBezTo>
                  <a:pt x="2489" y="3308"/>
                  <a:pt x="1922" y="2930"/>
                  <a:pt x="1481" y="2615"/>
                </a:cubicBezTo>
                <a:cubicBezTo>
                  <a:pt x="1166" y="2363"/>
                  <a:pt x="819" y="2143"/>
                  <a:pt x="819" y="1891"/>
                </a:cubicBezTo>
                <a:cubicBezTo>
                  <a:pt x="819" y="1670"/>
                  <a:pt x="1008" y="1450"/>
                  <a:pt x="1229" y="1450"/>
                </a:cubicBezTo>
                <a:cubicBezTo>
                  <a:pt x="1449" y="1450"/>
                  <a:pt x="1638" y="1670"/>
                  <a:pt x="1638" y="1891"/>
                </a:cubicBezTo>
                <a:cubicBezTo>
                  <a:pt x="1638" y="2111"/>
                  <a:pt x="1859" y="2332"/>
                  <a:pt x="2048" y="2332"/>
                </a:cubicBezTo>
                <a:cubicBezTo>
                  <a:pt x="2269" y="2332"/>
                  <a:pt x="2489" y="2111"/>
                  <a:pt x="2489" y="1891"/>
                </a:cubicBezTo>
                <a:cubicBezTo>
                  <a:pt x="2489" y="1324"/>
                  <a:pt x="2111" y="914"/>
                  <a:pt x="1638" y="694"/>
                </a:cubicBezTo>
                <a:lnTo>
                  <a:pt x="1638" y="441"/>
                </a:lnTo>
                <a:cubicBezTo>
                  <a:pt x="1638" y="189"/>
                  <a:pt x="1449" y="0"/>
                  <a:pt x="12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5" name="Google Shape;1995;p44"/>
          <p:cNvCxnSpPr>
            <a:stCxn id="1996" idx="2"/>
            <a:endCxn id="1997" idx="1"/>
          </p:cNvCxnSpPr>
          <p:nvPr/>
        </p:nvCxnSpPr>
        <p:spPr>
          <a:xfrm flipH="1" rot="-5400000">
            <a:off x="2842055" y="910369"/>
            <a:ext cx="2415000" cy="4239300"/>
          </a:xfrm>
          <a:prstGeom prst="bentConnector2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8" name="Google Shape;1998;p44"/>
          <p:cNvCxnSpPr>
            <a:stCxn id="1999" idx="3"/>
            <a:endCxn id="2000" idx="2"/>
          </p:cNvCxnSpPr>
          <p:nvPr/>
        </p:nvCxnSpPr>
        <p:spPr>
          <a:xfrm flipH="1" rot="10800000">
            <a:off x="6006510" y="1926257"/>
            <a:ext cx="1288200" cy="627900"/>
          </a:xfrm>
          <a:prstGeom prst="bentConnector2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1" name="Google Shape;2001;p44"/>
          <p:cNvSpPr txBox="1"/>
          <p:nvPr/>
        </p:nvSpPr>
        <p:spPr>
          <a:xfrm>
            <a:off x="3341280" y="4016932"/>
            <a:ext cx="1281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y a des annonces</a:t>
            </a:r>
            <a:endParaRPr/>
          </a:p>
        </p:txBody>
      </p:sp>
      <p:cxnSp>
        <p:nvCxnSpPr>
          <p:cNvPr id="2002" name="Google Shape;2002;p44"/>
          <p:cNvCxnSpPr>
            <a:stCxn id="1996" idx="3"/>
            <a:endCxn id="1999" idx="0"/>
          </p:cNvCxnSpPr>
          <p:nvPr/>
        </p:nvCxnSpPr>
        <p:spPr>
          <a:xfrm>
            <a:off x="3002105" y="1559869"/>
            <a:ext cx="1807500" cy="731700"/>
          </a:xfrm>
          <a:prstGeom prst="bentConnector2">
            <a:avLst/>
          </a:prstGeom>
          <a:noFill/>
          <a:ln cap="flat" cmpd="sng" w="25400">
            <a:solidFill>
              <a:srgbClr val="3B3B3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6" name="Google Shape;1996;p44"/>
          <p:cNvSpPr/>
          <p:nvPr/>
        </p:nvSpPr>
        <p:spPr>
          <a:xfrm>
            <a:off x="857705" y="1297219"/>
            <a:ext cx="2144400" cy="525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Poste class</a:t>
            </a:r>
            <a:endParaRPr b="0" i="0" sz="1800" u="none" cap="none" strike="noStrike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000" name="Google Shape;2000;p44"/>
          <p:cNvSpPr/>
          <p:nvPr/>
        </p:nvSpPr>
        <p:spPr>
          <a:xfrm>
            <a:off x="6169144" y="1400832"/>
            <a:ext cx="2251200" cy="525300"/>
          </a:xfrm>
          <a:prstGeom prst="roundRect">
            <a:avLst>
              <a:gd fmla="val 16667" name="adj"/>
            </a:avLst>
          </a:prstGeom>
          <a:solidFill>
            <a:schemeClr val="accent3">
              <a:alpha val="2784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Affichage salaire </a:t>
            </a:r>
            <a:endParaRPr b="0" i="0" sz="17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97" name="Google Shape;1997;p44"/>
          <p:cNvSpPr/>
          <p:nvPr/>
        </p:nvSpPr>
        <p:spPr>
          <a:xfrm>
            <a:off x="6169144" y="3974903"/>
            <a:ext cx="2251200" cy="525300"/>
          </a:xfrm>
          <a:prstGeom prst="roundRect">
            <a:avLst>
              <a:gd fmla="val 16667" name="adj"/>
            </a:avLst>
          </a:prstGeom>
          <a:solidFill>
            <a:schemeClr val="accent3">
              <a:alpha val="2784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Affichage liste annonces</a:t>
            </a:r>
            <a:endParaRPr b="0" i="0" sz="16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99" name="Google Shape;1999;p44"/>
          <p:cNvSpPr/>
          <p:nvPr/>
        </p:nvSpPr>
        <p:spPr>
          <a:xfrm>
            <a:off x="3612810" y="2291507"/>
            <a:ext cx="2393700" cy="525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Evaluation salaire</a:t>
            </a:r>
            <a:endParaRPr b="0" i="0" sz="1700" u="none" cap="none" strike="noStrike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2003" name="Google Shape;2003;p44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2004" name="Google Shape;2004;p44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04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2005" name="Google Shape;2005;p44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Les évolutions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2006" name="Google Shape;2006;p44"/>
          <p:cNvSpPr txBox="1"/>
          <p:nvPr>
            <p:ph type="title"/>
          </p:nvPr>
        </p:nvSpPr>
        <p:spPr>
          <a:xfrm>
            <a:off x="672975" y="297493"/>
            <a:ext cx="5461200" cy="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Correction en cas de manque de données</a:t>
            </a:r>
            <a:endParaRPr sz="2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45"/>
          <p:cNvSpPr txBox="1"/>
          <p:nvPr>
            <p:ph type="title"/>
          </p:nvPr>
        </p:nvSpPr>
        <p:spPr>
          <a:xfrm>
            <a:off x="1841400" y="1843588"/>
            <a:ext cx="54612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Conclusion</a:t>
            </a:r>
            <a:endParaRPr sz="7300"/>
          </a:p>
        </p:txBody>
      </p:sp>
      <p:sp>
        <p:nvSpPr>
          <p:cNvPr id="2012" name="Google Shape;2012;p45"/>
          <p:cNvSpPr txBox="1"/>
          <p:nvPr/>
        </p:nvSpPr>
        <p:spPr>
          <a:xfrm>
            <a:off x="2871600" y="2899713"/>
            <a:ext cx="34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 Orga</a:t>
            </a: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nisation future &amp; présentation de l’application</a:t>
            </a: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”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46"/>
          <p:cNvSpPr/>
          <p:nvPr/>
        </p:nvSpPr>
        <p:spPr>
          <a:xfrm>
            <a:off x="98250" y="4598900"/>
            <a:ext cx="14469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8" name="Google Shape;2018;p46"/>
          <p:cNvGrpSpPr/>
          <p:nvPr/>
        </p:nvGrpSpPr>
        <p:grpSpPr>
          <a:xfrm>
            <a:off x="98373" y="4598900"/>
            <a:ext cx="1446791" cy="429216"/>
            <a:chOff x="98367" y="4522710"/>
            <a:chExt cx="1719300" cy="510060"/>
          </a:xfrm>
        </p:grpSpPr>
        <p:sp>
          <p:nvSpPr>
            <p:cNvPr id="2019" name="Google Shape;2019;p46"/>
            <p:cNvSpPr/>
            <p:nvPr/>
          </p:nvSpPr>
          <p:spPr>
            <a:xfrm>
              <a:off x="98369" y="4522710"/>
              <a:ext cx="1233000" cy="246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Conclusion</a:t>
              </a:r>
              <a:endParaRPr sz="13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2020" name="Google Shape;2020;p46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Organisation future &amp; présentation de l’application</a:t>
              </a:r>
              <a:endParaRPr sz="7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2021" name="Google Shape;2021;p4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: Amélioration graphique et modélisation</a:t>
            </a:r>
            <a:endParaRPr/>
          </a:p>
        </p:txBody>
      </p:sp>
      <p:pic>
        <p:nvPicPr>
          <p:cNvPr id="2022" name="Google Shape;20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9625"/>
            <a:ext cx="9144001" cy="3380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8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grpSp>
        <p:nvGrpSpPr>
          <p:cNvPr id="936" name="Google Shape;936;p18"/>
          <p:cNvGrpSpPr/>
          <p:nvPr/>
        </p:nvGrpSpPr>
        <p:grpSpPr>
          <a:xfrm>
            <a:off x="3262650" y="1426618"/>
            <a:ext cx="2618699" cy="3017651"/>
            <a:chOff x="1260950" y="-166737"/>
            <a:chExt cx="5129675" cy="5862932"/>
          </a:xfrm>
        </p:grpSpPr>
        <p:sp>
          <p:nvSpPr>
            <p:cNvPr id="937" name="Google Shape;937;p18"/>
            <p:cNvSpPr/>
            <p:nvPr/>
          </p:nvSpPr>
          <p:spPr>
            <a:xfrm>
              <a:off x="1260950" y="395850"/>
              <a:ext cx="5129675" cy="4941275"/>
            </a:xfrm>
            <a:custGeom>
              <a:rect b="b" l="l" r="r" t="t"/>
              <a:pathLst>
                <a:path extrusionOk="0" h="197651" w="205187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1297025" y="395900"/>
              <a:ext cx="5022350" cy="4941225"/>
            </a:xfrm>
            <a:custGeom>
              <a:rect b="b" l="l" r="r" t="t"/>
              <a:pathLst>
                <a:path extrusionOk="0" h="197649" w="200894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5625075" y="5303525"/>
              <a:ext cx="225425" cy="80725"/>
            </a:xfrm>
            <a:custGeom>
              <a:rect b="b" l="l" r="r" t="t"/>
              <a:pathLst>
                <a:path extrusionOk="0" h="3229" w="9017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1607200" y="4042075"/>
              <a:ext cx="3884450" cy="1229450"/>
            </a:xfrm>
            <a:custGeom>
              <a:rect b="b" l="l" r="r" t="t"/>
              <a:pathLst>
                <a:path extrusionOk="0" h="49178" w="155378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2109425" y="4449850"/>
              <a:ext cx="1904375" cy="1019825"/>
            </a:xfrm>
            <a:custGeom>
              <a:rect b="b" l="l" r="r" t="t"/>
              <a:pathLst>
                <a:path extrusionOk="0" h="40793" w="76175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2101300" y="4442275"/>
              <a:ext cx="1920600" cy="1034975"/>
            </a:xfrm>
            <a:custGeom>
              <a:rect b="b" l="l" r="r" t="t"/>
              <a:pathLst>
                <a:path extrusionOk="0" h="41399" w="76824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2372725" y="4594125"/>
              <a:ext cx="1442700" cy="737600"/>
            </a:xfrm>
            <a:custGeom>
              <a:rect b="b" l="l" r="r" t="t"/>
              <a:pathLst>
                <a:path extrusionOk="0" h="29504" w="57708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2364600" y="4586550"/>
              <a:ext cx="1458025" cy="752725"/>
            </a:xfrm>
            <a:custGeom>
              <a:rect b="b" l="l" r="r" t="t"/>
              <a:pathLst>
                <a:path extrusionOk="0" h="30109" w="58321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2342050" y="1025400"/>
              <a:ext cx="3594125" cy="3621050"/>
            </a:xfrm>
            <a:custGeom>
              <a:rect b="b" l="l" r="r" t="t"/>
              <a:pathLst>
                <a:path extrusionOk="0" h="144842" w="143765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3621525" y="3838525"/>
              <a:ext cx="734900" cy="798900"/>
            </a:xfrm>
            <a:custGeom>
              <a:rect b="b" l="l" r="r" t="t"/>
              <a:pathLst>
                <a:path extrusionOk="0" h="31956" w="29396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437625" y="3653675"/>
              <a:ext cx="495950" cy="734875"/>
            </a:xfrm>
            <a:custGeom>
              <a:rect b="b" l="l" r="r" t="t"/>
              <a:pathLst>
                <a:path extrusionOk="0" h="29395" w="19838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333950" y="1018075"/>
              <a:ext cx="3604025" cy="3636025"/>
            </a:xfrm>
            <a:custGeom>
              <a:rect b="b" l="l" r="r" t="t"/>
              <a:pathLst>
                <a:path extrusionOk="0" h="145441" w="144161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2728875" y="2701500"/>
              <a:ext cx="2002650" cy="1227200"/>
            </a:xfrm>
            <a:custGeom>
              <a:rect b="b" l="l" r="r" t="t"/>
              <a:pathLst>
                <a:path extrusionOk="0" h="49088" w="80106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2941675" y="3491375"/>
              <a:ext cx="1069400" cy="313800"/>
            </a:xfrm>
            <a:custGeom>
              <a:rect b="b" l="l" r="r" t="t"/>
              <a:pathLst>
                <a:path extrusionOk="0" h="12552" w="42776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4294200" y="3286675"/>
              <a:ext cx="393150" cy="620400"/>
            </a:xfrm>
            <a:custGeom>
              <a:rect b="b" l="l" r="r" t="t"/>
              <a:pathLst>
                <a:path extrusionOk="0" h="24816" w="15726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2720750" y="2693375"/>
              <a:ext cx="2014375" cy="1243450"/>
            </a:xfrm>
            <a:custGeom>
              <a:rect b="b" l="l" r="r" t="t"/>
              <a:pathLst>
                <a:path extrusionOk="0" h="49738" w="80575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3962375" y="3422450"/>
              <a:ext cx="140675" cy="348425"/>
            </a:xfrm>
            <a:custGeom>
              <a:rect b="b" l="l" r="r" t="t"/>
              <a:pathLst>
                <a:path extrusionOk="0" h="13937" w="5627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3011100" y="2579750"/>
              <a:ext cx="993675" cy="569675"/>
            </a:xfrm>
            <a:custGeom>
              <a:rect b="b" l="l" r="r" t="t"/>
              <a:pathLst>
                <a:path extrusionOk="0" h="22787" w="39747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3018325" y="2572550"/>
              <a:ext cx="988250" cy="584325"/>
            </a:xfrm>
            <a:custGeom>
              <a:rect b="b" l="l" r="r" t="t"/>
              <a:pathLst>
                <a:path extrusionOk="0" h="23373" w="3953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3553000" y="3237875"/>
              <a:ext cx="350775" cy="489200"/>
            </a:xfrm>
            <a:custGeom>
              <a:rect b="b" l="l" r="r" t="t"/>
              <a:pathLst>
                <a:path extrusionOk="0" h="19568" w="14031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3580050" y="3238000"/>
              <a:ext cx="303900" cy="488725"/>
            </a:xfrm>
            <a:custGeom>
              <a:rect b="b" l="l" r="r" t="t"/>
              <a:pathLst>
                <a:path extrusionOk="0" h="19549" w="12156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3572850" y="3229875"/>
              <a:ext cx="319225" cy="504975"/>
            </a:xfrm>
            <a:custGeom>
              <a:rect b="b" l="l" r="r" t="t"/>
              <a:pathLst>
                <a:path extrusionOk="0" h="20199" w="12769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3224800" y="2836750"/>
              <a:ext cx="786275" cy="880150"/>
            </a:xfrm>
            <a:custGeom>
              <a:rect b="b" l="l" r="r" t="t"/>
              <a:pathLst>
                <a:path extrusionOk="0" h="35206" w="31451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3217575" y="2829200"/>
              <a:ext cx="793500" cy="895725"/>
            </a:xfrm>
            <a:custGeom>
              <a:rect b="b" l="l" r="r" t="t"/>
              <a:pathLst>
                <a:path extrusionOk="0" h="35829" w="3174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3751375" y="3083575"/>
              <a:ext cx="155125" cy="68600"/>
            </a:xfrm>
            <a:custGeom>
              <a:rect b="b" l="l" r="r" t="t"/>
              <a:pathLst>
                <a:path extrusionOk="0" h="2744" w="6205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3156275" y="3109950"/>
              <a:ext cx="628500" cy="217975"/>
            </a:xfrm>
            <a:custGeom>
              <a:rect b="b" l="l" r="r" t="t"/>
              <a:pathLst>
                <a:path extrusionOk="0" h="8719" w="2514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3501625" y="3169475"/>
              <a:ext cx="275025" cy="158450"/>
            </a:xfrm>
            <a:custGeom>
              <a:rect b="b" l="l" r="r" t="t"/>
              <a:pathLst>
                <a:path extrusionOk="0" h="6338" w="11001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3217575" y="3153250"/>
              <a:ext cx="351700" cy="144800"/>
            </a:xfrm>
            <a:custGeom>
              <a:rect b="b" l="l" r="r" t="t"/>
              <a:pathLst>
                <a:path extrusionOk="0" h="5792" w="14068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3148150" y="3102400"/>
              <a:ext cx="633000" cy="233000"/>
            </a:xfrm>
            <a:custGeom>
              <a:rect b="b" l="l" r="r" t="t"/>
              <a:pathLst>
                <a:path extrusionOk="0" h="9320" w="2532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3403325" y="3253325"/>
              <a:ext cx="122650" cy="195700"/>
            </a:xfrm>
            <a:custGeom>
              <a:rect b="b" l="l" r="r" t="t"/>
              <a:pathLst>
                <a:path extrusionOk="0" h="7828" w="4906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3510625" y="3441775"/>
              <a:ext cx="207425" cy="137075"/>
            </a:xfrm>
            <a:custGeom>
              <a:rect b="b" l="l" r="r" t="t"/>
              <a:pathLst>
                <a:path extrusionOk="0" h="5483" w="8297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3519650" y="3464200"/>
              <a:ext cx="179450" cy="87600"/>
            </a:xfrm>
            <a:custGeom>
              <a:rect b="b" l="l" r="r" t="t"/>
              <a:pathLst>
                <a:path extrusionOk="0" h="3504" w="7178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3448425" y="3008125"/>
              <a:ext cx="265700" cy="114050"/>
            </a:xfrm>
            <a:custGeom>
              <a:rect b="b" l="l" r="r" t="t"/>
              <a:pathLst>
                <a:path extrusionOk="0" h="4562" w="10628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3440300" y="3000850"/>
              <a:ext cx="279550" cy="128075"/>
            </a:xfrm>
            <a:custGeom>
              <a:rect b="b" l="l" r="r" t="t"/>
              <a:pathLst>
                <a:path extrusionOk="0" h="5123" w="11182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3222100" y="3043825"/>
              <a:ext cx="154200" cy="61775"/>
            </a:xfrm>
            <a:custGeom>
              <a:rect b="b" l="l" r="r" t="t"/>
              <a:pathLst>
                <a:path extrusionOk="0" h="2471" w="6168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3217575" y="3036025"/>
              <a:ext cx="166850" cy="76650"/>
            </a:xfrm>
            <a:custGeom>
              <a:rect b="b" l="l" r="r" t="t"/>
              <a:pathLst>
                <a:path extrusionOk="0" h="3066" w="6674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3744175" y="2649575"/>
              <a:ext cx="185750" cy="297200"/>
            </a:xfrm>
            <a:custGeom>
              <a:rect b="b" l="l" r="r" t="t"/>
              <a:pathLst>
                <a:path extrusionOk="0" h="11888" w="743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3736050" y="2641975"/>
              <a:ext cx="198400" cy="312025"/>
            </a:xfrm>
            <a:custGeom>
              <a:rect b="b" l="l" r="r" t="t"/>
              <a:pathLst>
                <a:path extrusionOk="0" h="12481" w="7936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3817200" y="2908125"/>
              <a:ext cx="233550" cy="136925"/>
            </a:xfrm>
            <a:custGeom>
              <a:rect b="b" l="l" r="r" t="t"/>
              <a:pathLst>
                <a:path extrusionOk="0" h="5477" w="9342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3815400" y="2900775"/>
              <a:ext cx="237175" cy="152400"/>
            </a:xfrm>
            <a:custGeom>
              <a:rect b="b" l="l" r="r" t="t"/>
              <a:pathLst>
                <a:path extrusionOk="0" h="6096" w="9487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3821700" y="2967975"/>
              <a:ext cx="66750" cy="73075"/>
            </a:xfrm>
            <a:custGeom>
              <a:rect b="b" l="l" r="r" t="t"/>
              <a:pathLst>
                <a:path extrusionOk="0" h="2923" w="267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3818100" y="2960275"/>
              <a:ext cx="73975" cy="88400"/>
            </a:xfrm>
            <a:custGeom>
              <a:rect b="b" l="l" r="r" t="t"/>
              <a:pathLst>
                <a:path extrusionOk="0" h="3536" w="2959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3797375" y="3155050"/>
              <a:ext cx="75750" cy="128050"/>
            </a:xfrm>
            <a:custGeom>
              <a:rect b="b" l="l" r="r" t="t"/>
              <a:pathLst>
                <a:path extrusionOk="0" h="5122" w="303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4011050" y="1025400"/>
              <a:ext cx="1925125" cy="2285650"/>
            </a:xfrm>
            <a:custGeom>
              <a:rect b="b" l="l" r="r" t="t"/>
              <a:pathLst>
                <a:path extrusionOk="0" h="91426" w="77005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4002950" y="1018075"/>
              <a:ext cx="1935025" cy="2300275"/>
            </a:xfrm>
            <a:custGeom>
              <a:rect b="b" l="l" r="r" t="t"/>
              <a:pathLst>
                <a:path extrusionOk="0" h="92011" w="77401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4489850" y="2578700"/>
              <a:ext cx="470700" cy="295075"/>
            </a:xfrm>
            <a:custGeom>
              <a:rect b="b" l="l" r="r" t="t"/>
              <a:pathLst>
                <a:path extrusionOk="0" h="11803" w="18828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5419475" y="1062375"/>
              <a:ext cx="516700" cy="513275"/>
            </a:xfrm>
            <a:custGeom>
              <a:rect b="b" l="l" r="r" t="t"/>
              <a:pathLst>
                <a:path extrusionOk="0" h="20531" w="20668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5411375" y="1055025"/>
              <a:ext cx="526600" cy="528425"/>
            </a:xfrm>
            <a:custGeom>
              <a:rect b="b" l="l" r="r" t="t"/>
              <a:pathLst>
                <a:path extrusionOk="0" h="21137" w="21064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4158925" y="1025400"/>
              <a:ext cx="508275" cy="645500"/>
            </a:xfrm>
            <a:custGeom>
              <a:rect b="b" l="l" r="r" t="t"/>
              <a:pathLst>
                <a:path extrusionOk="0" h="25820" w="20331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4176975" y="1018075"/>
              <a:ext cx="496850" cy="660050"/>
            </a:xfrm>
            <a:custGeom>
              <a:rect b="b" l="l" r="r" t="t"/>
              <a:pathLst>
                <a:path extrusionOk="0" h="26402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4167950" y="1025400"/>
              <a:ext cx="499250" cy="549925"/>
            </a:xfrm>
            <a:custGeom>
              <a:rect b="b" l="l" r="r" t="t"/>
              <a:pathLst>
                <a:path extrusionOk="0" h="21997" w="1997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4176975" y="1018075"/>
              <a:ext cx="496850" cy="564825"/>
            </a:xfrm>
            <a:custGeom>
              <a:rect b="b" l="l" r="r" t="t"/>
              <a:pathLst>
                <a:path extrusionOk="0" h="22593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4178775" y="1025400"/>
              <a:ext cx="488425" cy="508700"/>
            </a:xfrm>
            <a:custGeom>
              <a:rect b="b" l="l" r="r" t="t"/>
              <a:pathLst>
                <a:path extrusionOk="0" h="20348" w="19537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4176975" y="1018075"/>
              <a:ext cx="496850" cy="523900"/>
            </a:xfrm>
            <a:custGeom>
              <a:rect b="b" l="l" r="r" t="t"/>
              <a:pathLst>
                <a:path extrusionOk="0" h="20956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5450150" y="1062375"/>
              <a:ext cx="486025" cy="512950"/>
            </a:xfrm>
            <a:custGeom>
              <a:rect b="b" l="l" r="r" t="t"/>
              <a:pathLst>
                <a:path extrusionOk="0" h="20518" w="19441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5442025" y="1055025"/>
              <a:ext cx="495950" cy="528425"/>
            </a:xfrm>
            <a:custGeom>
              <a:rect b="b" l="l" r="r" t="t"/>
              <a:pathLst>
                <a:path extrusionOk="0" h="21137" w="19838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4674700" y="3104025"/>
              <a:ext cx="162325" cy="244525"/>
            </a:xfrm>
            <a:custGeom>
              <a:rect b="b" l="l" r="r" t="t"/>
              <a:pathLst>
                <a:path extrusionOk="0" h="9781" w="6493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4667475" y="3096425"/>
              <a:ext cx="176750" cy="259725"/>
            </a:xfrm>
            <a:custGeom>
              <a:rect b="b" l="l" r="r" t="t"/>
              <a:pathLst>
                <a:path extrusionOk="0" h="10389" w="707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4739591" y="-166683"/>
              <a:ext cx="18104" cy="2089879"/>
            </a:xfrm>
            <a:custGeom>
              <a:rect b="b" l="l" r="r" t="t"/>
              <a:pathLst>
                <a:path extrusionOk="0" h="67410" w="722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4742325" y="1908025"/>
              <a:ext cx="15350" cy="1251550"/>
            </a:xfrm>
            <a:custGeom>
              <a:rect b="b" l="l" r="r" t="t"/>
              <a:pathLst>
                <a:path extrusionOk="0" h="50062" w="614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3923552" y="-166737"/>
              <a:ext cx="18104" cy="2984732"/>
            </a:xfrm>
            <a:custGeom>
              <a:rect b="b" l="l" r="r" t="t"/>
              <a:pathLst>
                <a:path extrusionOk="0" h="103153" w="722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3599900" y="4261400"/>
              <a:ext cx="339050" cy="267825"/>
            </a:xfrm>
            <a:custGeom>
              <a:rect b="b" l="l" r="r" t="t"/>
              <a:pathLst>
                <a:path extrusionOk="0" h="10713" w="13562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3591775" y="4254175"/>
              <a:ext cx="355300" cy="282700"/>
            </a:xfrm>
            <a:custGeom>
              <a:rect b="b" l="l" r="r" t="t"/>
              <a:pathLst>
                <a:path extrusionOk="0" h="11308" w="14212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3592675" y="4213600"/>
              <a:ext cx="394975" cy="349875"/>
            </a:xfrm>
            <a:custGeom>
              <a:rect b="b" l="l" r="r" t="t"/>
              <a:pathLst>
                <a:path extrusionOk="0" h="13995" w="15799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3584575" y="4205450"/>
              <a:ext cx="411175" cy="365600"/>
            </a:xfrm>
            <a:custGeom>
              <a:rect b="b" l="l" r="r" t="t"/>
              <a:pathLst>
                <a:path extrusionOk="0" h="14624" w="16447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3659400" y="4259600"/>
              <a:ext cx="255200" cy="233550"/>
            </a:xfrm>
            <a:custGeom>
              <a:rect b="b" l="l" r="r" t="t"/>
              <a:pathLst>
                <a:path extrusionOk="0" h="9342" w="10208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3651300" y="4252025"/>
              <a:ext cx="271425" cy="248425"/>
            </a:xfrm>
            <a:custGeom>
              <a:rect b="b" l="l" r="r" t="t"/>
              <a:pathLst>
                <a:path extrusionOk="0" h="9937" w="10857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2214925" y="4282725"/>
              <a:ext cx="151500" cy="319300"/>
            </a:xfrm>
            <a:custGeom>
              <a:rect b="b" l="l" r="r" t="t"/>
              <a:pathLst>
                <a:path extrusionOk="0" h="12772" w="606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2218525" y="4275825"/>
              <a:ext cx="153300" cy="333650"/>
            </a:xfrm>
            <a:custGeom>
              <a:rect b="b" l="l" r="r" t="t"/>
              <a:pathLst>
                <a:path extrusionOk="0" h="13346" w="6132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2166225" y="4403450"/>
              <a:ext cx="113650" cy="239800"/>
            </a:xfrm>
            <a:custGeom>
              <a:rect b="b" l="l" r="r" t="t"/>
              <a:pathLst>
                <a:path extrusionOk="0" h="9592" w="4546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2166225" y="4395750"/>
              <a:ext cx="119950" cy="255200"/>
            </a:xfrm>
            <a:custGeom>
              <a:rect b="b" l="l" r="r" t="t"/>
              <a:pathLst>
                <a:path extrusionOk="0" h="10208" w="4798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2527800" y="4365100"/>
              <a:ext cx="239875" cy="326075"/>
            </a:xfrm>
            <a:custGeom>
              <a:rect b="b" l="l" r="r" t="t"/>
              <a:pathLst>
                <a:path extrusionOk="0" h="13043" w="9595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2526000" y="4357550"/>
              <a:ext cx="235350" cy="341200"/>
            </a:xfrm>
            <a:custGeom>
              <a:rect b="b" l="l" r="r" t="t"/>
              <a:pathLst>
                <a:path extrusionOk="0" h="13648" w="9414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2313200" y="4261075"/>
              <a:ext cx="151500" cy="319325"/>
            </a:xfrm>
            <a:custGeom>
              <a:rect b="b" l="l" r="r" t="t"/>
              <a:pathLst>
                <a:path extrusionOk="0" h="12773" w="606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2316800" y="4254175"/>
              <a:ext cx="154225" cy="333650"/>
            </a:xfrm>
            <a:custGeom>
              <a:rect b="b" l="l" r="r" t="t"/>
              <a:pathLst>
                <a:path extrusionOk="0" h="13346" w="6169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2431325" y="4289025"/>
              <a:ext cx="151500" cy="319325"/>
            </a:xfrm>
            <a:custGeom>
              <a:rect b="b" l="l" r="r" t="t"/>
              <a:pathLst>
                <a:path extrusionOk="0" h="12773" w="606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2434025" y="4281225"/>
              <a:ext cx="154225" cy="334550"/>
            </a:xfrm>
            <a:custGeom>
              <a:rect b="b" l="l" r="r" t="t"/>
              <a:pathLst>
                <a:path extrusionOk="0" h="13382" w="6169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493500" y="4624625"/>
              <a:ext cx="241675" cy="332750"/>
            </a:xfrm>
            <a:custGeom>
              <a:rect b="b" l="l" r="r" t="t"/>
              <a:pathLst>
                <a:path extrusionOk="0" h="13310" w="9667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3492600" y="4617575"/>
              <a:ext cx="237175" cy="347150"/>
            </a:xfrm>
            <a:custGeom>
              <a:rect b="b" l="l" r="r" t="t"/>
              <a:pathLst>
                <a:path extrusionOk="0" h="13886" w="9487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3610725" y="4730250"/>
              <a:ext cx="182150" cy="250325"/>
            </a:xfrm>
            <a:custGeom>
              <a:rect b="b" l="l" r="r" t="t"/>
              <a:pathLst>
                <a:path extrusionOk="0" h="10013" w="7286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3608925" y="4723050"/>
              <a:ext cx="181250" cy="265125"/>
            </a:xfrm>
            <a:custGeom>
              <a:rect b="b" l="l" r="r" t="t"/>
              <a:pathLst>
                <a:path extrusionOk="0" h="10605" w="725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3129225" y="4525600"/>
              <a:ext cx="300275" cy="286350"/>
            </a:xfrm>
            <a:custGeom>
              <a:rect b="b" l="l" r="r" t="t"/>
              <a:pathLst>
                <a:path extrusionOk="0" h="11454" w="12011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3136425" y="4518300"/>
              <a:ext cx="300300" cy="301275"/>
            </a:xfrm>
            <a:custGeom>
              <a:rect b="b" l="l" r="r" t="t"/>
              <a:pathLst>
                <a:path extrusionOk="0" h="12051" w="12012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3441200" y="4492850"/>
              <a:ext cx="241675" cy="331975"/>
            </a:xfrm>
            <a:custGeom>
              <a:rect b="b" l="l" r="r" t="t"/>
              <a:pathLst>
                <a:path extrusionOk="0" h="13279" w="9667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3440300" y="4485025"/>
              <a:ext cx="237175" cy="348075"/>
            </a:xfrm>
            <a:custGeom>
              <a:rect b="b" l="l" r="r" t="t"/>
              <a:pathLst>
                <a:path extrusionOk="0" h="13923" w="9487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3309550" y="4463625"/>
              <a:ext cx="241675" cy="332350"/>
            </a:xfrm>
            <a:custGeom>
              <a:rect b="b" l="l" r="r" t="t"/>
              <a:pathLst>
                <a:path extrusionOk="0" h="13294" w="9667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3308650" y="4456175"/>
              <a:ext cx="237175" cy="347150"/>
            </a:xfrm>
            <a:custGeom>
              <a:rect b="b" l="l" r="r" t="t"/>
              <a:pathLst>
                <a:path extrusionOk="0" h="13886" w="9487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1841625" y="4237050"/>
              <a:ext cx="1703300" cy="1232625"/>
            </a:xfrm>
            <a:custGeom>
              <a:rect b="b" l="l" r="r" t="t"/>
              <a:pathLst>
                <a:path extrusionOk="0" h="49305" w="68132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1833500" y="4229500"/>
              <a:ext cx="1718625" cy="1247750"/>
            </a:xfrm>
            <a:custGeom>
              <a:rect b="b" l="l" r="r" t="t"/>
              <a:pathLst>
                <a:path extrusionOk="0" h="49910" w="68745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5068725" y="3813275"/>
              <a:ext cx="471600" cy="14450"/>
            </a:xfrm>
            <a:custGeom>
              <a:rect b="b" l="l" r="r" t="t"/>
              <a:pathLst>
                <a:path extrusionOk="0" h="578" w="18864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4743225" y="3813275"/>
              <a:ext cx="174050" cy="14450"/>
            </a:xfrm>
            <a:custGeom>
              <a:rect b="b" l="l" r="r" t="t"/>
              <a:pathLst>
                <a:path extrusionOk="0" h="578" w="6962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5445625" y="389622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5221125" y="389622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4743225" y="389622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5120125" y="3979175"/>
              <a:ext cx="420200" cy="15350"/>
            </a:xfrm>
            <a:custGeom>
              <a:rect b="b" l="l" r="r" t="t"/>
              <a:pathLst>
                <a:path extrusionOk="0" h="614" w="16808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4743225" y="3979175"/>
              <a:ext cx="304800" cy="15350"/>
            </a:xfrm>
            <a:custGeom>
              <a:rect b="b" l="l" r="r" t="t"/>
              <a:pathLst>
                <a:path extrusionOk="0" h="614" w="12192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5350950" y="406212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4917250" y="406212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4743225" y="406212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5068725" y="4135175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4743225" y="4135175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8"/>
            <p:cNvSpPr/>
            <p:nvPr/>
          </p:nvSpPr>
          <p:spPr>
            <a:xfrm>
              <a:off x="5445625" y="421812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5221125" y="421812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4743225" y="421812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5120125" y="4301975"/>
              <a:ext cx="420200" cy="14450"/>
            </a:xfrm>
            <a:custGeom>
              <a:rect b="b" l="l" r="r" t="t"/>
              <a:pathLst>
                <a:path extrusionOk="0" h="578" w="16808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4743225" y="4301975"/>
              <a:ext cx="304800" cy="14450"/>
            </a:xfrm>
            <a:custGeom>
              <a:rect b="b" l="l" r="r" t="t"/>
              <a:pathLst>
                <a:path extrusionOk="0" h="578" w="12192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5445625" y="445797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8"/>
            <p:cNvSpPr/>
            <p:nvPr/>
          </p:nvSpPr>
          <p:spPr>
            <a:xfrm>
              <a:off x="5221125" y="445797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4743225" y="445797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5120125" y="4540925"/>
              <a:ext cx="420200" cy="15350"/>
            </a:xfrm>
            <a:custGeom>
              <a:rect b="b" l="l" r="r" t="t"/>
              <a:pathLst>
                <a:path extrusionOk="0" h="614" w="16808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4743225" y="4540925"/>
              <a:ext cx="304800" cy="15350"/>
            </a:xfrm>
            <a:custGeom>
              <a:rect b="b" l="l" r="r" t="t"/>
              <a:pathLst>
                <a:path extrusionOk="0" h="614" w="12192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5350950" y="46238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4917250" y="46238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4743225" y="46238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5068725" y="4696900"/>
              <a:ext cx="471600" cy="15375"/>
            </a:xfrm>
            <a:custGeom>
              <a:rect b="b" l="l" r="r" t="t"/>
              <a:pathLst>
                <a:path extrusionOk="0" h="615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4743225" y="4696900"/>
              <a:ext cx="174050" cy="15375"/>
            </a:xfrm>
            <a:custGeom>
              <a:rect b="b" l="l" r="r" t="t"/>
              <a:pathLst>
                <a:path extrusionOk="0" h="615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5445625" y="477987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5221125" y="477987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4743225" y="477987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4108509" y="4467920"/>
              <a:ext cx="671775" cy="1228275"/>
            </a:xfrm>
            <a:custGeom>
              <a:rect b="b" l="l" r="r" t="t"/>
              <a:pathLst>
                <a:path extrusionOk="0" h="49131" w="26871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4803625" y="3226950"/>
              <a:ext cx="1458050" cy="440500"/>
            </a:xfrm>
            <a:custGeom>
              <a:rect b="b" l="l" r="r" t="t"/>
              <a:pathLst>
                <a:path extrusionOk="0" h="17620" w="58322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5103900" y="3278575"/>
              <a:ext cx="89275" cy="89275"/>
            </a:xfrm>
            <a:custGeom>
              <a:rect b="b" l="l" r="r" t="t"/>
              <a:pathLst>
                <a:path extrusionOk="0" h="3571" w="3571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5096675" y="3271350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5561050" y="3311025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5553825" y="3302925"/>
              <a:ext cx="103725" cy="104600"/>
            </a:xfrm>
            <a:custGeom>
              <a:rect b="b" l="l" r="r" t="t"/>
              <a:pathLst>
                <a:path extrusionOk="0" h="4184" w="4149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5872125" y="3545475"/>
              <a:ext cx="89300" cy="89275"/>
            </a:xfrm>
            <a:custGeom>
              <a:rect b="b" l="l" r="r" t="t"/>
              <a:pathLst>
                <a:path extrusionOk="0" h="3571" w="3572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5864900" y="3538250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6202150" y="3190200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6194925" y="3183000"/>
              <a:ext cx="103725" cy="103700"/>
            </a:xfrm>
            <a:custGeom>
              <a:rect b="b" l="l" r="r" t="t"/>
              <a:pathLst>
                <a:path extrusionOk="0" h="4148" w="4149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4767575" y="3615800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4760350" y="3607675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5351850" y="3488650"/>
              <a:ext cx="89300" cy="88400"/>
            </a:xfrm>
            <a:custGeom>
              <a:rect b="b" l="l" r="r" t="t"/>
              <a:pathLst>
                <a:path extrusionOk="0" h="3536" w="3572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5344650" y="3480550"/>
              <a:ext cx="103700" cy="104625"/>
            </a:xfrm>
            <a:custGeom>
              <a:rect b="b" l="l" r="r" t="t"/>
              <a:pathLst>
                <a:path extrusionOk="0" h="4185" w="4148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2393450" y="2124425"/>
              <a:ext cx="147900" cy="90200"/>
            </a:xfrm>
            <a:custGeom>
              <a:rect b="b" l="l" r="r" t="t"/>
              <a:pathLst>
                <a:path extrusionOk="0" h="3608" w="5916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1756875" y="1902825"/>
              <a:ext cx="783575" cy="901950"/>
            </a:xfrm>
            <a:custGeom>
              <a:rect b="b" l="l" r="r" t="t"/>
              <a:pathLst>
                <a:path extrusionOk="0" h="36078" w="31343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1887600" y="2053425"/>
              <a:ext cx="522100" cy="600750"/>
            </a:xfrm>
            <a:custGeom>
              <a:rect b="b" l="l" r="r" t="t"/>
              <a:pathLst>
                <a:path extrusionOk="0" h="24030" w="20884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2140975" y="1573500"/>
              <a:ext cx="15350" cy="344475"/>
            </a:xfrm>
            <a:custGeom>
              <a:rect b="b" l="l" r="r" t="t"/>
              <a:pathLst>
                <a:path extrusionOk="0" h="13779" w="614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2083275" y="1499550"/>
              <a:ext cx="129875" cy="129875"/>
            </a:xfrm>
            <a:custGeom>
              <a:rect b="b" l="l" r="r" t="t"/>
              <a:pathLst>
                <a:path extrusionOk="0" h="5195" w="5195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2076050" y="1492350"/>
              <a:ext cx="145200" cy="144300"/>
            </a:xfrm>
            <a:custGeom>
              <a:rect b="b" l="l" r="r" t="t"/>
              <a:pathLst>
                <a:path extrusionOk="0" h="5772" w="5808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2140975" y="2779950"/>
              <a:ext cx="15350" cy="345350"/>
            </a:xfrm>
            <a:custGeom>
              <a:rect b="b" l="l" r="r" t="t"/>
              <a:pathLst>
                <a:path extrusionOk="0" h="13814" w="614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2083275" y="3068475"/>
              <a:ext cx="129875" cy="129875"/>
            </a:xfrm>
            <a:custGeom>
              <a:rect b="b" l="l" r="r" t="t"/>
              <a:pathLst>
                <a:path extrusionOk="0" h="5195" w="5195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2076050" y="3061275"/>
              <a:ext cx="145200" cy="145175"/>
            </a:xfrm>
            <a:custGeom>
              <a:rect b="b" l="l" r="r" t="t"/>
              <a:pathLst>
                <a:path extrusionOk="0" h="5807" w="5808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1755975" y="2124425"/>
              <a:ext cx="147900" cy="90200"/>
            </a:xfrm>
            <a:custGeom>
              <a:rect b="b" l="l" r="r" t="t"/>
              <a:pathLst>
                <a:path extrusionOk="0" h="3608" w="5916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1897525" y="2348350"/>
              <a:ext cx="513075" cy="161125"/>
            </a:xfrm>
            <a:custGeom>
              <a:rect b="b" l="l" r="r" t="t"/>
              <a:pathLst>
                <a:path extrusionOk="0" h="6445" w="20523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2151800" y="2053200"/>
              <a:ext cx="15350" cy="310200"/>
            </a:xfrm>
            <a:custGeom>
              <a:rect b="b" l="l" r="r" t="t"/>
              <a:pathLst>
                <a:path extrusionOk="0" h="12408" w="614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2929950" y="9116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2496250" y="9116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2322225" y="9116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2647725" y="9847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2322225" y="9847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3024625" y="1067650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2800100" y="106765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2322225" y="1067650"/>
              <a:ext cx="384125" cy="15350"/>
            </a:xfrm>
            <a:custGeom>
              <a:rect b="b" l="l" r="r" t="t"/>
              <a:pathLst>
                <a:path extrusionOk="0" h="614" w="15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2699125" y="1151525"/>
              <a:ext cx="420200" cy="14450"/>
            </a:xfrm>
            <a:custGeom>
              <a:rect b="b" l="l" r="r" t="t"/>
              <a:pathLst>
                <a:path extrusionOk="0" h="578" w="16808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2322225" y="1151525"/>
              <a:ext cx="304775" cy="14450"/>
            </a:xfrm>
            <a:custGeom>
              <a:rect b="b" l="l" r="r" t="t"/>
              <a:pathLst>
                <a:path extrusionOk="0" h="578" w="12191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2929950" y="1234475"/>
              <a:ext cx="189375" cy="14450"/>
            </a:xfrm>
            <a:custGeom>
              <a:rect b="b" l="l" r="r" t="t"/>
              <a:pathLst>
                <a:path extrusionOk="0" h="578" w="7575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2496250" y="1234475"/>
              <a:ext cx="376925" cy="14450"/>
            </a:xfrm>
            <a:custGeom>
              <a:rect b="b" l="l" r="r" t="t"/>
              <a:pathLst>
                <a:path extrusionOk="0" h="578" w="15077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2322225" y="1234475"/>
              <a:ext cx="109125" cy="14450"/>
            </a:xfrm>
            <a:custGeom>
              <a:rect b="b" l="l" r="r" t="t"/>
              <a:pathLst>
                <a:path extrusionOk="0" h="578" w="4365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2647725" y="13066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2322225" y="13066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3024625" y="1390450"/>
              <a:ext cx="94700" cy="14450"/>
            </a:xfrm>
            <a:custGeom>
              <a:rect b="b" l="l" r="r" t="t"/>
              <a:pathLst>
                <a:path extrusionOk="0" h="578" w="3788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2800100" y="1390450"/>
              <a:ext cx="174050" cy="14450"/>
            </a:xfrm>
            <a:custGeom>
              <a:rect b="b" l="l" r="r" t="t"/>
              <a:pathLst>
                <a:path extrusionOk="0" h="578" w="6962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2322225" y="1390450"/>
              <a:ext cx="384125" cy="14450"/>
            </a:xfrm>
            <a:custGeom>
              <a:rect b="b" l="l" r="r" t="t"/>
              <a:pathLst>
                <a:path extrusionOk="0" h="578" w="15365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2699125" y="1473400"/>
              <a:ext cx="420200" cy="15375"/>
            </a:xfrm>
            <a:custGeom>
              <a:rect b="b" l="l" r="r" t="t"/>
              <a:pathLst>
                <a:path extrusionOk="0" h="615" w="16808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2322225" y="1473400"/>
              <a:ext cx="304775" cy="15375"/>
            </a:xfrm>
            <a:custGeom>
              <a:rect b="b" l="l" r="r" t="t"/>
              <a:pathLst>
                <a:path extrusionOk="0" h="615" w="12191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2929950" y="15563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2496250" y="15563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2322225" y="15563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2647725" y="16294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2322225" y="16294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3024625" y="1712350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2800100" y="171235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2322225" y="1712350"/>
              <a:ext cx="384125" cy="15350"/>
            </a:xfrm>
            <a:custGeom>
              <a:rect b="b" l="l" r="r" t="t"/>
              <a:pathLst>
                <a:path extrusionOk="0" h="614" w="15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2699125" y="1795300"/>
              <a:ext cx="420200" cy="15375"/>
            </a:xfrm>
            <a:custGeom>
              <a:rect b="b" l="l" r="r" t="t"/>
              <a:pathLst>
                <a:path extrusionOk="0" h="615" w="16808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2322225" y="1795300"/>
              <a:ext cx="304775" cy="15375"/>
            </a:xfrm>
            <a:custGeom>
              <a:rect b="b" l="l" r="r" t="t"/>
              <a:pathLst>
                <a:path extrusionOk="0" h="615" w="12191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2929950" y="1879175"/>
              <a:ext cx="189375" cy="14450"/>
            </a:xfrm>
            <a:custGeom>
              <a:rect b="b" l="l" r="r" t="t"/>
              <a:pathLst>
                <a:path extrusionOk="0" h="578" w="7575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2496250" y="1879175"/>
              <a:ext cx="376925" cy="14450"/>
            </a:xfrm>
            <a:custGeom>
              <a:rect b="b" l="l" r="r" t="t"/>
              <a:pathLst>
                <a:path extrusionOk="0" h="578" w="15077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2322225" y="1879175"/>
              <a:ext cx="109125" cy="14450"/>
            </a:xfrm>
            <a:custGeom>
              <a:rect b="b" l="l" r="r" t="t"/>
              <a:pathLst>
                <a:path extrusionOk="0" h="578" w="4365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15" name="Google Shape;1115;p18"/>
          <p:cNvCxnSpPr>
            <a:stCxn id="1116" idx="3"/>
          </p:cNvCxnSpPr>
          <p:nvPr/>
        </p:nvCxnSpPr>
        <p:spPr>
          <a:xfrm flipH="1" rot="10800000">
            <a:off x="3204663" y="1940325"/>
            <a:ext cx="1000500" cy="16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18"/>
          <p:cNvCxnSpPr>
            <a:stCxn id="1118" idx="1"/>
          </p:cNvCxnSpPr>
          <p:nvPr/>
        </p:nvCxnSpPr>
        <p:spPr>
          <a:xfrm flipH="1">
            <a:off x="5538563" y="2108925"/>
            <a:ext cx="465300" cy="26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18"/>
          <p:cNvCxnSpPr>
            <a:stCxn id="1120" idx="3"/>
          </p:cNvCxnSpPr>
          <p:nvPr/>
        </p:nvCxnSpPr>
        <p:spPr>
          <a:xfrm flipH="1" rot="10800000">
            <a:off x="3204663" y="2935138"/>
            <a:ext cx="443100" cy="35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18"/>
          <p:cNvCxnSpPr>
            <a:stCxn id="1122" idx="3"/>
          </p:cNvCxnSpPr>
          <p:nvPr/>
        </p:nvCxnSpPr>
        <p:spPr>
          <a:xfrm flipH="1" rot="10800000">
            <a:off x="3204663" y="3997750"/>
            <a:ext cx="584100" cy="47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18"/>
          <p:cNvCxnSpPr>
            <a:stCxn id="1124" idx="1"/>
          </p:cNvCxnSpPr>
          <p:nvPr/>
        </p:nvCxnSpPr>
        <p:spPr>
          <a:xfrm rot="10800000">
            <a:off x="5016563" y="4049950"/>
            <a:ext cx="987300" cy="423000"/>
          </a:xfrm>
          <a:prstGeom prst="bentConnector3">
            <a:avLst>
              <a:gd fmla="val 3497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18"/>
          <p:cNvCxnSpPr>
            <a:stCxn id="1126" idx="1"/>
          </p:cNvCxnSpPr>
          <p:nvPr/>
        </p:nvCxnSpPr>
        <p:spPr>
          <a:xfrm flipH="1">
            <a:off x="5474963" y="3290938"/>
            <a:ext cx="528900" cy="27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18"/>
          <p:cNvSpPr/>
          <p:nvPr/>
        </p:nvSpPr>
        <p:spPr>
          <a:xfrm>
            <a:off x="625113" y="1518238"/>
            <a:ext cx="1461600" cy="391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Introduction</a:t>
            </a:r>
            <a:endParaRPr sz="17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16" name="Google Shape;1116;p18"/>
          <p:cNvSpPr/>
          <p:nvPr/>
        </p:nvSpPr>
        <p:spPr>
          <a:xfrm>
            <a:off x="630363" y="1913175"/>
            <a:ext cx="2574300" cy="39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Déroulement du projet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28" name="Google Shape;1128;p18"/>
          <p:cNvSpPr/>
          <p:nvPr/>
        </p:nvSpPr>
        <p:spPr>
          <a:xfrm>
            <a:off x="7116563" y="1518213"/>
            <a:ext cx="1461600" cy="391500"/>
          </a:xfrm>
          <a:prstGeom prst="roundRect">
            <a:avLst>
              <a:gd fmla="val 16667" name="adj"/>
            </a:avLst>
          </a:prstGeom>
          <a:solidFill>
            <a:srgbClr val="D4D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03</a:t>
            </a:r>
            <a:endParaRPr sz="2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18" name="Google Shape;1118;p18"/>
          <p:cNvSpPr/>
          <p:nvPr/>
        </p:nvSpPr>
        <p:spPr>
          <a:xfrm>
            <a:off x="6003863" y="1913175"/>
            <a:ext cx="2574300" cy="39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Fonctionnalité 1 : prédit le salaire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29" name="Google Shape;1129;p18"/>
          <p:cNvSpPr/>
          <p:nvPr/>
        </p:nvSpPr>
        <p:spPr>
          <a:xfrm>
            <a:off x="625113" y="2700250"/>
            <a:ext cx="1461600" cy="391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01</a:t>
            </a:r>
            <a:endParaRPr sz="25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20" name="Google Shape;1120;p18"/>
          <p:cNvSpPr/>
          <p:nvPr/>
        </p:nvSpPr>
        <p:spPr>
          <a:xfrm>
            <a:off x="630363" y="3095188"/>
            <a:ext cx="2574300" cy="39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Graphisme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30" name="Google Shape;1130;p18"/>
          <p:cNvSpPr/>
          <p:nvPr/>
        </p:nvSpPr>
        <p:spPr>
          <a:xfrm>
            <a:off x="7116563" y="2700250"/>
            <a:ext cx="1461600" cy="391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04</a:t>
            </a:r>
            <a:endParaRPr sz="2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26" name="Google Shape;1126;p18"/>
          <p:cNvSpPr/>
          <p:nvPr/>
        </p:nvSpPr>
        <p:spPr>
          <a:xfrm>
            <a:off x="6003863" y="3095188"/>
            <a:ext cx="2574300" cy="39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Les évolutions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31" name="Google Shape;1131;p18"/>
          <p:cNvSpPr/>
          <p:nvPr/>
        </p:nvSpPr>
        <p:spPr>
          <a:xfrm>
            <a:off x="625113" y="3882263"/>
            <a:ext cx="1461600" cy="39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  <a:endParaRPr sz="2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22" name="Google Shape;1122;p18"/>
          <p:cNvSpPr/>
          <p:nvPr/>
        </p:nvSpPr>
        <p:spPr>
          <a:xfrm>
            <a:off x="630363" y="4277200"/>
            <a:ext cx="2574300" cy="39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Analyse du marché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32" name="Google Shape;1132;p18"/>
          <p:cNvSpPr/>
          <p:nvPr/>
        </p:nvSpPr>
        <p:spPr>
          <a:xfrm>
            <a:off x="7116563" y="3882263"/>
            <a:ext cx="1461600" cy="391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Conclusion</a:t>
            </a:r>
            <a:endParaRPr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24" name="Google Shape;1124;p18"/>
          <p:cNvSpPr/>
          <p:nvPr/>
        </p:nvSpPr>
        <p:spPr>
          <a:xfrm>
            <a:off x="6003863" y="4277200"/>
            <a:ext cx="2574300" cy="39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Présentation de l’application et organisation future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9"/>
          <p:cNvSpPr txBox="1"/>
          <p:nvPr>
            <p:ph type="title"/>
          </p:nvPr>
        </p:nvSpPr>
        <p:spPr>
          <a:xfrm>
            <a:off x="1841400" y="1843588"/>
            <a:ext cx="54612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38" name="Google Shape;1138;p19"/>
          <p:cNvSpPr txBox="1"/>
          <p:nvPr/>
        </p:nvSpPr>
        <p:spPr>
          <a:xfrm>
            <a:off x="2871600" y="2899713"/>
            <a:ext cx="34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 Déroulement du premier sprint ”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3" name="Google Shape;1143;p20"/>
          <p:cNvGrpSpPr/>
          <p:nvPr/>
        </p:nvGrpSpPr>
        <p:grpSpPr>
          <a:xfrm>
            <a:off x="0" y="2760525"/>
            <a:ext cx="8437800" cy="79800"/>
            <a:chOff x="0" y="2760525"/>
            <a:chExt cx="8437800" cy="79800"/>
          </a:xfrm>
        </p:grpSpPr>
        <p:cxnSp>
          <p:nvCxnSpPr>
            <p:cNvPr id="1144" name="Google Shape;1144;p20"/>
            <p:cNvCxnSpPr>
              <a:endCxn id="1145" idx="2"/>
            </p:cNvCxnSpPr>
            <p:nvPr/>
          </p:nvCxnSpPr>
          <p:spPr>
            <a:xfrm>
              <a:off x="0" y="2800425"/>
              <a:ext cx="835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5" name="Google Shape;1145;p20"/>
            <p:cNvSpPr/>
            <p:nvPr/>
          </p:nvSpPr>
          <p:spPr>
            <a:xfrm>
              <a:off x="8358000" y="2760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46" name="Google Shape;1146;p20"/>
          <p:cNvCxnSpPr>
            <a:stCxn id="1147" idx="4"/>
            <a:endCxn id="1148" idx="0"/>
          </p:cNvCxnSpPr>
          <p:nvPr/>
        </p:nvCxnSpPr>
        <p:spPr>
          <a:xfrm flipH="1">
            <a:off x="1204708" y="2416414"/>
            <a:ext cx="300" cy="30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8" name="Google Shape;1148;p20"/>
          <p:cNvSpPr/>
          <p:nvPr/>
        </p:nvSpPr>
        <p:spPr>
          <a:xfrm>
            <a:off x="1164878" y="2720614"/>
            <a:ext cx="79800" cy="7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9" name="Google Shape;1149;p20"/>
          <p:cNvGrpSpPr/>
          <p:nvPr/>
        </p:nvGrpSpPr>
        <p:grpSpPr>
          <a:xfrm>
            <a:off x="713249" y="1568017"/>
            <a:ext cx="983100" cy="983400"/>
            <a:chOff x="713249" y="1568017"/>
            <a:chExt cx="983100" cy="983400"/>
          </a:xfrm>
        </p:grpSpPr>
        <p:sp>
          <p:nvSpPr>
            <p:cNvPr id="1150" name="Google Shape;1150;p20"/>
            <p:cNvSpPr/>
            <p:nvPr/>
          </p:nvSpPr>
          <p:spPr>
            <a:xfrm>
              <a:off x="713249" y="1568017"/>
              <a:ext cx="983100" cy="983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0"/>
            <p:cNvSpPr/>
            <p:nvPr/>
          </p:nvSpPr>
          <p:spPr>
            <a:xfrm>
              <a:off x="838858" y="1684114"/>
              <a:ext cx="732300" cy="732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1" name="Google Shape;1151;p20"/>
          <p:cNvCxnSpPr>
            <a:stCxn id="1152" idx="0"/>
            <a:endCxn id="1153" idx="0"/>
          </p:cNvCxnSpPr>
          <p:nvPr/>
        </p:nvCxnSpPr>
        <p:spPr>
          <a:xfrm rot="10800000">
            <a:off x="3566899" y="2882727"/>
            <a:ext cx="300" cy="28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3" name="Google Shape;1153;p20"/>
          <p:cNvSpPr/>
          <p:nvPr/>
        </p:nvSpPr>
        <p:spPr>
          <a:xfrm rot="10800000">
            <a:off x="3527077" y="2802777"/>
            <a:ext cx="79800" cy="79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4" name="Google Shape;1154;p20"/>
          <p:cNvGrpSpPr/>
          <p:nvPr/>
        </p:nvGrpSpPr>
        <p:grpSpPr>
          <a:xfrm>
            <a:off x="3075449" y="3050730"/>
            <a:ext cx="983056" cy="983421"/>
            <a:chOff x="1708681" y="2488538"/>
            <a:chExt cx="809100" cy="809400"/>
          </a:xfrm>
        </p:grpSpPr>
        <p:sp>
          <p:nvSpPr>
            <p:cNvPr id="1155" name="Google Shape;1155;p20"/>
            <p:cNvSpPr/>
            <p:nvPr/>
          </p:nvSpPr>
          <p:spPr>
            <a:xfrm>
              <a:off x="1708681" y="2488538"/>
              <a:ext cx="809100" cy="809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1812063" y="2584091"/>
              <a:ext cx="602700" cy="602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0"/>
          <p:cNvCxnSpPr>
            <a:stCxn id="1157" idx="4"/>
            <a:endCxn id="1158" idx="0"/>
          </p:cNvCxnSpPr>
          <p:nvPr/>
        </p:nvCxnSpPr>
        <p:spPr>
          <a:xfrm flipH="1">
            <a:off x="5929099" y="2416395"/>
            <a:ext cx="300" cy="30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20"/>
          <p:cNvSpPr/>
          <p:nvPr/>
        </p:nvSpPr>
        <p:spPr>
          <a:xfrm>
            <a:off x="5889277" y="2720614"/>
            <a:ext cx="79800" cy="7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9" name="Google Shape;1159;p20"/>
          <p:cNvGrpSpPr/>
          <p:nvPr/>
        </p:nvGrpSpPr>
        <p:grpSpPr>
          <a:xfrm>
            <a:off x="5437649" y="1568017"/>
            <a:ext cx="983056" cy="983421"/>
            <a:chOff x="1708681" y="2488538"/>
            <a:chExt cx="809100" cy="809400"/>
          </a:xfrm>
        </p:grpSpPr>
        <p:sp>
          <p:nvSpPr>
            <p:cNvPr id="1160" name="Google Shape;1160;p20"/>
            <p:cNvSpPr/>
            <p:nvPr/>
          </p:nvSpPr>
          <p:spPr>
            <a:xfrm>
              <a:off x="1708681" y="2488538"/>
              <a:ext cx="809100" cy="809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1812063" y="2584091"/>
              <a:ext cx="602700" cy="6027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20"/>
          <p:cNvGrpSpPr/>
          <p:nvPr/>
        </p:nvGrpSpPr>
        <p:grpSpPr>
          <a:xfrm>
            <a:off x="1025603" y="1880845"/>
            <a:ext cx="358349" cy="355468"/>
            <a:chOff x="-33676975" y="2275050"/>
            <a:chExt cx="295375" cy="293000"/>
          </a:xfrm>
        </p:grpSpPr>
        <p:sp>
          <p:nvSpPr>
            <p:cNvPr id="1162" name="Google Shape;1162;p20"/>
            <p:cNvSpPr/>
            <p:nvPr/>
          </p:nvSpPr>
          <p:spPr>
            <a:xfrm>
              <a:off x="-33502125" y="2309700"/>
              <a:ext cx="52800" cy="67750"/>
            </a:xfrm>
            <a:custGeom>
              <a:rect b="b" l="l" r="r" t="t"/>
              <a:pathLst>
                <a:path extrusionOk="0" h="2710" w="2112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229"/>
                    <a:pt x="158" y="1387"/>
                    <a:pt x="379" y="1387"/>
                  </a:cubicBezTo>
                  <a:cubicBezTo>
                    <a:pt x="568" y="1387"/>
                    <a:pt x="725" y="1229"/>
                    <a:pt x="725" y="1040"/>
                  </a:cubicBezTo>
                  <a:cubicBezTo>
                    <a:pt x="725" y="820"/>
                    <a:pt x="883" y="662"/>
                    <a:pt x="1072" y="662"/>
                  </a:cubicBezTo>
                  <a:cubicBezTo>
                    <a:pt x="1261" y="662"/>
                    <a:pt x="1450" y="820"/>
                    <a:pt x="1450" y="1040"/>
                  </a:cubicBezTo>
                  <a:cubicBezTo>
                    <a:pt x="1450" y="1198"/>
                    <a:pt x="1355" y="1292"/>
                    <a:pt x="1198" y="1355"/>
                  </a:cubicBezTo>
                  <a:cubicBezTo>
                    <a:pt x="914" y="1418"/>
                    <a:pt x="725" y="1702"/>
                    <a:pt x="725" y="1985"/>
                  </a:cubicBezTo>
                  <a:lnTo>
                    <a:pt x="725" y="2363"/>
                  </a:lnTo>
                  <a:cubicBezTo>
                    <a:pt x="725" y="2552"/>
                    <a:pt x="883" y="2710"/>
                    <a:pt x="1072" y="2710"/>
                  </a:cubicBezTo>
                  <a:cubicBezTo>
                    <a:pt x="1292" y="2710"/>
                    <a:pt x="1450" y="2552"/>
                    <a:pt x="1450" y="2363"/>
                  </a:cubicBezTo>
                  <a:lnTo>
                    <a:pt x="1450" y="1985"/>
                  </a:lnTo>
                  <a:cubicBezTo>
                    <a:pt x="1828" y="1828"/>
                    <a:pt x="2111" y="1418"/>
                    <a:pt x="2111" y="977"/>
                  </a:cubicBez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-33484800" y="23955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-33676975" y="2275050"/>
              <a:ext cx="295375" cy="293000"/>
            </a:xfrm>
            <a:custGeom>
              <a:rect b="b" l="l" r="r" t="t"/>
              <a:pathLst>
                <a:path extrusionOk="0" h="11720" w="11815">
                  <a:moveTo>
                    <a:pt x="8034" y="725"/>
                  </a:moveTo>
                  <a:cubicBezTo>
                    <a:pt x="9735" y="725"/>
                    <a:pt x="11090" y="2080"/>
                    <a:pt x="11090" y="3781"/>
                  </a:cubicBezTo>
                  <a:cubicBezTo>
                    <a:pt x="11090" y="5482"/>
                    <a:pt x="9735" y="6868"/>
                    <a:pt x="8034" y="6868"/>
                  </a:cubicBezTo>
                  <a:cubicBezTo>
                    <a:pt x="6333" y="6868"/>
                    <a:pt x="4947" y="5482"/>
                    <a:pt x="4947" y="3781"/>
                  </a:cubicBezTo>
                  <a:cubicBezTo>
                    <a:pt x="4947" y="2080"/>
                    <a:pt x="6333" y="725"/>
                    <a:pt x="8034" y="725"/>
                  </a:cubicBezTo>
                  <a:close/>
                  <a:moveTo>
                    <a:pt x="5104" y="6207"/>
                  </a:moveTo>
                  <a:cubicBezTo>
                    <a:pt x="5262" y="6364"/>
                    <a:pt x="5419" y="6553"/>
                    <a:pt x="5577" y="6679"/>
                  </a:cubicBezTo>
                  <a:lnTo>
                    <a:pt x="5325" y="6931"/>
                  </a:lnTo>
                  <a:cubicBezTo>
                    <a:pt x="5262" y="6994"/>
                    <a:pt x="5167" y="7026"/>
                    <a:pt x="5077" y="7026"/>
                  </a:cubicBezTo>
                  <a:cubicBezTo>
                    <a:pt x="4986" y="7026"/>
                    <a:pt x="4899" y="6994"/>
                    <a:pt x="4852" y="6931"/>
                  </a:cubicBezTo>
                  <a:cubicBezTo>
                    <a:pt x="4726" y="6805"/>
                    <a:pt x="4726" y="6585"/>
                    <a:pt x="4852" y="6459"/>
                  </a:cubicBezTo>
                  <a:lnTo>
                    <a:pt x="5104" y="6207"/>
                  </a:lnTo>
                  <a:close/>
                  <a:moveTo>
                    <a:pt x="3104" y="8380"/>
                  </a:moveTo>
                  <a:cubicBezTo>
                    <a:pt x="3190" y="8380"/>
                    <a:pt x="3277" y="8412"/>
                    <a:pt x="3340" y="8475"/>
                  </a:cubicBezTo>
                  <a:cubicBezTo>
                    <a:pt x="3466" y="8601"/>
                    <a:pt x="3466" y="8822"/>
                    <a:pt x="3340" y="8948"/>
                  </a:cubicBezTo>
                  <a:lnTo>
                    <a:pt x="1387" y="10932"/>
                  </a:lnTo>
                  <a:cubicBezTo>
                    <a:pt x="1324" y="10980"/>
                    <a:pt x="1229" y="11003"/>
                    <a:pt x="1139" y="11003"/>
                  </a:cubicBezTo>
                  <a:cubicBezTo>
                    <a:pt x="1048" y="11003"/>
                    <a:pt x="961" y="10980"/>
                    <a:pt x="914" y="10932"/>
                  </a:cubicBezTo>
                  <a:cubicBezTo>
                    <a:pt x="788" y="10806"/>
                    <a:pt x="788" y="10554"/>
                    <a:pt x="914" y="10460"/>
                  </a:cubicBezTo>
                  <a:lnTo>
                    <a:pt x="2867" y="8475"/>
                  </a:lnTo>
                  <a:cubicBezTo>
                    <a:pt x="2930" y="8412"/>
                    <a:pt x="3017" y="8380"/>
                    <a:pt x="3104" y="8380"/>
                  </a:cubicBezTo>
                  <a:close/>
                  <a:moveTo>
                    <a:pt x="8034" y="0"/>
                  </a:moveTo>
                  <a:cubicBezTo>
                    <a:pt x="5955" y="0"/>
                    <a:pt x="4285" y="1701"/>
                    <a:pt x="4285" y="3749"/>
                  </a:cubicBezTo>
                  <a:cubicBezTo>
                    <a:pt x="4285" y="4411"/>
                    <a:pt x="4443" y="5041"/>
                    <a:pt x="4758" y="5608"/>
                  </a:cubicBezTo>
                  <a:lnTo>
                    <a:pt x="4380" y="5986"/>
                  </a:lnTo>
                  <a:cubicBezTo>
                    <a:pt x="4065" y="6301"/>
                    <a:pt x="3970" y="6774"/>
                    <a:pt x="4159" y="7183"/>
                  </a:cubicBezTo>
                  <a:lnTo>
                    <a:pt x="3529" y="7813"/>
                  </a:lnTo>
                  <a:cubicBezTo>
                    <a:pt x="3387" y="7743"/>
                    <a:pt x="3232" y="7707"/>
                    <a:pt x="3077" y="7707"/>
                  </a:cubicBezTo>
                  <a:cubicBezTo>
                    <a:pt x="2819" y="7707"/>
                    <a:pt x="2560" y="7806"/>
                    <a:pt x="2363" y="8002"/>
                  </a:cubicBezTo>
                  <a:lnTo>
                    <a:pt x="378" y="9987"/>
                  </a:lnTo>
                  <a:cubicBezTo>
                    <a:pt x="0" y="10365"/>
                    <a:pt x="0" y="11027"/>
                    <a:pt x="378" y="11436"/>
                  </a:cubicBezTo>
                  <a:cubicBezTo>
                    <a:pt x="583" y="11625"/>
                    <a:pt x="851" y="11720"/>
                    <a:pt x="1119" y="11720"/>
                  </a:cubicBezTo>
                  <a:cubicBezTo>
                    <a:pt x="1387" y="11720"/>
                    <a:pt x="1654" y="11625"/>
                    <a:pt x="1859" y="11436"/>
                  </a:cubicBezTo>
                  <a:lnTo>
                    <a:pt x="3813" y="9452"/>
                  </a:lnTo>
                  <a:cubicBezTo>
                    <a:pt x="4128" y="9137"/>
                    <a:pt x="4222" y="8664"/>
                    <a:pt x="4002" y="8286"/>
                  </a:cubicBezTo>
                  <a:lnTo>
                    <a:pt x="4632" y="7656"/>
                  </a:lnTo>
                  <a:cubicBezTo>
                    <a:pt x="4782" y="7725"/>
                    <a:pt x="4940" y="7761"/>
                    <a:pt x="5097" y="7761"/>
                  </a:cubicBezTo>
                  <a:cubicBezTo>
                    <a:pt x="5367" y="7761"/>
                    <a:pt x="5629" y="7655"/>
                    <a:pt x="5829" y="7435"/>
                  </a:cubicBezTo>
                  <a:lnTo>
                    <a:pt x="6207" y="7057"/>
                  </a:lnTo>
                  <a:cubicBezTo>
                    <a:pt x="6774" y="7372"/>
                    <a:pt x="7404" y="7530"/>
                    <a:pt x="8066" y="7530"/>
                  </a:cubicBezTo>
                  <a:cubicBezTo>
                    <a:pt x="10145" y="7530"/>
                    <a:pt x="11815" y="5829"/>
                    <a:pt x="11815" y="3781"/>
                  </a:cubicBezTo>
                  <a:cubicBezTo>
                    <a:pt x="11815" y="1733"/>
                    <a:pt x="10082" y="0"/>
                    <a:pt x="8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0"/>
          <p:cNvGrpSpPr/>
          <p:nvPr/>
        </p:nvGrpSpPr>
        <p:grpSpPr>
          <a:xfrm>
            <a:off x="1696300" y="1617431"/>
            <a:ext cx="2362200" cy="1142994"/>
            <a:chOff x="1696300" y="1634025"/>
            <a:chExt cx="2362200" cy="1142994"/>
          </a:xfrm>
        </p:grpSpPr>
        <p:sp>
          <p:nvSpPr>
            <p:cNvPr id="1166" name="Google Shape;1166;p20"/>
            <p:cNvSpPr txBox="1"/>
            <p:nvPr/>
          </p:nvSpPr>
          <p:spPr>
            <a:xfrm>
              <a:off x="1696300" y="2017419"/>
              <a:ext cx="2362200" cy="7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Création des bases graphiques et MVP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67" name="Google Shape;1167;p20"/>
            <p:cNvSpPr txBox="1"/>
            <p:nvPr/>
          </p:nvSpPr>
          <p:spPr>
            <a:xfrm>
              <a:off x="1696300" y="1634025"/>
              <a:ext cx="2011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Sprint 1 </a:t>
              </a:r>
              <a:endPara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168" name="Google Shape;1168;p20"/>
          <p:cNvGrpSpPr/>
          <p:nvPr/>
        </p:nvGrpSpPr>
        <p:grpSpPr>
          <a:xfrm>
            <a:off x="6420700" y="1617431"/>
            <a:ext cx="2011800" cy="882288"/>
            <a:chOff x="6420700" y="1634025"/>
            <a:chExt cx="2011800" cy="882288"/>
          </a:xfrm>
        </p:grpSpPr>
        <p:sp>
          <p:nvSpPr>
            <p:cNvPr id="1169" name="Google Shape;1169;p20"/>
            <p:cNvSpPr txBox="1"/>
            <p:nvPr/>
          </p:nvSpPr>
          <p:spPr>
            <a:xfrm>
              <a:off x="6420700" y="2017413"/>
              <a:ext cx="20118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Finitions et livraison du produit fini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70" name="Google Shape;1170;p20"/>
            <p:cNvSpPr txBox="1"/>
            <p:nvPr/>
          </p:nvSpPr>
          <p:spPr>
            <a:xfrm>
              <a:off x="6420700" y="1634025"/>
              <a:ext cx="2011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Sprint 3</a:t>
              </a:r>
              <a:endPara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171" name="Google Shape;1171;p20"/>
          <p:cNvGrpSpPr/>
          <p:nvPr/>
        </p:nvGrpSpPr>
        <p:grpSpPr>
          <a:xfrm>
            <a:off x="4058500" y="3101288"/>
            <a:ext cx="2011800" cy="1265722"/>
            <a:chOff x="4058500" y="3101288"/>
            <a:chExt cx="2011800" cy="1265722"/>
          </a:xfrm>
        </p:grpSpPr>
        <p:sp>
          <p:nvSpPr>
            <p:cNvPr id="1172" name="Google Shape;1172;p20"/>
            <p:cNvSpPr txBox="1"/>
            <p:nvPr/>
          </p:nvSpPr>
          <p:spPr>
            <a:xfrm>
              <a:off x="4058500" y="3484710"/>
              <a:ext cx="2011800" cy="8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Améliorations graphiques et améliorations de la </a:t>
              </a:r>
              <a:r>
                <a:rPr lang="en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modélisation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73" name="Google Shape;1173;p20"/>
            <p:cNvSpPr txBox="1"/>
            <p:nvPr/>
          </p:nvSpPr>
          <p:spPr>
            <a:xfrm>
              <a:off x="4058500" y="3101288"/>
              <a:ext cx="2011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Sprint 2</a:t>
              </a:r>
              <a:endPara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sp>
        <p:nvSpPr>
          <p:cNvPr id="1174" name="Google Shape;1174;p20"/>
          <p:cNvSpPr/>
          <p:nvPr/>
        </p:nvSpPr>
        <p:spPr>
          <a:xfrm>
            <a:off x="98250" y="4598900"/>
            <a:ext cx="14469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5" name="Google Shape;1175;p20"/>
          <p:cNvGrpSpPr/>
          <p:nvPr/>
        </p:nvGrpSpPr>
        <p:grpSpPr>
          <a:xfrm>
            <a:off x="98373" y="4598900"/>
            <a:ext cx="1446791" cy="429216"/>
            <a:chOff x="98367" y="4522710"/>
            <a:chExt cx="1719300" cy="510060"/>
          </a:xfrm>
        </p:grpSpPr>
        <p:sp>
          <p:nvSpPr>
            <p:cNvPr id="1176" name="Google Shape;1176;p20"/>
            <p:cNvSpPr/>
            <p:nvPr/>
          </p:nvSpPr>
          <p:spPr>
            <a:xfrm>
              <a:off x="98369" y="4522710"/>
              <a:ext cx="1233000" cy="246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Introduction</a:t>
              </a:r>
              <a:endParaRPr sz="13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Déroulement du projet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1178" name="Google Shape;1178;p20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Déroulement du projet</a:t>
            </a:r>
            <a:endParaRPr/>
          </a:p>
        </p:txBody>
      </p:sp>
      <p:grpSp>
        <p:nvGrpSpPr>
          <p:cNvPr id="1179" name="Google Shape;1179;p20"/>
          <p:cNvGrpSpPr/>
          <p:nvPr/>
        </p:nvGrpSpPr>
        <p:grpSpPr>
          <a:xfrm>
            <a:off x="5751911" y="1882944"/>
            <a:ext cx="354527" cy="353587"/>
            <a:chOff x="-35495600" y="2631825"/>
            <a:chExt cx="292225" cy="291450"/>
          </a:xfrm>
        </p:grpSpPr>
        <p:sp>
          <p:nvSpPr>
            <p:cNvPr id="1180" name="Google Shape;1180;p20"/>
            <p:cNvSpPr/>
            <p:nvPr/>
          </p:nvSpPr>
          <p:spPr>
            <a:xfrm>
              <a:off x="-35495600" y="2735025"/>
              <a:ext cx="137075" cy="188250"/>
            </a:xfrm>
            <a:custGeom>
              <a:rect b="b" l="l" r="r" t="t"/>
              <a:pathLst>
                <a:path extrusionOk="0" h="7530" w="5483">
                  <a:moveTo>
                    <a:pt x="4443" y="662"/>
                  </a:moveTo>
                  <a:cubicBezTo>
                    <a:pt x="4663" y="662"/>
                    <a:pt x="4821" y="819"/>
                    <a:pt x="4821" y="1040"/>
                  </a:cubicBezTo>
                  <a:lnTo>
                    <a:pt x="4821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725" y="819"/>
                    <a:pt x="820" y="662"/>
                    <a:pt x="1040" y="662"/>
                  </a:cubicBezTo>
                  <a:close/>
                  <a:moveTo>
                    <a:pt x="4821" y="2048"/>
                  </a:moveTo>
                  <a:lnTo>
                    <a:pt x="4821" y="5482"/>
                  </a:lnTo>
                  <a:lnTo>
                    <a:pt x="662" y="5482"/>
                  </a:lnTo>
                  <a:lnTo>
                    <a:pt x="662" y="2048"/>
                  </a:lnTo>
                  <a:close/>
                  <a:moveTo>
                    <a:pt x="4852" y="6143"/>
                  </a:moveTo>
                  <a:lnTo>
                    <a:pt x="4852" y="6490"/>
                  </a:lnTo>
                  <a:cubicBezTo>
                    <a:pt x="4821" y="6711"/>
                    <a:pt x="4663" y="6868"/>
                    <a:pt x="4506" y="6868"/>
                  </a:cubicBezTo>
                  <a:lnTo>
                    <a:pt x="1072" y="6868"/>
                  </a:lnTo>
                  <a:cubicBezTo>
                    <a:pt x="883" y="6868"/>
                    <a:pt x="725" y="6711"/>
                    <a:pt x="725" y="6490"/>
                  </a:cubicBezTo>
                  <a:lnTo>
                    <a:pt x="725" y="6143"/>
                  </a:ln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6490"/>
                  </a:lnTo>
                  <a:cubicBezTo>
                    <a:pt x="0" y="7057"/>
                    <a:pt x="473" y="7530"/>
                    <a:pt x="1040" y="7530"/>
                  </a:cubicBezTo>
                  <a:lnTo>
                    <a:pt x="4443" y="7530"/>
                  </a:lnTo>
                  <a:cubicBezTo>
                    <a:pt x="5010" y="7530"/>
                    <a:pt x="5482" y="7057"/>
                    <a:pt x="5482" y="6490"/>
                  </a:cubicBezTo>
                  <a:lnTo>
                    <a:pt x="5482" y="1040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>
              <a:off x="-35339650" y="2631825"/>
              <a:ext cx="136275" cy="188275"/>
            </a:xfrm>
            <a:custGeom>
              <a:rect b="b" l="l" r="r" t="t"/>
              <a:pathLst>
                <a:path extrusionOk="0" h="7531" w="5451">
                  <a:moveTo>
                    <a:pt x="4411" y="662"/>
                  </a:moveTo>
                  <a:cubicBezTo>
                    <a:pt x="4600" y="662"/>
                    <a:pt x="4758" y="820"/>
                    <a:pt x="4758" y="1009"/>
                  </a:cubicBezTo>
                  <a:lnTo>
                    <a:pt x="4758" y="1387"/>
                  </a:lnTo>
                  <a:lnTo>
                    <a:pt x="631" y="1387"/>
                  </a:lnTo>
                  <a:lnTo>
                    <a:pt x="631" y="1009"/>
                  </a:lnTo>
                  <a:cubicBezTo>
                    <a:pt x="631" y="820"/>
                    <a:pt x="788" y="662"/>
                    <a:pt x="977" y="662"/>
                  </a:cubicBezTo>
                  <a:close/>
                  <a:moveTo>
                    <a:pt x="4758" y="2049"/>
                  </a:moveTo>
                  <a:lnTo>
                    <a:pt x="4758" y="5483"/>
                  </a:lnTo>
                  <a:lnTo>
                    <a:pt x="631" y="5483"/>
                  </a:lnTo>
                  <a:lnTo>
                    <a:pt x="631" y="2049"/>
                  </a:lnTo>
                  <a:close/>
                  <a:moveTo>
                    <a:pt x="4789" y="6144"/>
                  </a:moveTo>
                  <a:lnTo>
                    <a:pt x="4789" y="6491"/>
                  </a:lnTo>
                  <a:cubicBezTo>
                    <a:pt x="4758" y="6680"/>
                    <a:pt x="4600" y="6837"/>
                    <a:pt x="4443" y="6837"/>
                  </a:cubicBezTo>
                  <a:lnTo>
                    <a:pt x="1009" y="6837"/>
                  </a:lnTo>
                  <a:cubicBezTo>
                    <a:pt x="820" y="6837"/>
                    <a:pt x="662" y="6680"/>
                    <a:pt x="662" y="6491"/>
                  </a:cubicBezTo>
                  <a:lnTo>
                    <a:pt x="662" y="6144"/>
                  </a:ln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6491"/>
                  </a:lnTo>
                  <a:cubicBezTo>
                    <a:pt x="0" y="7058"/>
                    <a:pt x="473" y="7531"/>
                    <a:pt x="1009" y="7531"/>
                  </a:cubicBezTo>
                  <a:lnTo>
                    <a:pt x="4443" y="7531"/>
                  </a:lnTo>
                  <a:cubicBezTo>
                    <a:pt x="4978" y="7531"/>
                    <a:pt x="5451" y="7058"/>
                    <a:pt x="5451" y="6491"/>
                  </a:cubicBezTo>
                  <a:lnTo>
                    <a:pt x="5451" y="1009"/>
                  </a:lnTo>
                  <a:cubicBezTo>
                    <a:pt x="5451" y="442"/>
                    <a:pt x="4978" y="1"/>
                    <a:pt x="4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>
              <a:off x="-35341225" y="2836625"/>
              <a:ext cx="85075" cy="84500"/>
            </a:xfrm>
            <a:custGeom>
              <a:rect b="b" l="l" r="r" t="t"/>
              <a:pathLst>
                <a:path extrusionOk="0" h="3380" w="3403">
                  <a:moveTo>
                    <a:pt x="3056" y="0"/>
                  </a:moveTo>
                  <a:cubicBezTo>
                    <a:pt x="2836" y="0"/>
                    <a:pt x="2678" y="158"/>
                    <a:pt x="2678" y="347"/>
                  </a:cubicBezTo>
                  <a:lnTo>
                    <a:pt x="2678" y="1008"/>
                  </a:lnTo>
                  <a:cubicBezTo>
                    <a:pt x="2678" y="1575"/>
                    <a:pt x="2206" y="2048"/>
                    <a:pt x="1670" y="2048"/>
                  </a:cubicBezTo>
                  <a:lnTo>
                    <a:pt x="1103" y="2048"/>
                  </a:lnTo>
                  <a:lnTo>
                    <a:pt x="1229" y="1922"/>
                  </a:lnTo>
                  <a:cubicBezTo>
                    <a:pt x="1418" y="1859"/>
                    <a:pt x="1418" y="1638"/>
                    <a:pt x="1261" y="1481"/>
                  </a:cubicBezTo>
                  <a:cubicBezTo>
                    <a:pt x="1213" y="1418"/>
                    <a:pt x="1127" y="1386"/>
                    <a:pt x="1036" y="1386"/>
                  </a:cubicBezTo>
                  <a:cubicBezTo>
                    <a:pt x="946" y="1386"/>
                    <a:pt x="851" y="1418"/>
                    <a:pt x="788" y="1481"/>
                  </a:cubicBezTo>
                  <a:lnTo>
                    <a:pt x="126" y="2142"/>
                  </a:lnTo>
                  <a:cubicBezTo>
                    <a:pt x="0" y="2268"/>
                    <a:pt x="0" y="2521"/>
                    <a:pt x="126" y="2615"/>
                  </a:cubicBezTo>
                  <a:lnTo>
                    <a:pt x="788" y="3308"/>
                  </a:lnTo>
                  <a:cubicBezTo>
                    <a:pt x="851" y="3355"/>
                    <a:pt x="946" y="3379"/>
                    <a:pt x="1036" y="3379"/>
                  </a:cubicBezTo>
                  <a:cubicBezTo>
                    <a:pt x="1127" y="3379"/>
                    <a:pt x="1213" y="3355"/>
                    <a:pt x="1261" y="3308"/>
                  </a:cubicBezTo>
                  <a:cubicBezTo>
                    <a:pt x="1387" y="3182"/>
                    <a:pt x="1387" y="2930"/>
                    <a:pt x="1261" y="2836"/>
                  </a:cubicBezTo>
                  <a:lnTo>
                    <a:pt x="1166" y="2710"/>
                  </a:lnTo>
                  <a:lnTo>
                    <a:pt x="1702" y="2710"/>
                  </a:lnTo>
                  <a:cubicBezTo>
                    <a:pt x="2647" y="2710"/>
                    <a:pt x="3403" y="1953"/>
                    <a:pt x="3403" y="1008"/>
                  </a:cubicBezTo>
                  <a:lnTo>
                    <a:pt x="3403" y="347"/>
                  </a:lnTo>
                  <a:cubicBezTo>
                    <a:pt x="3403" y="158"/>
                    <a:pt x="3245" y="0"/>
                    <a:pt x="3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>
              <a:off x="-35442050" y="2632625"/>
              <a:ext cx="84300" cy="85075"/>
            </a:xfrm>
            <a:custGeom>
              <a:rect b="b" l="l" r="r" t="t"/>
              <a:pathLst>
                <a:path extrusionOk="0" h="3403" w="3372">
                  <a:moveTo>
                    <a:pt x="2348" y="0"/>
                  </a:moveTo>
                  <a:cubicBezTo>
                    <a:pt x="2261" y="0"/>
                    <a:pt x="2175" y="32"/>
                    <a:pt x="2112" y="95"/>
                  </a:cubicBezTo>
                  <a:cubicBezTo>
                    <a:pt x="1986" y="189"/>
                    <a:pt x="1986" y="441"/>
                    <a:pt x="2112" y="567"/>
                  </a:cubicBezTo>
                  <a:lnTo>
                    <a:pt x="2238" y="662"/>
                  </a:lnTo>
                  <a:lnTo>
                    <a:pt x="1671" y="662"/>
                  </a:lnTo>
                  <a:cubicBezTo>
                    <a:pt x="725" y="662"/>
                    <a:pt x="1" y="1418"/>
                    <a:pt x="1" y="2363"/>
                  </a:cubicBezTo>
                  <a:lnTo>
                    <a:pt x="1" y="3025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25"/>
                  </a:cubicBezTo>
                  <a:lnTo>
                    <a:pt x="694" y="2363"/>
                  </a:lnTo>
                  <a:cubicBezTo>
                    <a:pt x="694" y="1828"/>
                    <a:pt x="1166" y="1355"/>
                    <a:pt x="1734" y="1355"/>
                  </a:cubicBezTo>
                  <a:lnTo>
                    <a:pt x="2269" y="1355"/>
                  </a:lnTo>
                  <a:lnTo>
                    <a:pt x="2143" y="1450"/>
                  </a:lnTo>
                  <a:cubicBezTo>
                    <a:pt x="1954" y="1544"/>
                    <a:pt x="1954" y="1765"/>
                    <a:pt x="2112" y="1891"/>
                  </a:cubicBezTo>
                  <a:cubicBezTo>
                    <a:pt x="2175" y="1954"/>
                    <a:pt x="2261" y="1985"/>
                    <a:pt x="2348" y="1985"/>
                  </a:cubicBezTo>
                  <a:cubicBezTo>
                    <a:pt x="2435" y="1985"/>
                    <a:pt x="2521" y="1954"/>
                    <a:pt x="2584" y="1891"/>
                  </a:cubicBezTo>
                  <a:lnTo>
                    <a:pt x="3246" y="1229"/>
                  </a:lnTo>
                  <a:cubicBezTo>
                    <a:pt x="3372" y="1103"/>
                    <a:pt x="3372" y="883"/>
                    <a:pt x="3246" y="756"/>
                  </a:cubicBezTo>
                  <a:lnTo>
                    <a:pt x="2584" y="95"/>
                  </a:lnTo>
                  <a:cubicBezTo>
                    <a:pt x="2521" y="32"/>
                    <a:pt x="2435" y="0"/>
                    <a:pt x="2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4" name="Google Shape;1184;p20"/>
          <p:cNvGrpSpPr/>
          <p:nvPr/>
        </p:nvGrpSpPr>
        <p:grpSpPr>
          <a:xfrm>
            <a:off x="3386842" y="3364680"/>
            <a:ext cx="360260" cy="355498"/>
            <a:chOff x="-34418125" y="2271100"/>
            <a:chExt cx="296950" cy="293025"/>
          </a:xfrm>
        </p:grpSpPr>
        <p:sp>
          <p:nvSpPr>
            <p:cNvPr id="1185" name="Google Shape;1185;p20"/>
            <p:cNvSpPr/>
            <p:nvPr/>
          </p:nvSpPr>
          <p:spPr>
            <a:xfrm>
              <a:off x="-34418125" y="2271100"/>
              <a:ext cx="296950" cy="293025"/>
            </a:xfrm>
            <a:custGeom>
              <a:rect b="b" l="l" r="r" t="t"/>
              <a:pathLst>
                <a:path extrusionOk="0" h="11721" w="11878">
                  <a:moveTo>
                    <a:pt x="6207" y="1229"/>
                  </a:moveTo>
                  <a:lnTo>
                    <a:pt x="7089" y="2080"/>
                  </a:lnTo>
                  <a:lnTo>
                    <a:pt x="6207" y="2080"/>
                  </a:lnTo>
                  <a:lnTo>
                    <a:pt x="6207" y="1229"/>
                  </a:lnTo>
                  <a:close/>
                  <a:moveTo>
                    <a:pt x="7561" y="9074"/>
                  </a:moveTo>
                  <a:lnTo>
                    <a:pt x="7561" y="10366"/>
                  </a:lnTo>
                  <a:lnTo>
                    <a:pt x="6238" y="10366"/>
                  </a:lnTo>
                  <a:lnTo>
                    <a:pt x="7561" y="9074"/>
                  </a:lnTo>
                  <a:close/>
                  <a:moveTo>
                    <a:pt x="5514" y="725"/>
                  </a:moveTo>
                  <a:lnTo>
                    <a:pt x="5514" y="2427"/>
                  </a:lnTo>
                  <a:cubicBezTo>
                    <a:pt x="5514" y="2616"/>
                    <a:pt x="5671" y="2773"/>
                    <a:pt x="5860" y="2773"/>
                  </a:cubicBezTo>
                  <a:lnTo>
                    <a:pt x="7561" y="2773"/>
                  </a:lnTo>
                  <a:lnTo>
                    <a:pt x="7561" y="4222"/>
                  </a:lnTo>
                  <a:cubicBezTo>
                    <a:pt x="6837" y="4947"/>
                    <a:pt x="6742" y="5924"/>
                    <a:pt x="6994" y="6711"/>
                  </a:cubicBezTo>
                  <a:lnTo>
                    <a:pt x="4726" y="8980"/>
                  </a:lnTo>
                  <a:lnTo>
                    <a:pt x="1670" y="8980"/>
                  </a:lnTo>
                  <a:cubicBezTo>
                    <a:pt x="1481" y="8980"/>
                    <a:pt x="1323" y="9137"/>
                    <a:pt x="1323" y="9358"/>
                  </a:cubicBezTo>
                  <a:cubicBezTo>
                    <a:pt x="1323" y="9547"/>
                    <a:pt x="1481" y="9704"/>
                    <a:pt x="1670" y="9704"/>
                  </a:cubicBezTo>
                  <a:lnTo>
                    <a:pt x="4033" y="9704"/>
                  </a:lnTo>
                  <a:lnTo>
                    <a:pt x="3718" y="10019"/>
                  </a:lnTo>
                  <a:cubicBezTo>
                    <a:pt x="3623" y="10145"/>
                    <a:pt x="3529" y="10240"/>
                    <a:pt x="3497" y="10397"/>
                  </a:cubicBezTo>
                  <a:lnTo>
                    <a:pt x="662" y="10397"/>
                  </a:lnTo>
                  <a:lnTo>
                    <a:pt x="662" y="725"/>
                  </a:lnTo>
                  <a:close/>
                  <a:moveTo>
                    <a:pt x="9295" y="4211"/>
                  </a:moveTo>
                  <a:cubicBezTo>
                    <a:pt x="9367" y="4211"/>
                    <a:pt x="9441" y="4215"/>
                    <a:pt x="9515" y="4222"/>
                  </a:cubicBezTo>
                  <a:lnTo>
                    <a:pt x="9042" y="4695"/>
                  </a:lnTo>
                  <a:cubicBezTo>
                    <a:pt x="8664" y="5073"/>
                    <a:pt x="8664" y="5766"/>
                    <a:pt x="9042" y="6144"/>
                  </a:cubicBezTo>
                  <a:cubicBezTo>
                    <a:pt x="9247" y="6349"/>
                    <a:pt x="9515" y="6451"/>
                    <a:pt x="9779" y="6451"/>
                  </a:cubicBezTo>
                  <a:cubicBezTo>
                    <a:pt x="10042" y="6451"/>
                    <a:pt x="10302" y="6349"/>
                    <a:pt x="10491" y="6144"/>
                  </a:cubicBezTo>
                  <a:lnTo>
                    <a:pt x="10964" y="5672"/>
                  </a:lnTo>
                  <a:lnTo>
                    <a:pt x="10964" y="5672"/>
                  </a:lnTo>
                  <a:cubicBezTo>
                    <a:pt x="11058" y="6239"/>
                    <a:pt x="10869" y="6743"/>
                    <a:pt x="10491" y="7089"/>
                  </a:cubicBezTo>
                  <a:cubicBezTo>
                    <a:pt x="10183" y="7418"/>
                    <a:pt x="9741" y="7626"/>
                    <a:pt x="9278" y="7626"/>
                  </a:cubicBezTo>
                  <a:cubicBezTo>
                    <a:pt x="9031" y="7626"/>
                    <a:pt x="8779" y="7567"/>
                    <a:pt x="8538" y="7436"/>
                  </a:cubicBezTo>
                  <a:cubicBezTo>
                    <a:pt x="8496" y="7415"/>
                    <a:pt x="8451" y="7404"/>
                    <a:pt x="8404" y="7404"/>
                  </a:cubicBezTo>
                  <a:cubicBezTo>
                    <a:pt x="8311" y="7404"/>
                    <a:pt x="8213" y="7446"/>
                    <a:pt x="8129" y="7530"/>
                  </a:cubicBezTo>
                  <a:lnTo>
                    <a:pt x="4726" y="10964"/>
                  </a:lnTo>
                  <a:cubicBezTo>
                    <a:pt x="4663" y="11012"/>
                    <a:pt x="4568" y="11035"/>
                    <a:pt x="4478" y="11035"/>
                  </a:cubicBezTo>
                  <a:cubicBezTo>
                    <a:pt x="4387" y="11035"/>
                    <a:pt x="4301" y="11012"/>
                    <a:pt x="4253" y="10964"/>
                  </a:cubicBezTo>
                  <a:cubicBezTo>
                    <a:pt x="4127" y="10838"/>
                    <a:pt x="4127" y="10586"/>
                    <a:pt x="4253" y="10492"/>
                  </a:cubicBezTo>
                  <a:lnTo>
                    <a:pt x="7656" y="7058"/>
                  </a:lnTo>
                  <a:cubicBezTo>
                    <a:pt x="7782" y="6932"/>
                    <a:pt x="7782" y="6774"/>
                    <a:pt x="7750" y="6648"/>
                  </a:cubicBezTo>
                  <a:cubicBezTo>
                    <a:pt x="7467" y="6113"/>
                    <a:pt x="7498" y="5356"/>
                    <a:pt x="7971" y="4821"/>
                  </a:cubicBezTo>
                  <a:cubicBezTo>
                    <a:pt x="8330" y="4407"/>
                    <a:pt x="8785" y="4211"/>
                    <a:pt x="9295" y="4211"/>
                  </a:cubicBezTo>
                  <a:close/>
                  <a:moveTo>
                    <a:pt x="378" y="1"/>
                  </a:moveTo>
                  <a:cubicBezTo>
                    <a:pt x="189" y="1"/>
                    <a:pt x="32" y="158"/>
                    <a:pt x="32" y="347"/>
                  </a:cubicBezTo>
                  <a:lnTo>
                    <a:pt x="32" y="10681"/>
                  </a:lnTo>
                  <a:cubicBezTo>
                    <a:pt x="0" y="10870"/>
                    <a:pt x="158" y="11027"/>
                    <a:pt x="347" y="11027"/>
                  </a:cubicBezTo>
                  <a:lnTo>
                    <a:pt x="3529" y="11027"/>
                  </a:lnTo>
                  <a:cubicBezTo>
                    <a:pt x="3560" y="11185"/>
                    <a:pt x="3655" y="11311"/>
                    <a:pt x="3781" y="11437"/>
                  </a:cubicBezTo>
                  <a:cubicBezTo>
                    <a:pt x="3970" y="11626"/>
                    <a:pt x="4230" y="11720"/>
                    <a:pt x="4494" y="11720"/>
                  </a:cubicBezTo>
                  <a:cubicBezTo>
                    <a:pt x="4758" y="11720"/>
                    <a:pt x="5025" y="11626"/>
                    <a:pt x="5230" y="11437"/>
                  </a:cubicBezTo>
                  <a:lnTo>
                    <a:pt x="5608" y="11027"/>
                  </a:lnTo>
                  <a:lnTo>
                    <a:pt x="7940" y="11027"/>
                  </a:lnTo>
                  <a:cubicBezTo>
                    <a:pt x="8129" y="11027"/>
                    <a:pt x="8286" y="10870"/>
                    <a:pt x="8286" y="10681"/>
                  </a:cubicBezTo>
                  <a:lnTo>
                    <a:pt x="8286" y="8349"/>
                  </a:lnTo>
                  <a:lnTo>
                    <a:pt x="8538" y="8129"/>
                  </a:lnTo>
                  <a:cubicBezTo>
                    <a:pt x="8792" y="8220"/>
                    <a:pt x="9065" y="8269"/>
                    <a:pt x="9344" y="8269"/>
                  </a:cubicBezTo>
                  <a:cubicBezTo>
                    <a:pt x="9929" y="8269"/>
                    <a:pt x="10536" y="8053"/>
                    <a:pt x="11027" y="7562"/>
                  </a:cubicBezTo>
                  <a:cubicBezTo>
                    <a:pt x="11752" y="6806"/>
                    <a:pt x="11878" y="5735"/>
                    <a:pt x="11500" y="4852"/>
                  </a:cubicBezTo>
                  <a:cubicBezTo>
                    <a:pt x="11437" y="4726"/>
                    <a:pt x="11342" y="4695"/>
                    <a:pt x="11248" y="4663"/>
                  </a:cubicBezTo>
                  <a:cubicBezTo>
                    <a:pt x="11122" y="4663"/>
                    <a:pt x="11027" y="4663"/>
                    <a:pt x="10932" y="4726"/>
                  </a:cubicBezTo>
                  <a:lnTo>
                    <a:pt x="10082" y="5609"/>
                  </a:lnTo>
                  <a:cubicBezTo>
                    <a:pt x="10019" y="5656"/>
                    <a:pt x="9924" y="5679"/>
                    <a:pt x="9834" y="5679"/>
                  </a:cubicBezTo>
                  <a:cubicBezTo>
                    <a:pt x="9743" y="5679"/>
                    <a:pt x="9657" y="5656"/>
                    <a:pt x="9609" y="5609"/>
                  </a:cubicBezTo>
                  <a:cubicBezTo>
                    <a:pt x="9483" y="5483"/>
                    <a:pt x="9483" y="5230"/>
                    <a:pt x="9609" y="5136"/>
                  </a:cubicBezTo>
                  <a:lnTo>
                    <a:pt x="10460" y="4254"/>
                  </a:lnTo>
                  <a:cubicBezTo>
                    <a:pt x="10554" y="4191"/>
                    <a:pt x="10586" y="4065"/>
                    <a:pt x="10554" y="3939"/>
                  </a:cubicBezTo>
                  <a:cubicBezTo>
                    <a:pt x="10554" y="3813"/>
                    <a:pt x="10460" y="3750"/>
                    <a:pt x="10334" y="3718"/>
                  </a:cubicBezTo>
                  <a:cubicBezTo>
                    <a:pt x="10003" y="3561"/>
                    <a:pt x="9649" y="3482"/>
                    <a:pt x="9298" y="3482"/>
                  </a:cubicBezTo>
                  <a:cubicBezTo>
                    <a:pt x="8948" y="3482"/>
                    <a:pt x="8601" y="3561"/>
                    <a:pt x="8286" y="3718"/>
                  </a:cubicBezTo>
                  <a:lnTo>
                    <a:pt x="8286" y="2395"/>
                  </a:lnTo>
                  <a:cubicBezTo>
                    <a:pt x="8286" y="2332"/>
                    <a:pt x="8255" y="2206"/>
                    <a:pt x="8192" y="2175"/>
                  </a:cubicBezTo>
                  <a:lnTo>
                    <a:pt x="6144" y="127"/>
                  </a:lnTo>
                  <a:cubicBezTo>
                    <a:pt x="6049" y="64"/>
                    <a:pt x="5986" y="1"/>
                    <a:pt x="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>
              <a:off x="-34331500" y="23057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-34331500" y="2341200"/>
              <a:ext cx="17350" cy="69350"/>
            </a:xfrm>
            <a:custGeom>
              <a:rect b="b" l="l" r="r" t="t"/>
              <a:pathLst>
                <a:path extrusionOk="0" h="277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2395"/>
                  </a:lnTo>
                  <a:cubicBezTo>
                    <a:pt x="1" y="2584"/>
                    <a:pt x="158" y="2773"/>
                    <a:pt x="347" y="2773"/>
                  </a:cubicBezTo>
                  <a:cubicBezTo>
                    <a:pt x="536" y="2773"/>
                    <a:pt x="694" y="2584"/>
                    <a:pt x="694" y="239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-34384275" y="2427050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06" y="694"/>
                  </a:lnTo>
                  <a:cubicBezTo>
                    <a:pt x="4695" y="694"/>
                    <a:pt x="4853" y="536"/>
                    <a:pt x="4853" y="347"/>
                  </a:cubicBezTo>
                  <a:cubicBezTo>
                    <a:pt x="4853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-34384275" y="2460125"/>
              <a:ext cx="88250" cy="18150"/>
            </a:xfrm>
            <a:custGeom>
              <a:rect b="b" l="l" r="r" t="t"/>
              <a:pathLst>
                <a:path extrusionOk="0" h="726" w="353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99"/>
                    <a:pt x="158" y="725"/>
                    <a:pt x="379" y="725"/>
                  </a:cubicBezTo>
                  <a:lnTo>
                    <a:pt x="3151" y="725"/>
                  </a:lnTo>
                  <a:cubicBezTo>
                    <a:pt x="3372" y="725"/>
                    <a:pt x="3530" y="568"/>
                    <a:pt x="3530" y="379"/>
                  </a:cubicBezTo>
                  <a:cubicBezTo>
                    <a:pt x="3530" y="158"/>
                    <a:pt x="3372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20"/>
          <p:cNvGrpSpPr/>
          <p:nvPr/>
        </p:nvGrpSpPr>
        <p:grpSpPr>
          <a:xfrm>
            <a:off x="612777" y="2616450"/>
            <a:ext cx="2143325" cy="1602614"/>
            <a:chOff x="612777" y="2616450"/>
            <a:chExt cx="2143325" cy="1602614"/>
          </a:xfrm>
        </p:grpSpPr>
        <p:sp>
          <p:nvSpPr>
            <p:cNvPr id="1191" name="Google Shape;1191;p20"/>
            <p:cNvSpPr/>
            <p:nvPr/>
          </p:nvSpPr>
          <p:spPr>
            <a:xfrm>
              <a:off x="1018580" y="2616450"/>
              <a:ext cx="372371" cy="367946"/>
            </a:xfrm>
            <a:custGeom>
              <a:rect b="b" l="l" r="r" t="t"/>
              <a:pathLst>
                <a:path extrusionOk="0" h="12724" w="12877">
                  <a:moveTo>
                    <a:pt x="10492" y="1603"/>
                  </a:moveTo>
                  <a:lnTo>
                    <a:pt x="10429" y="1855"/>
                  </a:lnTo>
                  <a:cubicBezTo>
                    <a:pt x="10429" y="1981"/>
                    <a:pt x="10492" y="2138"/>
                    <a:pt x="10555" y="2201"/>
                  </a:cubicBezTo>
                  <a:cubicBezTo>
                    <a:pt x="10649" y="2296"/>
                    <a:pt x="10807" y="2327"/>
                    <a:pt x="10901" y="2327"/>
                  </a:cubicBezTo>
                  <a:lnTo>
                    <a:pt x="11153" y="2296"/>
                  </a:lnTo>
                  <a:lnTo>
                    <a:pt x="10492" y="2957"/>
                  </a:lnTo>
                  <a:lnTo>
                    <a:pt x="9736" y="3083"/>
                  </a:lnTo>
                  <a:lnTo>
                    <a:pt x="9799" y="2296"/>
                  </a:lnTo>
                  <a:lnTo>
                    <a:pt x="10492" y="1603"/>
                  </a:lnTo>
                  <a:close/>
                  <a:moveTo>
                    <a:pt x="6270" y="6108"/>
                  </a:moveTo>
                  <a:cubicBezTo>
                    <a:pt x="6396" y="6108"/>
                    <a:pt x="6459" y="6139"/>
                    <a:pt x="6554" y="6234"/>
                  </a:cubicBezTo>
                  <a:cubicBezTo>
                    <a:pt x="6617" y="6265"/>
                    <a:pt x="6648" y="6391"/>
                    <a:pt x="6648" y="6486"/>
                  </a:cubicBezTo>
                  <a:cubicBezTo>
                    <a:pt x="6648" y="6738"/>
                    <a:pt x="6459" y="6927"/>
                    <a:pt x="6270" y="6927"/>
                  </a:cubicBezTo>
                  <a:cubicBezTo>
                    <a:pt x="6081" y="6927"/>
                    <a:pt x="5861" y="6738"/>
                    <a:pt x="5861" y="6486"/>
                  </a:cubicBezTo>
                  <a:cubicBezTo>
                    <a:pt x="5861" y="6265"/>
                    <a:pt x="6081" y="6108"/>
                    <a:pt x="6270" y="6108"/>
                  </a:cubicBezTo>
                  <a:close/>
                  <a:moveTo>
                    <a:pt x="6176" y="4375"/>
                  </a:moveTo>
                  <a:cubicBezTo>
                    <a:pt x="6617" y="4375"/>
                    <a:pt x="7026" y="4501"/>
                    <a:pt x="7341" y="4722"/>
                  </a:cubicBezTo>
                  <a:lnTo>
                    <a:pt x="6743" y="5320"/>
                  </a:lnTo>
                  <a:cubicBezTo>
                    <a:pt x="6617" y="5289"/>
                    <a:pt x="6428" y="5226"/>
                    <a:pt x="6239" y="5226"/>
                  </a:cubicBezTo>
                  <a:cubicBezTo>
                    <a:pt x="5546" y="5226"/>
                    <a:pt x="5010" y="5793"/>
                    <a:pt x="5010" y="6454"/>
                  </a:cubicBezTo>
                  <a:cubicBezTo>
                    <a:pt x="5010" y="7116"/>
                    <a:pt x="5546" y="7715"/>
                    <a:pt x="6239" y="7715"/>
                  </a:cubicBezTo>
                  <a:cubicBezTo>
                    <a:pt x="6900" y="7715"/>
                    <a:pt x="7467" y="7147"/>
                    <a:pt x="7467" y="6454"/>
                  </a:cubicBezTo>
                  <a:cubicBezTo>
                    <a:pt x="7467" y="6265"/>
                    <a:pt x="7404" y="6108"/>
                    <a:pt x="7341" y="5887"/>
                  </a:cubicBezTo>
                  <a:lnTo>
                    <a:pt x="7908" y="5320"/>
                  </a:lnTo>
                  <a:cubicBezTo>
                    <a:pt x="8160" y="5635"/>
                    <a:pt x="8286" y="6013"/>
                    <a:pt x="8286" y="6454"/>
                  </a:cubicBezTo>
                  <a:cubicBezTo>
                    <a:pt x="8286" y="7588"/>
                    <a:pt x="7341" y="8534"/>
                    <a:pt x="6176" y="8534"/>
                  </a:cubicBezTo>
                  <a:cubicBezTo>
                    <a:pt x="5041" y="8534"/>
                    <a:pt x="4096" y="7588"/>
                    <a:pt x="4096" y="6454"/>
                  </a:cubicBezTo>
                  <a:cubicBezTo>
                    <a:pt x="4096" y="5320"/>
                    <a:pt x="5041" y="4375"/>
                    <a:pt x="6176" y="4375"/>
                  </a:cubicBezTo>
                  <a:close/>
                  <a:moveTo>
                    <a:pt x="6239" y="2800"/>
                  </a:moveTo>
                  <a:cubicBezTo>
                    <a:pt x="7089" y="2800"/>
                    <a:pt x="7908" y="3115"/>
                    <a:pt x="8539" y="3619"/>
                  </a:cubicBezTo>
                  <a:lnTo>
                    <a:pt x="7971" y="4217"/>
                  </a:lnTo>
                  <a:cubicBezTo>
                    <a:pt x="7499" y="3839"/>
                    <a:pt x="6869" y="3619"/>
                    <a:pt x="6239" y="3619"/>
                  </a:cubicBezTo>
                  <a:cubicBezTo>
                    <a:pt x="4600" y="3619"/>
                    <a:pt x="3309" y="4911"/>
                    <a:pt x="3309" y="6486"/>
                  </a:cubicBezTo>
                  <a:cubicBezTo>
                    <a:pt x="3309" y="8124"/>
                    <a:pt x="4632" y="9416"/>
                    <a:pt x="6239" y="9416"/>
                  </a:cubicBezTo>
                  <a:cubicBezTo>
                    <a:pt x="7845" y="9416"/>
                    <a:pt x="9137" y="8124"/>
                    <a:pt x="9137" y="6486"/>
                  </a:cubicBezTo>
                  <a:cubicBezTo>
                    <a:pt x="9137" y="5856"/>
                    <a:pt x="8948" y="5226"/>
                    <a:pt x="8539" y="4753"/>
                  </a:cubicBezTo>
                  <a:lnTo>
                    <a:pt x="9137" y="4154"/>
                  </a:lnTo>
                  <a:cubicBezTo>
                    <a:pt x="9641" y="4816"/>
                    <a:pt x="9956" y="5604"/>
                    <a:pt x="9956" y="6486"/>
                  </a:cubicBezTo>
                  <a:cubicBezTo>
                    <a:pt x="9956" y="8534"/>
                    <a:pt x="8318" y="10235"/>
                    <a:pt x="6239" y="10235"/>
                  </a:cubicBezTo>
                  <a:cubicBezTo>
                    <a:pt x="4191" y="10235"/>
                    <a:pt x="2490" y="8597"/>
                    <a:pt x="2490" y="6486"/>
                  </a:cubicBezTo>
                  <a:cubicBezTo>
                    <a:pt x="2490" y="4438"/>
                    <a:pt x="4128" y="2800"/>
                    <a:pt x="6239" y="2800"/>
                  </a:cubicBezTo>
                  <a:close/>
                  <a:moveTo>
                    <a:pt x="6270" y="1130"/>
                  </a:moveTo>
                  <a:cubicBezTo>
                    <a:pt x="7247" y="1130"/>
                    <a:pt x="8223" y="1414"/>
                    <a:pt x="9074" y="1918"/>
                  </a:cubicBezTo>
                  <a:cubicBezTo>
                    <a:pt x="9074" y="1949"/>
                    <a:pt x="9011" y="2012"/>
                    <a:pt x="9011" y="2044"/>
                  </a:cubicBezTo>
                  <a:lnTo>
                    <a:pt x="8917" y="2831"/>
                  </a:lnTo>
                  <a:cubicBezTo>
                    <a:pt x="8160" y="2296"/>
                    <a:pt x="7247" y="1981"/>
                    <a:pt x="6270" y="1981"/>
                  </a:cubicBezTo>
                  <a:cubicBezTo>
                    <a:pt x="3750" y="1981"/>
                    <a:pt x="1733" y="4028"/>
                    <a:pt x="1733" y="6486"/>
                  </a:cubicBezTo>
                  <a:cubicBezTo>
                    <a:pt x="1733" y="9006"/>
                    <a:pt x="3781" y="11054"/>
                    <a:pt x="6270" y="11054"/>
                  </a:cubicBezTo>
                  <a:cubicBezTo>
                    <a:pt x="8759" y="11054"/>
                    <a:pt x="10807" y="9006"/>
                    <a:pt x="10807" y="6486"/>
                  </a:cubicBezTo>
                  <a:cubicBezTo>
                    <a:pt x="10807" y="5509"/>
                    <a:pt x="10492" y="4596"/>
                    <a:pt x="9925" y="3871"/>
                  </a:cubicBezTo>
                  <a:lnTo>
                    <a:pt x="10712" y="3745"/>
                  </a:lnTo>
                  <a:cubicBezTo>
                    <a:pt x="10744" y="3745"/>
                    <a:pt x="10807" y="3745"/>
                    <a:pt x="10838" y="3713"/>
                  </a:cubicBezTo>
                  <a:cubicBezTo>
                    <a:pt x="11342" y="4533"/>
                    <a:pt x="11626" y="5478"/>
                    <a:pt x="11626" y="6486"/>
                  </a:cubicBezTo>
                  <a:cubicBezTo>
                    <a:pt x="11626" y="9447"/>
                    <a:pt x="9232" y="11873"/>
                    <a:pt x="6270" y="11873"/>
                  </a:cubicBezTo>
                  <a:cubicBezTo>
                    <a:pt x="3309" y="11873"/>
                    <a:pt x="914" y="9479"/>
                    <a:pt x="914" y="6486"/>
                  </a:cubicBezTo>
                  <a:cubicBezTo>
                    <a:pt x="914" y="3524"/>
                    <a:pt x="3309" y="1130"/>
                    <a:pt x="6270" y="1130"/>
                  </a:cubicBezTo>
                  <a:close/>
                  <a:moveTo>
                    <a:pt x="11030" y="0"/>
                  </a:moveTo>
                  <a:cubicBezTo>
                    <a:pt x="10930" y="0"/>
                    <a:pt x="10829" y="37"/>
                    <a:pt x="10744" y="122"/>
                  </a:cubicBezTo>
                  <a:lnTo>
                    <a:pt x="9610" y="1256"/>
                  </a:lnTo>
                  <a:cubicBezTo>
                    <a:pt x="8602" y="594"/>
                    <a:pt x="7467" y="279"/>
                    <a:pt x="6239" y="279"/>
                  </a:cubicBezTo>
                  <a:cubicBezTo>
                    <a:pt x="2805" y="279"/>
                    <a:pt x="1" y="3020"/>
                    <a:pt x="1" y="6486"/>
                  </a:cubicBezTo>
                  <a:cubicBezTo>
                    <a:pt x="1" y="9920"/>
                    <a:pt x="2773" y="12724"/>
                    <a:pt x="6239" y="12724"/>
                  </a:cubicBezTo>
                  <a:cubicBezTo>
                    <a:pt x="9641" y="12724"/>
                    <a:pt x="12445" y="9951"/>
                    <a:pt x="12445" y="6486"/>
                  </a:cubicBezTo>
                  <a:cubicBezTo>
                    <a:pt x="12445" y="5289"/>
                    <a:pt x="12099" y="4123"/>
                    <a:pt x="11468" y="3115"/>
                  </a:cubicBezTo>
                  <a:lnTo>
                    <a:pt x="12603" y="1981"/>
                  </a:lnTo>
                  <a:cubicBezTo>
                    <a:pt x="12877" y="1706"/>
                    <a:pt x="12650" y="1255"/>
                    <a:pt x="12292" y="1255"/>
                  </a:cubicBezTo>
                  <a:cubicBezTo>
                    <a:pt x="12280" y="1255"/>
                    <a:pt x="12268" y="1255"/>
                    <a:pt x="12256" y="1256"/>
                  </a:cubicBezTo>
                  <a:lnTo>
                    <a:pt x="11342" y="1382"/>
                  </a:lnTo>
                  <a:lnTo>
                    <a:pt x="11468" y="468"/>
                  </a:lnTo>
                  <a:cubicBezTo>
                    <a:pt x="11491" y="203"/>
                    <a:pt x="11265" y="0"/>
                    <a:pt x="1103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 rot="7583583">
              <a:off x="997245" y="2918630"/>
              <a:ext cx="670463" cy="1293767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0"/>
            <p:cNvSpPr txBox="1"/>
            <p:nvPr/>
          </p:nvSpPr>
          <p:spPr>
            <a:xfrm rot="-444547">
              <a:off x="2007388" y="3208345"/>
              <a:ext cx="697927" cy="831069"/>
            </a:xfrm>
            <a:prstGeom prst="rect">
              <a:avLst/>
            </a:prstGeom>
            <a:noFill/>
            <a:ln>
              <a:noFill/>
            </a:ln>
            <a:effectLst>
              <a:outerShdw blurRad="42863" rotWithShape="0" algn="bl" dir="6420000" dist="28575">
                <a:srgbClr val="000000">
                  <a:alpha val="52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C3A3B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VOUS ETES ICI</a:t>
              </a:r>
              <a:endParaRPr>
                <a:solidFill>
                  <a:srgbClr val="EC3A3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21"/>
          <p:cNvSpPr/>
          <p:nvPr/>
        </p:nvSpPr>
        <p:spPr>
          <a:xfrm>
            <a:off x="98250" y="4598900"/>
            <a:ext cx="14469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9" name="Google Shape;1199;p21"/>
          <p:cNvGrpSpPr/>
          <p:nvPr/>
        </p:nvGrpSpPr>
        <p:grpSpPr>
          <a:xfrm>
            <a:off x="98373" y="4598900"/>
            <a:ext cx="1446791" cy="429216"/>
            <a:chOff x="98367" y="4522710"/>
            <a:chExt cx="1719300" cy="510060"/>
          </a:xfrm>
        </p:grpSpPr>
        <p:sp>
          <p:nvSpPr>
            <p:cNvPr id="1200" name="Google Shape;1200;p21"/>
            <p:cNvSpPr/>
            <p:nvPr/>
          </p:nvSpPr>
          <p:spPr>
            <a:xfrm>
              <a:off x="98369" y="4522710"/>
              <a:ext cx="1233000" cy="246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Introduction</a:t>
              </a:r>
              <a:endParaRPr sz="13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Déroulement du projet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1202" name="Google Shape;1202;p2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: Création des bases graphiques et MVP</a:t>
            </a:r>
            <a:endParaRPr/>
          </a:p>
        </p:txBody>
      </p:sp>
      <p:pic>
        <p:nvPicPr>
          <p:cNvPr id="1203" name="Google Shape;1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63" y="988050"/>
            <a:ext cx="8887276" cy="350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22"/>
          <p:cNvSpPr txBox="1"/>
          <p:nvPr>
            <p:ph idx="4294967295" type="title"/>
          </p:nvPr>
        </p:nvSpPr>
        <p:spPr>
          <a:xfrm>
            <a:off x="1993800" y="1995988"/>
            <a:ext cx="54612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Partie 1</a:t>
            </a:r>
            <a:endParaRPr sz="7300"/>
          </a:p>
        </p:txBody>
      </p:sp>
      <p:sp>
        <p:nvSpPr>
          <p:cNvPr id="1209" name="Google Shape;1209;p22"/>
          <p:cNvSpPr txBox="1"/>
          <p:nvPr/>
        </p:nvSpPr>
        <p:spPr>
          <a:xfrm>
            <a:off x="3024000" y="3052113"/>
            <a:ext cx="34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 Graphisme ”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23"/>
          <p:cNvGrpSpPr/>
          <p:nvPr/>
        </p:nvGrpSpPr>
        <p:grpSpPr>
          <a:xfrm>
            <a:off x="224621" y="2203590"/>
            <a:ext cx="2631892" cy="2401724"/>
            <a:chOff x="1171725" y="542675"/>
            <a:chExt cx="5016950" cy="4578200"/>
          </a:xfrm>
        </p:grpSpPr>
        <p:sp>
          <p:nvSpPr>
            <p:cNvPr id="1215" name="Google Shape;1215;p23"/>
            <p:cNvSpPr/>
            <p:nvPr/>
          </p:nvSpPr>
          <p:spPr>
            <a:xfrm>
              <a:off x="1171725" y="542775"/>
              <a:ext cx="5016950" cy="4577925"/>
            </a:xfrm>
            <a:custGeom>
              <a:rect b="b" l="l" r="r" t="t"/>
              <a:pathLst>
                <a:path extrusionOk="0" h="183117" w="200678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1388700" y="542675"/>
              <a:ext cx="4672200" cy="4578200"/>
            </a:xfrm>
            <a:custGeom>
              <a:rect b="b" l="l" r="r" t="t"/>
              <a:pathLst>
                <a:path extrusionOk="0" h="183128" w="186888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698100" y="4799425"/>
              <a:ext cx="3900725" cy="255575"/>
            </a:xfrm>
            <a:custGeom>
              <a:rect b="b" l="l" r="r" t="t"/>
              <a:pathLst>
                <a:path extrusionOk="0" h="10223" w="156029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2634300" y="1148600"/>
              <a:ext cx="3007925" cy="1915850"/>
            </a:xfrm>
            <a:custGeom>
              <a:rect b="b" l="l" r="r" t="t"/>
              <a:pathLst>
                <a:path extrusionOk="0" h="76634" w="120317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4008475" y="962975"/>
              <a:ext cx="286100" cy="383350"/>
            </a:xfrm>
            <a:custGeom>
              <a:rect b="b" l="l" r="r" t="t"/>
              <a:pathLst>
                <a:path extrusionOk="0" h="15334" w="11444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4002850" y="957350"/>
              <a:ext cx="297350" cy="394000"/>
            </a:xfrm>
            <a:custGeom>
              <a:rect b="b" l="l" r="r" t="t"/>
              <a:pathLst>
                <a:path extrusionOk="0" h="15760" w="11894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4039000" y="977425"/>
              <a:ext cx="182450" cy="368900"/>
            </a:xfrm>
            <a:custGeom>
              <a:rect b="b" l="l" r="r" t="t"/>
              <a:pathLst>
                <a:path extrusionOk="0" h="14756" w="7298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4033375" y="971800"/>
              <a:ext cx="192900" cy="379550"/>
            </a:xfrm>
            <a:custGeom>
              <a:rect b="b" l="l" r="r" t="t"/>
              <a:pathLst>
                <a:path extrusionOk="0" h="15182" w="7716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3998825" y="948500"/>
              <a:ext cx="201725" cy="397825"/>
            </a:xfrm>
            <a:custGeom>
              <a:rect b="b" l="l" r="r" t="t"/>
              <a:pathLst>
                <a:path extrusionOk="0" h="15913" w="8069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3993200" y="943675"/>
              <a:ext cx="212175" cy="407675"/>
            </a:xfrm>
            <a:custGeom>
              <a:rect b="b" l="l" r="r" t="t"/>
              <a:pathLst>
                <a:path extrusionOk="0" h="16307" w="8487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3567275" y="876975"/>
              <a:ext cx="633275" cy="469350"/>
            </a:xfrm>
            <a:custGeom>
              <a:rect b="b" l="l" r="r" t="t"/>
              <a:pathLst>
                <a:path extrusionOk="0" h="18774" w="25331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3561650" y="872175"/>
              <a:ext cx="643725" cy="478975"/>
            </a:xfrm>
            <a:custGeom>
              <a:rect b="b" l="l" r="r" t="t"/>
              <a:pathLst>
                <a:path extrusionOk="0" h="19159" w="25749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4486625" y="1409775"/>
              <a:ext cx="694325" cy="411475"/>
            </a:xfrm>
            <a:custGeom>
              <a:rect b="b" l="l" r="r" t="t"/>
              <a:pathLst>
                <a:path extrusionOk="0" h="16459" w="27773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4481000" y="1404950"/>
              <a:ext cx="704775" cy="421125"/>
            </a:xfrm>
            <a:custGeom>
              <a:rect b="b" l="l" r="r" t="t"/>
              <a:pathLst>
                <a:path extrusionOk="0" h="16845" w="28191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4486625" y="1487725"/>
              <a:ext cx="694325" cy="149500"/>
            </a:xfrm>
            <a:custGeom>
              <a:rect b="b" l="l" r="r" t="t"/>
              <a:pathLst>
                <a:path extrusionOk="0" h="5980" w="27773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4481000" y="1482900"/>
              <a:ext cx="704775" cy="159150"/>
            </a:xfrm>
            <a:custGeom>
              <a:rect b="b" l="l" r="r" t="t"/>
              <a:pathLst>
                <a:path extrusionOk="0" h="6366" w="28191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4976025" y="1726400"/>
              <a:ext cx="57875" cy="57900"/>
            </a:xfrm>
            <a:custGeom>
              <a:rect b="b" l="l" r="r" t="t"/>
              <a:pathLst>
                <a:path extrusionOk="0" h="2316" w="2315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4970375" y="1720775"/>
              <a:ext cx="69150" cy="69150"/>
            </a:xfrm>
            <a:custGeom>
              <a:rect b="b" l="l" r="r" t="t"/>
              <a:pathLst>
                <a:path extrusionOk="0" h="2766" w="2766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5056375" y="1726400"/>
              <a:ext cx="58675" cy="57900"/>
            </a:xfrm>
            <a:custGeom>
              <a:rect b="b" l="l" r="r" t="t"/>
              <a:pathLst>
                <a:path extrusionOk="0" h="2316" w="2347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5051550" y="1720775"/>
              <a:ext cx="68325" cy="69150"/>
            </a:xfrm>
            <a:custGeom>
              <a:rect b="b" l="l" r="r" t="t"/>
              <a:pathLst>
                <a:path extrusionOk="0" h="2766" w="2733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2203550" y="1434700"/>
              <a:ext cx="830975" cy="432350"/>
            </a:xfrm>
            <a:custGeom>
              <a:rect b="b" l="l" r="r" t="t"/>
              <a:pathLst>
                <a:path extrusionOk="0" h="17294" w="33239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2198750" y="1429075"/>
              <a:ext cx="841400" cy="443600"/>
            </a:xfrm>
            <a:custGeom>
              <a:rect b="b" l="l" r="r" t="t"/>
              <a:pathLst>
                <a:path extrusionOk="0" h="17744" w="33656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2203550" y="1434700"/>
              <a:ext cx="830975" cy="76350"/>
            </a:xfrm>
            <a:custGeom>
              <a:rect b="b" l="l" r="r" t="t"/>
              <a:pathLst>
                <a:path extrusionOk="0" h="3054" w="33239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2198750" y="1429075"/>
              <a:ext cx="841400" cy="87600"/>
            </a:xfrm>
            <a:custGeom>
              <a:rect b="b" l="l" r="r" t="t"/>
              <a:pathLst>
                <a:path extrusionOk="0" h="3504" w="33656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2328925" y="1603450"/>
              <a:ext cx="580225" cy="123775"/>
            </a:xfrm>
            <a:custGeom>
              <a:rect b="b" l="l" r="r" t="t"/>
              <a:pathLst>
                <a:path extrusionOk="0" h="4951" w="23209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2323300" y="1597825"/>
              <a:ext cx="591475" cy="135025"/>
            </a:xfrm>
            <a:custGeom>
              <a:rect b="b" l="l" r="r" t="t"/>
              <a:pathLst>
                <a:path extrusionOk="0" h="5401" w="23659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2357050" y="1644425"/>
              <a:ext cx="45825" cy="46650"/>
            </a:xfrm>
            <a:custGeom>
              <a:rect b="b" l="l" r="r" t="t"/>
              <a:pathLst>
                <a:path extrusionOk="0" h="1866" w="1833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2417325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2476775" y="1644425"/>
              <a:ext cx="45050" cy="46650"/>
            </a:xfrm>
            <a:custGeom>
              <a:rect b="b" l="l" r="r" t="t"/>
              <a:pathLst>
                <a:path extrusionOk="0" h="1866" w="1802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2537050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2596525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2656000" y="1644425"/>
              <a:ext cx="45825" cy="46650"/>
            </a:xfrm>
            <a:custGeom>
              <a:rect b="b" l="l" r="r" t="t"/>
              <a:pathLst>
                <a:path extrusionOk="0" h="1866" w="1833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2716275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2775725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2836000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3166275" y="1069850"/>
              <a:ext cx="190500" cy="167175"/>
            </a:xfrm>
            <a:custGeom>
              <a:rect b="b" l="l" r="r" t="t"/>
              <a:pathLst>
                <a:path extrusionOk="0" h="6687" w="762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3"/>
            <p:cNvSpPr/>
            <p:nvPr/>
          </p:nvSpPr>
          <p:spPr>
            <a:xfrm>
              <a:off x="5470225" y="2407075"/>
              <a:ext cx="341575" cy="341550"/>
            </a:xfrm>
            <a:custGeom>
              <a:rect b="b" l="l" r="r" t="t"/>
              <a:pathLst>
                <a:path extrusionOk="0" h="13662" w="13663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3"/>
            <p:cNvSpPr/>
            <p:nvPr/>
          </p:nvSpPr>
          <p:spPr>
            <a:xfrm>
              <a:off x="5464600" y="2401425"/>
              <a:ext cx="352025" cy="352025"/>
            </a:xfrm>
            <a:custGeom>
              <a:rect b="b" l="l" r="r" t="t"/>
              <a:pathLst>
                <a:path extrusionOk="0" h="14081" w="14081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3"/>
            <p:cNvSpPr/>
            <p:nvPr/>
          </p:nvSpPr>
          <p:spPr>
            <a:xfrm>
              <a:off x="5514425" y="2451250"/>
              <a:ext cx="253175" cy="253175"/>
            </a:xfrm>
            <a:custGeom>
              <a:rect b="b" l="l" r="r" t="t"/>
              <a:pathLst>
                <a:path extrusionOk="0" h="10127" w="10127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3"/>
            <p:cNvSpPr/>
            <p:nvPr/>
          </p:nvSpPr>
          <p:spPr>
            <a:xfrm>
              <a:off x="5508800" y="2445625"/>
              <a:ext cx="264425" cy="264425"/>
            </a:xfrm>
            <a:custGeom>
              <a:rect b="b" l="l" r="r" t="t"/>
              <a:pathLst>
                <a:path extrusionOk="0" h="10577" w="10577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3"/>
            <p:cNvSpPr/>
            <p:nvPr/>
          </p:nvSpPr>
          <p:spPr>
            <a:xfrm>
              <a:off x="5589175" y="2480200"/>
              <a:ext cx="103675" cy="189475"/>
            </a:xfrm>
            <a:custGeom>
              <a:rect b="b" l="l" r="r" t="t"/>
              <a:pathLst>
                <a:path extrusionOk="0" h="7579" w="4147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3"/>
            <p:cNvSpPr/>
            <p:nvPr/>
          </p:nvSpPr>
          <p:spPr>
            <a:xfrm>
              <a:off x="5470225" y="2280900"/>
              <a:ext cx="341575" cy="340750"/>
            </a:xfrm>
            <a:custGeom>
              <a:rect b="b" l="l" r="r" t="t"/>
              <a:pathLst>
                <a:path extrusionOk="0" h="13630" w="13663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3"/>
            <p:cNvSpPr/>
            <p:nvPr/>
          </p:nvSpPr>
          <p:spPr>
            <a:xfrm>
              <a:off x="5464600" y="2275275"/>
              <a:ext cx="352025" cy="352000"/>
            </a:xfrm>
            <a:custGeom>
              <a:rect b="b" l="l" r="r" t="t"/>
              <a:pathLst>
                <a:path extrusionOk="0" h="14080" w="14081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3"/>
            <p:cNvSpPr/>
            <p:nvPr/>
          </p:nvSpPr>
          <p:spPr>
            <a:xfrm>
              <a:off x="5514425" y="2324300"/>
              <a:ext cx="253175" cy="253950"/>
            </a:xfrm>
            <a:custGeom>
              <a:rect b="b" l="l" r="r" t="t"/>
              <a:pathLst>
                <a:path extrusionOk="0" h="10158" w="10127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3"/>
            <p:cNvSpPr/>
            <p:nvPr/>
          </p:nvSpPr>
          <p:spPr>
            <a:xfrm>
              <a:off x="5508800" y="2319475"/>
              <a:ext cx="264425" cy="263600"/>
            </a:xfrm>
            <a:custGeom>
              <a:rect b="b" l="l" r="r" t="t"/>
              <a:pathLst>
                <a:path extrusionOk="0" h="10544" w="10577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3"/>
            <p:cNvSpPr/>
            <p:nvPr/>
          </p:nvSpPr>
          <p:spPr>
            <a:xfrm>
              <a:off x="5589175" y="2354025"/>
              <a:ext cx="103675" cy="189275"/>
            </a:xfrm>
            <a:custGeom>
              <a:rect b="b" l="l" r="r" t="t"/>
              <a:pathLst>
                <a:path extrusionOk="0" h="7571" w="4147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3"/>
            <p:cNvSpPr/>
            <p:nvPr/>
          </p:nvSpPr>
          <p:spPr>
            <a:xfrm>
              <a:off x="5470225" y="2054275"/>
              <a:ext cx="341575" cy="341550"/>
            </a:xfrm>
            <a:custGeom>
              <a:rect b="b" l="l" r="r" t="t"/>
              <a:pathLst>
                <a:path extrusionOk="0" h="13662" w="13663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3"/>
            <p:cNvSpPr/>
            <p:nvPr/>
          </p:nvSpPr>
          <p:spPr>
            <a:xfrm>
              <a:off x="5464600" y="2049450"/>
              <a:ext cx="352025" cy="351200"/>
            </a:xfrm>
            <a:custGeom>
              <a:rect b="b" l="l" r="r" t="t"/>
              <a:pathLst>
                <a:path extrusionOk="0" h="14048" w="14081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3"/>
            <p:cNvSpPr/>
            <p:nvPr/>
          </p:nvSpPr>
          <p:spPr>
            <a:xfrm>
              <a:off x="5514425" y="2098475"/>
              <a:ext cx="253175" cy="253175"/>
            </a:xfrm>
            <a:custGeom>
              <a:rect b="b" l="l" r="r" t="t"/>
              <a:pathLst>
                <a:path extrusionOk="0" h="10127" w="10127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3"/>
            <p:cNvSpPr/>
            <p:nvPr/>
          </p:nvSpPr>
          <p:spPr>
            <a:xfrm>
              <a:off x="5508800" y="2092850"/>
              <a:ext cx="264425" cy="264425"/>
            </a:xfrm>
            <a:custGeom>
              <a:rect b="b" l="l" r="r" t="t"/>
              <a:pathLst>
                <a:path extrusionOk="0" h="10577" w="10577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3"/>
            <p:cNvSpPr/>
            <p:nvPr/>
          </p:nvSpPr>
          <p:spPr>
            <a:xfrm>
              <a:off x="5589175" y="2127400"/>
              <a:ext cx="103675" cy="189475"/>
            </a:xfrm>
            <a:custGeom>
              <a:rect b="b" l="l" r="r" t="t"/>
              <a:pathLst>
                <a:path extrusionOk="0" h="7579" w="4147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5070850" y="2818525"/>
              <a:ext cx="197700" cy="144500"/>
            </a:xfrm>
            <a:custGeom>
              <a:rect b="b" l="l" r="r" t="t"/>
              <a:pathLst>
                <a:path extrusionOk="0" h="5780" w="7908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3"/>
            <p:cNvSpPr/>
            <p:nvPr/>
          </p:nvSpPr>
          <p:spPr>
            <a:xfrm>
              <a:off x="5063600" y="2813700"/>
              <a:ext cx="210575" cy="154300"/>
            </a:xfrm>
            <a:custGeom>
              <a:rect b="b" l="l" r="r" t="t"/>
              <a:pathLst>
                <a:path extrusionOk="0" h="6172" w="8423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3"/>
            <p:cNvSpPr/>
            <p:nvPr/>
          </p:nvSpPr>
          <p:spPr>
            <a:xfrm>
              <a:off x="5134325" y="3466225"/>
              <a:ext cx="366475" cy="166375"/>
            </a:xfrm>
            <a:custGeom>
              <a:rect b="b" l="l" r="r" t="t"/>
              <a:pathLst>
                <a:path extrusionOk="0" h="6655" w="14659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3"/>
            <p:cNvSpPr/>
            <p:nvPr/>
          </p:nvSpPr>
          <p:spPr>
            <a:xfrm>
              <a:off x="5128700" y="3457375"/>
              <a:ext cx="387375" cy="180850"/>
            </a:xfrm>
            <a:custGeom>
              <a:rect b="b" l="l" r="r" t="t"/>
              <a:pathLst>
                <a:path extrusionOk="0" h="7234" w="15495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5301475" y="3568275"/>
              <a:ext cx="199325" cy="64325"/>
            </a:xfrm>
            <a:custGeom>
              <a:rect b="b" l="l" r="r" t="t"/>
              <a:pathLst>
                <a:path extrusionOk="0" h="2573" w="7973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5298250" y="3562650"/>
              <a:ext cx="217825" cy="75575"/>
            </a:xfrm>
            <a:custGeom>
              <a:rect b="b" l="l" r="r" t="t"/>
              <a:pathLst>
                <a:path extrusionOk="0" h="3023" w="8713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4830550" y="3803825"/>
              <a:ext cx="219425" cy="1071950"/>
            </a:xfrm>
            <a:custGeom>
              <a:rect b="b" l="l" r="r" t="t"/>
              <a:pathLst>
                <a:path extrusionOk="0" h="42878" w="8777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4832175" y="3798125"/>
              <a:ext cx="204125" cy="1083275"/>
            </a:xfrm>
            <a:custGeom>
              <a:rect b="b" l="l" r="r" t="t"/>
              <a:pathLst>
                <a:path extrusionOk="0" h="43331" w="8165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3"/>
            <p:cNvSpPr/>
            <p:nvPr/>
          </p:nvSpPr>
          <p:spPr>
            <a:xfrm>
              <a:off x="4814475" y="3655075"/>
              <a:ext cx="331925" cy="1231150"/>
            </a:xfrm>
            <a:custGeom>
              <a:rect b="b" l="l" r="r" t="t"/>
              <a:pathLst>
                <a:path extrusionOk="0" h="49246" w="13277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3"/>
            <p:cNvSpPr/>
            <p:nvPr/>
          </p:nvSpPr>
          <p:spPr>
            <a:xfrm>
              <a:off x="4821725" y="3649450"/>
              <a:ext cx="327900" cy="1242400"/>
            </a:xfrm>
            <a:custGeom>
              <a:rect b="b" l="l" r="r" t="t"/>
              <a:pathLst>
                <a:path extrusionOk="0" h="49696" w="13116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4835375" y="4872550"/>
              <a:ext cx="217000" cy="65925"/>
            </a:xfrm>
            <a:custGeom>
              <a:rect b="b" l="l" r="r" t="t"/>
              <a:pathLst>
                <a:path extrusionOk="0" h="2637" w="868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3"/>
            <p:cNvSpPr/>
            <p:nvPr/>
          </p:nvSpPr>
          <p:spPr>
            <a:xfrm>
              <a:off x="4835375" y="4867725"/>
              <a:ext cx="222625" cy="76375"/>
            </a:xfrm>
            <a:custGeom>
              <a:rect b="b" l="l" r="r" t="t"/>
              <a:pathLst>
                <a:path extrusionOk="0" h="3055" w="8905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3"/>
            <p:cNvSpPr/>
            <p:nvPr/>
          </p:nvSpPr>
          <p:spPr>
            <a:xfrm>
              <a:off x="4841000" y="4927200"/>
              <a:ext cx="211375" cy="11275"/>
            </a:xfrm>
            <a:custGeom>
              <a:rect b="b" l="l" r="r" t="t"/>
              <a:pathLst>
                <a:path extrusionOk="0" h="451" w="8455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3"/>
            <p:cNvSpPr/>
            <p:nvPr/>
          </p:nvSpPr>
          <p:spPr>
            <a:xfrm>
              <a:off x="4835375" y="4921575"/>
              <a:ext cx="222625" cy="22525"/>
            </a:xfrm>
            <a:custGeom>
              <a:rect b="b" l="l" r="r" t="t"/>
              <a:pathLst>
                <a:path extrusionOk="0" h="901" w="8905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4983250" y="4884600"/>
              <a:ext cx="230400" cy="70475"/>
            </a:xfrm>
            <a:custGeom>
              <a:rect b="b" l="l" r="r" t="t"/>
              <a:pathLst>
                <a:path extrusionOk="0" h="2819" w="9216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4977625" y="4879775"/>
              <a:ext cx="241100" cy="80400"/>
            </a:xfrm>
            <a:custGeom>
              <a:rect b="b" l="l" r="r" t="t"/>
              <a:pathLst>
                <a:path extrusionOk="0" h="3216" w="9644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4984050" y="4940850"/>
              <a:ext cx="229600" cy="14225"/>
            </a:xfrm>
            <a:custGeom>
              <a:rect b="b" l="l" r="r" t="t"/>
              <a:pathLst>
                <a:path extrusionOk="0" h="569" w="9184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4977625" y="4935225"/>
              <a:ext cx="241100" cy="24950"/>
            </a:xfrm>
            <a:custGeom>
              <a:rect b="b" l="l" r="r" t="t"/>
              <a:pathLst>
                <a:path extrusionOk="0" h="998" w="9644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4779925" y="2559250"/>
              <a:ext cx="598725" cy="1158975"/>
            </a:xfrm>
            <a:custGeom>
              <a:rect b="b" l="l" r="r" t="t"/>
              <a:pathLst>
                <a:path extrusionOk="0" h="46359" w="23949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4779925" y="2554125"/>
              <a:ext cx="587475" cy="1169275"/>
            </a:xfrm>
            <a:custGeom>
              <a:rect b="b" l="l" r="r" t="t"/>
              <a:pathLst>
                <a:path extrusionOk="0" h="46771" w="23499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4852250" y="3131925"/>
              <a:ext cx="629250" cy="449325"/>
            </a:xfrm>
            <a:custGeom>
              <a:rect b="b" l="l" r="r" t="t"/>
              <a:pathLst>
                <a:path extrusionOk="0" h="17973" w="2517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4848250" y="3127100"/>
              <a:ext cx="637275" cy="459700"/>
            </a:xfrm>
            <a:custGeom>
              <a:rect b="b" l="l" r="r" t="t"/>
              <a:pathLst>
                <a:path extrusionOk="0" h="18388" w="25491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3"/>
            <p:cNvSpPr/>
            <p:nvPr/>
          </p:nvSpPr>
          <p:spPr>
            <a:xfrm>
              <a:off x="4853050" y="3111825"/>
              <a:ext cx="245950" cy="480600"/>
            </a:xfrm>
            <a:custGeom>
              <a:rect b="b" l="l" r="r" t="t"/>
              <a:pathLst>
                <a:path extrusionOk="0" h="19224" w="9838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5006550" y="3155225"/>
              <a:ext cx="124575" cy="303800"/>
            </a:xfrm>
            <a:custGeom>
              <a:rect b="b" l="l" r="r" t="t"/>
              <a:pathLst>
                <a:path extrusionOk="0" h="12152" w="4983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5276575" y="3402800"/>
              <a:ext cx="204925" cy="104425"/>
            </a:xfrm>
            <a:custGeom>
              <a:rect b="b" l="l" r="r" t="t"/>
              <a:pathLst>
                <a:path extrusionOk="0" h="4177" w="8197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5270125" y="3397925"/>
              <a:ext cx="215400" cy="114925"/>
            </a:xfrm>
            <a:custGeom>
              <a:rect b="b" l="l" r="r" t="t"/>
              <a:pathLst>
                <a:path extrusionOk="0" h="4597" w="8616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5526475" y="3239600"/>
              <a:ext cx="90850" cy="322275"/>
            </a:xfrm>
            <a:custGeom>
              <a:rect b="b" l="l" r="r" t="t"/>
              <a:pathLst>
                <a:path extrusionOk="0" h="12891" w="3634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5520050" y="3233175"/>
              <a:ext cx="103700" cy="335125"/>
            </a:xfrm>
            <a:custGeom>
              <a:rect b="b" l="l" r="r" t="t"/>
              <a:pathLst>
                <a:path extrusionOk="0" h="13405" w="4148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5156825" y="3548200"/>
              <a:ext cx="391375" cy="27350"/>
            </a:xfrm>
            <a:custGeom>
              <a:rect b="b" l="l" r="r" t="t"/>
              <a:pathLst>
                <a:path extrusionOk="0" h="1094" w="15655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5152000" y="3542575"/>
              <a:ext cx="401025" cy="38600"/>
            </a:xfrm>
            <a:custGeom>
              <a:rect b="b" l="l" r="r" t="t"/>
              <a:pathLst>
                <a:path extrusionOk="0" h="1544" w="16041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5553000" y="2925400"/>
              <a:ext cx="167175" cy="190475"/>
            </a:xfrm>
            <a:custGeom>
              <a:rect b="b" l="l" r="r" t="t"/>
              <a:pathLst>
                <a:path extrusionOk="0" h="7619" w="6687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2940475" y="4391175"/>
              <a:ext cx="989275" cy="520775"/>
            </a:xfrm>
            <a:custGeom>
              <a:rect b="b" l="l" r="r" t="t"/>
              <a:pathLst>
                <a:path extrusionOk="0" h="20831" w="39571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3007975" y="4124375"/>
              <a:ext cx="854250" cy="429975"/>
            </a:xfrm>
            <a:custGeom>
              <a:rect b="b" l="l" r="r" t="t"/>
              <a:pathLst>
                <a:path extrusionOk="0" h="17199" w="3417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2934850" y="4385550"/>
              <a:ext cx="1000525" cy="532025"/>
            </a:xfrm>
            <a:custGeom>
              <a:rect b="b" l="l" r="r" t="t"/>
              <a:pathLst>
                <a:path extrusionOk="0" h="21281" w="40021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3"/>
            <p:cNvSpPr/>
            <p:nvPr/>
          </p:nvSpPr>
          <p:spPr>
            <a:xfrm>
              <a:off x="1906225" y="2226250"/>
              <a:ext cx="3057750" cy="2244525"/>
            </a:xfrm>
            <a:custGeom>
              <a:rect b="b" l="l" r="r" t="t"/>
              <a:pathLst>
                <a:path extrusionOk="0" h="89781" w="12231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1901400" y="2220625"/>
              <a:ext cx="3067400" cy="2254950"/>
            </a:xfrm>
            <a:custGeom>
              <a:rect b="b" l="l" r="r" t="t"/>
              <a:pathLst>
                <a:path extrusionOk="0" h="90198" w="122696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1906225" y="4121975"/>
              <a:ext cx="3057750" cy="348800"/>
            </a:xfrm>
            <a:custGeom>
              <a:rect b="b" l="l" r="r" t="t"/>
              <a:pathLst>
                <a:path extrusionOk="0" h="13952" w="12231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1901400" y="4116350"/>
              <a:ext cx="3067400" cy="359225"/>
            </a:xfrm>
            <a:custGeom>
              <a:rect b="b" l="l" r="r" t="t"/>
              <a:pathLst>
                <a:path extrusionOk="0" h="14369" w="122696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2060525" y="2365275"/>
              <a:ext cx="2749175" cy="1586350"/>
            </a:xfrm>
            <a:custGeom>
              <a:rect b="b" l="l" r="r" t="t"/>
              <a:pathLst>
                <a:path extrusionOk="0" h="63454" w="109967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2054900" y="2360450"/>
              <a:ext cx="2760425" cy="1596000"/>
            </a:xfrm>
            <a:custGeom>
              <a:rect b="b" l="l" r="r" t="t"/>
              <a:pathLst>
                <a:path extrusionOk="0" h="63840" w="110417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2940475" y="4911925"/>
              <a:ext cx="989275" cy="45025"/>
            </a:xfrm>
            <a:custGeom>
              <a:rect b="b" l="l" r="r" t="t"/>
              <a:pathLst>
                <a:path extrusionOk="0" h="1801" w="39571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2935650" y="4907100"/>
              <a:ext cx="999725" cy="55475"/>
            </a:xfrm>
            <a:custGeom>
              <a:rect b="b" l="l" r="r" t="t"/>
              <a:pathLst>
                <a:path extrusionOk="0" h="2219" w="39989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3"/>
            <p:cNvSpPr/>
            <p:nvPr/>
          </p:nvSpPr>
          <p:spPr>
            <a:xfrm>
              <a:off x="2383575" y="2497075"/>
              <a:ext cx="147875" cy="199325"/>
            </a:xfrm>
            <a:custGeom>
              <a:rect b="b" l="l" r="r" t="t"/>
              <a:pathLst>
                <a:path extrusionOk="0" h="7973" w="5915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2377950" y="2491450"/>
              <a:ext cx="159125" cy="209975"/>
            </a:xfrm>
            <a:custGeom>
              <a:rect b="b" l="l" r="r" t="t"/>
              <a:pathLst>
                <a:path extrusionOk="0" h="8399" w="6365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2398825" y="2504300"/>
              <a:ext cx="94875" cy="192100"/>
            </a:xfrm>
            <a:custGeom>
              <a:rect b="b" l="l" r="r" t="t"/>
              <a:pathLst>
                <a:path extrusionOk="0" h="7684" w="3795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2393200" y="2499475"/>
              <a:ext cx="106125" cy="201950"/>
            </a:xfrm>
            <a:custGeom>
              <a:rect b="b" l="l" r="r" t="t"/>
              <a:pathLst>
                <a:path extrusionOk="0" h="8078" w="4245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2377950" y="2489825"/>
              <a:ext cx="104475" cy="206575"/>
            </a:xfrm>
            <a:custGeom>
              <a:rect b="b" l="l" r="r" t="t"/>
              <a:pathLst>
                <a:path extrusionOk="0" h="8263" w="4179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2372325" y="2484200"/>
              <a:ext cx="115725" cy="217225"/>
            </a:xfrm>
            <a:custGeom>
              <a:rect b="b" l="l" r="r" t="t"/>
              <a:pathLst>
                <a:path extrusionOk="0" h="8689" w="4629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2153725" y="2452075"/>
              <a:ext cx="328700" cy="244325"/>
            </a:xfrm>
            <a:custGeom>
              <a:rect b="b" l="l" r="r" t="t"/>
              <a:pathLst>
                <a:path extrusionOk="0" h="9773" w="13148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2148100" y="2447250"/>
              <a:ext cx="339950" cy="253950"/>
            </a:xfrm>
            <a:custGeom>
              <a:rect b="b" l="l" r="r" t="t"/>
              <a:pathLst>
                <a:path extrusionOk="0" h="10158" w="13598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2383575" y="2857075"/>
              <a:ext cx="147875" cy="199325"/>
            </a:xfrm>
            <a:custGeom>
              <a:rect b="b" l="l" r="r" t="t"/>
              <a:pathLst>
                <a:path extrusionOk="0" h="7973" w="5915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2377950" y="2852275"/>
              <a:ext cx="159125" cy="209750"/>
            </a:xfrm>
            <a:custGeom>
              <a:rect b="b" l="l" r="r" t="t"/>
              <a:pathLst>
                <a:path extrusionOk="0" h="8390" w="6365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2398825" y="2865125"/>
              <a:ext cx="94875" cy="191275"/>
            </a:xfrm>
            <a:custGeom>
              <a:rect b="b" l="l" r="r" t="t"/>
              <a:pathLst>
                <a:path extrusionOk="0" h="7651" w="3795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2393200" y="2859500"/>
              <a:ext cx="106125" cy="202525"/>
            </a:xfrm>
            <a:custGeom>
              <a:rect b="b" l="l" r="r" t="t"/>
              <a:pathLst>
                <a:path extrusionOk="0" h="8101" w="4245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2377950" y="2849850"/>
              <a:ext cx="104475" cy="206550"/>
            </a:xfrm>
            <a:custGeom>
              <a:rect b="b" l="l" r="r" t="t"/>
              <a:pathLst>
                <a:path extrusionOk="0" h="8262" w="4179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2372325" y="2844225"/>
              <a:ext cx="115725" cy="217300"/>
            </a:xfrm>
            <a:custGeom>
              <a:rect b="b" l="l" r="r" t="t"/>
              <a:pathLst>
                <a:path extrusionOk="0" h="8692" w="4629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2153725" y="2812875"/>
              <a:ext cx="328700" cy="243525"/>
            </a:xfrm>
            <a:custGeom>
              <a:rect b="b" l="l" r="r" t="t"/>
              <a:pathLst>
                <a:path extrusionOk="0" h="9741" w="13148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2148100" y="2807250"/>
              <a:ext cx="339950" cy="254775"/>
            </a:xfrm>
            <a:custGeom>
              <a:rect b="b" l="l" r="r" t="t"/>
              <a:pathLst>
                <a:path extrusionOk="0" h="10191" w="13598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2383575" y="3217900"/>
              <a:ext cx="147875" cy="199325"/>
            </a:xfrm>
            <a:custGeom>
              <a:rect b="b" l="l" r="r" t="t"/>
              <a:pathLst>
                <a:path extrusionOk="0" h="7973" w="5915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2377950" y="3212275"/>
              <a:ext cx="159125" cy="209775"/>
            </a:xfrm>
            <a:custGeom>
              <a:rect b="b" l="l" r="r" t="t"/>
              <a:pathLst>
                <a:path extrusionOk="0" h="8391" w="6365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2398825" y="3225150"/>
              <a:ext cx="94875" cy="192075"/>
            </a:xfrm>
            <a:custGeom>
              <a:rect b="b" l="l" r="r" t="t"/>
              <a:pathLst>
                <a:path extrusionOk="0" h="7683" w="3795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2393200" y="3219525"/>
              <a:ext cx="106125" cy="202725"/>
            </a:xfrm>
            <a:custGeom>
              <a:rect b="b" l="l" r="r" t="t"/>
              <a:pathLst>
                <a:path extrusionOk="0" h="8109" w="4245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2377950" y="3209875"/>
              <a:ext cx="104475" cy="207350"/>
            </a:xfrm>
            <a:custGeom>
              <a:rect b="b" l="l" r="r" t="t"/>
              <a:pathLst>
                <a:path extrusionOk="0" h="8294" w="4179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2372325" y="3205050"/>
              <a:ext cx="115725" cy="217225"/>
            </a:xfrm>
            <a:custGeom>
              <a:rect b="b" l="l" r="r" t="t"/>
              <a:pathLst>
                <a:path extrusionOk="0" h="8689" w="4629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2153725" y="3172900"/>
              <a:ext cx="328700" cy="244325"/>
            </a:xfrm>
            <a:custGeom>
              <a:rect b="b" l="l" r="r" t="t"/>
              <a:pathLst>
                <a:path extrusionOk="0" h="9773" w="13148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2148100" y="3168075"/>
              <a:ext cx="339950" cy="253975"/>
            </a:xfrm>
            <a:custGeom>
              <a:rect b="b" l="l" r="r" t="t"/>
              <a:pathLst>
                <a:path extrusionOk="0" h="10159" w="13598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4591075" y="3348900"/>
              <a:ext cx="148700" cy="199325"/>
            </a:xfrm>
            <a:custGeom>
              <a:rect b="b" l="l" r="r" t="t"/>
              <a:pathLst>
                <a:path extrusionOk="0" h="7973" w="5948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4585450" y="3344075"/>
              <a:ext cx="159950" cy="209775"/>
            </a:xfrm>
            <a:custGeom>
              <a:rect b="b" l="l" r="r" t="t"/>
              <a:pathLst>
                <a:path extrusionOk="0" h="8391" w="6398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4607150" y="3356925"/>
              <a:ext cx="94050" cy="191300"/>
            </a:xfrm>
            <a:custGeom>
              <a:rect b="b" l="l" r="r" t="t"/>
              <a:pathLst>
                <a:path extrusionOk="0" h="7652" w="3762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4601525" y="3351300"/>
              <a:ext cx="105300" cy="202550"/>
            </a:xfrm>
            <a:custGeom>
              <a:rect b="b" l="l" r="r" t="t"/>
              <a:pathLst>
                <a:path extrusionOk="0" h="8102" w="4212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4586250" y="3341675"/>
              <a:ext cx="104500" cy="206550"/>
            </a:xfrm>
            <a:custGeom>
              <a:rect b="b" l="l" r="r" t="t"/>
              <a:pathLst>
                <a:path extrusionOk="0" h="8262" w="418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4580625" y="3336050"/>
              <a:ext cx="115750" cy="217800"/>
            </a:xfrm>
            <a:custGeom>
              <a:rect b="b" l="l" r="r" t="t"/>
              <a:pathLst>
                <a:path extrusionOk="0" h="8712" w="463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4361250" y="3304700"/>
              <a:ext cx="329500" cy="243525"/>
            </a:xfrm>
            <a:custGeom>
              <a:rect b="b" l="l" r="r" t="t"/>
              <a:pathLst>
                <a:path extrusionOk="0" h="9741" w="1318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4355625" y="3299075"/>
              <a:ext cx="340750" cy="254775"/>
            </a:xfrm>
            <a:custGeom>
              <a:rect b="b" l="l" r="r" t="t"/>
              <a:pathLst>
                <a:path extrusionOk="0" h="10191" w="1363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591075" y="2493850"/>
              <a:ext cx="148700" cy="199325"/>
            </a:xfrm>
            <a:custGeom>
              <a:rect b="b" l="l" r="r" t="t"/>
              <a:pathLst>
                <a:path extrusionOk="0" h="7973" w="5948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585450" y="2489025"/>
              <a:ext cx="159950" cy="209775"/>
            </a:xfrm>
            <a:custGeom>
              <a:rect b="b" l="l" r="r" t="t"/>
              <a:pathLst>
                <a:path extrusionOk="0" h="8391" w="6398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607150" y="2501900"/>
              <a:ext cx="94050" cy="191275"/>
            </a:xfrm>
            <a:custGeom>
              <a:rect b="b" l="l" r="r" t="t"/>
              <a:pathLst>
                <a:path extrusionOk="0" h="7651" w="3762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4601525" y="2496275"/>
              <a:ext cx="105300" cy="202525"/>
            </a:xfrm>
            <a:custGeom>
              <a:rect b="b" l="l" r="r" t="t"/>
              <a:pathLst>
                <a:path extrusionOk="0" h="8101" w="4212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4586250" y="2486625"/>
              <a:ext cx="104500" cy="206550"/>
            </a:xfrm>
            <a:custGeom>
              <a:rect b="b" l="l" r="r" t="t"/>
              <a:pathLst>
                <a:path extrusionOk="0" h="8262" w="418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4580625" y="2481800"/>
              <a:ext cx="115750" cy="217200"/>
            </a:xfrm>
            <a:custGeom>
              <a:rect b="b" l="l" r="r" t="t"/>
              <a:pathLst>
                <a:path extrusionOk="0" h="8688" w="463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4361250" y="2449650"/>
              <a:ext cx="329500" cy="243525"/>
            </a:xfrm>
            <a:custGeom>
              <a:rect b="b" l="l" r="r" t="t"/>
              <a:pathLst>
                <a:path extrusionOk="0" h="9741" w="1318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4355625" y="2444025"/>
              <a:ext cx="340750" cy="254775"/>
            </a:xfrm>
            <a:custGeom>
              <a:rect b="b" l="l" r="r" t="t"/>
              <a:pathLst>
                <a:path extrusionOk="0" h="10191" w="1363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4591075" y="3692850"/>
              <a:ext cx="148700" cy="199325"/>
            </a:xfrm>
            <a:custGeom>
              <a:rect b="b" l="l" r="r" t="t"/>
              <a:pathLst>
                <a:path extrusionOk="0" h="7973" w="5948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4585450" y="3687225"/>
              <a:ext cx="159950" cy="209975"/>
            </a:xfrm>
            <a:custGeom>
              <a:rect b="b" l="l" r="r" t="t"/>
              <a:pathLst>
                <a:path extrusionOk="0" h="8399" w="6398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4607150" y="3700075"/>
              <a:ext cx="94050" cy="192100"/>
            </a:xfrm>
            <a:custGeom>
              <a:rect b="b" l="l" r="r" t="t"/>
              <a:pathLst>
                <a:path extrusionOk="0" h="7684" w="3762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4601525" y="3695250"/>
              <a:ext cx="105300" cy="201950"/>
            </a:xfrm>
            <a:custGeom>
              <a:rect b="b" l="l" r="r" t="t"/>
              <a:pathLst>
                <a:path extrusionOk="0" h="8078" w="4212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4586250" y="3685600"/>
              <a:ext cx="104500" cy="206575"/>
            </a:xfrm>
            <a:custGeom>
              <a:rect b="b" l="l" r="r" t="t"/>
              <a:pathLst>
                <a:path extrusionOk="0" h="8263" w="418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4580625" y="3679975"/>
              <a:ext cx="115750" cy="217300"/>
            </a:xfrm>
            <a:custGeom>
              <a:rect b="b" l="l" r="r" t="t"/>
              <a:pathLst>
                <a:path extrusionOk="0" h="8692" w="463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4361250" y="3647850"/>
              <a:ext cx="329500" cy="244325"/>
            </a:xfrm>
            <a:custGeom>
              <a:rect b="b" l="l" r="r" t="t"/>
              <a:pathLst>
                <a:path extrusionOk="0" h="9773" w="1318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4355625" y="3643025"/>
              <a:ext cx="340750" cy="253950"/>
            </a:xfrm>
            <a:custGeom>
              <a:rect b="b" l="l" r="r" t="t"/>
              <a:pathLst>
                <a:path extrusionOk="0" h="10158" w="1363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3617100" y="2493050"/>
              <a:ext cx="253975" cy="908100"/>
            </a:xfrm>
            <a:custGeom>
              <a:rect b="b" l="l" r="r" t="t"/>
              <a:pathLst>
                <a:path extrusionOk="0" h="36324" w="10159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3711925" y="2493050"/>
              <a:ext cx="11275" cy="266025"/>
            </a:xfrm>
            <a:custGeom>
              <a:rect b="b" l="l" r="r" t="t"/>
              <a:pathLst>
                <a:path extrusionOk="0" h="10641" w="451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3850150" y="2476975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3844525" y="2472150"/>
              <a:ext cx="42625" cy="41825"/>
            </a:xfrm>
            <a:custGeom>
              <a:rect b="b" l="l" r="r" t="t"/>
              <a:pathLst>
                <a:path extrusionOk="0" h="1673" w="1705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3702300" y="2476975"/>
              <a:ext cx="31350" cy="31375"/>
            </a:xfrm>
            <a:custGeom>
              <a:rect b="b" l="l" r="r" t="t"/>
              <a:pathLst>
                <a:path extrusionOk="0" h="1255" w="1254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3697475" y="2472150"/>
              <a:ext cx="41800" cy="41825"/>
            </a:xfrm>
            <a:custGeom>
              <a:rect b="b" l="l" r="r" t="t"/>
              <a:pathLst>
                <a:path extrusionOk="0" h="1673" w="1672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3163075" y="2504300"/>
              <a:ext cx="87625" cy="532825"/>
            </a:xfrm>
            <a:custGeom>
              <a:rect b="b" l="l" r="r" t="t"/>
              <a:pathLst>
                <a:path extrusionOk="0" h="21313" w="3505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3153425" y="2481000"/>
              <a:ext cx="31375" cy="31350"/>
            </a:xfrm>
            <a:custGeom>
              <a:rect b="b" l="l" r="r" t="t"/>
              <a:pathLst>
                <a:path extrusionOk="0" h="1254" w="1255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3147800" y="2475375"/>
              <a:ext cx="41825" cy="41800"/>
            </a:xfrm>
            <a:custGeom>
              <a:rect b="b" l="l" r="r" t="t"/>
              <a:pathLst>
                <a:path extrusionOk="0" h="1672" w="1673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2753225" y="2987275"/>
              <a:ext cx="488625" cy="170375"/>
            </a:xfrm>
            <a:custGeom>
              <a:rect b="b" l="l" r="r" t="t"/>
              <a:pathLst>
                <a:path extrusionOk="0" h="6815" w="19545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2737150" y="2976825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2732325" y="2972000"/>
              <a:ext cx="41825" cy="41825"/>
            </a:xfrm>
            <a:custGeom>
              <a:rect b="b" l="l" r="r" t="t"/>
              <a:pathLst>
                <a:path extrusionOk="0" h="1673" w="1673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2463125" y="3198625"/>
              <a:ext cx="1296250" cy="180825"/>
            </a:xfrm>
            <a:custGeom>
              <a:rect b="b" l="l" r="r" t="t"/>
              <a:pathLst>
                <a:path extrusionOk="0" h="7233" w="5185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2447850" y="3188175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2443025" y="3182550"/>
              <a:ext cx="41825" cy="41800"/>
            </a:xfrm>
            <a:custGeom>
              <a:rect b="b" l="l" r="r" t="t"/>
              <a:pathLst>
                <a:path extrusionOk="0" h="1672" w="1673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2906725" y="3472650"/>
              <a:ext cx="368075" cy="307000"/>
            </a:xfrm>
            <a:custGeom>
              <a:rect b="b" l="l" r="r" t="t"/>
              <a:pathLst>
                <a:path extrusionOk="0" h="12280" w="14723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2892250" y="3755525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2887425" y="3750700"/>
              <a:ext cx="41825" cy="41825"/>
            </a:xfrm>
            <a:custGeom>
              <a:rect b="b" l="l" r="r" t="t"/>
              <a:pathLst>
                <a:path extrusionOk="0" h="1673" w="1673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3579350" y="3472650"/>
              <a:ext cx="368075" cy="307000"/>
            </a:xfrm>
            <a:custGeom>
              <a:rect b="b" l="l" r="r" t="t"/>
              <a:pathLst>
                <a:path extrusionOk="0" h="12280" w="14723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3930525" y="3755525"/>
              <a:ext cx="31350" cy="31375"/>
            </a:xfrm>
            <a:custGeom>
              <a:rect b="b" l="l" r="r" t="t"/>
              <a:pathLst>
                <a:path extrusionOk="0" h="1255" w="1254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3924900" y="3750700"/>
              <a:ext cx="41800" cy="41825"/>
            </a:xfrm>
            <a:custGeom>
              <a:rect b="b" l="l" r="r" t="t"/>
              <a:pathLst>
                <a:path extrusionOk="0" h="1673" w="1672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3717550" y="3065225"/>
              <a:ext cx="429150" cy="208150"/>
            </a:xfrm>
            <a:custGeom>
              <a:rect b="b" l="l" r="r" t="t"/>
              <a:pathLst>
                <a:path extrusionOk="0" h="8326" w="17166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4137850" y="3050750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4133025" y="3045925"/>
              <a:ext cx="41825" cy="41825"/>
            </a:xfrm>
            <a:custGeom>
              <a:rect b="b" l="l" r="r" t="t"/>
              <a:pathLst>
                <a:path extrusionOk="0" h="1673" w="1673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3828450" y="3381050"/>
              <a:ext cx="499875" cy="175200"/>
            </a:xfrm>
            <a:custGeom>
              <a:rect b="b" l="l" r="r" t="t"/>
              <a:pathLst>
                <a:path extrusionOk="0" h="7008" w="19995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4307400" y="3550600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4302600" y="3545775"/>
              <a:ext cx="41800" cy="41825"/>
            </a:xfrm>
            <a:custGeom>
              <a:rect b="b" l="l" r="r" t="t"/>
              <a:pathLst>
                <a:path extrusionOk="0" h="1673" w="1672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2974225" y="2715850"/>
              <a:ext cx="920950" cy="791375"/>
            </a:xfrm>
            <a:custGeom>
              <a:rect b="b" l="l" r="r" t="t"/>
              <a:pathLst>
                <a:path extrusionOk="0" h="31655" w="36838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2977425" y="2710025"/>
              <a:ext cx="914550" cy="802825"/>
            </a:xfrm>
            <a:custGeom>
              <a:rect b="b" l="l" r="r" t="t"/>
              <a:pathLst>
                <a:path extrusionOk="0" h="32113" w="36582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3012800" y="2747600"/>
              <a:ext cx="843800" cy="729900"/>
            </a:xfrm>
            <a:custGeom>
              <a:rect b="b" l="l" r="r" t="t"/>
              <a:pathLst>
                <a:path extrusionOk="0" h="29196" w="33752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3009575" y="2742175"/>
              <a:ext cx="850250" cy="740950"/>
            </a:xfrm>
            <a:custGeom>
              <a:rect b="b" l="l" r="r" t="t"/>
              <a:pathLst>
                <a:path extrusionOk="0" h="29638" w="3401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3366375" y="2914550"/>
              <a:ext cx="135850" cy="521150"/>
            </a:xfrm>
            <a:custGeom>
              <a:rect b="b" l="l" r="r" t="t"/>
              <a:pathLst>
                <a:path extrusionOk="0" h="20846" w="5434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4003650" y="3086925"/>
              <a:ext cx="423525" cy="291950"/>
            </a:xfrm>
            <a:custGeom>
              <a:rect b="b" l="l" r="r" t="t"/>
              <a:pathLst>
                <a:path extrusionOk="0" h="11678" w="16941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112125" y="3168875"/>
              <a:ext cx="157550" cy="145500"/>
            </a:xfrm>
            <a:custGeom>
              <a:rect b="b" l="l" r="r" t="t"/>
              <a:pathLst>
                <a:path extrusionOk="0" h="5820" w="6302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108125" y="3164875"/>
              <a:ext cx="165550" cy="153050"/>
            </a:xfrm>
            <a:custGeom>
              <a:rect b="b" l="l" r="r" t="t"/>
              <a:pathLst>
                <a:path extrusionOk="0" h="6122" w="6622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219825" y="3191400"/>
              <a:ext cx="59475" cy="107700"/>
            </a:xfrm>
            <a:custGeom>
              <a:rect b="b" l="l" r="r" t="t"/>
              <a:pathLst>
                <a:path extrusionOk="0" h="4308" w="2379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216600" y="3187375"/>
              <a:ext cx="66725" cy="115275"/>
            </a:xfrm>
            <a:custGeom>
              <a:rect b="b" l="l" r="r" t="t"/>
              <a:pathLst>
                <a:path extrusionOk="0" h="4611" w="2669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2692150" y="2510725"/>
              <a:ext cx="427550" cy="357150"/>
            </a:xfrm>
            <a:custGeom>
              <a:rect b="b" l="l" r="r" t="t"/>
              <a:pathLst>
                <a:path extrusionOk="0" h="14286" w="17102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2836800" y="2611975"/>
              <a:ext cx="177625" cy="168000"/>
            </a:xfrm>
            <a:custGeom>
              <a:rect b="b" l="l" r="r" t="t"/>
              <a:pathLst>
                <a:path extrusionOk="0" h="6720" w="7105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2832775" y="2608175"/>
              <a:ext cx="185675" cy="175000"/>
            </a:xfrm>
            <a:custGeom>
              <a:rect b="b" l="l" r="r" t="t"/>
              <a:pathLst>
                <a:path extrusionOk="0" h="7000" w="7427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2845650" y="2627250"/>
              <a:ext cx="56275" cy="95650"/>
            </a:xfrm>
            <a:custGeom>
              <a:rect b="b" l="l" r="r" t="t"/>
              <a:pathLst>
                <a:path extrusionOk="0" h="3826" w="2251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2841625" y="2623225"/>
              <a:ext cx="64325" cy="103500"/>
            </a:xfrm>
            <a:custGeom>
              <a:rect b="b" l="l" r="r" t="t"/>
              <a:pathLst>
                <a:path extrusionOk="0" h="4140" w="2573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3290050" y="3551400"/>
              <a:ext cx="279675" cy="397425"/>
            </a:xfrm>
            <a:custGeom>
              <a:rect b="b" l="l" r="r" t="t"/>
              <a:pathLst>
                <a:path extrusionOk="0" h="15897" w="11187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3363975" y="3655875"/>
              <a:ext cx="136625" cy="134225"/>
            </a:xfrm>
            <a:custGeom>
              <a:rect b="b" l="l" r="r" t="t"/>
              <a:pathLst>
                <a:path extrusionOk="0" h="5369" w="5465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3359950" y="3651850"/>
              <a:ext cx="144675" cy="141800"/>
            </a:xfrm>
            <a:custGeom>
              <a:rect b="b" l="l" r="r" t="t"/>
              <a:pathLst>
                <a:path extrusionOk="0" h="5672" w="5787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3378425" y="3754725"/>
              <a:ext cx="110925" cy="61100"/>
            </a:xfrm>
            <a:custGeom>
              <a:rect b="b" l="l" r="r" t="t"/>
              <a:pathLst>
                <a:path extrusionOk="0" h="2444" w="4437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3374425" y="3750700"/>
              <a:ext cx="118950" cy="68325"/>
            </a:xfrm>
            <a:custGeom>
              <a:rect b="b" l="l" r="r" t="t"/>
              <a:pathLst>
                <a:path extrusionOk="0" h="2733" w="4758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3506200" y="2497575"/>
              <a:ext cx="375325" cy="422225"/>
            </a:xfrm>
            <a:custGeom>
              <a:rect b="b" l="l" r="r" t="t"/>
              <a:pathLst>
                <a:path extrusionOk="0" h="16889" w="15013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3600225" y="2635300"/>
              <a:ext cx="171200" cy="180825"/>
            </a:xfrm>
            <a:custGeom>
              <a:rect b="b" l="l" r="r" t="t"/>
              <a:pathLst>
                <a:path extrusionOk="0" h="7233" w="6848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3596225" y="2632075"/>
              <a:ext cx="179225" cy="188075"/>
            </a:xfrm>
            <a:custGeom>
              <a:rect b="b" l="l" r="r" t="t"/>
              <a:pathLst>
                <a:path extrusionOk="0" h="7523" w="7169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3664525" y="2645725"/>
              <a:ext cx="92425" cy="61100"/>
            </a:xfrm>
            <a:custGeom>
              <a:rect b="b" l="l" r="r" t="t"/>
              <a:pathLst>
                <a:path extrusionOk="0" h="2444" w="3697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3660500" y="2641725"/>
              <a:ext cx="100475" cy="69125"/>
            </a:xfrm>
            <a:custGeom>
              <a:rect b="b" l="l" r="r" t="t"/>
              <a:pathLst>
                <a:path extrusionOk="0" h="2765" w="4019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4202950" y="2493550"/>
              <a:ext cx="375300" cy="422225"/>
            </a:xfrm>
            <a:custGeom>
              <a:rect b="b" l="l" r="r" t="t"/>
              <a:pathLst>
                <a:path extrusionOk="0" h="16889" w="15012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296150" y="2631275"/>
              <a:ext cx="172000" cy="180825"/>
            </a:xfrm>
            <a:custGeom>
              <a:rect b="b" l="l" r="r" t="t"/>
              <a:pathLst>
                <a:path extrusionOk="0" h="7233" w="688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4292950" y="2627250"/>
              <a:ext cx="179225" cy="188875"/>
            </a:xfrm>
            <a:custGeom>
              <a:rect b="b" l="l" r="r" t="t"/>
              <a:pathLst>
                <a:path extrusionOk="0" h="7555" w="7169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4361250" y="2640925"/>
              <a:ext cx="91625" cy="61900"/>
            </a:xfrm>
            <a:custGeom>
              <a:rect b="b" l="l" r="r" t="t"/>
              <a:pathLst>
                <a:path extrusionOk="0" h="2476" w="3665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4357225" y="2636900"/>
              <a:ext cx="99675" cy="69925"/>
            </a:xfrm>
            <a:custGeom>
              <a:rect b="b" l="l" r="r" t="t"/>
              <a:pathLst>
                <a:path extrusionOk="0" h="2797" w="3987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2287950" y="3382125"/>
              <a:ext cx="340750" cy="434500"/>
            </a:xfrm>
            <a:custGeom>
              <a:rect b="b" l="l" r="r" t="t"/>
              <a:pathLst>
                <a:path extrusionOk="0" h="17380" w="1363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2381150" y="3534525"/>
              <a:ext cx="172000" cy="169600"/>
            </a:xfrm>
            <a:custGeom>
              <a:rect b="b" l="l" r="r" t="t"/>
              <a:pathLst>
                <a:path extrusionOk="0" h="6784" w="688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2377150" y="3530525"/>
              <a:ext cx="179225" cy="177600"/>
            </a:xfrm>
            <a:custGeom>
              <a:rect b="b" l="l" r="r" t="t"/>
              <a:pathLst>
                <a:path extrusionOk="0" h="7104" w="7169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2393200" y="3540950"/>
              <a:ext cx="99675" cy="53875"/>
            </a:xfrm>
            <a:custGeom>
              <a:rect b="b" l="l" r="r" t="t"/>
              <a:pathLst>
                <a:path extrusionOk="0" h="2155" w="3987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2389200" y="3536950"/>
              <a:ext cx="106900" cy="61100"/>
            </a:xfrm>
            <a:custGeom>
              <a:rect b="b" l="l" r="r" t="t"/>
              <a:pathLst>
                <a:path extrusionOk="0" h="2444" w="4276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18" name="Google Shape;1418;p23"/>
          <p:cNvCxnSpPr>
            <a:stCxn id="1419" idx="2"/>
            <a:endCxn id="1420" idx="0"/>
          </p:cNvCxnSpPr>
          <p:nvPr/>
        </p:nvCxnSpPr>
        <p:spPr>
          <a:xfrm flipH="1" rot="-5400000">
            <a:off x="3149100" y="2113750"/>
            <a:ext cx="521700" cy="533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21" name="Google Shape;1421;p23"/>
          <p:cNvCxnSpPr>
            <a:stCxn id="1420" idx="2"/>
            <a:endCxn id="1422" idx="0"/>
          </p:cNvCxnSpPr>
          <p:nvPr/>
        </p:nvCxnSpPr>
        <p:spPr>
          <a:xfrm flipH="1" rot="-5400000">
            <a:off x="3682500" y="3071025"/>
            <a:ext cx="521700" cy="533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19" name="Google Shape;1419;p23"/>
          <p:cNvSpPr/>
          <p:nvPr/>
        </p:nvSpPr>
        <p:spPr>
          <a:xfrm>
            <a:off x="2236500" y="1684000"/>
            <a:ext cx="1813500" cy="43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But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423" name="Google Shape;1423;p23"/>
          <p:cNvSpPr txBox="1"/>
          <p:nvPr/>
        </p:nvSpPr>
        <p:spPr>
          <a:xfrm>
            <a:off x="5515825" y="1600011"/>
            <a:ext cx="29043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Pouvoir scruter le marché du travail rapidement et </a:t>
            </a: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évaluer</a:t>
            </a: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les possibilités 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20" name="Google Shape;1420;p23"/>
          <p:cNvSpPr/>
          <p:nvPr/>
        </p:nvSpPr>
        <p:spPr>
          <a:xfrm>
            <a:off x="2769900" y="2641275"/>
            <a:ext cx="1813500" cy="435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Target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424" name="Google Shape;1424;p23"/>
          <p:cNvSpPr txBox="1"/>
          <p:nvPr/>
        </p:nvSpPr>
        <p:spPr>
          <a:xfrm>
            <a:off x="5515825" y="2557286"/>
            <a:ext cx="29043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Les personnes qui sortent d’une formation informatique en Big Data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22" name="Google Shape;1422;p23"/>
          <p:cNvSpPr/>
          <p:nvPr/>
        </p:nvSpPr>
        <p:spPr>
          <a:xfrm>
            <a:off x="3303300" y="3598550"/>
            <a:ext cx="1813500" cy="435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Solution</a:t>
            </a:r>
            <a:endParaRPr sz="1800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425" name="Google Shape;1425;p23"/>
          <p:cNvSpPr txBox="1"/>
          <p:nvPr/>
        </p:nvSpPr>
        <p:spPr>
          <a:xfrm>
            <a:off x="5515825" y="3396950"/>
            <a:ext cx="302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Une application simple avec un design minimaliste afin d’identifier le marché de la Data et les compétences transverses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426" name="Google Shape;1426;p23"/>
          <p:cNvCxnSpPr>
            <a:stCxn id="1423" idx="1"/>
            <a:endCxn id="1419" idx="3"/>
          </p:cNvCxnSpPr>
          <p:nvPr/>
        </p:nvCxnSpPr>
        <p:spPr>
          <a:xfrm rot="10800000">
            <a:off x="4050025" y="1901811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27" name="Google Shape;1427;p23"/>
          <p:cNvCxnSpPr>
            <a:stCxn id="1424" idx="1"/>
            <a:endCxn id="1420" idx="3"/>
          </p:cNvCxnSpPr>
          <p:nvPr/>
        </p:nvCxnSpPr>
        <p:spPr>
          <a:xfrm rot="10800000">
            <a:off x="4583425" y="2859086"/>
            <a:ext cx="93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28" name="Google Shape;1428;p23"/>
          <p:cNvCxnSpPr>
            <a:stCxn id="1425" idx="1"/>
            <a:endCxn id="1422" idx="3"/>
          </p:cNvCxnSpPr>
          <p:nvPr/>
        </p:nvCxnSpPr>
        <p:spPr>
          <a:xfrm rot="10800000">
            <a:off x="5116825" y="3816350"/>
            <a:ext cx="39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29" name="Google Shape;1429;p23"/>
          <p:cNvSpPr txBox="1"/>
          <p:nvPr>
            <p:ph type="title"/>
          </p:nvPr>
        </p:nvSpPr>
        <p:spPr>
          <a:xfrm>
            <a:off x="1096325" y="607943"/>
            <a:ext cx="5461200" cy="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propos du projet</a:t>
            </a:r>
            <a:endParaRPr sz="2600"/>
          </a:p>
        </p:txBody>
      </p:sp>
      <p:grpSp>
        <p:nvGrpSpPr>
          <p:cNvPr id="1430" name="Google Shape;1430;p23"/>
          <p:cNvGrpSpPr/>
          <p:nvPr/>
        </p:nvGrpSpPr>
        <p:grpSpPr>
          <a:xfrm>
            <a:off x="98373" y="4598892"/>
            <a:ext cx="1446791" cy="429224"/>
            <a:chOff x="98367" y="4522700"/>
            <a:chExt cx="1719300" cy="510070"/>
          </a:xfrm>
        </p:grpSpPr>
        <p:sp>
          <p:nvSpPr>
            <p:cNvPr id="1431" name="Google Shape;1431;p23"/>
            <p:cNvSpPr/>
            <p:nvPr/>
          </p:nvSpPr>
          <p:spPr>
            <a:xfrm>
              <a:off x="98375" y="4522700"/>
              <a:ext cx="625500" cy="246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01</a:t>
              </a:r>
              <a:endParaRPr sz="1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98367" y="4771170"/>
              <a:ext cx="1719300" cy="261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Graphisme</a:t>
              </a:r>
              <a:endParaRPr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Infographics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