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Proxima Nova Semibold"/>
      <p:regular r:id="rId45"/>
      <p:bold r:id="rId46"/>
      <p:boldItalic r:id="rId47"/>
    </p:embeddedFont>
    <p:embeddedFont>
      <p:font typeface="PT Sans"/>
      <p:regular r:id="rId48"/>
      <p:bold r:id="rId49"/>
      <p:italic r:id="rId50"/>
      <p:boldItalic r:id="rId51"/>
    </p:embeddedFont>
    <p:embeddedFont>
      <p:font typeface="Ex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HStti0m2R62EhWk8WQ6LBaUT7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ProximaNovaSemibold-bold.fntdata"/><Relationship Id="rId45" Type="http://schemas.openxmlformats.org/officeDocument/2006/relationships/font" Target="fonts/ProximaNova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TSans-regular.fntdata"/><Relationship Id="rId47" Type="http://schemas.openxmlformats.org/officeDocument/2006/relationships/font" Target="fonts/ProximaNovaSemibold-boldItalic.fntdata"/><Relationship Id="rId49" Type="http://schemas.openxmlformats.org/officeDocument/2006/relationships/font" Target="fonts/PT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boldItalic.fntdata"/><Relationship Id="rId50" Type="http://schemas.openxmlformats.org/officeDocument/2006/relationships/font" Target="fonts/PTSans-italic.fntdata"/><Relationship Id="rId53" Type="http://schemas.openxmlformats.org/officeDocument/2006/relationships/font" Target="fonts/Exo-bold.fntdata"/><Relationship Id="rId52" Type="http://schemas.openxmlformats.org/officeDocument/2006/relationships/font" Target="fonts/Exo-regular.fntdata"/><Relationship Id="rId11" Type="http://schemas.openxmlformats.org/officeDocument/2006/relationships/slide" Target="slides/slide6.xml"/><Relationship Id="rId55" Type="http://schemas.openxmlformats.org/officeDocument/2006/relationships/font" Target="fonts/Exo-boldItalic.fntdata"/><Relationship Id="rId10" Type="http://schemas.openxmlformats.org/officeDocument/2006/relationships/slide" Target="slides/slide5.xml"/><Relationship Id="rId54" Type="http://schemas.openxmlformats.org/officeDocument/2006/relationships/font" Target="fonts/Ex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7" name="Google Shape;26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6" name="Google Shape;28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218b4c0eca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0" name="Google Shape;2820;g218b4c0eca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4" name="Shape 2824"/>
        <p:cNvGrpSpPr/>
        <p:nvPr/>
      </p:nvGrpSpPr>
      <p:grpSpPr>
        <a:xfrm>
          <a:off x="0" y="0"/>
          <a:ext cx="0" cy="0"/>
          <a:chOff x="0" y="0"/>
          <a:chExt cx="0" cy="0"/>
        </a:xfrm>
      </p:grpSpPr>
      <p:sp>
        <p:nvSpPr>
          <p:cNvPr id="2825" name="Google Shape;2825;g218b4c0ecaf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6" name="Google Shape;2826;g218b4c0ecaf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g218b4c0ecaf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2" name="Google Shape;2832;g218b4c0ecaf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6" name="Shape 2836"/>
        <p:cNvGrpSpPr/>
        <p:nvPr/>
      </p:nvGrpSpPr>
      <p:grpSpPr>
        <a:xfrm>
          <a:off x="0" y="0"/>
          <a:ext cx="0" cy="0"/>
          <a:chOff x="0" y="0"/>
          <a:chExt cx="0" cy="0"/>
        </a:xfrm>
      </p:grpSpPr>
      <p:sp>
        <p:nvSpPr>
          <p:cNvPr id="2837" name="Google Shape;2837;g218b4c0ecaf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8" name="Google Shape;2838;g218b4c0ecaf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218b4c0eca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4" name="Google Shape;2844;g218b4c0eca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8" name="Shape 2848"/>
        <p:cNvGrpSpPr/>
        <p:nvPr/>
      </p:nvGrpSpPr>
      <p:grpSpPr>
        <a:xfrm>
          <a:off x="0" y="0"/>
          <a:ext cx="0" cy="0"/>
          <a:chOff x="0" y="0"/>
          <a:chExt cx="0" cy="0"/>
        </a:xfrm>
      </p:grpSpPr>
      <p:sp>
        <p:nvSpPr>
          <p:cNvPr id="2849" name="Google Shape;2849;g218b4c0eca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0" name="Google Shape;2850;g218b4c0eca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g218b4c0ecaf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6" name="Google Shape;2856;g218b4c0eca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0" name="Shape 2860"/>
        <p:cNvGrpSpPr/>
        <p:nvPr/>
      </p:nvGrpSpPr>
      <p:grpSpPr>
        <a:xfrm>
          <a:off x="0" y="0"/>
          <a:ext cx="0" cy="0"/>
          <a:chOff x="0" y="0"/>
          <a:chExt cx="0" cy="0"/>
        </a:xfrm>
      </p:grpSpPr>
      <p:sp>
        <p:nvSpPr>
          <p:cNvPr id="2861" name="Google Shape;2861;g218b4c0ecaf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2" name="Google Shape;2862;g218b4c0eca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6" name="Shape 2866"/>
        <p:cNvGrpSpPr/>
        <p:nvPr/>
      </p:nvGrpSpPr>
      <p:grpSpPr>
        <a:xfrm>
          <a:off x="0" y="0"/>
          <a:ext cx="0" cy="0"/>
          <a:chOff x="0" y="0"/>
          <a:chExt cx="0" cy="0"/>
        </a:xfrm>
      </p:grpSpPr>
      <p:sp>
        <p:nvSpPr>
          <p:cNvPr id="2867" name="Google Shape;286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8" name="Google Shape;28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0" name="Shape 2720"/>
        <p:cNvGrpSpPr/>
        <p:nvPr/>
      </p:nvGrpSpPr>
      <p:grpSpPr>
        <a:xfrm>
          <a:off x="0" y="0"/>
          <a:ext cx="0" cy="0"/>
          <a:chOff x="0" y="0"/>
          <a:chExt cx="0" cy="0"/>
        </a:xfrm>
      </p:grpSpPr>
      <p:sp>
        <p:nvSpPr>
          <p:cNvPr id="2721" name="Google Shape;272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2" name="Google Shape;272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4" name="Shape 2874"/>
        <p:cNvGrpSpPr/>
        <p:nvPr/>
      </p:nvGrpSpPr>
      <p:grpSpPr>
        <a:xfrm>
          <a:off x="0" y="0"/>
          <a:ext cx="0" cy="0"/>
          <a:chOff x="0" y="0"/>
          <a:chExt cx="0" cy="0"/>
        </a:xfrm>
      </p:grpSpPr>
      <p:sp>
        <p:nvSpPr>
          <p:cNvPr id="2875" name="Google Shape;2875;g218b4c0ecaf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6" name="Google Shape;2876;g218b4c0ecaf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218b4c0ecaf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2" name="Google Shape;2882;g218b4c0ecaf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218b4c0ecaf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8" name="Google Shape;2888;g218b4c0ecaf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2" name="Shape 2892"/>
        <p:cNvGrpSpPr/>
        <p:nvPr/>
      </p:nvGrpSpPr>
      <p:grpSpPr>
        <a:xfrm>
          <a:off x="0" y="0"/>
          <a:ext cx="0" cy="0"/>
          <a:chOff x="0" y="0"/>
          <a:chExt cx="0" cy="0"/>
        </a:xfrm>
      </p:grpSpPr>
      <p:sp>
        <p:nvSpPr>
          <p:cNvPr id="2893" name="Google Shape;2893;g218b4c0ecaf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4" name="Google Shape;2894;g218b4c0ecaf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g218b4c0ecaf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0" name="Google Shape;2900;g218b4c0ecaf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218c58b29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6" name="Google Shape;2906;g218c58b29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0" name="Shape 2910"/>
        <p:cNvGrpSpPr/>
        <p:nvPr/>
      </p:nvGrpSpPr>
      <p:grpSpPr>
        <a:xfrm>
          <a:off x="0" y="0"/>
          <a:ext cx="0" cy="0"/>
          <a:chOff x="0" y="0"/>
          <a:chExt cx="0" cy="0"/>
        </a:xfrm>
      </p:grpSpPr>
      <p:sp>
        <p:nvSpPr>
          <p:cNvPr id="2911" name="Google Shape;29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2" name="Google Shape;29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1" name="Google Shape;29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7" name="Google Shape;29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0" name="Shape 2940"/>
        <p:cNvGrpSpPr/>
        <p:nvPr/>
      </p:nvGrpSpPr>
      <p:grpSpPr>
        <a:xfrm>
          <a:off x="0" y="0"/>
          <a:ext cx="0" cy="0"/>
          <a:chOff x="0" y="0"/>
          <a:chExt cx="0" cy="0"/>
        </a:xfrm>
      </p:grpSpPr>
      <p:sp>
        <p:nvSpPr>
          <p:cNvPr id="2941" name="Google Shape;29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2" name="Google Shape;29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0" name="Shape 2730"/>
        <p:cNvGrpSpPr/>
        <p:nvPr/>
      </p:nvGrpSpPr>
      <p:grpSpPr>
        <a:xfrm>
          <a:off x="0" y="0"/>
          <a:ext cx="0" cy="0"/>
          <a:chOff x="0" y="0"/>
          <a:chExt cx="0" cy="0"/>
        </a:xfrm>
      </p:grpSpPr>
      <p:sp>
        <p:nvSpPr>
          <p:cNvPr id="2731" name="Google Shape;27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2" name="Google Shape;27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6" name="Shape 2946"/>
        <p:cNvGrpSpPr/>
        <p:nvPr/>
      </p:nvGrpSpPr>
      <p:grpSpPr>
        <a:xfrm>
          <a:off x="0" y="0"/>
          <a:ext cx="0" cy="0"/>
          <a:chOff x="0" y="0"/>
          <a:chExt cx="0" cy="0"/>
        </a:xfrm>
      </p:grpSpPr>
      <p:sp>
        <p:nvSpPr>
          <p:cNvPr id="2947" name="Google Shape;29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8" name="Google Shape;29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7" name="Google Shape;29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3" name="Google Shape;29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9" name="Google Shape;29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4" name="Shape 3234"/>
        <p:cNvGrpSpPr/>
        <p:nvPr/>
      </p:nvGrpSpPr>
      <p:grpSpPr>
        <a:xfrm>
          <a:off x="0" y="0"/>
          <a:ext cx="0" cy="0"/>
          <a:chOff x="0" y="0"/>
          <a:chExt cx="0" cy="0"/>
        </a:xfrm>
      </p:grpSpPr>
      <p:sp>
        <p:nvSpPr>
          <p:cNvPr id="3235" name="Google Shape;323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6" name="Google Shape;32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5" name="Shape 3555"/>
        <p:cNvGrpSpPr/>
        <p:nvPr/>
      </p:nvGrpSpPr>
      <p:grpSpPr>
        <a:xfrm>
          <a:off x="0" y="0"/>
          <a:ext cx="0" cy="0"/>
          <a:chOff x="0" y="0"/>
          <a:chExt cx="0" cy="0"/>
        </a:xfrm>
      </p:grpSpPr>
      <p:sp>
        <p:nvSpPr>
          <p:cNvPr id="3556" name="Google Shape;35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7" name="Google Shape;35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8" name="Google Shape;27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8" name="Google Shape;27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5" name="Shape 2775"/>
        <p:cNvGrpSpPr/>
        <p:nvPr/>
      </p:nvGrpSpPr>
      <p:grpSpPr>
        <a:xfrm>
          <a:off x="0" y="0"/>
          <a:ext cx="0" cy="0"/>
          <a:chOff x="0" y="0"/>
          <a:chExt cx="0" cy="0"/>
        </a:xfrm>
      </p:grpSpPr>
      <p:sp>
        <p:nvSpPr>
          <p:cNvPr id="2776" name="Google Shape;27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7" name="Google Shape;27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4" name="Google Shape;27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0" name="Google Shape;27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6" name="Google Shape;27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grpSp>
        <p:nvGrpSpPr>
          <p:cNvPr id="9" name="Google Shape;9;p23"/>
          <p:cNvGrpSpPr/>
          <p:nvPr/>
        </p:nvGrpSpPr>
        <p:grpSpPr>
          <a:xfrm>
            <a:off x="-24" y="-27"/>
            <a:ext cx="9143711" cy="5143338"/>
            <a:chOff x="597550" y="708125"/>
            <a:chExt cx="6449225" cy="4193850"/>
          </a:xfrm>
        </p:grpSpPr>
        <p:sp>
          <p:nvSpPr>
            <p:cNvPr id="10" name="Google Shape;10;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23"/>
          <p:cNvSpPr txBox="1"/>
          <p:nvPr>
            <p:ph type="title"/>
          </p:nvPr>
        </p:nvSpPr>
        <p:spPr>
          <a:xfrm>
            <a:off x="713100" y="2405677"/>
            <a:ext cx="77178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23"/>
          <p:cNvSpPr txBox="1"/>
          <p:nvPr>
            <p:ph idx="1" type="subTitle"/>
          </p:nvPr>
        </p:nvSpPr>
        <p:spPr>
          <a:xfrm>
            <a:off x="1858650" y="3415877"/>
            <a:ext cx="5426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 name="Google Shape;50;p23"/>
          <p:cNvSpPr txBox="1"/>
          <p:nvPr>
            <p:ph idx="2" type="title"/>
          </p:nvPr>
        </p:nvSpPr>
        <p:spPr>
          <a:xfrm>
            <a:off x="3132448" y="14849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 name="Google Shape;51;p2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23"/>
          <p:cNvGrpSpPr/>
          <p:nvPr/>
        </p:nvGrpSpPr>
        <p:grpSpPr>
          <a:xfrm flipH="1" rot="-5400000">
            <a:off x="7699352" y="4771133"/>
            <a:ext cx="883262" cy="242091"/>
            <a:chOff x="2300350" y="2601250"/>
            <a:chExt cx="2275275" cy="623625"/>
          </a:xfrm>
        </p:grpSpPr>
        <p:sp>
          <p:nvSpPr>
            <p:cNvPr id="53" name="Google Shape;53;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3"/>
          <p:cNvGrpSpPr/>
          <p:nvPr/>
        </p:nvGrpSpPr>
        <p:grpSpPr>
          <a:xfrm>
            <a:off x="8658746" y="2349080"/>
            <a:ext cx="1823015" cy="196993"/>
            <a:chOff x="7857346" y="4002005"/>
            <a:chExt cx="1823015" cy="196993"/>
          </a:xfrm>
        </p:grpSpPr>
        <p:sp>
          <p:nvSpPr>
            <p:cNvPr id="61" name="Google Shape;61;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23"/>
          <p:cNvGrpSpPr/>
          <p:nvPr/>
        </p:nvGrpSpPr>
        <p:grpSpPr>
          <a:xfrm rot="-5400000">
            <a:off x="338683" y="-295650"/>
            <a:ext cx="302065" cy="1520982"/>
            <a:chOff x="-108754" y="2690919"/>
            <a:chExt cx="302065" cy="1520982"/>
          </a:xfrm>
        </p:grpSpPr>
        <p:sp>
          <p:nvSpPr>
            <p:cNvPr id="67" name="Google Shape;67;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23"/>
          <p:cNvGrpSpPr/>
          <p:nvPr/>
        </p:nvGrpSpPr>
        <p:grpSpPr>
          <a:xfrm>
            <a:off x="5134732" y="4950349"/>
            <a:ext cx="1520982" cy="302065"/>
            <a:chOff x="5642557" y="-150670"/>
            <a:chExt cx="1520982" cy="302065"/>
          </a:xfrm>
        </p:grpSpPr>
        <p:sp>
          <p:nvSpPr>
            <p:cNvPr id="73" name="Google Shape;73;p2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3"/>
          <p:cNvGrpSpPr/>
          <p:nvPr/>
        </p:nvGrpSpPr>
        <p:grpSpPr>
          <a:xfrm>
            <a:off x="8419792" y="3307266"/>
            <a:ext cx="1105976" cy="133969"/>
            <a:chOff x="8183182" y="663852"/>
            <a:chExt cx="1475028" cy="178673"/>
          </a:xfrm>
        </p:grpSpPr>
        <p:grpSp>
          <p:nvGrpSpPr>
            <p:cNvPr id="79" name="Google Shape;79;p23"/>
            <p:cNvGrpSpPr/>
            <p:nvPr/>
          </p:nvGrpSpPr>
          <p:grpSpPr>
            <a:xfrm>
              <a:off x="8183182" y="774425"/>
              <a:ext cx="1178025" cy="68100"/>
              <a:chOff x="2024450" y="204150"/>
              <a:chExt cx="1178025" cy="68100"/>
            </a:xfrm>
          </p:grpSpPr>
          <p:sp>
            <p:nvSpPr>
              <p:cNvPr id="80" name="Google Shape;80;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23"/>
            <p:cNvGrpSpPr/>
            <p:nvPr/>
          </p:nvGrpSpPr>
          <p:grpSpPr>
            <a:xfrm>
              <a:off x="8480185" y="663852"/>
              <a:ext cx="1178025" cy="68100"/>
              <a:chOff x="2024450" y="204150"/>
              <a:chExt cx="1178025" cy="68100"/>
            </a:xfrm>
          </p:grpSpPr>
          <p:sp>
            <p:nvSpPr>
              <p:cNvPr id="91" name="Google Shape;91;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1" name="Google Shape;101;p2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23"/>
          <p:cNvGrpSpPr/>
          <p:nvPr/>
        </p:nvGrpSpPr>
        <p:grpSpPr>
          <a:xfrm rot="10800000">
            <a:off x="-155261" y="2431003"/>
            <a:ext cx="883262" cy="242091"/>
            <a:chOff x="2300350" y="2601250"/>
            <a:chExt cx="2275275" cy="623625"/>
          </a:xfrm>
        </p:grpSpPr>
        <p:sp>
          <p:nvSpPr>
            <p:cNvPr id="104" name="Google Shape;104;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8" name="Shape 888"/>
        <p:cNvGrpSpPr/>
        <p:nvPr/>
      </p:nvGrpSpPr>
      <p:grpSpPr>
        <a:xfrm>
          <a:off x="0" y="0"/>
          <a:ext cx="0" cy="0"/>
          <a:chOff x="0" y="0"/>
          <a:chExt cx="0" cy="0"/>
        </a:xfrm>
      </p:grpSpPr>
      <p:sp>
        <p:nvSpPr>
          <p:cNvPr id="889" name="Google Shape;889;p34"/>
          <p:cNvSpPr txBox="1"/>
          <p:nvPr>
            <p:ph idx="1" type="body"/>
          </p:nvPr>
        </p:nvSpPr>
        <p:spPr>
          <a:xfrm>
            <a:off x="1109550" y="4079027"/>
            <a:ext cx="6924900" cy="4497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0" name="Shape 890"/>
        <p:cNvGrpSpPr/>
        <p:nvPr/>
      </p:nvGrpSpPr>
      <p:grpSpPr>
        <a:xfrm>
          <a:off x="0" y="0"/>
          <a:ext cx="0" cy="0"/>
          <a:chOff x="0" y="0"/>
          <a:chExt cx="0" cy="0"/>
        </a:xfrm>
      </p:grpSpPr>
      <p:grpSp>
        <p:nvGrpSpPr>
          <p:cNvPr id="891" name="Google Shape;891;p35"/>
          <p:cNvGrpSpPr/>
          <p:nvPr/>
        </p:nvGrpSpPr>
        <p:grpSpPr>
          <a:xfrm>
            <a:off x="-24" y="-27"/>
            <a:ext cx="9143711" cy="5143338"/>
            <a:chOff x="597550" y="708125"/>
            <a:chExt cx="6449225" cy="4193850"/>
          </a:xfrm>
        </p:grpSpPr>
        <p:sp>
          <p:nvSpPr>
            <p:cNvPr id="892" name="Google Shape;892;p3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0" name="Google Shape;930;p35"/>
          <p:cNvSpPr txBox="1"/>
          <p:nvPr>
            <p:ph hasCustomPrompt="1" type="title"/>
          </p:nvPr>
        </p:nvSpPr>
        <p:spPr>
          <a:xfrm>
            <a:off x="713100" y="1328587"/>
            <a:ext cx="7717800" cy="1671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1" name="Google Shape;931;p35"/>
          <p:cNvSpPr txBox="1"/>
          <p:nvPr>
            <p:ph idx="1" type="subTitle"/>
          </p:nvPr>
        </p:nvSpPr>
        <p:spPr>
          <a:xfrm>
            <a:off x="2037000" y="3075825"/>
            <a:ext cx="5070000" cy="33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32" name="Google Shape;932;p35"/>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3" name="Google Shape;933;p35"/>
          <p:cNvGrpSpPr/>
          <p:nvPr/>
        </p:nvGrpSpPr>
        <p:grpSpPr>
          <a:xfrm>
            <a:off x="1710357" y="-107958"/>
            <a:ext cx="1520982" cy="302065"/>
            <a:chOff x="5642557" y="-150670"/>
            <a:chExt cx="1520982" cy="302065"/>
          </a:xfrm>
        </p:grpSpPr>
        <p:sp>
          <p:nvSpPr>
            <p:cNvPr id="934" name="Google Shape;934;p3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9" name="Google Shape;939;p35"/>
          <p:cNvGrpSpPr/>
          <p:nvPr/>
        </p:nvGrpSpPr>
        <p:grpSpPr>
          <a:xfrm rot="5400000">
            <a:off x="85100" y="1849625"/>
            <a:ext cx="98902" cy="553090"/>
            <a:chOff x="4898850" y="4820550"/>
            <a:chExt cx="98902" cy="553090"/>
          </a:xfrm>
        </p:grpSpPr>
        <p:sp>
          <p:nvSpPr>
            <p:cNvPr id="940" name="Google Shape;940;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35"/>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5"/>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7" name="Google Shape;947;p35"/>
          <p:cNvGrpSpPr/>
          <p:nvPr/>
        </p:nvGrpSpPr>
        <p:grpSpPr>
          <a:xfrm flipH="1">
            <a:off x="-799253" y="4139005"/>
            <a:ext cx="1823015" cy="196993"/>
            <a:chOff x="7857346" y="4002005"/>
            <a:chExt cx="1823015" cy="196993"/>
          </a:xfrm>
        </p:grpSpPr>
        <p:sp>
          <p:nvSpPr>
            <p:cNvPr id="948" name="Google Shape;948;p3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35"/>
          <p:cNvGrpSpPr/>
          <p:nvPr/>
        </p:nvGrpSpPr>
        <p:grpSpPr>
          <a:xfrm flipH="1" rot="-5400000">
            <a:off x="3660496" y="4881980"/>
            <a:ext cx="1823016" cy="296643"/>
            <a:chOff x="7857346" y="3902355"/>
            <a:chExt cx="1823016" cy="296643"/>
          </a:xfrm>
        </p:grpSpPr>
        <p:sp>
          <p:nvSpPr>
            <p:cNvPr id="952" name="Google Shape;952;p3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8" name="Google Shape;958;p35"/>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5"/>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5"/>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5"/>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5"/>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3" name="Google Shape;963;p35"/>
          <p:cNvGrpSpPr/>
          <p:nvPr/>
        </p:nvGrpSpPr>
        <p:grpSpPr>
          <a:xfrm>
            <a:off x="7965207" y="312162"/>
            <a:ext cx="1520982" cy="302065"/>
            <a:chOff x="5642557" y="-150670"/>
            <a:chExt cx="1520982" cy="302065"/>
          </a:xfrm>
        </p:grpSpPr>
        <p:sp>
          <p:nvSpPr>
            <p:cNvPr id="964" name="Google Shape;964;p3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35"/>
          <p:cNvGrpSpPr/>
          <p:nvPr/>
        </p:nvGrpSpPr>
        <p:grpSpPr>
          <a:xfrm>
            <a:off x="8495989" y="3241228"/>
            <a:ext cx="883262" cy="242091"/>
            <a:chOff x="2300350" y="2601250"/>
            <a:chExt cx="2275275" cy="623625"/>
          </a:xfrm>
        </p:grpSpPr>
        <p:sp>
          <p:nvSpPr>
            <p:cNvPr id="970" name="Google Shape;970;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35"/>
          <p:cNvGrpSpPr/>
          <p:nvPr/>
        </p:nvGrpSpPr>
        <p:grpSpPr>
          <a:xfrm>
            <a:off x="8267392" y="1860741"/>
            <a:ext cx="1105976" cy="133969"/>
            <a:chOff x="8183182" y="663852"/>
            <a:chExt cx="1475028" cy="178673"/>
          </a:xfrm>
        </p:grpSpPr>
        <p:grpSp>
          <p:nvGrpSpPr>
            <p:cNvPr id="977" name="Google Shape;977;p35"/>
            <p:cNvGrpSpPr/>
            <p:nvPr/>
          </p:nvGrpSpPr>
          <p:grpSpPr>
            <a:xfrm>
              <a:off x="8183182" y="774425"/>
              <a:ext cx="1178025" cy="68100"/>
              <a:chOff x="2024450" y="204150"/>
              <a:chExt cx="1178025" cy="68100"/>
            </a:xfrm>
          </p:grpSpPr>
          <p:sp>
            <p:nvSpPr>
              <p:cNvPr id="978" name="Google Shape;978;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35"/>
            <p:cNvGrpSpPr/>
            <p:nvPr/>
          </p:nvGrpSpPr>
          <p:grpSpPr>
            <a:xfrm>
              <a:off x="8480185" y="663852"/>
              <a:ext cx="1178025" cy="68100"/>
              <a:chOff x="2024450" y="204150"/>
              <a:chExt cx="1178025" cy="68100"/>
            </a:xfrm>
          </p:grpSpPr>
          <p:sp>
            <p:nvSpPr>
              <p:cNvPr id="989" name="Google Shape;989;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99" name="Google Shape;999;p35"/>
          <p:cNvGrpSpPr/>
          <p:nvPr/>
        </p:nvGrpSpPr>
        <p:grpSpPr>
          <a:xfrm>
            <a:off x="5447301" y="4536119"/>
            <a:ext cx="1252896" cy="51000"/>
            <a:chOff x="2915381" y="4104819"/>
            <a:chExt cx="1252896" cy="51000"/>
          </a:xfrm>
        </p:grpSpPr>
        <p:sp>
          <p:nvSpPr>
            <p:cNvPr id="1000" name="Google Shape;1000;p3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35"/>
          <p:cNvGrpSpPr/>
          <p:nvPr/>
        </p:nvGrpSpPr>
        <p:grpSpPr>
          <a:xfrm>
            <a:off x="-235013" y="829744"/>
            <a:ext cx="1105976" cy="133969"/>
            <a:chOff x="8183182" y="663852"/>
            <a:chExt cx="1475028" cy="178673"/>
          </a:xfrm>
        </p:grpSpPr>
        <p:grpSp>
          <p:nvGrpSpPr>
            <p:cNvPr id="1015" name="Google Shape;1015;p35"/>
            <p:cNvGrpSpPr/>
            <p:nvPr/>
          </p:nvGrpSpPr>
          <p:grpSpPr>
            <a:xfrm>
              <a:off x="8183182" y="774425"/>
              <a:ext cx="1178025" cy="68100"/>
              <a:chOff x="2024450" y="204150"/>
              <a:chExt cx="1178025" cy="68100"/>
            </a:xfrm>
          </p:grpSpPr>
          <p:sp>
            <p:nvSpPr>
              <p:cNvPr id="1016" name="Google Shape;1016;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6" name="Google Shape;1026;p35"/>
            <p:cNvGrpSpPr/>
            <p:nvPr/>
          </p:nvGrpSpPr>
          <p:grpSpPr>
            <a:xfrm>
              <a:off x="8480185" y="663852"/>
              <a:ext cx="1178025" cy="68100"/>
              <a:chOff x="2024450" y="204150"/>
              <a:chExt cx="1178025" cy="68100"/>
            </a:xfrm>
          </p:grpSpPr>
          <p:sp>
            <p:nvSpPr>
              <p:cNvPr id="1027" name="Google Shape;1027;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37" name="Shape 103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38" name="Shape 1038"/>
        <p:cNvGrpSpPr/>
        <p:nvPr/>
      </p:nvGrpSpPr>
      <p:grpSpPr>
        <a:xfrm>
          <a:off x="0" y="0"/>
          <a:ext cx="0" cy="0"/>
          <a:chOff x="0" y="0"/>
          <a:chExt cx="0" cy="0"/>
        </a:xfrm>
      </p:grpSpPr>
      <p:grpSp>
        <p:nvGrpSpPr>
          <p:cNvPr id="1039" name="Google Shape;1039;p37"/>
          <p:cNvGrpSpPr/>
          <p:nvPr/>
        </p:nvGrpSpPr>
        <p:grpSpPr>
          <a:xfrm>
            <a:off x="-24" y="-27"/>
            <a:ext cx="9143711" cy="5143338"/>
            <a:chOff x="597550" y="708125"/>
            <a:chExt cx="6449225" cy="4193850"/>
          </a:xfrm>
        </p:grpSpPr>
        <p:sp>
          <p:nvSpPr>
            <p:cNvPr id="1040" name="Google Shape;1040;p3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8" name="Google Shape;1078;p3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79" name="Google Shape;1079;p37"/>
          <p:cNvSpPr txBox="1"/>
          <p:nvPr>
            <p:ph idx="2" type="title"/>
          </p:nvPr>
        </p:nvSpPr>
        <p:spPr>
          <a:xfrm>
            <a:off x="776550" y="198245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80" name="Google Shape;1080;p37"/>
          <p:cNvSpPr txBox="1"/>
          <p:nvPr>
            <p:ph idx="1" type="subTitle"/>
          </p:nvPr>
        </p:nvSpPr>
        <p:spPr>
          <a:xfrm>
            <a:off x="776550" y="239105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1" name="Google Shape;1081;p37"/>
          <p:cNvSpPr txBox="1"/>
          <p:nvPr>
            <p:ph idx="3" type="title"/>
          </p:nvPr>
        </p:nvSpPr>
        <p:spPr>
          <a:xfrm>
            <a:off x="776550" y="1345282"/>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82" name="Google Shape;1082;p37"/>
          <p:cNvSpPr txBox="1"/>
          <p:nvPr>
            <p:ph idx="4" type="title"/>
          </p:nvPr>
        </p:nvSpPr>
        <p:spPr>
          <a:xfrm>
            <a:off x="34711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83" name="Google Shape;1083;p37"/>
          <p:cNvSpPr txBox="1"/>
          <p:nvPr>
            <p:ph idx="5" type="subTitle"/>
          </p:nvPr>
        </p:nvSpPr>
        <p:spPr>
          <a:xfrm>
            <a:off x="34711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4" name="Google Shape;1084;p37"/>
          <p:cNvSpPr txBox="1"/>
          <p:nvPr>
            <p:ph idx="6" type="title"/>
          </p:nvPr>
        </p:nvSpPr>
        <p:spPr>
          <a:xfrm>
            <a:off x="34711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85" name="Google Shape;1085;p37"/>
          <p:cNvSpPr txBox="1"/>
          <p:nvPr>
            <p:ph idx="7" type="title"/>
          </p:nvPr>
        </p:nvSpPr>
        <p:spPr>
          <a:xfrm>
            <a:off x="61498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86" name="Google Shape;1086;p37"/>
          <p:cNvSpPr txBox="1"/>
          <p:nvPr>
            <p:ph idx="8" type="subTitle"/>
          </p:nvPr>
        </p:nvSpPr>
        <p:spPr>
          <a:xfrm>
            <a:off x="61498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7" name="Google Shape;1087;p37"/>
          <p:cNvSpPr txBox="1"/>
          <p:nvPr>
            <p:ph idx="9" type="title"/>
          </p:nvPr>
        </p:nvSpPr>
        <p:spPr>
          <a:xfrm>
            <a:off x="61498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88" name="Google Shape;1088;p37"/>
          <p:cNvSpPr txBox="1"/>
          <p:nvPr>
            <p:ph idx="13" type="title"/>
          </p:nvPr>
        </p:nvSpPr>
        <p:spPr>
          <a:xfrm>
            <a:off x="776550" y="361784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89" name="Google Shape;1089;p37"/>
          <p:cNvSpPr txBox="1"/>
          <p:nvPr>
            <p:ph idx="14" type="subTitle"/>
          </p:nvPr>
        </p:nvSpPr>
        <p:spPr>
          <a:xfrm>
            <a:off x="776550" y="402644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0" name="Google Shape;1090;p37"/>
          <p:cNvSpPr txBox="1"/>
          <p:nvPr>
            <p:ph idx="15" type="title"/>
          </p:nvPr>
        </p:nvSpPr>
        <p:spPr>
          <a:xfrm>
            <a:off x="776550" y="2980641"/>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91" name="Google Shape;1091;p37"/>
          <p:cNvSpPr txBox="1"/>
          <p:nvPr>
            <p:ph idx="16" type="title"/>
          </p:nvPr>
        </p:nvSpPr>
        <p:spPr>
          <a:xfrm>
            <a:off x="34711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92" name="Google Shape;1092;p37"/>
          <p:cNvSpPr txBox="1"/>
          <p:nvPr>
            <p:ph idx="17" type="subTitle"/>
          </p:nvPr>
        </p:nvSpPr>
        <p:spPr>
          <a:xfrm>
            <a:off x="34711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3" name="Google Shape;1093;p37"/>
          <p:cNvSpPr txBox="1"/>
          <p:nvPr>
            <p:ph idx="18" type="title"/>
          </p:nvPr>
        </p:nvSpPr>
        <p:spPr>
          <a:xfrm>
            <a:off x="34711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94" name="Google Shape;1094;p37"/>
          <p:cNvSpPr txBox="1"/>
          <p:nvPr>
            <p:ph idx="19" type="title"/>
          </p:nvPr>
        </p:nvSpPr>
        <p:spPr>
          <a:xfrm>
            <a:off x="61498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95" name="Google Shape;1095;p37"/>
          <p:cNvSpPr txBox="1"/>
          <p:nvPr>
            <p:ph idx="20" type="subTitle"/>
          </p:nvPr>
        </p:nvSpPr>
        <p:spPr>
          <a:xfrm>
            <a:off x="61498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6" name="Google Shape;1096;p37"/>
          <p:cNvSpPr txBox="1"/>
          <p:nvPr>
            <p:ph idx="21" type="title"/>
          </p:nvPr>
        </p:nvSpPr>
        <p:spPr>
          <a:xfrm>
            <a:off x="61498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97" name="Google Shape;1097;p37"/>
          <p:cNvGrpSpPr/>
          <p:nvPr/>
        </p:nvGrpSpPr>
        <p:grpSpPr>
          <a:xfrm rot="5400000">
            <a:off x="8381450" y="4569182"/>
            <a:ext cx="98902" cy="553090"/>
            <a:chOff x="4898850" y="4820550"/>
            <a:chExt cx="98902" cy="553090"/>
          </a:xfrm>
        </p:grpSpPr>
        <p:sp>
          <p:nvSpPr>
            <p:cNvPr id="1098" name="Google Shape;1098;p3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37"/>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4" name="Google Shape;1104;p37"/>
          <p:cNvGrpSpPr/>
          <p:nvPr/>
        </p:nvGrpSpPr>
        <p:grpSpPr>
          <a:xfrm rot="-5400000">
            <a:off x="-148234" y="322631"/>
            <a:ext cx="883262" cy="242091"/>
            <a:chOff x="2300350" y="2601250"/>
            <a:chExt cx="2275275" cy="623625"/>
          </a:xfrm>
        </p:grpSpPr>
        <p:sp>
          <p:nvSpPr>
            <p:cNvPr id="1105" name="Google Shape;1105;p3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1" name="Google Shape;1111;p37"/>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37"/>
          <p:cNvGrpSpPr/>
          <p:nvPr/>
        </p:nvGrpSpPr>
        <p:grpSpPr>
          <a:xfrm>
            <a:off x="-256008" y="4796266"/>
            <a:ext cx="1105976" cy="133969"/>
            <a:chOff x="8183182" y="663852"/>
            <a:chExt cx="1475028" cy="178673"/>
          </a:xfrm>
        </p:grpSpPr>
        <p:grpSp>
          <p:nvGrpSpPr>
            <p:cNvPr id="1113" name="Google Shape;1113;p37"/>
            <p:cNvGrpSpPr/>
            <p:nvPr/>
          </p:nvGrpSpPr>
          <p:grpSpPr>
            <a:xfrm>
              <a:off x="8183182" y="774425"/>
              <a:ext cx="1178025" cy="68100"/>
              <a:chOff x="2024450" y="204150"/>
              <a:chExt cx="1178025" cy="68100"/>
            </a:xfrm>
          </p:grpSpPr>
          <p:sp>
            <p:nvSpPr>
              <p:cNvPr id="1114" name="Google Shape;1114;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4" name="Google Shape;1124;p37"/>
            <p:cNvGrpSpPr/>
            <p:nvPr/>
          </p:nvGrpSpPr>
          <p:grpSpPr>
            <a:xfrm>
              <a:off x="8480185" y="663852"/>
              <a:ext cx="1178025" cy="68100"/>
              <a:chOff x="2024450" y="204150"/>
              <a:chExt cx="1178025" cy="68100"/>
            </a:xfrm>
          </p:grpSpPr>
          <p:sp>
            <p:nvSpPr>
              <p:cNvPr id="1125" name="Google Shape;1125;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35" name="Google Shape;1135;p37"/>
          <p:cNvGrpSpPr/>
          <p:nvPr/>
        </p:nvGrpSpPr>
        <p:grpSpPr>
          <a:xfrm>
            <a:off x="8290084" y="239916"/>
            <a:ext cx="1105976" cy="133969"/>
            <a:chOff x="8183182" y="663852"/>
            <a:chExt cx="1475028" cy="178673"/>
          </a:xfrm>
        </p:grpSpPr>
        <p:grpSp>
          <p:nvGrpSpPr>
            <p:cNvPr id="1136" name="Google Shape;1136;p37"/>
            <p:cNvGrpSpPr/>
            <p:nvPr/>
          </p:nvGrpSpPr>
          <p:grpSpPr>
            <a:xfrm>
              <a:off x="8183182" y="774425"/>
              <a:ext cx="1178025" cy="68100"/>
              <a:chOff x="2024450" y="204150"/>
              <a:chExt cx="1178025" cy="68100"/>
            </a:xfrm>
          </p:grpSpPr>
          <p:sp>
            <p:nvSpPr>
              <p:cNvPr id="1137" name="Google Shape;1137;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7" name="Google Shape;1147;p37"/>
            <p:cNvGrpSpPr/>
            <p:nvPr/>
          </p:nvGrpSpPr>
          <p:grpSpPr>
            <a:xfrm>
              <a:off x="8480185" y="663852"/>
              <a:ext cx="1178025" cy="68100"/>
              <a:chOff x="2024450" y="204150"/>
              <a:chExt cx="1178025" cy="68100"/>
            </a:xfrm>
          </p:grpSpPr>
          <p:sp>
            <p:nvSpPr>
              <p:cNvPr id="1148" name="Google Shape;1148;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8" name="Google Shape;1158;p37"/>
          <p:cNvGrpSpPr/>
          <p:nvPr/>
        </p:nvGrpSpPr>
        <p:grpSpPr>
          <a:xfrm rot="5400000">
            <a:off x="8428614" y="2891627"/>
            <a:ext cx="883262" cy="242091"/>
            <a:chOff x="2300350" y="2601250"/>
            <a:chExt cx="2275275" cy="623625"/>
          </a:xfrm>
        </p:grpSpPr>
        <p:sp>
          <p:nvSpPr>
            <p:cNvPr id="1159" name="Google Shape;1159;p3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Google Shape;1165;p37"/>
          <p:cNvGrpSpPr/>
          <p:nvPr/>
        </p:nvGrpSpPr>
        <p:grpSpPr>
          <a:xfrm>
            <a:off x="1634157" y="-107958"/>
            <a:ext cx="1520982" cy="302065"/>
            <a:chOff x="5642557" y="-150670"/>
            <a:chExt cx="1520982" cy="302065"/>
          </a:xfrm>
        </p:grpSpPr>
        <p:sp>
          <p:nvSpPr>
            <p:cNvPr id="1166" name="Google Shape;1166;p3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171" name="Shape 1171"/>
        <p:cNvGrpSpPr/>
        <p:nvPr/>
      </p:nvGrpSpPr>
      <p:grpSpPr>
        <a:xfrm>
          <a:off x="0" y="0"/>
          <a:ext cx="0" cy="0"/>
          <a:chOff x="0" y="0"/>
          <a:chExt cx="0" cy="0"/>
        </a:xfrm>
      </p:grpSpPr>
      <p:grpSp>
        <p:nvGrpSpPr>
          <p:cNvPr id="1172" name="Google Shape;1172;p38"/>
          <p:cNvGrpSpPr/>
          <p:nvPr/>
        </p:nvGrpSpPr>
        <p:grpSpPr>
          <a:xfrm>
            <a:off x="-24" y="-27"/>
            <a:ext cx="9143711" cy="5143338"/>
            <a:chOff x="597550" y="708125"/>
            <a:chExt cx="6449225" cy="4193850"/>
          </a:xfrm>
        </p:grpSpPr>
        <p:sp>
          <p:nvSpPr>
            <p:cNvPr id="1173" name="Google Shape;1173;p3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1" name="Google Shape;1211;p38"/>
          <p:cNvSpPr txBox="1"/>
          <p:nvPr>
            <p:ph type="title"/>
          </p:nvPr>
        </p:nvSpPr>
        <p:spPr>
          <a:xfrm>
            <a:off x="1858000" y="3253511"/>
            <a:ext cx="5428800" cy="4344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12" name="Google Shape;1212;p38"/>
          <p:cNvSpPr txBox="1"/>
          <p:nvPr>
            <p:ph idx="1" type="subTitle"/>
          </p:nvPr>
        </p:nvSpPr>
        <p:spPr>
          <a:xfrm>
            <a:off x="2262900" y="1459638"/>
            <a:ext cx="4618200" cy="16776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213" name="Google Shape;1213;p38"/>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4" name="Google Shape;1214;p38"/>
          <p:cNvGrpSpPr/>
          <p:nvPr/>
        </p:nvGrpSpPr>
        <p:grpSpPr>
          <a:xfrm rot="-5400000">
            <a:off x="6107446" y="30626"/>
            <a:ext cx="1823016" cy="296643"/>
            <a:chOff x="7857346" y="3902355"/>
            <a:chExt cx="1823016" cy="296643"/>
          </a:xfrm>
        </p:grpSpPr>
        <p:sp>
          <p:nvSpPr>
            <p:cNvPr id="1215" name="Google Shape;1215;p3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1" name="Google Shape;1221;p38"/>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2" name="Google Shape;1222;p38"/>
          <p:cNvGrpSpPr/>
          <p:nvPr/>
        </p:nvGrpSpPr>
        <p:grpSpPr>
          <a:xfrm>
            <a:off x="8658746" y="2958680"/>
            <a:ext cx="1823015" cy="196993"/>
            <a:chOff x="7857346" y="4002005"/>
            <a:chExt cx="1823015" cy="196993"/>
          </a:xfrm>
        </p:grpSpPr>
        <p:sp>
          <p:nvSpPr>
            <p:cNvPr id="1223" name="Google Shape;1223;p3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6" name="Google Shape;1226;p3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8"/>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8" name="Google Shape;1228;p38"/>
          <p:cNvGrpSpPr/>
          <p:nvPr/>
        </p:nvGrpSpPr>
        <p:grpSpPr>
          <a:xfrm rot="-5400000">
            <a:off x="338683" y="-295650"/>
            <a:ext cx="302065" cy="1520982"/>
            <a:chOff x="-108754" y="2690919"/>
            <a:chExt cx="302065" cy="1520982"/>
          </a:xfrm>
        </p:grpSpPr>
        <p:sp>
          <p:nvSpPr>
            <p:cNvPr id="1229" name="Google Shape;1229;p3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4" name="Google Shape;1234;p38"/>
          <p:cNvGrpSpPr/>
          <p:nvPr/>
        </p:nvGrpSpPr>
        <p:grpSpPr>
          <a:xfrm>
            <a:off x="4296532" y="4950349"/>
            <a:ext cx="1520982" cy="302065"/>
            <a:chOff x="5642557" y="-150670"/>
            <a:chExt cx="1520982" cy="302065"/>
          </a:xfrm>
        </p:grpSpPr>
        <p:sp>
          <p:nvSpPr>
            <p:cNvPr id="1235" name="Google Shape;1235;p3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p38"/>
          <p:cNvGrpSpPr/>
          <p:nvPr/>
        </p:nvGrpSpPr>
        <p:grpSpPr>
          <a:xfrm rot="5400000">
            <a:off x="6750925" y="4175162"/>
            <a:ext cx="98902" cy="553090"/>
            <a:chOff x="4898850" y="4820550"/>
            <a:chExt cx="98902" cy="553090"/>
          </a:xfrm>
        </p:grpSpPr>
        <p:sp>
          <p:nvSpPr>
            <p:cNvPr id="1241" name="Google Shape;1241;p3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6" name="Google Shape;1246;p38"/>
          <p:cNvGrpSpPr/>
          <p:nvPr/>
        </p:nvGrpSpPr>
        <p:grpSpPr>
          <a:xfrm>
            <a:off x="-1414555" y="3744529"/>
            <a:ext cx="2297800" cy="347400"/>
            <a:chOff x="-1414555" y="3744529"/>
            <a:chExt cx="2297800" cy="347400"/>
          </a:xfrm>
        </p:grpSpPr>
        <p:sp>
          <p:nvSpPr>
            <p:cNvPr id="1247" name="Google Shape;1247;p38"/>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8"/>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38"/>
          <p:cNvGrpSpPr/>
          <p:nvPr/>
        </p:nvGrpSpPr>
        <p:grpSpPr>
          <a:xfrm rot="10800000">
            <a:off x="-155261" y="2431003"/>
            <a:ext cx="883262" cy="242091"/>
            <a:chOff x="2300350" y="2601250"/>
            <a:chExt cx="2275275" cy="623625"/>
          </a:xfrm>
        </p:grpSpPr>
        <p:sp>
          <p:nvSpPr>
            <p:cNvPr id="1250" name="Google Shape;1250;p3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256" name="Shape 1256"/>
        <p:cNvGrpSpPr/>
        <p:nvPr/>
      </p:nvGrpSpPr>
      <p:grpSpPr>
        <a:xfrm>
          <a:off x="0" y="0"/>
          <a:ext cx="0" cy="0"/>
          <a:chOff x="0" y="0"/>
          <a:chExt cx="0" cy="0"/>
        </a:xfrm>
      </p:grpSpPr>
      <p:grpSp>
        <p:nvGrpSpPr>
          <p:cNvPr id="1257" name="Google Shape;1257;p39"/>
          <p:cNvGrpSpPr/>
          <p:nvPr/>
        </p:nvGrpSpPr>
        <p:grpSpPr>
          <a:xfrm>
            <a:off x="-24" y="-27"/>
            <a:ext cx="9143711" cy="5143338"/>
            <a:chOff x="597550" y="708125"/>
            <a:chExt cx="6449225" cy="4193850"/>
          </a:xfrm>
        </p:grpSpPr>
        <p:sp>
          <p:nvSpPr>
            <p:cNvPr id="1258" name="Google Shape;1258;p3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6" name="Google Shape;1296;p39"/>
          <p:cNvSpPr txBox="1"/>
          <p:nvPr>
            <p:ph type="title"/>
          </p:nvPr>
        </p:nvSpPr>
        <p:spPr>
          <a:xfrm>
            <a:off x="864525" y="2405675"/>
            <a:ext cx="75663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7" name="Google Shape;1297;p39"/>
          <p:cNvSpPr txBox="1"/>
          <p:nvPr>
            <p:ph idx="1" type="subTitle"/>
          </p:nvPr>
        </p:nvSpPr>
        <p:spPr>
          <a:xfrm>
            <a:off x="864525" y="3440475"/>
            <a:ext cx="4644000" cy="34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8" name="Google Shape;1298;p39"/>
          <p:cNvSpPr txBox="1"/>
          <p:nvPr>
            <p:ph idx="2" type="title"/>
          </p:nvPr>
        </p:nvSpPr>
        <p:spPr>
          <a:xfrm>
            <a:off x="864525" y="1484975"/>
            <a:ext cx="21303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grpSp>
        <p:nvGrpSpPr>
          <p:cNvPr id="1299" name="Google Shape;1299;p39"/>
          <p:cNvGrpSpPr/>
          <p:nvPr/>
        </p:nvGrpSpPr>
        <p:grpSpPr>
          <a:xfrm rot="5400000">
            <a:off x="-32670" y="1621025"/>
            <a:ext cx="98902" cy="553090"/>
            <a:chOff x="4898850" y="4820550"/>
            <a:chExt cx="98902" cy="553090"/>
          </a:xfrm>
        </p:grpSpPr>
        <p:sp>
          <p:nvSpPr>
            <p:cNvPr id="1300" name="Google Shape;1300;p3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5" name="Google Shape;1305;p39"/>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9"/>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9"/>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9"/>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9"/>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0" name="Google Shape;1310;p39"/>
          <p:cNvGrpSpPr/>
          <p:nvPr/>
        </p:nvGrpSpPr>
        <p:grpSpPr>
          <a:xfrm flipH="1">
            <a:off x="7898009" y="350736"/>
            <a:ext cx="1520982" cy="302065"/>
            <a:chOff x="5642557" y="-150670"/>
            <a:chExt cx="1520982" cy="302065"/>
          </a:xfrm>
        </p:grpSpPr>
        <p:sp>
          <p:nvSpPr>
            <p:cNvPr id="1311" name="Google Shape;1311;p3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6" name="Google Shape;1316;p39"/>
          <p:cNvGrpSpPr/>
          <p:nvPr/>
        </p:nvGrpSpPr>
        <p:grpSpPr>
          <a:xfrm rot="5400000">
            <a:off x="109552" y="1954025"/>
            <a:ext cx="98902" cy="553090"/>
            <a:chOff x="4898850" y="4820550"/>
            <a:chExt cx="98902" cy="553090"/>
          </a:xfrm>
        </p:grpSpPr>
        <p:sp>
          <p:nvSpPr>
            <p:cNvPr id="1317" name="Google Shape;1317;p3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2" name="Google Shape;1322;p39"/>
          <p:cNvGrpSpPr/>
          <p:nvPr/>
        </p:nvGrpSpPr>
        <p:grpSpPr>
          <a:xfrm>
            <a:off x="4682157" y="-107958"/>
            <a:ext cx="1520982" cy="302065"/>
            <a:chOff x="5642557" y="-150670"/>
            <a:chExt cx="1520982" cy="302065"/>
          </a:xfrm>
        </p:grpSpPr>
        <p:sp>
          <p:nvSpPr>
            <p:cNvPr id="1323" name="Google Shape;1323;p3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p39"/>
          <p:cNvGrpSpPr/>
          <p:nvPr/>
        </p:nvGrpSpPr>
        <p:grpSpPr>
          <a:xfrm>
            <a:off x="7881845" y="4336579"/>
            <a:ext cx="2297800" cy="347400"/>
            <a:chOff x="7881845" y="4031779"/>
            <a:chExt cx="2297800" cy="347400"/>
          </a:xfrm>
        </p:grpSpPr>
        <p:sp>
          <p:nvSpPr>
            <p:cNvPr id="1329" name="Google Shape;1329;p39"/>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9"/>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331" name="Shape 1331"/>
        <p:cNvGrpSpPr/>
        <p:nvPr/>
      </p:nvGrpSpPr>
      <p:grpSpPr>
        <a:xfrm>
          <a:off x="0" y="0"/>
          <a:ext cx="0" cy="0"/>
          <a:chOff x="0" y="0"/>
          <a:chExt cx="0" cy="0"/>
        </a:xfrm>
      </p:grpSpPr>
      <p:grpSp>
        <p:nvGrpSpPr>
          <p:cNvPr id="1332" name="Google Shape;1332;p40"/>
          <p:cNvGrpSpPr/>
          <p:nvPr/>
        </p:nvGrpSpPr>
        <p:grpSpPr>
          <a:xfrm>
            <a:off x="-24" y="-27"/>
            <a:ext cx="9143711" cy="5143338"/>
            <a:chOff x="597550" y="708125"/>
            <a:chExt cx="6449225" cy="4193850"/>
          </a:xfrm>
        </p:grpSpPr>
        <p:sp>
          <p:nvSpPr>
            <p:cNvPr id="1333" name="Google Shape;1333;p4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4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4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4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4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4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4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4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4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4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4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4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4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4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4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4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4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4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4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4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4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4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1" name="Google Shape;1371;p40"/>
          <p:cNvSpPr txBox="1"/>
          <p:nvPr>
            <p:ph type="title"/>
          </p:nvPr>
        </p:nvSpPr>
        <p:spPr>
          <a:xfrm>
            <a:off x="713100" y="2405675"/>
            <a:ext cx="75834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72" name="Google Shape;1372;p40"/>
          <p:cNvSpPr txBox="1"/>
          <p:nvPr>
            <p:ph idx="1" type="subTitle"/>
          </p:nvPr>
        </p:nvSpPr>
        <p:spPr>
          <a:xfrm>
            <a:off x="3567000" y="3415875"/>
            <a:ext cx="47295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73" name="Google Shape;1373;p40"/>
          <p:cNvSpPr txBox="1"/>
          <p:nvPr>
            <p:ph idx="2" type="title"/>
          </p:nvPr>
        </p:nvSpPr>
        <p:spPr>
          <a:xfrm>
            <a:off x="5961000" y="1484975"/>
            <a:ext cx="23355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sp>
        <p:nvSpPr>
          <p:cNvPr id="1374" name="Google Shape;1374;p40"/>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0"/>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6" name="Google Shape;1376;p40"/>
          <p:cNvGrpSpPr/>
          <p:nvPr/>
        </p:nvGrpSpPr>
        <p:grpSpPr>
          <a:xfrm rot="10800000">
            <a:off x="-11" y="931578"/>
            <a:ext cx="883262" cy="242091"/>
            <a:chOff x="2300350" y="2601250"/>
            <a:chExt cx="2275275" cy="623625"/>
          </a:xfrm>
        </p:grpSpPr>
        <p:sp>
          <p:nvSpPr>
            <p:cNvPr id="1377" name="Google Shape;1377;p4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3" name="Google Shape;1383;p40"/>
          <p:cNvGrpSpPr/>
          <p:nvPr/>
        </p:nvGrpSpPr>
        <p:grpSpPr>
          <a:xfrm rot="5400000">
            <a:off x="85100" y="1849625"/>
            <a:ext cx="98902" cy="553090"/>
            <a:chOff x="4898850" y="4820550"/>
            <a:chExt cx="98902" cy="553090"/>
          </a:xfrm>
        </p:grpSpPr>
        <p:sp>
          <p:nvSpPr>
            <p:cNvPr id="1384" name="Google Shape;1384;p4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p40"/>
          <p:cNvGrpSpPr/>
          <p:nvPr/>
        </p:nvGrpSpPr>
        <p:grpSpPr>
          <a:xfrm>
            <a:off x="-1414555" y="3058729"/>
            <a:ext cx="2297800" cy="347400"/>
            <a:chOff x="-1414555" y="3058729"/>
            <a:chExt cx="2297800" cy="347400"/>
          </a:xfrm>
        </p:grpSpPr>
        <p:sp>
          <p:nvSpPr>
            <p:cNvPr id="1390" name="Google Shape;1390;p40"/>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0"/>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2" name="Google Shape;1392;p40"/>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3" name="Google Shape;1393;p40"/>
          <p:cNvGrpSpPr/>
          <p:nvPr/>
        </p:nvGrpSpPr>
        <p:grpSpPr>
          <a:xfrm rot="5400000">
            <a:off x="7927205" y="4153629"/>
            <a:ext cx="1823016" cy="296643"/>
            <a:chOff x="7857346" y="3902355"/>
            <a:chExt cx="1823016" cy="296643"/>
          </a:xfrm>
        </p:grpSpPr>
        <p:sp>
          <p:nvSpPr>
            <p:cNvPr id="1394" name="Google Shape;1394;p4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0" name="Google Shape;1400;p40"/>
          <p:cNvGrpSpPr/>
          <p:nvPr/>
        </p:nvGrpSpPr>
        <p:grpSpPr>
          <a:xfrm>
            <a:off x="2610895" y="-1455296"/>
            <a:ext cx="347400" cy="2297800"/>
            <a:chOff x="2610895" y="-1455296"/>
            <a:chExt cx="347400" cy="2297800"/>
          </a:xfrm>
        </p:grpSpPr>
        <p:sp>
          <p:nvSpPr>
            <p:cNvPr id="1401" name="Google Shape;1401;p40"/>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0"/>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3" name="Google Shape;1403;p40"/>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0"/>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5" name="Google Shape;1405;p40"/>
          <p:cNvGrpSpPr/>
          <p:nvPr/>
        </p:nvGrpSpPr>
        <p:grpSpPr>
          <a:xfrm>
            <a:off x="5373295" y="-112914"/>
            <a:ext cx="1520982" cy="302065"/>
            <a:chOff x="5642557" y="-150670"/>
            <a:chExt cx="1520982" cy="302065"/>
          </a:xfrm>
        </p:grpSpPr>
        <p:sp>
          <p:nvSpPr>
            <p:cNvPr id="1406" name="Google Shape;1406;p4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411" name="Shape 1411"/>
        <p:cNvGrpSpPr/>
        <p:nvPr/>
      </p:nvGrpSpPr>
      <p:grpSpPr>
        <a:xfrm>
          <a:off x="0" y="0"/>
          <a:ext cx="0" cy="0"/>
          <a:chOff x="0" y="0"/>
          <a:chExt cx="0" cy="0"/>
        </a:xfrm>
      </p:grpSpPr>
      <p:grpSp>
        <p:nvGrpSpPr>
          <p:cNvPr id="1412" name="Google Shape;1412;p41"/>
          <p:cNvGrpSpPr/>
          <p:nvPr/>
        </p:nvGrpSpPr>
        <p:grpSpPr>
          <a:xfrm>
            <a:off x="-24" y="-27"/>
            <a:ext cx="9143711" cy="5143338"/>
            <a:chOff x="597550" y="708125"/>
            <a:chExt cx="6449225" cy="4193850"/>
          </a:xfrm>
        </p:grpSpPr>
        <p:sp>
          <p:nvSpPr>
            <p:cNvPr id="1413" name="Google Shape;1413;p4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4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4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4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1" name="Google Shape;1451;p41"/>
          <p:cNvSpPr txBox="1"/>
          <p:nvPr>
            <p:ph type="title"/>
          </p:nvPr>
        </p:nvSpPr>
        <p:spPr>
          <a:xfrm>
            <a:off x="713100" y="1723050"/>
            <a:ext cx="4401600" cy="572700"/>
          </a:xfrm>
          <a:prstGeom prst="rect">
            <a:avLst/>
          </a:prstGeom>
          <a:noFill/>
          <a:ln>
            <a:noFill/>
          </a:ln>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452" name="Google Shape;1452;p41"/>
          <p:cNvSpPr txBox="1"/>
          <p:nvPr>
            <p:ph idx="1" type="subTitle"/>
          </p:nvPr>
        </p:nvSpPr>
        <p:spPr>
          <a:xfrm>
            <a:off x="713100" y="2366050"/>
            <a:ext cx="4401600" cy="10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453" name="Google Shape;1453;p41"/>
          <p:cNvGrpSpPr/>
          <p:nvPr/>
        </p:nvGrpSpPr>
        <p:grpSpPr>
          <a:xfrm>
            <a:off x="8137507" y="-109361"/>
            <a:ext cx="586800" cy="1284434"/>
            <a:chOff x="8137507" y="-109361"/>
            <a:chExt cx="586800" cy="1284434"/>
          </a:xfrm>
        </p:grpSpPr>
        <p:sp>
          <p:nvSpPr>
            <p:cNvPr id="1454" name="Google Shape;1454;p41"/>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5" name="Google Shape;1455;p41"/>
            <p:cNvGrpSpPr/>
            <p:nvPr/>
          </p:nvGrpSpPr>
          <p:grpSpPr>
            <a:xfrm rot="-5400000">
              <a:off x="7989266" y="211224"/>
              <a:ext cx="883262" cy="242091"/>
              <a:chOff x="2300350" y="2601250"/>
              <a:chExt cx="2275275" cy="623625"/>
            </a:xfrm>
          </p:grpSpPr>
          <p:sp>
            <p:nvSpPr>
              <p:cNvPr id="1456" name="Google Shape;1456;p4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2" name="Google Shape;1462;p41"/>
          <p:cNvGrpSpPr/>
          <p:nvPr/>
        </p:nvGrpSpPr>
        <p:grpSpPr>
          <a:xfrm>
            <a:off x="2517607" y="-116370"/>
            <a:ext cx="1520982" cy="302065"/>
            <a:chOff x="5642557" y="-150670"/>
            <a:chExt cx="1520982" cy="302065"/>
          </a:xfrm>
        </p:grpSpPr>
        <p:sp>
          <p:nvSpPr>
            <p:cNvPr id="1463" name="Google Shape;1463;p4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8" name="Google Shape;1468;p41"/>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9" name="Google Shape;1469;p41"/>
          <p:cNvGrpSpPr/>
          <p:nvPr/>
        </p:nvGrpSpPr>
        <p:grpSpPr>
          <a:xfrm>
            <a:off x="4913901" y="675155"/>
            <a:ext cx="1252896" cy="51000"/>
            <a:chOff x="2915381" y="4104819"/>
            <a:chExt cx="1252896" cy="51000"/>
          </a:xfrm>
        </p:grpSpPr>
        <p:sp>
          <p:nvSpPr>
            <p:cNvPr id="1470" name="Google Shape;1470;p4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4" name="Google Shape;1484;p41"/>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1"/>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6" name="Google Shape;1486;p41"/>
          <p:cNvGrpSpPr/>
          <p:nvPr/>
        </p:nvGrpSpPr>
        <p:grpSpPr>
          <a:xfrm>
            <a:off x="5600407" y="4993736"/>
            <a:ext cx="1520982" cy="302065"/>
            <a:chOff x="5642557" y="-150670"/>
            <a:chExt cx="1520982" cy="302065"/>
          </a:xfrm>
        </p:grpSpPr>
        <p:sp>
          <p:nvSpPr>
            <p:cNvPr id="1487" name="Google Shape;1487;p4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2" name="Google Shape;1492;p41"/>
          <p:cNvGrpSpPr/>
          <p:nvPr/>
        </p:nvGrpSpPr>
        <p:grpSpPr>
          <a:xfrm rot="5400000">
            <a:off x="8900" y="1773425"/>
            <a:ext cx="98902" cy="553090"/>
            <a:chOff x="4898850" y="4820550"/>
            <a:chExt cx="98902" cy="553090"/>
          </a:xfrm>
        </p:grpSpPr>
        <p:sp>
          <p:nvSpPr>
            <p:cNvPr id="1493" name="Google Shape;1493;p4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498" name="Shape 1498"/>
        <p:cNvGrpSpPr/>
        <p:nvPr/>
      </p:nvGrpSpPr>
      <p:grpSpPr>
        <a:xfrm>
          <a:off x="0" y="0"/>
          <a:ext cx="0" cy="0"/>
          <a:chOff x="0" y="0"/>
          <a:chExt cx="0" cy="0"/>
        </a:xfrm>
      </p:grpSpPr>
      <p:grpSp>
        <p:nvGrpSpPr>
          <p:cNvPr id="1499" name="Google Shape;1499;p42"/>
          <p:cNvGrpSpPr/>
          <p:nvPr/>
        </p:nvGrpSpPr>
        <p:grpSpPr>
          <a:xfrm>
            <a:off x="-24" y="-27"/>
            <a:ext cx="9143711" cy="5143338"/>
            <a:chOff x="597550" y="708125"/>
            <a:chExt cx="6449225" cy="4193850"/>
          </a:xfrm>
        </p:grpSpPr>
        <p:sp>
          <p:nvSpPr>
            <p:cNvPr id="1500" name="Google Shape;1500;p4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42"/>
          <p:cNvSpPr txBox="1"/>
          <p:nvPr>
            <p:ph type="title"/>
          </p:nvPr>
        </p:nvSpPr>
        <p:spPr>
          <a:xfrm>
            <a:off x="865500" y="1323677"/>
            <a:ext cx="41661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39" name="Google Shape;1539;p42"/>
          <p:cNvSpPr txBox="1"/>
          <p:nvPr>
            <p:ph idx="1" type="subTitle"/>
          </p:nvPr>
        </p:nvSpPr>
        <p:spPr>
          <a:xfrm>
            <a:off x="865500" y="1966252"/>
            <a:ext cx="4166100" cy="191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540" name="Google Shape;1540;p42"/>
          <p:cNvGrpSpPr/>
          <p:nvPr/>
        </p:nvGrpSpPr>
        <p:grpSpPr>
          <a:xfrm rot="5400000">
            <a:off x="-74785" y="2017490"/>
            <a:ext cx="883262" cy="242091"/>
            <a:chOff x="2300350" y="2601250"/>
            <a:chExt cx="2275275" cy="623625"/>
          </a:xfrm>
        </p:grpSpPr>
        <p:sp>
          <p:nvSpPr>
            <p:cNvPr id="1541" name="Google Shape;1541;p4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42"/>
          <p:cNvGrpSpPr/>
          <p:nvPr/>
        </p:nvGrpSpPr>
        <p:grpSpPr>
          <a:xfrm>
            <a:off x="2272907" y="-131145"/>
            <a:ext cx="1520982" cy="302065"/>
            <a:chOff x="5642557" y="-150670"/>
            <a:chExt cx="1520982" cy="302065"/>
          </a:xfrm>
        </p:grpSpPr>
        <p:sp>
          <p:nvSpPr>
            <p:cNvPr id="1548" name="Google Shape;1548;p4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3" name="Google Shape;1553;p42"/>
          <p:cNvGrpSpPr/>
          <p:nvPr/>
        </p:nvGrpSpPr>
        <p:grpSpPr>
          <a:xfrm rot="5400000">
            <a:off x="85100" y="3794850"/>
            <a:ext cx="98902" cy="553090"/>
            <a:chOff x="4898850" y="4820550"/>
            <a:chExt cx="98902" cy="553090"/>
          </a:xfrm>
        </p:grpSpPr>
        <p:sp>
          <p:nvSpPr>
            <p:cNvPr id="1554" name="Google Shape;1554;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9" name="Google Shape;1559;p42"/>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2" name="Google Shape;1562;p42"/>
          <p:cNvGrpSpPr/>
          <p:nvPr/>
        </p:nvGrpSpPr>
        <p:grpSpPr>
          <a:xfrm rot="5400000">
            <a:off x="8083957" y="246162"/>
            <a:ext cx="1520982" cy="302065"/>
            <a:chOff x="5642557" y="-150670"/>
            <a:chExt cx="1520982" cy="302065"/>
          </a:xfrm>
        </p:grpSpPr>
        <p:sp>
          <p:nvSpPr>
            <p:cNvPr id="1563" name="Google Shape;1563;p4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8" name="Google Shape;1568;p42"/>
          <p:cNvGrpSpPr/>
          <p:nvPr/>
        </p:nvGrpSpPr>
        <p:grpSpPr>
          <a:xfrm>
            <a:off x="-240856" y="4335989"/>
            <a:ext cx="1525280" cy="586800"/>
            <a:chOff x="-240856" y="4335989"/>
            <a:chExt cx="1525280" cy="586800"/>
          </a:xfrm>
        </p:grpSpPr>
        <p:sp>
          <p:nvSpPr>
            <p:cNvPr id="1569" name="Google Shape;1569;p42"/>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0" name="Google Shape;1570;p42"/>
            <p:cNvGrpSpPr/>
            <p:nvPr/>
          </p:nvGrpSpPr>
          <p:grpSpPr>
            <a:xfrm>
              <a:off x="-240856" y="4562421"/>
              <a:ext cx="1105976" cy="133969"/>
              <a:chOff x="8183182" y="663852"/>
              <a:chExt cx="1475028" cy="178673"/>
            </a:xfrm>
          </p:grpSpPr>
          <p:grpSp>
            <p:nvGrpSpPr>
              <p:cNvPr id="1571" name="Google Shape;1571;p42"/>
              <p:cNvGrpSpPr/>
              <p:nvPr/>
            </p:nvGrpSpPr>
            <p:grpSpPr>
              <a:xfrm>
                <a:off x="8183182" y="774425"/>
                <a:ext cx="1178025" cy="68100"/>
                <a:chOff x="2024450" y="204150"/>
                <a:chExt cx="1178025" cy="68100"/>
              </a:xfrm>
            </p:grpSpPr>
            <p:sp>
              <p:nvSpPr>
                <p:cNvPr id="1572" name="Google Shape;1572;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42"/>
              <p:cNvGrpSpPr/>
              <p:nvPr/>
            </p:nvGrpSpPr>
            <p:grpSpPr>
              <a:xfrm>
                <a:off x="8480185" y="663852"/>
                <a:ext cx="1178025" cy="68100"/>
                <a:chOff x="2024450" y="204150"/>
                <a:chExt cx="1178025" cy="68100"/>
              </a:xfrm>
            </p:grpSpPr>
            <p:sp>
              <p:nvSpPr>
                <p:cNvPr id="1583" name="Google Shape;1583;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93" name="Google Shape;1593;p42"/>
          <p:cNvGrpSpPr/>
          <p:nvPr/>
        </p:nvGrpSpPr>
        <p:grpSpPr>
          <a:xfrm>
            <a:off x="5717407" y="4966605"/>
            <a:ext cx="1520982" cy="302065"/>
            <a:chOff x="5642557" y="-150670"/>
            <a:chExt cx="1520982" cy="302065"/>
          </a:xfrm>
        </p:grpSpPr>
        <p:sp>
          <p:nvSpPr>
            <p:cNvPr id="1594" name="Google Shape;1594;p4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599" name="Shape 1599"/>
        <p:cNvGrpSpPr/>
        <p:nvPr/>
      </p:nvGrpSpPr>
      <p:grpSpPr>
        <a:xfrm>
          <a:off x="0" y="0"/>
          <a:ext cx="0" cy="0"/>
          <a:chOff x="0" y="0"/>
          <a:chExt cx="0" cy="0"/>
        </a:xfrm>
      </p:grpSpPr>
      <p:grpSp>
        <p:nvGrpSpPr>
          <p:cNvPr id="1600" name="Google Shape;1600;p43"/>
          <p:cNvGrpSpPr/>
          <p:nvPr/>
        </p:nvGrpSpPr>
        <p:grpSpPr>
          <a:xfrm>
            <a:off x="-24" y="-27"/>
            <a:ext cx="9143711" cy="5143338"/>
            <a:chOff x="597550" y="708125"/>
            <a:chExt cx="6449225" cy="4193850"/>
          </a:xfrm>
        </p:grpSpPr>
        <p:sp>
          <p:nvSpPr>
            <p:cNvPr id="1601" name="Google Shape;1601;p4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9" name="Google Shape;1639;p43"/>
          <p:cNvSpPr txBox="1"/>
          <p:nvPr>
            <p:ph type="title"/>
          </p:nvPr>
        </p:nvSpPr>
        <p:spPr>
          <a:xfrm>
            <a:off x="1773100" y="2597100"/>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640" name="Google Shape;1640;p43"/>
          <p:cNvSpPr txBox="1"/>
          <p:nvPr>
            <p:ph idx="1" type="subTitle"/>
          </p:nvPr>
        </p:nvSpPr>
        <p:spPr>
          <a:xfrm>
            <a:off x="1173396" y="1500310"/>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1" name="Google Shape;1641;p43"/>
          <p:cNvSpPr txBox="1"/>
          <p:nvPr>
            <p:ph idx="2" type="title"/>
          </p:nvPr>
        </p:nvSpPr>
        <p:spPr>
          <a:xfrm>
            <a:off x="5491225" y="3013625"/>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642" name="Google Shape;1642;p43"/>
          <p:cNvSpPr txBox="1"/>
          <p:nvPr>
            <p:ph idx="3" type="subTitle"/>
          </p:nvPr>
        </p:nvSpPr>
        <p:spPr>
          <a:xfrm>
            <a:off x="4891521" y="3409635"/>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43" name="Google Shape;1643;p43"/>
          <p:cNvGrpSpPr/>
          <p:nvPr/>
        </p:nvGrpSpPr>
        <p:grpSpPr>
          <a:xfrm>
            <a:off x="-11" y="4386462"/>
            <a:ext cx="1284436" cy="586800"/>
            <a:chOff x="-11" y="4386462"/>
            <a:chExt cx="1284436" cy="586800"/>
          </a:xfrm>
        </p:grpSpPr>
        <p:sp>
          <p:nvSpPr>
            <p:cNvPr id="1644" name="Google Shape;1644;p43"/>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5" name="Google Shape;1645;p43"/>
            <p:cNvGrpSpPr/>
            <p:nvPr/>
          </p:nvGrpSpPr>
          <p:grpSpPr>
            <a:xfrm rot="10800000">
              <a:off x="-11" y="4558826"/>
              <a:ext cx="883262" cy="242091"/>
              <a:chOff x="2300350" y="2601250"/>
              <a:chExt cx="2275275" cy="623625"/>
            </a:xfrm>
          </p:grpSpPr>
          <p:sp>
            <p:nvSpPr>
              <p:cNvPr id="1646" name="Google Shape;1646;p4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2" name="Google Shape;1652;p43"/>
          <p:cNvGrpSpPr/>
          <p:nvPr/>
        </p:nvGrpSpPr>
        <p:grpSpPr>
          <a:xfrm>
            <a:off x="1852307" y="-114308"/>
            <a:ext cx="1520982" cy="302065"/>
            <a:chOff x="5642557" y="-150670"/>
            <a:chExt cx="1520982" cy="302065"/>
          </a:xfrm>
        </p:grpSpPr>
        <p:sp>
          <p:nvSpPr>
            <p:cNvPr id="1653" name="Google Shape;1653;p4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43"/>
          <p:cNvGrpSpPr/>
          <p:nvPr/>
        </p:nvGrpSpPr>
        <p:grpSpPr>
          <a:xfrm rot="5400000">
            <a:off x="85100" y="1523550"/>
            <a:ext cx="98902" cy="553090"/>
            <a:chOff x="4898850" y="4820550"/>
            <a:chExt cx="98902" cy="553090"/>
          </a:xfrm>
        </p:grpSpPr>
        <p:sp>
          <p:nvSpPr>
            <p:cNvPr id="1659" name="Google Shape;1659;p4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4" name="Google Shape;1664;p43"/>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3"/>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3"/>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8" name="Google Shape;1668;p43"/>
          <p:cNvGrpSpPr/>
          <p:nvPr/>
        </p:nvGrpSpPr>
        <p:grpSpPr>
          <a:xfrm rot="5400000">
            <a:off x="8520259" y="3926674"/>
            <a:ext cx="302065" cy="1520982"/>
            <a:chOff x="-108754" y="2690919"/>
            <a:chExt cx="302065" cy="1520982"/>
          </a:xfrm>
        </p:grpSpPr>
        <p:sp>
          <p:nvSpPr>
            <p:cNvPr id="1669" name="Google Shape;1669;p4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4" name="Google Shape;1674;p43"/>
          <p:cNvSpPr txBox="1"/>
          <p:nvPr>
            <p:ph idx="4"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grpSp>
        <p:nvGrpSpPr>
          <p:cNvPr id="111" name="Google Shape;111;p24"/>
          <p:cNvGrpSpPr/>
          <p:nvPr/>
        </p:nvGrpSpPr>
        <p:grpSpPr>
          <a:xfrm>
            <a:off x="-24" y="-27"/>
            <a:ext cx="9143711" cy="5143338"/>
            <a:chOff x="597550" y="708125"/>
            <a:chExt cx="6449225" cy="4193850"/>
          </a:xfrm>
        </p:grpSpPr>
        <p:sp>
          <p:nvSpPr>
            <p:cNvPr id="112" name="Google Shape;112;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24"/>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1" name="Google Shape;151;p24"/>
          <p:cNvSpPr txBox="1"/>
          <p:nvPr>
            <p:ph idx="1" type="subTitle"/>
          </p:nvPr>
        </p:nvSpPr>
        <p:spPr>
          <a:xfrm>
            <a:off x="2298150" y="3376773"/>
            <a:ext cx="4547700" cy="3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52" name="Google Shape;152;p24"/>
          <p:cNvGrpSpPr/>
          <p:nvPr/>
        </p:nvGrpSpPr>
        <p:grpSpPr>
          <a:xfrm>
            <a:off x="-11" y="606814"/>
            <a:ext cx="1284436" cy="586800"/>
            <a:chOff x="-11" y="606814"/>
            <a:chExt cx="1284436" cy="586800"/>
          </a:xfrm>
        </p:grpSpPr>
        <p:sp>
          <p:nvSpPr>
            <p:cNvPr id="153" name="Google Shape;153;p24"/>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24"/>
            <p:cNvGrpSpPr/>
            <p:nvPr/>
          </p:nvGrpSpPr>
          <p:grpSpPr>
            <a:xfrm rot="10800000">
              <a:off x="-11" y="779178"/>
              <a:ext cx="883262" cy="242091"/>
              <a:chOff x="2300350" y="2601250"/>
              <a:chExt cx="2275275" cy="623625"/>
            </a:xfrm>
          </p:grpSpPr>
          <p:sp>
            <p:nvSpPr>
              <p:cNvPr id="155" name="Google Shape;155;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1" name="Google Shape;161;p24"/>
          <p:cNvGrpSpPr/>
          <p:nvPr/>
        </p:nvGrpSpPr>
        <p:grpSpPr>
          <a:xfrm rot="5400000">
            <a:off x="85100" y="1849625"/>
            <a:ext cx="98902" cy="553090"/>
            <a:chOff x="4898850" y="4820550"/>
            <a:chExt cx="98902" cy="553090"/>
          </a:xfrm>
        </p:grpSpPr>
        <p:sp>
          <p:nvSpPr>
            <p:cNvPr id="162" name="Google Shape;162;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24"/>
          <p:cNvGrpSpPr/>
          <p:nvPr/>
        </p:nvGrpSpPr>
        <p:grpSpPr>
          <a:xfrm>
            <a:off x="-1414555" y="3058729"/>
            <a:ext cx="2297800" cy="347400"/>
            <a:chOff x="-1414555" y="3058729"/>
            <a:chExt cx="2297800" cy="347400"/>
          </a:xfrm>
        </p:grpSpPr>
        <p:sp>
          <p:nvSpPr>
            <p:cNvPr id="168" name="Google Shape;168;p24"/>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p24"/>
          <p:cNvGrpSpPr/>
          <p:nvPr/>
        </p:nvGrpSpPr>
        <p:grpSpPr>
          <a:xfrm flipH="1">
            <a:off x="-799253" y="4139005"/>
            <a:ext cx="1823015" cy="196993"/>
            <a:chOff x="7857346" y="4002005"/>
            <a:chExt cx="1823015" cy="196993"/>
          </a:xfrm>
        </p:grpSpPr>
        <p:sp>
          <p:nvSpPr>
            <p:cNvPr id="171" name="Google Shape;171;p2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p24"/>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24"/>
          <p:cNvGrpSpPr/>
          <p:nvPr/>
        </p:nvGrpSpPr>
        <p:grpSpPr>
          <a:xfrm>
            <a:off x="7812807" y="997962"/>
            <a:ext cx="1520982" cy="302065"/>
            <a:chOff x="5642557" y="-150670"/>
            <a:chExt cx="1520982" cy="302065"/>
          </a:xfrm>
        </p:grpSpPr>
        <p:sp>
          <p:nvSpPr>
            <p:cNvPr id="178" name="Google Shape;178;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24"/>
          <p:cNvGrpSpPr/>
          <p:nvPr/>
        </p:nvGrpSpPr>
        <p:grpSpPr>
          <a:xfrm>
            <a:off x="8495989" y="1713528"/>
            <a:ext cx="883262" cy="242091"/>
            <a:chOff x="2300350" y="2601250"/>
            <a:chExt cx="2275275" cy="623625"/>
          </a:xfrm>
        </p:grpSpPr>
        <p:sp>
          <p:nvSpPr>
            <p:cNvPr id="184" name="Google Shape;184;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24"/>
          <p:cNvGrpSpPr/>
          <p:nvPr/>
        </p:nvGrpSpPr>
        <p:grpSpPr>
          <a:xfrm>
            <a:off x="8267392" y="3231066"/>
            <a:ext cx="1105976" cy="133969"/>
            <a:chOff x="8183182" y="663852"/>
            <a:chExt cx="1475028" cy="178673"/>
          </a:xfrm>
        </p:grpSpPr>
        <p:grpSp>
          <p:nvGrpSpPr>
            <p:cNvPr id="191" name="Google Shape;191;p24"/>
            <p:cNvGrpSpPr/>
            <p:nvPr/>
          </p:nvGrpSpPr>
          <p:grpSpPr>
            <a:xfrm>
              <a:off x="8183182" y="774425"/>
              <a:ext cx="1178025" cy="68100"/>
              <a:chOff x="2024450" y="204150"/>
              <a:chExt cx="1178025" cy="68100"/>
            </a:xfrm>
          </p:grpSpPr>
          <p:sp>
            <p:nvSpPr>
              <p:cNvPr id="192" name="Google Shape;192;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24"/>
            <p:cNvGrpSpPr/>
            <p:nvPr/>
          </p:nvGrpSpPr>
          <p:grpSpPr>
            <a:xfrm>
              <a:off x="8480185" y="663852"/>
              <a:ext cx="1178025" cy="68100"/>
              <a:chOff x="2024450" y="204150"/>
              <a:chExt cx="1178025" cy="68100"/>
            </a:xfrm>
          </p:grpSpPr>
          <p:sp>
            <p:nvSpPr>
              <p:cNvPr id="203" name="Google Shape;203;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3" name="Google Shape;213;p24"/>
          <p:cNvGrpSpPr/>
          <p:nvPr/>
        </p:nvGrpSpPr>
        <p:grpSpPr>
          <a:xfrm rot="5400000">
            <a:off x="8520259" y="3926674"/>
            <a:ext cx="302065" cy="1520982"/>
            <a:chOff x="-108754" y="2690919"/>
            <a:chExt cx="302065" cy="1520982"/>
          </a:xfrm>
        </p:grpSpPr>
        <p:sp>
          <p:nvSpPr>
            <p:cNvPr id="214" name="Google Shape;214;p2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4"/>
          <p:cNvGrpSpPr/>
          <p:nvPr/>
        </p:nvGrpSpPr>
        <p:grpSpPr>
          <a:xfrm>
            <a:off x="1710357" y="-107958"/>
            <a:ext cx="1520982" cy="302065"/>
            <a:chOff x="5642557" y="-150670"/>
            <a:chExt cx="1520982" cy="302065"/>
          </a:xfrm>
        </p:grpSpPr>
        <p:sp>
          <p:nvSpPr>
            <p:cNvPr id="220" name="Google Shape;220;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4"/>
          <p:cNvGrpSpPr/>
          <p:nvPr/>
        </p:nvGrpSpPr>
        <p:grpSpPr>
          <a:xfrm>
            <a:off x="6420895" y="-1455296"/>
            <a:ext cx="347400" cy="2297800"/>
            <a:chOff x="6420895" y="-1455296"/>
            <a:chExt cx="347400" cy="2297800"/>
          </a:xfrm>
        </p:grpSpPr>
        <p:sp>
          <p:nvSpPr>
            <p:cNvPr id="226" name="Google Shape;226;p24"/>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4"/>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675" name="Shape 1675"/>
        <p:cNvGrpSpPr/>
        <p:nvPr/>
      </p:nvGrpSpPr>
      <p:grpSpPr>
        <a:xfrm>
          <a:off x="0" y="0"/>
          <a:ext cx="0" cy="0"/>
          <a:chOff x="0" y="0"/>
          <a:chExt cx="0" cy="0"/>
        </a:xfrm>
      </p:grpSpPr>
      <p:grpSp>
        <p:nvGrpSpPr>
          <p:cNvPr id="1676" name="Google Shape;1676;p44"/>
          <p:cNvGrpSpPr/>
          <p:nvPr/>
        </p:nvGrpSpPr>
        <p:grpSpPr>
          <a:xfrm>
            <a:off x="-24" y="-27"/>
            <a:ext cx="9143711" cy="5143338"/>
            <a:chOff x="597550" y="708125"/>
            <a:chExt cx="6449225" cy="4193850"/>
          </a:xfrm>
        </p:grpSpPr>
        <p:sp>
          <p:nvSpPr>
            <p:cNvPr id="1677" name="Google Shape;1677;p4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5" name="Google Shape;1715;p44"/>
          <p:cNvSpPr txBox="1"/>
          <p:nvPr>
            <p:ph idx="1" type="subTitle"/>
          </p:nvPr>
        </p:nvSpPr>
        <p:spPr>
          <a:xfrm>
            <a:off x="713100" y="1461275"/>
            <a:ext cx="3746700" cy="270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16" name="Google Shape;1716;p44"/>
          <p:cNvSpPr txBox="1"/>
          <p:nvPr>
            <p:ph idx="2" type="subTitle"/>
          </p:nvPr>
        </p:nvSpPr>
        <p:spPr>
          <a:xfrm>
            <a:off x="4684200" y="1461275"/>
            <a:ext cx="3746700" cy="170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717" name="Google Shape;1717;p44"/>
          <p:cNvGrpSpPr/>
          <p:nvPr/>
        </p:nvGrpSpPr>
        <p:grpSpPr>
          <a:xfrm>
            <a:off x="1455" y="-88864"/>
            <a:ext cx="586800" cy="1284434"/>
            <a:chOff x="1455" y="-88864"/>
            <a:chExt cx="586800" cy="1284434"/>
          </a:xfrm>
        </p:grpSpPr>
        <p:sp>
          <p:nvSpPr>
            <p:cNvPr id="1718" name="Google Shape;1718;p44"/>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9" name="Google Shape;1719;p44"/>
            <p:cNvGrpSpPr/>
            <p:nvPr/>
          </p:nvGrpSpPr>
          <p:grpSpPr>
            <a:xfrm rot="-5400000">
              <a:off x="-146785" y="231721"/>
              <a:ext cx="883262" cy="242091"/>
              <a:chOff x="2300350" y="2601250"/>
              <a:chExt cx="2275275" cy="623625"/>
            </a:xfrm>
          </p:grpSpPr>
          <p:sp>
            <p:nvSpPr>
              <p:cNvPr id="1720" name="Google Shape;1720;p4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26" name="Google Shape;1726;p44"/>
          <p:cNvGrpSpPr/>
          <p:nvPr/>
        </p:nvGrpSpPr>
        <p:grpSpPr>
          <a:xfrm rot="5400000">
            <a:off x="6254700" y="-51175"/>
            <a:ext cx="98902" cy="553090"/>
            <a:chOff x="4898850" y="4820550"/>
            <a:chExt cx="98902" cy="553090"/>
          </a:xfrm>
        </p:grpSpPr>
        <p:sp>
          <p:nvSpPr>
            <p:cNvPr id="1727" name="Google Shape;1727;p4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2" name="Google Shape;1732;p44"/>
          <p:cNvGrpSpPr/>
          <p:nvPr/>
        </p:nvGrpSpPr>
        <p:grpSpPr>
          <a:xfrm rot="5400000">
            <a:off x="975" y="4180500"/>
            <a:ext cx="98902" cy="553090"/>
            <a:chOff x="4898850" y="4820550"/>
            <a:chExt cx="98902" cy="553090"/>
          </a:xfrm>
        </p:grpSpPr>
        <p:sp>
          <p:nvSpPr>
            <p:cNvPr id="1733" name="Google Shape;1733;p4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8" name="Google Shape;1738;p44"/>
          <p:cNvGrpSpPr/>
          <p:nvPr/>
        </p:nvGrpSpPr>
        <p:grpSpPr>
          <a:xfrm flipH="1">
            <a:off x="-799253" y="4748605"/>
            <a:ext cx="1823015" cy="196993"/>
            <a:chOff x="7857346" y="4002005"/>
            <a:chExt cx="1823015" cy="196993"/>
          </a:xfrm>
        </p:grpSpPr>
        <p:sp>
          <p:nvSpPr>
            <p:cNvPr id="1739" name="Google Shape;1739;p4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2" name="Google Shape;1742;p44"/>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3" name="Google Shape;1743;p44"/>
          <p:cNvGrpSpPr/>
          <p:nvPr/>
        </p:nvGrpSpPr>
        <p:grpSpPr>
          <a:xfrm rot="5400000">
            <a:off x="8520259" y="4079074"/>
            <a:ext cx="302065" cy="1520982"/>
            <a:chOff x="-108754" y="2690919"/>
            <a:chExt cx="302065" cy="1520982"/>
          </a:xfrm>
        </p:grpSpPr>
        <p:sp>
          <p:nvSpPr>
            <p:cNvPr id="1744" name="Google Shape;1744;p4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9" name="Google Shape;1749;p44"/>
          <p:cNvGrpSpPr/>
          <p:nvPr/>
        </p:nvGrpSpPr>
        <p:grpSpPr>
          <a:xfrm>
            <a:off x="1434676" y="384506"/>
            <a:ext cx="1252896" cy="51000"/>
            <a:chOff x="2915381" y="4104819"/>
            <a:chExt cx="1252896" cy="51000"/>
          </a:xfrm>
        </p:grpSpPr>
        <p:sp>
          <p:nvSpPr>
            <p:cNvPr id="1750" name="Google Shape;1750;p4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4" name="Google Shape;1764;p44"/>
          <p:cNvSpPr txBox="1"/>
          <p:nvPr>
            <p:ph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765" name="Shape 1765"/>
        <p:cNvGrpSpPr/>
        <p:nvPr/>
      </p:nvGrpSpPr>
      <p:grpSpPr>
        <a:xfrm>
          <a:off x="0" y="0"/>
          <a:ext cx="0" cy="0"/>
          <a:chOff x="0" y="0"/>
          <a:chExt cx="0" cy="0"/>
        </a:xfrm>
      </p:grpSpPr>
      <p:grpSp>
        <p:nvGrpSpPr>
          <p:cNvPr id="1766" name="Google Shape;1766;p45"/>
          <p:cNvGrpSpPr/>
          <p:nvPr/>
        </p:nvGrpSpPr>
        <p:grpSpPr>
          <a:xfrm>
            <a:off x="-24" y="-27"/>
            <a:ext cx="9143711" cy="5143338"/>
            <a:chOff x="597550" y="708125"/>
            <a:chExt cx="6449225" cy="4193850"/>
          </a:xfrm>
        </p:grpSpPr>
        <p:sp>
          <p:nvSpPr>
            <p:cNvPr id="1767" name="Google Shape;1767;p4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5" name="Google Shape;1805;p4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06" name="Google Shape;1806;p45"/>
          <p:cNvSpPr txBox="1"/>
          <p:nvPr>
            <p:ph idx="2" type="title"/>
          </p:nvPr>
        </p:nvSpPr>
        <p:spPr>
          <a:xfrm>
            <a:off x="755600"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07" name="Google Shape;1807;p45"/>
          <p:cNvSpPr txBox="1"/>
          <p:nvPr>
            <p:ph idx="1" type="subTitle"/>
          </p:nvPr>
        </p:nvSpPr>
        <p:spPr>
          <a:xfrm>
            <a:off x="755600"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8" name="Google Shape;1808;p45"/>
          <p:cNvSpPr txBox="1"/>
          <p:nvPr>
            <p:ph idx="3" type="title"/>
          </p:nvPr>
        </p:nvSpPr>
        <p:spPr>
          <a:xfrm>
            <a:off x="344360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09" name="Google Shape;1809;p45"/>
          <p:cNvSpPr txBox="1"/>
          <p:nvPr>
            <p:ph idx="4" type="subTitle"/>
          </p:nvPr>
        </p:nvSpPr>
        <p:spPr>
          <a:xfrm>
            <a:off x="344360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0" name="Google Shape;1810;p45"/>
          <p:cNvSpPr txBox="1"/>
          <p:nvPr>
            <p:ph idx="5" type="title"/>
          </p:nvPr>
        </p:nvSpPr>
        <p:spPr>
          <a:xfrm>
            <a:off x="613264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11" name="Google Shape;1811;p45"/>
          <p:cNvSpPr txBox="1"/>
          <p:nvPr>
            <p:ph idx="6" type="subTitle"/>
          </p:nvPr>
        </p:nvSpPr>
        <p:spPr>
          <a:xfrm>
            <a:off x="613264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812" name="Google Shape;1812;p45"/>
          <p:cNvGrpSpPr/>
          <p:nvPr/>
        </p:nvGrpSpPr>
        <p:grpSpPr>
          <a:xfrm>
            <a:off x="-7" y="-76201"/>
            <a:ext cx="586800" cy="1284425"/>
            <a:chOff x="-7" y="-76201"/>
            <a:chExt cx="586800" cy="1284425"/>
          </a:xfrm>
        </p:grpSpPr>
        <p:sp>
          <p:nvSpPr>
            <p:cNvPr id="1813" name="Google Shape;1813;p45"/>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4" name="Google Shape;1814;p45"/>
            <p:cNvGrpSpPr/>
            <p:nvPr/>
          </p:nvGrpSpPr>
          <p:grpSpPr>
            <a:xfrm flipH="1" rot="5400000">
              <a:off x="-148228" y="320574"/>
              <a:ext cx="883262" cy="242091"/>
              <a:chOff x="2300350" y="2601250"/>
              <a:chExt cx="2275275" cy="623625"/>
            </a:xfrm>
          </p:grpSpPr>
          <p:sp>
            <p:nvSpPr>
              <p:cNvPr id="1815" name="Google Shape;1815;p4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21" name="Google Shape;1821;p45"/>
          <p:cNvGrpSpPr/>
          <p:nvPr/>
        </p:nvGrpSpPr>
        <p:grpSpPr>
          <a:xfrm rot="5400000">
            <a:off x="54450" y="1665375"/>
            <a:ext cx="98902" cy="553090"/>
            <a:chOff x="4898850" y="4820550"/>
            <a:chExt cx="98902" cy="553090"/>
          </a:xfrm>
        </p:grpSpPr>
        <p:sp>
          <p:nvSpPr>
            <p:cNvPr id="1822" name="Google Shape;1822;p4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7" name="Google Shape;1827;p45"/>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8" name="Google Shape;1828;p45"/>
          <p:cNvGrpSpPr/>
          <p:nvPr/>
        </p:nvGrpSpPr>
        <p:grpSpPr>
          <a:xfrm flipH="1" rot="-5400000">
            <a:off x="7907216" y="4455774"/>
            <a:ext cx="1823016" cy="296643"/>
            <a:chOff x="7857346" y="3902355"/>
            <a:chExt cx="1823016" cy="296643"/>
          </a:xfrm>
        </p:grpSpPr>
        <p:sp>
          <p:nvSpPr>
            <p:cNvPr id="1829" name="Google Shape;1829;p4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5" name="Google Shape;1835;p45"/>
          <p:cNvGrpSpPr/>
          <p:nvPr/>
        </p:nvGrpSpPr>
        <p:grpSpPr>
          <a:xfrm flipH="1">
            <a:off x="7120557" y="-107958"/>
            <a:ext cx="1520982" cy="302065"/>
            <a:chOff x="5642557" y="-150670"/>
            <a:chExt cx="1520982" cy="302065"/>
          </a:xfrm>
        </p:grpSpPr>
        <p:sp>
          <p:nvSpPr>
            <p:cNvPr id="1836" name="Google Shape;1836;p4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45"/>
          <p:cNvGrpSpPr/>
          <p:nvPr/>
        </p:nvGrpSpPr>
        <p:grpSpPr>
          <a:xfrm>
            <a:off x="8455187" y="1287478"/>
            <a:ext cx="883262" cy="242091"/>
            <a:chOff x="2300350" y="2601250"/>
            <a:chExt cx="2275275" cy="623625"/>
          </a:xfrm>
        </p:grpSpPr>
        <p:sp>
          <p:nvSpPr>
            <p:cNvPr id="1842" name="Google Shape;1842;p4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848" name="Shape 1848"/>
        <p:cNvGrpSpPr/>
        <p:nvPr/>
      </p:nvGrpSpPr>
      <p:grpSpPr>
        <a:xfrm>
          <a:off x="0" y="0"/>
          <a:ext cx="0" cy="0"/>
          <a:chOff x="0" y="0"/>
          <a:chExt cx="0" cy="0"/>
        </a:xfrm>
      </p:grpSpPr>
      <p:grpSp>
        <p:nvGrpSpPr>
          <p:cNvPr id="1849" name="Google Shape;1849;p46"/>
          <p:cNvGrpSpPr/>
          <p:nvPr/>
        </p:nvGrpSpPr>
        <p:grpSpPr>
          <a:xfrm>
            <a:off x="-24" y="-27"/>
            <a:ext cx="9143711" cy="5143338"/>
            <a:chOff x="597550" y="708125"/>
            <a:chExt cx="6449225" cy="4193850"/>
          </a:xfrm>
        </p:grpSpPr>
        <p:sp>
          <p:nvSpPr>
            <p:cNvPr id="1850" name="Google Shape;1850;p4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8" name="Google Shape;1888;p46"/>
          <p:cNvSpPr txBox="1"/>
          <p:nvPr>
            <p:ph type="title"/>
          </p:nvPr>
        </p:nvSpPr>
        <p:spPr>
          <a:xfrm>
            <a:off x="2246574"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89" name="Google Shape;1889;p46"/>
          <p:cNvSpPr txBox="1"/>
          <p:nvPr>
            <p:ph idx="1" type="subTitle"/>
          </p:nvPr>
        </p:nvSpPr>
        <p:spPr>
          <a:xfrm>
            <a:off x="2123424"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0" name="Google Shape;1890;p46"/>
          <p:cNvSpPr txBox="1"/>
          <p:nvPr>
            <p:ph idx="2" type="title"/>
          </p:nvPr>
        </p:nvSpPr>
        <p:spPr>
          <a:xfrm>
            <a:off x="6172578"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91" name="Google Shape;1891;p46"/>
          <p:cNvSpPr txBox="1"/>
          <p:nvPr>
            <p:ph idx="3" type="subTitle"/>
          </p:nvPr>
        </p:nvSpPr>
        <p:spPr>
          <a:xfrm>
            <a:off x="6049428"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2" name="Google Shape;1892;p46"/>
          <p:cNvSpPr txBox="1"/>
          <p:nvPr>
            <p:ph idx="4" type="title"/>
          </p:nvPr>
        </p:nvSpPr>
        <p:spPr>
          <a:xfrm>
            <a:off x="2204274" y="3315400"/>
            <a:ext cx="2103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93" name="Google Shape;1893;p46"/>
          <p:cNvSpPr txBox="1"/>
          <p:nvPr>
            <p:ph idx="5" type="subTitle"/>
          </p:nvPr>
        </p:nvSpPr>
        <p:spPr>
          <a:xfrm>
            <a:off x="2123424"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4" name="Google Shape;1894;p46"/>
          <p:cNvSpPr txBox="1"/>
          <p:nvPr>
            <p:ph idx="6" type="title"/>
          </p:nvPr>
        </p:nvSpPr>
        <p:spPr>
          <a:xfrm>
            <a:off x="6172578" y="3315400"/>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95" name="Google Shape;1895;p46"/>
          <p:cNvSpPr txBox="1"/>
          <p:nvPr>
            <p:ph idx="7" type="subTitle"/>
          </p:nvPr>
        </p:nvSpPr>
        <p:spPr>
          <a:xfrm>
            <a:off x="6049428"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6" name="Google Shape;1896;p46"/>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7" name="Google Shape;1897;p46"/>
          <p:cNvGrpSpPr/>
          <p:nvPr/>
        </p:nvGrpSpPr>
        <p:grpSpPr>
          <a:xfrm>
            <a:off x="-500742" y="161244"/>
            <a:ext cx="1520982" cy="302065"/>
            <a:chOff x="5642557" y="-150670"/>
            <a:chExt cx="1520982" cy="302065"/>
          </a:xfrm>
        </p:grpSpPr>
        <p:sp>
          <p:nvSpPr>
            <p:cNvPr id="1898" name="Google Shape;1898;p4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3" name="Google Shape;1903;p46"/>
          <p:cNvGrpSpPr/>
          <p:nvPr/>
        </p:nvGrpSpPr>
        <p:grpSpPr>
          <a:xfrm rot="5400000">
            <a:off x="85100" y="2002025"/>
            <a:ext cx="98902" cy="553090"/>
            <a:chOff x="4898850" y="4820550"/>
            <a:chExt cx="98902" cy="553090"/>
          </a:xfrm>
        </p:grpSpPr>
        <p:sp>
          <p:nvSpPr>
            <p:cNvPr id="1904" name="Google Shape;1904;p4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9" name="Google Shape;1909;p46"/>
          <p:cNvGrpSpPr/>
          <p:nvPr/>
        </p:nvGrpSpPr>
        <p:grpSpPr>
          <a:xfrm flipH="1">
            <a:off x="5072422" y="4999731"/>
            <a:ext cx="1823015" cy="196993"/>
            <a:chOff x="7857346" y="4002005"/>
            <a:chExt cx="1823015" cy="196993"/>
          </a:xfrm>
        </p:grpSpPr>
        <p:sp>
          <p:nvSpPr>
            <p:cNvPr id="1910" name="Google Shape;1910;p4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3" name="Google Shape;1913;p46"/>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4" name="Google Shape;1914;p46"/>
          <p:cNvGrpSpPr/>
          <p:nvPr/>
        </p:nvGrpSpPr>
        <p:grpSpPr>
          <a:xfrm rot="5400000">
            <a:off x="9019112" y="1314150"/>
            <a:ext cx="98902" cy="553090"/>
            <a:chOff x="4898850" y="4820550"/>
            <a:chExt cx="98902" cy="553090"/>
          </a:xfrm>
        </p:grpSpPr>
        <p:sp>
          <p:nvSpPr>
            <p:cNvPr id="1915" name="Google Shape;1915;p4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4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4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4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4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0" name="Google Shape;1920;p4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1" name="Google Shape;1921;p46"/>
          <p:cNvGrpSpPr/>
          <p:nvPr/>
        </p:nvGrpSpPr>
        <p:grpSpPr>
          <a:xfrm>
            <a:off x="5072076" y="284994"/>
            <a:ext cx="1252896" cy="51000"/>
            <a:chOff x="2915381" y="4104819"/>
            <a:chExt cx="1252896" cy="51000"/>
          </a:xfrm>
        </p:grpSpPr>
        <p:sp>
          <p:nvSpPr>
            <p:cNvPr id="1922" name="Google Shape;1922;p4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6" name="Google Shape;1936;p46"/>
          <p:cNvGrpSpPr/>
          <p:nvPr/>
        </p:nvGrpSpPr>
        <p:grpSpPr>
          <a:xfrm>
            <a:off x="8557211" y="3859075"/>
            <a:ext cx="586800" cy="1523238"/>
            <a:chOff x="8557211" y="3859075"/>
            <a:chExt cx="586800" cy="1523238"/>
          </a:xfrm>
        </p:grpSpPr>
        <p:sp>
          <p:nvSpPr>
            <p:cNvPr id="1937" name="Google Shape;1937;p4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8" name="Google Shape;1938;p46"/>
            <p:cNvGrpSpPr/>
            <p:nvPr/>
          </p:nvGrpSpPr>
          <p:grpSpPr>
            <a:xfrm rot="5400000">
              <a:off x="8297605" y="4762340"/>
              <a:ext cx="1105976" cy="133969"/>
              <a:chOff x="8183182" y="663852"/>
              <a:chExt cx="1475028" cy="178673"/>
            </a:xfrm>
          </p:grpSpPr>
          <p:grpSp>
            <p:nvGrpSpPr>
              <p:cNvPr id="1939" name="Google Shape;1939;p46"/>
              <p:cNvGrpSpPr/>
              <p:nvPr/>
            </p:nvGrpSpPr>
            <p:grpSpPr>
              <a:xfrm>
                <a:off x="8183182" y="774425"/>
                <a:ext cx="1178025" cy="68100"/>
                <a:chOff x="2024450" y="204150"/>
                <a:chExt cx="1178025" cy="68100"/>
              </a:xfrm>
            </p:grpSpPr>
            <p:sp>
              <p:nvSpPr>
                <p:cNvPr id="1940" name="Google Shape;1940;p4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0" name="Google Shape;1950;p46"/>
              <p:cNvGrpSpPr/>
              <p:nvPr/>
            </p:nvGrpSpPr>
            <p:grpSpPr>
              <a:xfrm>
                <a:off x="8480185" y="663852"/>
                <a:ext cx="1178025" cy="68100"/>
                <a:chOff x="2024450" y="204150"/>
                <a:chExt cx="1178025" cy="68100"/>
              </a:xfrm>
            </p:grpSpPr>
            <p:sp>
              <p:nvSpPr>
                <p:cNvPr id="1951" name="Google Shape;1951;p4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961" name="Google Shape;1961;p46"/>
          <p:cNvSpPr txBox="1"/>
          <p:nvPr>
            <p:ph idx="8"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962" name="Shape 1962"/>
        <p:cNvGrpSpPr/>
        <p:nvPr/>
      </p:nvGrpSpPr>
      <p:grpSpPr>
        <a:xfrm>
          <a:off x="0" y="0"/>
          <a:ext cx="0" cy="0"/>
          <a:chOff x="0" y="0"/>
          <a:chExt cx="0" cy="0"/>
        </a:xfrm>
      </p:grpSpPr>
      <p:grpSp>
        <p:nvGrpSpPr>
          <p:cNvPr id="1963" name="Google Shape;1963;p47"/>
          <p:cNvGrpSpPr/>
          <p:nvPr/>
        </p:nvGrpSpPr>
        <p:grpSpPr>
          <a:xfrm>
            <a:off x="-24" y="-27"/>
            <a:ext cx="9143711" cy="5143338"/>
            <a:chOff x="597550" y="708125"/>
            <a:chExt cx="6449225" cy="4193850"/>
          </a:xfrm>
        </p:grpSpPr>
        <p:sp>
          <p:nvSpPr>
            <p:cNvPr id="1964" name="Google Shape;1964;p4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2" name="Google Shape;2002;p4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03" name="Google Shape;2003;p47"/>
          <p:cNvSpPr txBox="1"/>
          <p:nvPr>
            <p:ph idx="2" type="title"/>
          </p:nvPr>
        </p:nvSpPr>
        <p:spPr>
          <a:xfrm>
            <a:off x="2152068"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04" name="Google Shape;2004;p47"/>
          <p:cNvSpPr txBox="1"/>
          <p:nvPr>
            <p:ph idx="1" type="subTitle"/>
          </p:nvPr>
        </p:nvSpPr>
        <p:spPr>
          <a:xfrm>
            <a:off x="1992918"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5" name="Google Shape;2005;p47"/>
          <p:cNvSpPr txBox="1"/>
          <p:nvPr>
            <p:ph idx="3" type="title"/>
          </p:nvPr>
        </p:nvSpPr>
        <p:spPr>
          <a:xfrm>
            <a:off x="2152068"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06" name="Google Shape;2006;p47"/>
          <p:cNvSpPr txBox="1"/>
          <p:nvPr>
            <p:ph idx="4" type="subTitle"/>
          </p:nvPr>
        </p:nvSpPr>
        <p:spPr>
          <a:xfrm>
            <a:off x="1992918" y="301902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7" name="Google Shape;2007;p47"/>
          <p:cNvSpPr txBox="1"/>
          <p:nvPr>
            <p:ph idx="5" type="title"/>
          </p:nvPr>
        </p:nvSpPr>
        <p:spPr>
          <a:xfrm>
            <a:off x="6055343"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08" name="Google Shape;2008;p47"/>
          <p:cNvSpPr txBox="1"/>
          <p:nvPr>
            <p:ph idx="6" type="subTitle"/>
          </p:nvPr>
        </p:nvSpPr>
        <p:spPr>
          <a:xfrm>
            <a:off x="5896193" y="3019032"/>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9" name="Google Shape;2009;p47"/>
          <p:cNvSpPr txBox="1"/>
          <p:nvPr>
            <p:ph idx="7" type="title"/>
          </p:nvPr>
        </p:nvSpPr>
        <p:spPr>
          <a:xfrm>
            <a:off x="6055343"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10" name="Google Shape;2010;p47"/>
          <p:cNvSpPr txBox="1"/>
          <p:nvPr>
            <p:ph idx="8" type="subTitle"/>
          </p:nvPr>
        </p:nvSpPr>
        <p:spPr>
          <a:xfrm>
            <a:off x="5896193"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1" name="Google Shape;2011;p47"/>
          <p:cNvSpPr txBox="1"/>
          <p:nvPr>
            <p:ph idx="9" type="title"/>
          </p:nvPr>
        </p:nvSpPr>
        <p:spPr>
          <a:xfrm>
            <a:off x="2152068"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12" name="Google Shape;2012;p47"/>
          <p:cNvSpPr txBox="1"/>
          <p:nvPr>
            <p:ph idx="13" type="subTitle"/>
          </p:nvPr>
        </p:nvSpPr>
        <p:spPr>
          <a:xfrm>
            <a:off x="1992918" y="41266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3" name="Google Shape;2013;p47"/>
          <p:cNvSpPr txBox="1"/>
          <p:nvPr>
            <p:ph idx="14" type="title"/>
          </p:nvPr>
        </p:nvSpPr>
        <p:spPr>
          <a:xfrm>
            <a:off x="6055343"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14" name="Google Shape;2014;p47"/>
          <p:cNvSpPr txBox="1"/>
          <p:nvPr>
            <p:ph idx="15" type="subTitle"/>
          </p:nvPr>
        </p:nvSpPr>
        <p:spPr>
          <a:xfrm>
            <a:off x="5896193" y="4126677"/>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5" name="Google Shape;2015;p47"/>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6" name="Google Shape;2016;p47"/>
          <p:cNvGrpSpPr/>
          <p:nvPr/>
        </p:nvGrpSpPr>
        <p:grpSpPr>
          <a:xfrm rot="-5400000">
            <a:off x="-146785" y="231721"/>
            <a:ext cx="883262" cy="242091"/>
            <a:chOff x="2300350" y="2601250"/>
            <a:chExt cx="2275275" cy="623625"/>
          </a:xfrm>
        </p:grpSpPr>
        <p:sp>
          <p:nvSpPr>
            <p:cNvPr id="2017" name="Google Shape;2017;p4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3" name="Google Shape;2023;p47"/>
          <p:cNvGrpSpPr/>
          <p:nvPr/>
        </p:nvGrpSpPr>
        <p:grpSpPr>
          <a:xfrm>
            <a:off x="1685767" y="463191"/>
            <a:ext cx="1105976" cy="133969"/>
            <a:chOff x="8183182" y="663852"/>
            <a:chExt cx="1475028" cy="178673"/>
          </a:xfrm>
        </p:grpSpPr>
        <p:grpSp>
          <p:nvGrpSpPr>
            <p:cNvPr id="2024" name="Google Shape;2024;p47"/>
            <p:cNvGrpSpPr/>
            <p:nvPr/>
          </p:nvGrpSpPr>
          <p:grpSpPr>
            <a:xfrm>
              <a:off x="8183182" y="774425"/>
              <a:ext cx="1178025" cy="68100"/>
              <a:chOff x="2024450" y="204150"/>
              <a:chExt cx="1178025" cy="68100"/>
            </a:xfrm>
          </p:grpSpPr>
          <p:sp>
            <p:nvSpPr>
              <p:cNvPr id="2025" name="Google Shape;2025;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5" name="Google Shape;2035;p47"/>
            <p:cNvGrpSpPr/>
            <p:nvPr/>
          </p:nvGrpSpPr>
          <p:grpSpPr>
            <a:xfrm>
              <a:off x="8480185" y="663852"/>
              <a:ext cx="1178025" cy="68100"/>
              <a:chOff x="2024450" y="204150"/>
              <a:chExt cx="1178025" cy="68100"/>
            </a:xfrm>
          </p:grpSpPr>
          <p:sp>
            <p:nvSpPr>
              <p:cNvPr id="2036" name="Google Shape;2036;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6" name="Google Shape;2046;p47"/>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7"/>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8" name="Google Shape;2048;p47"/>
          <p:cNvGrpSpPr/>
          <p:nvPr/>
        </p:nvGrpSpPr>
        <p:grpSpPr>
          <a:xfrm rot="5400000">
            <a:off x="6864300" y="-51175"/>
            <a:ext cx="98902" cy="553090"/>
            <a:chOff x="4898850" y="4820550"/>
            <a:chExt cx="98902" cy="553090"/>
          </a:xfrm>
        </p:grpSpPr>
        <p:sp>
          <p:nvSpPr>
            <p:cNvPr id="2049" name="Google Shape;2049;p4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4" name="Google Shape;2054;p47"/>
          <p:cNvGrpSpPr/>
          <p:nvPr/>
        </p:nvGrpSpPr>
        <p:grpSpPr>
          <a:xfrm rot="5400000">
            <a:off x="975" y="4180500"/>
            <a:ext cx="98902" cy="553090"/>
            <a:chOff x="4898850" y="4820550"/>
            <a:chExt cx="98902" cy="553090"/>
          </a:xfrm>
        </p:grpSpPr>
        <p:sp>
          <p:nvSpPr>
            <p:cNvPr id="2055" name="Google Shape;2055;p4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0" name="Google Shape;2060;p47"/>
          <p:cNvGrpSpPr/>
          <p:nvPr/>
        </p:nvGrpSpPr>
        <p:grpSpPr>
          <a:xfrm flipH="1">
            <a:off x="-799253" y="4748605"/>
            <a:ext cx="1823015" cy="196993"/>
            <a:chOff x="7857346" y="4002005"/>
            <a:chExt cx="1823015" cy="196993"/>
          </a:xfrm>
        </p:grpSpPr>
        <p:sp>
          <p:nvSpPr>
            <p:cNvPr id="2061" name="Google Shape;2061;p4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4" name="Google Shape;2064;p47"/>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5" name="Google Shape;2065;p47"/>
          <p:cNvGrpSpPr/>
          <p:nvPr/>
        </p:nvGrpSpPr>
        <p:grpSpPr>
          <a:xfrm rot="5400000">
            <a:off x="8520259" y="4079074"/>
            <a:ext cx="302065" cy="1520982"/>
            <a:chOff x="-108754" y="2690919"/>
            <a:chExt cx="302065" cy="1520982"/>
          </a:xfrm>
        </p:grpSpPr>
        <p:sp>
          <p:nvSpPr>
            <p:cNvPr id="2066" name="Google Shape;2066;p47"/>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7"/>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7"/>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7"/>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7"/>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1" name="Google Shape;2071;p47"/>
          <p:cNvGrpSpPr/>
          <p:nvPr/>
        </p:nvGrpSpPr>
        <p:grpSpPr>
          <a:xfrm>
            <a:off x="3945551" y="4775319"/>
            <a:ext cx="1252896" cy="51000"/>
            <a:chOff x="2915381" y="4104819"/>
            <a:chExt cx="1252896" cy="51000"/>
          </a:xfrm>
        </p:grpSpPr>
        <p:sp>
          <p:nvSpPr>
            <p:cNvPr id="2072" name="Google Shape;2072;p4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2086" name="Shape 2086"/>
        <p:cNvGrpSpPr/>
        <p:nvPr/>
      </p:nvGrpSpPr>
      <p:grpSpPr>
        <a:xfrm>
          <a:off x="0" y="0"/>
          <a:ext cx="0" cy="0"/>
          <a:chOff x="0" y="0"/>
          <a:chExt cx="0" cy="0"/>
        </a:xfrm>
      </p:grpSpPr>
      <p:grpSp>
        <p:nvGrpSpPr>
          <p:cNvPr id="2087" name="Google Shape;2087;p48"/>
          <p:cNvGrpSpPr/>
          <p:nvPr/>
        </p:nvGrpSpPr>
        <p:grpSpPr>
          <a:xfrm>
            <a:off x="-24" y="-27"/>
            <a:ext cx="9143711" cy="5143338"/>
            <a:chOff x="597550" y="708125"/>
            <a:chExt cx="6449225" cy="4193850"/>
          </a:xfrm>
        </p:grpSpPr>
        <p:sp>
          <p:nvSpPr>
            <p:cNvPr id="2088" name="Google Shape;2088;p4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6" name="Google Shape;2126;p48"/>
          <p:cNvGrpSpPr/>
          <p:nvPr/>
        </p:nvGrpSpPr>
        <p:grpSpPr>
          <a:xfrm>
            <a:off x="4674957" y="4956042"/>
            <a:ext cx="1520982" cy="302065"/>
            <a:chOff x="5642557" y="-150670"/>
            <a:chExt cx="1520982" cy="302065"/>
          </a:xfrm>
        </p:grpSpPr>
        <p:sp>
          <p:nvSpPr>
            <p:cNvPr id="2127" name="Google Shape;2127;p4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2" name="Google Shape;2132;p48"/>
          <p:cNvGrpSpPr/>
          <p:nvPr/>
        </p:nvGrpSpPr>
        <p:grpSpPr>
          <a:xfrm rot="5400000">
            <a:off x="85100" y="2306825"/>
            <a:ext cx="98902" cy="553090"/>
            <a:chOff x="4898850" y="4820550"/>
            <a:chExt cx="98902" cy="553090"/>
          </a:xfrm>
        </p:grpSpPr>
        <p:sp>
          <p:nvSpPr>
            <p:cNvPr id="2133" name="Google Shape;2133;p4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8" name="Google Shape;2138;p48"/>
          <p:cNvGrpSpPr/>
          <p:nvPr/>
        </p:nvGrpSpPr>
        <p:grpSpPr>
          <a:xfrm>
            <a:off x="-1744592" y="3592129"/>
            <a:ext cx="2297800" cy="347400"/>
            <a:chOff x="-1439792" y="3592129"/>
            <a:chExt cx="2297800" cy="347400"/>
          </a:xfrm>
        </p:grpSpPr>
        <p:sp>
          <p:nvSpPr>
            <p:cNvPr id="2139" name="Google Shape;2139;p48"/>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8"/>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1" name="Google Shape;2141;p48"/>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2" name="Google Shape;2142;p48"/>
          <p:cNvGrpSpPr/>
          <p:nvPr/>
        </p:nvGrpSpPr>
        <p:grpSpPr>
          <a:xfrm>
            <a:off x="-222733" y="225814"/>
            <a:ext cx="1507158" cy="586800"/>
            <a:chOff x="-222733" y="225814"/>
            <a:chExt cx="1507158" cy="586800"/>
          </a:xfrm>
        </p:grpSpPr>
        <p:sp>
          <p:nvSpPr>
            <p:cNvPr id="2143" name="Google Shape;2143;p48"/>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4" name="Google Shape;2144;p48"/>
            <p:cNvGrpSpPr/>
            <p:nvPr/>
          </p:nvGrpSpPr>
          <p:grpSpPr>
            <a:xfrm>
              <a:off x="-222733" y="452241"/>
              <a:ext cx="1105976" cy="133969"/>
              <a:chOff x="8183182" y="663852"/>
              <a:chExt cx="1475028" cy="178673"/>
            </a:xfrm>
          </p:grpSpPr>
          <p:grpSp>
            <p:nvGrpSpPr>
              <p:cNvPr id="2145" name="Google Shape;2145;p48"/>
              <p:cNvGrpSpPr/>
              <p:nvPr/>
            </p:nvGrpSpPr>
            <p:grpSpPr>
              <a:xfrm>
                <a:off x="8183182" y="774425"/>
                <a:ext cx="1178025" cy="68100"/>
                <a:chOff x="2024450" y="204150"/>
                <a:chExt cx="1178025" cy="68100"/>
              </a:xfrm>
            </p:grpSpPr>
            <p:sp>
              <p:nvSpPr>
                <p:cNvPr id="2146" name="Google Shape;2146;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6" name="Google Shape;2156;p48"/>
              <p:cNvGrpSpPr/>
              <p:nvPr/>
            </p:nvGrpSpPr>
            <p:grpSpPr>
              <a:xfrm>
                <a:off x="8480185" y="663852"/>
                <a:ext cx="1178025" cy="68100"/>
                <a:chOff x="2024450" y="204150"/>
                <a:chExt cx="1178025" cy="68100"/>
              </a:xfrm>
            </p:grpSpPr>
            <p:sp>
              <p:nvSpPr>
                <p:cNvPr id="2157" name="Google Shape;2157;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167" name="Google Shape;2167;p48"/>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8" name="Google Shape;2168;p48"/>
          <p:cNvGrpSpPr/>
          <p:nvPr/>
        </p:nvGrpSpPr>
        <p:grpSpPr>
          <a:xfrm>
            <a:off x="8041407" y="183762"/>
            <a:ext cx="1520982" cy="302065"/>
            <a:chOff x="5642557" y="-150670"/>
            <a:chExt cx="1520982" cy="302065"/>
          </a:xfrm>
        </p:grpSpPr>
        <p:sp>
          <p:nvSpPr>
            <p:cNvPr id="2169" name="Google Shape;2169;p4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4" name="Google Shape;2174;p48"/>
          <p:cNvGrpSpPr/>
          <p:nvPr/>
        </p:nvGrpSpPr>
        <p:grpSpPr>
          <a:xfrm rot="5400000">
            <a:off x="8360264" y="2845229"/>
            <a:ext cx="883262" cy="242091"/>
            <a:chOff x="2300350" y="2601250"/>
            <a:chExt cx="2275275" cy="623625"/>
          </a:xfrm>
        </p:grpSpPr>
        <p:sp>
          <p:nvSpPr>
            <p:cNvPr id="2175" name="Google Shape;2175;p4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1" name="Google Shape;2181;p48"/>
          <p:cNvGrpSpPr/>
          <p:nvPr/>
        </p:nvGrpSpPr>
        <p:grpSpPr>
          <a:xfrm>
            <a:off x="8267392" y="4678866"/>
            <a:ext cx="1105976" cy="133969"/>
            <a:chOff x="8183182" y="663852"/>
            <a:chExt cx="1475028" cy="178673"/>
          </a:xfrm>
        </p:grpSpPr>
        <p:grpSp>
          <p:nvGrpSpPr>
            <p:cNvPr id="2182" name="Google Shape;2182;p48"/>
            <p:cNvGrpSpPr/>
            <p:nvPr/>
          </p:nvGrpSpPr>
          <p:grpSpPr>
            <a:xfrm>
              <a:off x="8183182" y="774425"/>
              <a:ext cx="1178025" cy="68100"/>
              <a:chOff x="2024450" y="204150"/>
              <a:chExt cx="1178025" cy="68100"/>
            </a:xfrm>
          </p:grpSpPr>
          <p:sp>
            <p:nvSpPr>
              <p:cNvPr id="2183" name="Google Shape;2183;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3" name="Google Shape;2193;p48"/>
            <p:cNvGrpSpPr/>
            <p:nvPr/>
          </p:nvGrpSpPr>
          <p:grpSpPr>
            <a:xfrm>
              <a:off x="8480185" y="663852"/>
              <a:ext cx="1178025" cy="68100"/>
              <a:chOff x="2024450" y="204150"/>
              <a:chExt cx="1178025" cy="68100"/>
            </a:xfrm>
          </p:grpSpPr>
          <p:sp>
            <p:nvSpPr>
              <p:cNvPr id="2194" name="Google Shape;2194;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04" name="Google Shape;2204;p48"/>
          <p:cNvGrpSpPr/>
          <p:nvPr/>
        </p:nvGrpSpPr>
        <p:grpSpPr>
          <a:xfrm>
            <a:off x="5023301" y="238994"/>
            <a:ext cx="1252896" cy="51000"/>
            <a:chOff x="2915381" y="4104819"/>
            <a:chExt cx="1252896" cy="51000"/>
          </a:xfrm>
        </p:grpSpPr>
        <p:sp>
          <p:nvSpPr>
            <p:cNvPr id="2205" name="Google Shape;2205;p48"/>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48"/>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8"/>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48"/>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8"/>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8"/>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8"/>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8"/>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8"/>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8"/>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8"/>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8"/>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48"/>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8"/>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9" name="Google Shape;2219;p48"/>
          <p:cNvSpPr txBox="1"/>
          <p:nvPr>
            <p:ph type="title"/>
          </p:nvPr>
        </p:nvSpPr>
        <p:spPr>
          <a:xfrm>
            <a:off x="713100" y="539400"/>
            <a:ext cx="77178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49"/>
          <p:cNvGrpSpPr/>
          <p:nvPr/>
        </p:nvGrpSpPr>
        <p:grpSpPr>
          <a:xfrm>
            <a:off x="-24" y="-27"/>
            <a:ext cx="9143711" cy="5143338"/>
            <a:chOff x="597550" y="708125"/>
            <a:chExt cx="6449225" cy="4193850"/>
          </a:xfrm>
        </p:grpSpPr>
        <p:sp>
          <p:nvSpPr>
            <p:cNvPr id="2222" name="Google Shape;2222;p4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4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4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4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4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4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4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4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4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4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4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4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4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4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4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4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0" name="Google Shape;2260;p49"/>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61" name="Google Shape;2261;p49"/>
          <p:cNvSpPr txBox="1"/>
          <p:nvPr>
            <p:ph idx="2" type="title"/>
          </p:nvPr>
        </p:nvSpPr>
        <p:spPr>
          <a:xfrm>
            <a:off x="84127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2" name="Google Shape;2262;p49"/>
          <p:cNvSpPr txBox="1"/>
          <p:nvPr>
            <p:ph idx="1" type="subTitle"/>
          </p:nvPr>
        </p:nvSpPr>
        <p:spPr>
          <a:xfrm>
            <a:off x="84127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3" name="Google Shape;2263;p49"/>
          <p:cNvSpPr txBox="1"/>
          <p:nvPr>
            <p:ph idx="3" type="title"/>
          </p:nvPr>
        </p:nvSpPr>
        <p:spPr>
          <a:xfrm>
            <a:off x="74482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64" name="Google Shape;2264;p49"/>
          <p:cNvSpPr txBox="1"/>
          <p:nvPr>
            <p:ph idx="4" type="title"/>
          </p:nvPr>
        </p:nvSpPr>
        <p:spPr>
          <a:xfrm>
            <a:off x="3551593" y="2972975"/>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5" name="Google Shape;2265;p49"/>
          <p:cNvSpPr txBox="1"/>
          <p:nvPr>
            <p:ph idx="5" type="subTitle"/>
          </p:nvPr>
        </p:nvSpPr>
        <p:spPr>
          <a:xfrm>
            <a:off x="3551593" y="3381574"/>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6" name="Google Shape;2266;p49"/>
          <p:cNvSpPr txBox="1"/>
          <p:nvPr>
            <p:ph idx="6" type="title"/>
          </p:nvPr>
        </p:nvSpPr>
        <p:spPr>
          <a:xfrm>
            <a:off x="3455143" y="2030134"/>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67" name="Google Shape;2267;p49"/>
          <p:cNvSpPr txBox="1"/>
          <p:nvPr>
            <p:ph idx="7" type="title"/>
          </p:nvPr>
        </p:nvSpPr>
        <p:spPr>
          <a:xfrm>
            <a:off x="626192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8" name="Google Shape;2268;p49"/>
          <p:cNvSpPr txBox="1"/>
          <p:nvPr>
            <p:ph idx="8" type="subTitle"/>
          </p:nvPr>
        </p:nvSpPr>
        <p:spPr>
          <a:xfrm>
            <a:off x="626192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9" name="Google Shape;2269;p49"/>
          <p:cNvSpPr txBox="1"/>
          <p:nvPr>
            <p:ph idx="9" type="title"/>
          </p:nvPr>
        </p:nvSpPr>
        <p:spPr>
          <a:xfrm>
            <a:off x="616547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2270" name="Google Shape;2270;p49"/>
          <p:cNvGrpSpPr/>
          <p:nvPr/>
        </p:nvGrpSpPr>
        <p:grpSpPr>
          <a:xfrm>
            <a:off x="-11" y="4335989"/>
            <a:ext cx="1284436" cy="586800"/>
            <a:chOff x="-11" y="4335989"/>
            <a:chExt cx="1284436" cy="586800"/>
          </a:xfrm>
        </p:grpSpPr>
        <p:sp>
          <p:nvSpPr>
            <p:cNvPr id="2271" name="Google Shape;2271;p49"/>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2" name="Google Shape;2272;p49"/>
            <p:cNvGrpSpPr/>
            <p:nvPr/>
          </p:nvGrpSpPr>
          <p:grpSpPr>
            <a:xfrm rot="10800000">
              <a:off x="-11" y="4508353"/>
              <a:ext cx="883262" cy="242091"/>
              <a:chOff x="2300350" y="2601250"/>
              <a:chExt cx="2275275" cy="623625"/>
            </a:xfrm>
          </p:grpSpPr>
          <p:sp>
            <p:nvSpPr>
              <p:cNvPr id="2273" name="Google Shape;2273;p4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4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79" name="Google Shape;2279;p49"/>
          <p:cNvGrpSpPr/>
          <p:nvPr/>
        </p:nvGrpSpPr>
        <p:grpSpPr>
          <a:xfrm>
            <a:off x="1398057" y="-114308"/>
            <a:ext cx="1520982" cy="302065"/>
            <a:chOff x="5642557" y="-150670"/>
            <a:chExt cx="1520982" cy="302065"/>
          </a:xfrm>
        </p:grpSpPr>
        <p:sp>
          <p:nvSpPr>
            <p:cNvPr id="2280" name="Google Shape;2280;p4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4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5" name="Google Shape;2285;p49"/>
          <p:cNvGrpSpPr/>
          <p:nvPr/>
        </p:nvGrpSpPr>
        <p:grpSpPr>
          <a:xfrm rot="5400000">
            <a:off x="85100" y="1523550"/>
            <a:ext cx="98902" cy="553090"/>
            <a:chOff x="4898850" y="4820550"/>
            <a:chExt cx="98902" cy="553090"/>
          </a:xfrm>
        </p:grpSpPr>
        <p:sp>
          <p:nvSpPr>
            <p:cNvPr id="2286" name="Google Shape;2286;p4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1" name="Google Shape;2291;p49"/>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5" name="Google Shape;2295;p49"/>
          <p:cNvGrpSpPr/>
          <p:nvPr/>
        </p:nvGrpSpPr>
        <p:grpSpPr>
          <a:xfrm>
            <a:off x="7812807" y="883512"/>
            <a:ext cx="1520982" cy="302065"/>
            <a:chOff x="5642557" y="-150670"/>
            <a:chExt cx="1520982" cy="302065"/>
          </a:xfrm>
        </p:grpSpPr>
        <p:sp>
          <p:nvSpPr>
            <p:cNvPr id="2296" name="Google Shape;2296;p4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1" name="Google Shape;2301;p49"/>
          <p:cNvGrpSpPr/>
          <p:nvPr/>
        </p:nvGrpSpPr>
        <p:grpSpPr>
          <a:xfrm rot="5400000">
            <a:off x="8520259" y="3926674"/>
            <a:ext cx="302065" cy="1520982"/>
            <a:chOff x="-108754" y="2690919"/>
            <a:chExt cx="302065" cy="1520982"/>
          </a:xfrm>
        </p:grpSpPr>
        <p:sp>
          <p:nvSpPr>
            <p:cNvPr id="2302" name="Google Shape;2302;p4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4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4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50"/>
          <p:cNvGrpSpPr/>
          <p:nvPr/>
        </p:nvGrpSpPr>
        <p:grpSpPr>
          <a:xfrm>
            <a:off x="-24" y="-27"/>
            <a:ext cx="9143711" cy="5143338"/>
            <a:chOff x="597550" y="708125"/>
            <a:chExt cx="6449225" cy="4193850"/>
          </a:xfrm>
        </p:grpSpPr>
        <p:sp>
          <p:nvSpPr>
            <p:cNvPr id="2309" name="Google Shape;2309;p5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5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5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5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5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5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5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5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5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5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5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5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5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5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5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5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5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5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5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5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5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5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5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5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5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5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5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5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5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5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7" name="Google Shape;2347;p50"/>
          <p:cNvSpPr txBox="1"/>
          <p:nvPr>
            <p:ph type="title"/>
          </p:nvPr>
        </p:nvSpPr>
        <p:spPr>
          <a:xfrm>
            <a:off x="2335650" y="758125"/>
            <a:ext cx="4472700" cy="9555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7000">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348" name="Google Shape;2348;p50"/>
          <p:cNvSpPr txBox="1"/>
          <p:nvPr>
            <p:ph idx="1" type="subTitle"/>
          </p:nvPr>
        </p:nvSpPr>
        <p:spPr>
          <a:xfrm>
            <a:off x="2335650" y="1775000"/>
            <a:ext cx="4472700" cy="101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9" name="Google Shape;2349;p50"/>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PT Sans"/>
                <a:ea typeface="PT Sans"/>
                <a:cs typeface="PT Sans"/>
                <a:sym typeface="PT Sans"/>
              </a:rPr>
              <a:t>Credits:</a:t>
            </a:r>
            <a:r>
              <a:rPr b="0" i="0" lang="en" sz="1200" u="none" cap="none" strike="noStrike">
                <a:solidFill>
                  <a:schemeClr val="accent2"/>
                </a:solidFill>
                <a:latin typeface="PT Sans"/>
                <a:ea typeface="PT Sans"/>
                <a:cs typeface="PT Sans"/>
                <a:sym typeface="PT Sans"/>
              </a:rPr>
              <a:t> </a:t>
            </a:r>
            <a:r>
              <a:rPr b="0" i="0" lang="en" sz="1200" u="none" cap="none" strike="noStrike">
                <a:solidFill>
                  <a:schemeClr val="lt1"/>
                </a:solidFill>
                <a:latin typeface="PT Sans"/>
                <a:ea typeface="PT Sans"/>
                <a:cs typeface="PT Sans"/>
                <a:sym typeface="PT Sans"/>
              </a:rPr>
              <a:t>This presentation template was created by </a:t>
            </a:r>
            <a:r>
              <a:rPr b="1" i="0" lang="en" sz="1200" u="none" cap="none" strike="noStrike">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b="0" i="0" lang="en" sz="1200" u="none" cap="none" strike="noStrike">
                <a:solidFill>
                  <a:schemeClr val="lt1"/>
                </a:solidFill>
                <a:latin typeface="PT Sans"/>
                <a:ea typeface="PT Sans"/>
                <a:cs typeface="PT Sans"/>
                <a:sym typeface="PT Sans"/>
              </a:rPr>
              <a:t>, including icons by </a:t>
            </a:r>
            <a:r>
              <a:rPr b="1" i="0" lang="en" sz="1200" u="none" cap="none" strike="noStrike">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b="0" i="0" lang="en" sz="1200" u="none" cap="none" strike="noStrike">
                <a:solidFill>
                  <a:schemeClr val="lt1"/>
                </a:solidFill>
                <a:latin typeface="PT Sans"/>
                <a:ea typeface="PT Sans"/>
                <a:cs typeface="PT Sans"/>
                <a:sym typeface="PT Sans"/>
              </a:rPr>
              <a:t>, infographics &amp; images by </a:t>
            </a:r>
            <a:r>
              <a:rPr b="1" i="0" lang="en" sz="1200" u="none" cap="none" strike="noStrike">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b="0" i="0" sz="1200" u="none" cap="none" strike="noStrike">
              <a:solidFill>
                <a:schemeClr val="lt1"/>
              </a:solidFill>
              <a:latin typeface="PT Sans"/>
              <a:ea typeface="PT Sans"/>
              <a:cs typeface="PT Sans"/>
              <a:sym typeface="PT Sans"/>
            </a:endParaRPr>
          </a:p>
        </p:txBody>
      </p:sp>
      <p:sp>
        <p:nvSpPr>
          <p:cNvPr id="2350" name="Google Shape;2350;p50"/>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1" name="Google Shape;2351;p50"/>
          <p:cNvGrpSpPr/>
          <p:nvPr/>
        </p:nvGrpSpPr>
        <p:grpSpPr>
          <a:xfrm>
            <a:off x="-11" y="606814"/>
            <a:ext cx="1284436" cy="586800"/>
            <a:chOff x="-11" y="606814"/>
            <a:chExt cx="1284436" cy="586800"/>
          </a:xfrm>
        </p:grpSpPr>
        <p:sp>
          <p:nvSpPr>
            <p:cNvPr id="2352" name="Google Shape;2352;p50"/>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3" name="Google Shape;2353;p50"/>
            <p:cNvGrpSpPr/>
            <p:nvPr/>
          </p:nvGrpSpPr>
          <p:grpSpPr>
            <a:xfrm rot="10800000">
              <a:off x="-11" y="779178"/>
              <a:ext cx="883262" cy="242091"/>
              <a:chOff x="2300350" y="2601250"/>
              <a:chExt cx="2275275" cy="623625"/>
            </a:xfrm>
          </p:grpSpPr>
          <p:sp>
            <p:nvSpPr>
              <p:cNvPr id="2354" name="Google Shape;2354;p5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5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60" name="Google Shape;2360;p50"/>
          <p:cNvGrpSpPr/>
          <p:nvPr/>
        </p:nvGrpSpPr>
        <p:grpSpPr>
          <a:xfrm>
            <a:off x="2618882" y="4981392"/>
            <a:ext cx="1520982" cy="302065"/>
            <a:chOff x="5642557" y="-150670"/>
            <a:chExt cx="1520982" cy="302065"/>
          </a:xfrm>
        </p:grpSpPr>
        <p:sp>
          <p:nvSpPr>
            <p:cNvPr id="2361" name="Google Shape;2361;p5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6" name="Google Shape;2366;p50"/>
          <p:cNvGrpSpPr/>
          <p:nvPr/>
        </p:nvGrpSpPr>
        <p:grpSpPr>
          <a:xfrm rot="5400000">
            <a:off x="85100" y="1849625"/>
            <a:ext cx="98902" cy="553090"/>
            <a:chOff x="4898850" y="4820550"/>
            <a:chExt cx="98902" cy="553090"/>
          </a:xfrm>
        </p:grpSpPr>
        <p:sp>
          <p:nvSpPr>
            <p:cNvPr id="2367" name="Google Shape;2367;p5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5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2" name="Google Shape;2372;p50"/>
          <p:cNvGrpSpPr/>
          <p:nvPr/>
        </p:nvGrpSpPr>
        <p:grpSpPr>
          <a:xfrm>
            <a:off x="-1414555" y="2830129"/>
            <a:ext cx="2297800" cy="347400"/>
            <a:chOff x="-1414555" y="2830129"/>
            <a:chExt cx="2297800" cy="347400"/>
          </a:xfrm>
        </p:grpSpPr>
        <p:sp>
          <p:nvSpPr>
            <p:cNvPr id="2373" name="Google Shape;2373;p50"/>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0"/>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5" name="Google Shape;2375;p50"/>
          <p:cNvGrpSpPr/>
          <p:nvPr/>
        </p:nvGrpSpPr>
        <p:grpSpPr>
          <a:xfrm flipH="1">
            <a:off x="-529078" y="4313280"/>
            <a:ext cx="1823015" cy="196993"/>
            <a:chOff x="7857346" y="4002005"/>
            <a:chExt cx="1823015" cy="196993"/>
          </a:xfrm>
        </p:grpSpPr>
        <p:sp>
          <p:nvSpPr>
            <p:cNvPr id="2376" name="Google Shape;2376;p5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9" name="Google Shape;2379;p50"/>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0" name="Google Shape;2380;p50"/>
          <p:cNvGrpSpPr/>
          <p:nvPr/>
        </p:nvGrpSpPr>
        <p:grpSpPr>
          <a:xfrm>
            <a:off x="5202992" y="4687341"/>
            <a:ext cx="1105976" cy="133969"/>
            <a:chOff x="8183182" y="663852"/>
            <a:chExt cx="1475028" cy="178673"/>
          </a:xfrm>
        </p:grpSpPr>
        <p:grpSp>
          <p:nvGrpSpPr>
            <p:cNvPr id="2381" name="Google Shape;2381;p50"/>
            <p:cNvGrpSpPr/>
            <p:nvPr/>
          </p:nvGrpSpPr>
          <p:grpSpPr>
            <a:xfrm>
              <a:off x="8183182" y="774425"/>
              <a:ext cx="1178025" cy="68100"/>
              <a:chOff x="2024450" y="204150"/>
              <a:chExt cx="1178025" cy="68100"/>
            </a:xfrm>
          </p:grpSpPr>
          <p:sp>
            <p:nvSpPr>
              <p:cNvPr id="2382" name="Google Shape;2382;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2" name="Google Shape;2392;p50"/>
            <p:cNvGrpSpPr/>
            <p:nvPr/>
          </p:nvGrpSpPr>
          <p:grpSpPr>
            <a:xfrm>
              <a:off x="8480185" y="663852"/>
              <a:ext cx="1178025" cy="68100"/>
              <a:chOff x="2024450" y="204150"/>
              <a:chExt cx="1178025" cy="68100"/>
            </a:xfrm>
          </p:grpSpPr>
          <p:sp>
            <p:nvSpPr>
              <p:cNvPr id="2393" name="Google Shape;2393;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03" name="Google Shape;2403;p50"/>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4" name="Google Shape;2404;p50"/>
          <p:cNvGrpSpPr/>
          <p:nvPr/>
        </p:nvGrpSpPr>
        <p:grpSpPr>
          <a:xfrm rot="-5400000">
            <a:off x="7172708" y="384980"/>
            <a:ext cx="1823016" cy="296643"/>
            <a:chOff x="7857346" y="3902355"/>
            <a:chExt cx="1823016" cy="296643"/>
          </a:xfrm>
        </p:grpSpPr>
        <p:sp>
          <p:nvSpPr>
            <p:cNvPr id="2405" name="Google Shape;2405;p5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5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5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5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1" name="Google Shape;2411;p50"/>
          <p:cNvGrpSpPr/>
          <p:nvPr/>
        </p:nvGrpSpPr>
        <p:grpSpPr>
          <a:xfrm>
            <a:off x="8267392" y="2926266"/>
            <a:ext cx="1105976" cy="133969"/>
            <a:chOff x="8183182" y="663852"/>
            <a:chExt cx="1475028" cy="178673"/>
          </a:xfrm>
        </p:grpSpPr>
        <p:grpSp>
          <p:nvGrpSpPr>
            <p:cNvPr id="2412" name="Google Shape;2412;p50"/>
            <p:cNvGrpSpPr/>
            <p:nvPr/>
          </p:nvGrpSpPr>
          <p:grpSpPr>
            <a:xfrm>
              <a:off x="8183182" y="774425"/>
              <a:ext cx="1178025" cy="68100"/>
              <a:chOff x="2024450" y="204150"/>
              <a:chExt cx="1178025" cy="68100"/>
            </a:xfrm>
          </p:grpSpPr>
          <p:sp>
            <p:nvSpPr>
              <p:cNvPr id="2413" name="Google Shape;2413;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3" name="Google Shape;2423;p50"/>
            <p:cNvGrpSpPr/>
            <p:nvPr/>
          </p:nvGrpSpPr>
          <p:grpSpPr>
            <a:xfrm>
              <a:off x="8480185" y="663852"/>
              <a:ext cx="1178025" cy="68100"/>
              <a:chOff x="2024450" y="204150"/>
              <a:chExt cx="1178025" cy="68100"/>
            </a:xfrm>
          </p:grpSpPr>
          <p:sp>
            <p:nvSpPr>
              <p:cNvPr id="2424" name="Google Shape;2424;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4" name="Google Shape;2434;p50"/>
          <p:cNvGrpSpPr/>
          <p:nvPr/>
        </p:nvGrpSpPr>
        <p:grpSpPr>
          <a:xfrm>
            <a:off x="2360001" y="376081"/>
            <a:ext cx="1252896" cy="51000"/>
            <a:chOff x="2915381" y="4104819"/>
            <a:chExt cx="1252896" cy="51000"/>
          </a:xfrm>
        </p:grpSpPr>
        <p:sp>
          <p:nvSpPr>
            <p:cNvPr id="2435" name="Google Shape;2435;p5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5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5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5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5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5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5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5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5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5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5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51"/>
          <p:cNvGrpSpPr/>
          <p:nvPr/>
        </p:nvGrpSpPr>
        <p:grpSpPr>
          <a:xfrm>
            <a:off x="-24" y="-27"/>
            <a:ext cx="9143711" cy="5143338"/>
            <a:chOff x="597550" y="708125"/>
            <a:chExt cx="6449225" cy="4193850"/>
          </a:xfrm>
        </p:grpSpPr>
        <p:sp>
          <p:nvSpPr>
            <p:cNvPr id="2451" name="Google Shape;2451;p5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5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5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5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5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5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5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5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5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5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5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5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5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5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5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5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5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5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5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5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5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9" name="Google Shape;2489;p51"/>
          <p:cNvGrpSpPr/>
          <p:nvPr/>
        </p:nvGrpSpPr>
        <p:grpSpPr>
          <a:xfrm rot="5400000">
            <a:off x="85100" y="1849625"/>
            <a:ext cx="98902" cy="553090"/>
            <a:chOff x="4898850" y="4820550"/>
            <a:chExt cx="98902" cy="553090"/>
          </a:xfrm>
        </p:grpSpPr>
        <p:sp>
          <p:nvSpPr>
            <p:cNvPr id="2490" name="Google Shape;2490;p5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5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5" name="Google Shape;2495;p51"/>
          <p:cNvGrpSpPr/>
          <p:nvPr/>
        </p:nvGrpSpPr>
        <p:grpSpPr>
          <a:xfrm flipH="1">
            <a:off x="-839728" y="2843530"/>
            <a:ext cx="1823015" cy="196993"/>
            <a:chOff x="7857346" y="4002005"/>
            <a:chExt cx="1823015" cy="196993"/>
          </a:xfrm>
        </p:grpSpPr>
        <p:sp>
          <p:nvSpPr>
            <p:cNvPr id="2496" name="Google Shape;2496;p5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5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9" name="Google Shape;2499;p51"/>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51"/>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1" name="Google Shape;2501;p51"/>
          <p:cNvGrpSpPr/>
          <p:nvPr/>
        </p:nvGrpSpPr>
        <p:grpSpPr>
          <a:xfrm>
            <a:off x="8267392" y="3231066"/>
            <a:ext cx="1105976" cy="133969"/>
            <a:chOff x="8183182" y="663852"/>
            <a:chExt cx="1475028" cy="178673"/>
          </a:xfrm>
        </p:grpSpPr>
        <p:grpSp>
          <p:nvGrpSpPr>
            <p:cNvPr id="2502" name="Google Shape;2502;p51"/>
            <p:cNvGrpSpPr/>
            <p:nvPr/>
          </p:nvGrpSpPr>
          <p:grpSpPr>
            <a:xfrm>
              <a:off x="8183182" y="774425"/>
              <a:ext cx="1178025" cy="68100"/>
              <a:chOff x="2024450" y="204150"/>
              <a:chExt cx="1178025" cy="68100"/>
            </a:xfrm>
          </p:grpSpPr>
          <p:sp>
            <p:nvSpPr>
              <p:cNvPr id="2503" name="Google Shape;2503;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3" name="Google Shape;2513;p51"/>
            <p:cNvGrpSpPr/>
            <p:nvPr/>
          </p:nvGrpSpPr>
          <p:grpSpPr>
            <a:xfrm>
              <a:off x="8480185" y="663852"/>
              <a:ext cx="1178025" cy="68100"/>
              <a:chOff x="2024450" y="204150"/>
              <a:chExt cx="1178025" cy="68100"/>
            </a:xfrm>
          </p:grpSpPr>
          <p:sp>
            <p:nvSpPr>
              <p:cNvPr id="2514" name="Google Shape;2514;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24" name="Google Shape;2524;p51"/>
          <p:cNvGrpSpPr/>
          <p:nvPr/>
        </p:nvGrpSpPr>
        <p:grpSpPr>
          <a:xfrm flipH="1">
            <a:off x="4834557" y="-107958"/>
            <a:ext cx="1520982" cy="302065"/>
            <a:chOff x="5642557" y="-150670"/>
            <a:chExt cx="1520982" cy="302065"/>
          </a:xfrm>
        </p:grpSpPr>
        <p:sp>
          <p:nvSpPr>
            <p:cNvPr id="2525" name="Google Shape;2525;p5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5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5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5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5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0" name="Google Shape;2530;p51"/>
          <p:cNvGrpSpPr/>
          <p:nvPr/>
        </p:nvGrpSpPr>
        <p:grpSpPr>
          <a:xfrm>
            <a:off x="635870" y="-1455296"/>
            <a:ext cx="347400" cy="2297800"/>
            <a:chOff x="6420895" y="-1455296"/>
            <a:chExt cx="347400" cy="2297800"/>
          </a:xfrm>
        </p:grpSpPr>
        <p:sp>
          <p:nvSpPr>
            <p:cNvPr id="2531" name="Google Shape;2531;p5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5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3" name="Google Shape;2533;p51"/>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4" name="Google Shape;2534;p51"/>
          <p:cNvGrpSpPr/>
          <p:nvPr/>
        </p:nvGrpSpPr>
        <p:grpSpPr>
          <a:xfrm>
            <a:off x="333809" y="4164674"/>
            <a:ext cx="302065" cy="1520982"/>
            <a:chOff x="-108754" y="2690919"/>
            <a:chExt cx="302065" cy="1520982"/>
          </a:xfrm>
        </p:grpSpPr>
        <p:sp>
          <p:nvSpPr>
            <p:cNvPr id="2535" name="Google Shape;2535;p51"/>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1"/>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1"/>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1"/>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1"/>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51"/>
          <p:cNvGrpSpPr/>
          <p:nvPr/>
        </p:nvGrpSpPr>
        <p:grpSpPr>
          <a:xfrm>
            <a:off x="8490114" y="2144503"/>
            <a:ext cx="883262" cy="242091"/>
            <a:chOff x="2300350" y="2601250"/>
            <a:chExt cx="2275275" cy="623625"/>
          </a:xfrm>
        </p:grpSpPr>
        <p:sp>
          <p:nvSpPr>
            <p:cNvPr id="2541" name="Google Shape;2541;p5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5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5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5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5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5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52"/>
          <p:cNvGrpSpPr/>
          <p:nvPr/>
        </p:nvGrpSpPr>
        <p:grpSpPr>
          <a:xfrm>
            <a:off x="-24" y="-27"/>
            <a:ext cx="9143711" cy="5143338"/>
            <a:chOff x="597550" y="708125"/>
            <a:chExt cx="6449225" cy="4193850"/>
          </a:xfrm>
        </p:grpSpPr>
        <p:sp>
          <p:nvSpPr>
            <p:cNvPr id="2549" name="Google Shape;2549;p5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5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5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5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5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5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5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5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5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5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5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5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5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5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5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7" name="Google Shape;2587;p52"/>
          <p:cNvGrpSpPr/>
          <p:nvPr/>
        </p:nvGrpSpPr>
        <p:grpSpPr>
          <a:xfrm rot="5400000">
            <a:off x="85100" y="782825"/>
            <a:ext cx="98902" cy="553090"/>
            <a:chOff x="4898850" y="4820550"/>
            <a:chExt cx="98902" cy="553090"/>
          </a:xfrm>
        </p:grpSpPr>
        <p:sp>
          <p:nvSpPr>
            <p:cNvPr id="2588" name="Google Shape;2588;p5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3" name="Google Shape;2593;p52"/>
          <p:cNvGrpSpPr/>
          <p:nvPr/>
        </p:nvGrpSpPr>
        <p:grpSpPr>
          <a:xfrm>
            <a:off x="-1414555" y="1991929"/>
            <a:ext cx="2297800" cy="347400"/>
            <a:chOff x="-1414555" y="3058729"/>
            <a:chExt cx="2297800" cy="347400"/>
          </a:xfrm>
        </p:grpSpPr>
        <p:sp>
          <p:nvSpPr>
            <p:cNvPr id="2594" name="Google Shape;2594;p5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52"/>
          <p:cNvGrpSpPr/>
          <p:nvPr/>
        </p:nvGrpSpPr>
        <p:grpSpPr>
          <a:xfrm flipH="1">
            <a:off x="-799253" y="3300805"/>
            <a:ext cx="1823015" cy="196993"/>
            <a:chOff x="7857346" y="4002005"/>
            <a:chExt cx="1823015" cy="196993"/>
          </a:xfrm>
        </p:grpSpPr>
        <p:sp>
          <p:nvSpPr>
            <p:cNvPr id="2597" name="Google Shape;2597;p5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5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5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0" name="Google Shape;2600;p52"/>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52"/>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2" name="Google Shape;2602;p52"/>
          <p:cNvGrpSpPr/>
          <p:nvPr/>
        </p:nvGrpSpPr>
        <p:grpSpPr>
          <a:xfrm rot="5400000">
            <a:off x="8288664" y="2674962"/>
            <a:ext cx="883262" cy="242091"/>
            <a:chOff x="2300350" y="2601250"/>
            <a:chExt cx="2275275" cy="623625"/>
          </a:xfrm>
        </p:grpSpPr>
        <p:sp>
          <p:nvSpPr>
            <p:cNvPr id="2603" name="Google Shape;2603;p5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5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5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9" name="Google Shape;2609;p52"/>
          <p:cNvGrpSpPr/>
          <p:nvPr/>
        </p:nvGrpSpPr>
        <p:grpSpPr>
          <a:xfrm>
            <a:off x="8533046" y="-288388"/>
            <a:ext cx="302065" cy="1520982"/>
            <a:chOff x="-108754" y="2690919"/>
            <a:chExt cx="302065" cy="1520982"/>
          </a:xfrm>
        </p:grpSpPr>
        <p:sp>
          <p:nvSpPr>
            <p:cNvPr id="2610" name="Google Shape;2610;p5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5" name="Google Shape;2615;p52"/>
          <p:cNvGrpSpPr/>
          <p:nvPr/>
        </p:nvGrpSpPr>
        <p:grpSpPr>
          <a:xfrm>
            <a:off x="1176957" y="-107958"/>
            <a:ext cx="1520982" cy="302065"/>
            <a:chOff x="5642557" y="-150670"/>
            <a:chExt cx="1520982" cy="302065"/>
          </a:xfrm>
        </p:grpSpPr>
        <p:sp>
          <p:nvSpPr>
            <p:cNvPr id="2616" name="Google Shape;2616;p5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5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5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5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1" name="Google Shape;2621;p52"/>
          <p:cNvGrpSpPr/>
          <p:nvPr/>
        </p:nvGrpSpPr>
        <p:grpSpPr>
          <a:xfrm>
            <a:off x="6420895" y="-1455296"/>
            <a:ext cx="347400" cy="2297800"/>
            <a:chOff x="6420895" y="-1455296"/>
            <a:chExt cx="347400" cy="2297800"/>
          </a:xfrm>
        </p:grpSpPr>
        <p:sp>
          <p:nvSpPr>
            <p:cNvPr id="2622" name="Google Shape;2622;p5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5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52"/>
          <p:cNvGrpSpPr/>
          <p:nvPr/>
        </p:nvGrpSpPr>
        <p:grpSpPr>
          <a:xfrm>
            <a:off x="-222733" y="4310689"/>
            <a:ext cx="1507158" cy="586800"/>
            <a:chOff x="-222733" y="4310689"/>
            <a:chExt cx="1507158" cy="586800"/>
          </a:xfrm>
        </p:grpSpPr>
        <p:sp>
          <p:nvSpPr>
            <p:cNvPr id="2625" name="Google Shape;2625;p52"/>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6" name="Google Shape;2626;p52"/>
            <p:cNvGrpSpPr/>
            <p:nvPr/>
          </p:nvGrpSpPr>
          <p:grpSpPr>
            <a:xfrm>
              <a:off x="-222733" y="4537116"/>
              <a:ext cx="1105976" cy="133969"/>
              <a:chOff x="8183182" y="663852"/>
              <a:chExt cx="1475028" cy="178673"/>
            </a:xfrm>
          </p:grpSpPr>
          <p:grpSp>
            <p:nvGrpSpPr>
              <p:cNvPr id="2627" name="Google Shape;2627;p52"/>
              <p:cNvGrpSpPr/>
              <p:nvPr/>
            </p:nvGrpSpPr>
            <p:grpSpPr>
              <a:xfrm>
                <a:off x="8183182" y="774425"/>
                <a:ext cx="1178025" cy="68100"/>
                <a:chOff x="2024450" y="204150"/>
                <a:chExt cx="1178025" cy="68100"/>
              </a:xfrm>
            </p:grpSpPr>
            <p:sp>
              <p:nvSpPr>
                <p:cNvPr id="2628" name="Google Shape;2628;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8" name="Google Shape;2638;p52"/>
              <p:cNvGrpSpPr/>
              <p:nvPr/>
            </p:nvGrpSpPr>
            <p:grpSpPr>
              <a:xfrm>
                <a:off x="8480185" y="663852"/>
                <a:ext cx="1178025" cy="68100"/>
                <a:chOff x="2024450" y="204150"/>
                <a:chExt cx="1178025" cy="68100"/>
              </a:xfrm>
            </p:grpSpPr>
            <p:sp>
              <p:nvSpPr>
                <p:cNvPr id="2639" name="Google Shape;2639;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52" name="Shape 26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25"/>
          <p:cNvGrpSpPr/>
          <p:nvPr/>
        </p:nvGrpSpPr>
        <p:grpSpPr>
          <a:xfrm>
            <a:off x="-24" y="-27"/>
            <a:ext cx="9143711" cy="5143338"/>
            <a:chOff x="597550" y="708125"/>
            <a:chExt cx="6449225" cy="4193850"/>
          </a:xfrm>
        </p:grpSpPr>
        <p:sp>
          <p:nvSpPr>
            <p:cNvPr id="231" name="Google Shape;231;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2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0" name="Google Shape;270;p25"/>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grpSp>
        <p:nvGrpSpPr>
          <p:cNvPr id="271" name="Google Shape;271;p25"/>
          <p:cNvGrpSpPr/>
          <p:nvPr/>
        </p:nvGrpSpPr>
        <p:grpSpPr>
          <a:xfrm flipH="1" rot="5400000">
            <a:off x="7845446" y="144030"/>
            <a:ext cx="1823016" cy="296643"/>
            <a:chOff x="7857346" y="3902355"/>
            <a:chExt cx="1823016" cy="296643"/>
          </a:xfrm>
        </p:grpSpPr>
        <p:sp>
          <p:nvSpPr>
            <p:cNvPr id="272" name="Google Shape;272;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p25"/>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9" name="Google Shape;279;p25"/>
          <p:cNvGrpSpPr/>
          <p:nvPr/>
        </p:nvGrpSpPr>
        <p:grpSpPr>
          <a:xfrm>
            <a:off x="8085946" y="4723543"/>
            <a:ext cx="1823015" cy="196993"/>
            <a:chOff x="8085946" y="4723543"/>
            <a:chExt cx="1823015" cy="196993"/>
          </a:xfrm>
        </p:grpSpPr>
        <p:sp>
          <p:nvSpPr>
            <p:cNvPr id="280" name="Google Shape;280;p25"/>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5"/>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25"/>
          <p:cNvGrpSpPr/>
          <p:nvPr/>
        </p:nvGrpSpPr>
        <p:grpSpPr>
          <a:xfrm>
            <a:off x="-243064" y="160512"/>
            <a:ext cx="1105976" cy="133969"/>
            <a:chOff x="8183182" y="663852"/>
            <a:chExt cx="1475028" cy="178673"/>
          </a:xfrm>
        </p:grpSpPr>
        <p:grpSp>
          <p:nvGrpSpPr>
            <p:cNvPr id="284" name="Google Shape;284;p25"/>
            <p:cNvGrpSpPr/>
            <p:nvPr/>
          </p:nvGrpSpPr>
          <p:grpSpPr>
            <a:xfrm>
              <a:off x="8183182" y="774425"/>
              <a:ext cx="1178025" cy="68100"/>
              <a:chOff x="2024450" y="204150"/>
              <a:chExt cx="1178025" cy="68100"/>
            </a:xfrm>
          </p:grpSpPr>
          <p:sp>
            <p:nvSpPr>
              <p:cNvPr id="285" name="Google Shape;2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25"/>
            <p:cNvGrpSpPr/>
            <p:nvPr/>
          </p:nvGrpSpPr>
          <p:grpSpPr>
            <a:xfrm>
              <a:off x="8480185" y="663852"/>
              <a:ext cx="1178025" cy="68100"/>
              <a:chOff x="2024450" y="204150"/>
              <a:chExt cx="1178025" cy="68100"/>
            </a:xfrm>
          </p:grpSpPr>
          <p:sp>
            <p:nvSpPr>
              <p:cNvPr id="296" name="Google Shape;296;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6" name="Google Shape;306;p25"/>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5"/>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2653" name="Shape 2653"/>
        <p:cNvGrpSpPr/>
        <p:nvPr/>
      </p:nvGrpSpPr>
      <p:grpSpPr>
        <a:xfrm>
          <a:off x="0" y="0"/>
          <a:ext cx="0" cy="0"/>
          <a:chOff x="0" y="0"/>
          <a:chExt cx="0" cy="0"/>
        </a:xfrm>
      </p:grpSpPr>
      <p:sp>
        <p:nvSpPr>
          <p:cNvPr id="2654" name="Google Shape;2654;p53"/>
          <p:cNvSpPr txBox="1"/>
          <p:nvPr>
            <p:ph type="title"/>
          </p:nvPr>
        </p:nvSpPr>
        <p:spPr>
          <a:xfrm>
            <a:off x="1048350" y="32385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rial"/>
              <a:buNone/>
              <a:defRPr>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308" name="Shape 308"/>
        <p:cNvGrpSpPr/>
        <p:nvPr/>
      </p:nvGrpSpPr>
      <p:grpSpPr>
        <a:xfrm>
          <a:off x="0" y="0"/>
          <a:ext cx="0" cy="0"/>
          <a:chOff x="0" y="0"/>
          <a:chExt cx="0" cy="0"/>
        </a:xfrm>
      </p:grpSpPr>
      <p:grpSp>
        <p:nvGrpSpPr>
          <p:cNvPr id="309" name="Google Shape;309;p26"/>
          <p:cNvGrpSpPr/>
          <p:nvPr/>
        </p:nvGrpSpPr>
        <p:grpSpPr>
          <a:xfrm>
            <a:off x="-24" y="-27"/>
            <a:ext cx="9143711" cy="5143338"/>
            <a:chOff x="597550" y="708125"/>
            <a:chExt cx="6449225" cy="4193850"/>
          </a:xfrm>
        </p:grpSpPr>
        <p:sp>
          <p:nvSpPr>
            <p:cNvPr id="310" name="Google Shape;310;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p26"/>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26"/>
          <p:cNvGrpSpPr/>
          <p:nvPr/>
        </p:nvGrpSpPr>
        <p:grpSpPr>
          <a:xfrm rot="5400000">
            <a:off x="85100" y="3657925"/>
            <a:ext cx="98902" cy="553090"/>
            <a:chOff x="4898850" y="4820550"/>
            <a:chExt cx="98902" cy="553090"/>
          </a:xfrm>
        </p:grpSpPr>
        <p:sp>
          <p:nvSpPr>
            <p:cNvPr id="350" name="Google Shape;350;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26"/>
          <p:cNvGrpSpPr/>
          <p:nvPr/>
        </p:nvGrpSpPr>
        <p:grpSpPr>
          <a:xfrm flipH="1">
            <a:off x="-538592" y="566830"/>
            <a:ext cx="1823016" cy="296643"/>
            <a:chOff x="7857346" y="3902355"/>
            <a:chExt cx="1823016" cy="296643"/>
          </a:xfrm>
        </p:grpSpPr>
        <p:sp>
          <p:nvSpPr>
            <p:cNvPr id="356" name="Google Shape;356;p2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26"/>
          <p:cNvGrpSpPr/>
          <p:nvPr/>
        </p:nvGrpSpPr>
        <p:grpSpPr>
          <a:xfrm rot="5400000">
            <a:off x="4799100" y="4593800"/>
            <a:ext cx="98902" cy="553090"/>
            <a:chOff x="4898850" y="4820550"/>
            <a:chExt cx="98902" cy="553090"/>
          </a:xfrm>
        </p:grpSpPr>
        <p:sp>
          <p:nvSpPr>
            <p:cNvPr id="363" name="Google Shape;363;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26"/>
          <p:cNvGrpSpPr/>
          <p:nvPr/>
        </p:nvGrpSpPr>
        <p:grpSpPr>
          <a:xfrm>
            <a:off x="432919" y="4756119"/>
            <a:ext cx="1105976" cy="133969"/>
            <a:chOff x="8183182" y="663852"/>
            <a:chExt cx="1475028" cy="178673"/>
          </a:xfrm>
        </p:grpSpPr>
        <p:grpSp>
          <p:nvGrpSpPr>
            <p:cNvPr id="369" name="Google Shape;369;p26"/>
            <p:cNvGrpSpPr/>
            <p:nvPr/>
          </p:nvGrpSpPr>
          <p:grpSpPr>
            <a:xfrm>
              <a:off x="8183182" y="774425"/>
              <a:ext cx="1178025" cy="68100"/>
              <a:chOff x="2024450" y="204150"/>
              <a:chExt cx="1178025" cy="68100"/>
            </a:xfrm>
          </p:grpSpPr>
          <p:sp>
            <p:nvSpPr>
              <p:cNvPr id="370" name="Google Shape;370;p2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26"/>
            <p:cNvGrpSpPr/>
            <p:nvPr/>
          </p:nvGrpSpPr>
          <p:grpSpPr>
            <a:xfrm>
              <a:off x="8480185" y="663852"/>
              <a:ext cx="1178025" cy="68100"/>
              <a:chOff x="2024450" y="204150"/>
              <a:chExt cx="1178025" cy="68100"/>
            </a:xfrm>
          </p:grpSpPr>
          <p:sp>
            <p:nvSpPr>
              <p:cNvPr id="381" name="Google Shape;381;p2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1" name="Google Shape;391;p26"/>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6"/>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3" name="Google Shape;393;p26"/>
          <p:cNvGrpSpPr/>
          <p:nvPr/>
        </p:nvGrpSpPr>
        <p:grpSpPr>
          <a:xfrm>
            <a:off x="8395576" y="4749303"/>
            <a:ext cx="883262" cy="242091"/>
            <a:chOff x="2300350" y="2601250"/>
            <a:chExt cx="2275275" cy="623625"/>
          </a:xfrm>
        </p:grpSpPr>
        <p:sp>
          <p:nvSpPr>
            <p:cNvPr id="394" name="Google Shape;394;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26"/>
          <p:cNvGrpSpPr/>
          <p:nvPr/>
        </p:nvGrpSpPr>
        <p:grpSpPr>
          <a:xfrm>
            <a:off x="5989113" y="235761"/>
            <a:ext cx="1252896" cy="51000"/>
            <a:chOff x="2915381" y="4104819"/>
            <a:chExt cx="1252896" cy="51000"/>
          </a:xfrm>
        </p:grpSpPr>
        <p:sp>
          <p:nvSpPr>
            <p:cNvPr id="401" name="Google Shape;401;p2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5" name="Google Shape;415;p26"/>
          <p:cNvSpPr txBox="1"/>
          <p:nvPr>
            <p:ph type="title"/>
          </p:nvPr>
        </p:nvSpPr>
        <p:spPr>
          <a:xfrm>
            <a:off x="713100" y="539400"/>
            <a:ext cx="7717800" cy="572700"/>
          </a:xfrm>
          <a:prstGeom prst="rect">
            <a:avLst/>
          </a:prstGeom>
          <a:noFill/>
          <a:ln>
            <a:noFill/>
          </a:ln>
          <a:effectLst>
            <a:outerShdw blurRad="85725" rotWithShape="0" algn="bl">
              <a:schemeClr val="accent2">
                <a:alpha val="40784"/>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6" name="Shape 416"/>
        <p:cNvGrpSpPr/>
        <p:nvPr/>
      </p:nvGrpSpPr>
      <p:grpSpPr>
        <a:xfrm>
          <a:off x="0" y="0"/>
          <a:ext cx="0" cy="0"/>
          <a:chOff x="0" y="0"/>
          <a:chExt cx="0" cy="0"/>
        </a:xfrm>
      </p:grpSpPr>
      <p:grpSp>
        <p:nvGrpSpPr>
          <p:cNvPr id="417" name="Google Shape;417;p29"/>
          <p:cNvGrpSpPr/>
          <p:nvPr/>
        </p:nvGrpSpPr>
        <p:grpSpPr>
          <a:xfrm>
            <a:off x="-24" y="-27"/>
            <a:ext cx="9143711" cy="5143338"/>
            <a:chOff x="597550" y="708125"/>
            <a:chExt cx="6449225" cy="4193850"/>
          </a:xfrm>
        </p:grpSpPr>
        <p:sp>
          <p:nvSpPr>
            <p:cNvPr id="418" name="Google Shape;418;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6" name="Google Shape;456;p29"/>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57" name="Google Shape;457;p29"/>
          <p:cNvSpPr txBox="1"/>
          <p:nvPr>
            <p:ph idx="2" type="title"/>
          </p:nvPr>
        </p:nvSpPr>
        <p:spPr>
          <a:xfrm>
            <a:off x="1540500"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58" name="Google Shape;458;p29"/>
          <p:cNvSpPr txBox="1"/>
          <p:nvPr>
            <p:ph idx="1" type="subTitle"/>
          </p:nvPr>
        </p:nvSpPr>
        <p:spPr>
          <a:xfrm>
            <a:off x="1540500" y="3299259"/>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9" name="Google Shape;459;p29"/>
          <p:cNvSpPr txBox="1"/>
          <p:nvPr>
            <p:ph idx="3" type="title"/>
          </p:nvPr>
        </p:nvSpPr>
        <p:spPr>
          <a:xfrm>
            <a:off x="4987075"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60" name="Google Shape;460;p29"/>
          <p:cNvSpPr txBox="1"/>
          <p:nvPr>
            <p:ph idx="4" type="subTitle"/>
          </p:nvPr>
        </p:nvSpPr>
        <p:spPr>
          <a:xfrm>
            <a:off x="4987075" y="3299258"/>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61" name="Google Shape;461;p29"/>
          <p:cNvGrpSpPr/>
          <p:nvPr/>
        </p:nvGrpSpPr>
        <p:grpSpPr>
          <a:xfrm>
            <a:off x="1062892" y="4807516"/>
            <a:ext cx="1548000" cy="68100"/>
            <a:chOff x="3980838" y="4076181"/>
            <a:chExt cx="1548000" cy="68100"/>
          </a:xfrm>
        </p:grpSpPr>
        <p:sp>
          <p:nvSpPr>
            <p:cNvPr id="462" name="Google Shape;462;p29"/>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9"/>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9"/>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9"/>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9"/>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9"/>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9"/>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9"/>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9"/>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9"/>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9"/>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9"/>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5" name="Google Shape;475;p29"/>
          <p:cNvGrpSpPr/>
          <p:nvPr/>
        </p:nvGrpSpPr>
        <p:grpSpPr>
          <a:xfrm flipH="1" rot="5400000">
            <a:off x="-531622" y="163274"/>
            <a:ext cx="1823016" cy="296643"/>
            <a:chOff x="7857346" y="3902355"/>
            <a:chExt cx="1823016" cy="296643"/>
          </a:xfrm>
        </p:grpSpPr>
        <p:sp>
          <p:nvSpPr>
            <p:cNvPr id="476" name="Google Shape;476;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9"/>
          <p:cNvGrpSpPr/>
          <p:nvPr/>
        </p:nvGrpSpPr>
        <p:grpSpPr>
          <a:xfrm>
            <a:off x="4664363" y="4961113"/>
            <a:ext cx="1520982" cy="302065"/>
            <a:chOff x="5642557" y="-150670"/>
            <a:chExt cx="1520982" cy="302065"/>
          </a:xfrm>
        </p:grpSpPr>
        <p:sp>
          <p:nvSpPr>
            <p:cNvPr id="483" name="Google Shape;483;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29"/>
          <p:cNvGrpSpPr/>
          <p:nvPr/>
        </p:nvGrpSpPr>
        <p:grpSpPr>
          <a:xfrm>
            <a:off x="1557957" y="-107958"/>
            <a:ext cx="1520982" cy="302065"/>
            <a:chOff x="5642557" y="-150670"/>
            <a:chExt cx="1520982" cy="302065"/>
          </a:xfrm>
        </p:grpSpPr>
        <p:sp>
          <p:nvSpPr>
            <p:cNvPr id="489" name="Google Shape;489;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29"/>
          <p:cNvGrpSpPr/>
          <p:nvPr/>
        </p:nvGrpSpPr>
        <p:grpSpPr>
          <a:xfrm>
            <a:off x="7855739" y="297302"/>
            <a:ext cx="883262" cy="242091"/>
            <a:chOff x="2300350" y="2601250"/>
            <a:chExt cx="2275275" cy="623625"/>
          </a:xfrm>
        </p:grpSpPr>
        <p:sp>
          <p:nvSpPr>
            <p:cNvPr id="495" name="Google Shape;495;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29"/>
          <p:cNvGrpSpPr/>
          <p:nvPr/>
        </p:nvGrpSpPr>
        <p:grpSpPr>
          <a:xfrm rot="10800000">
            <a:off x="-214148" y="2709227"/>
            <a:ext cx="883262" cy="242091"/>
            <a:chOff x="2300350" y="2601250"/>
            <a:chExt cx="2275275" cy="623625"/>
          </a:xfrm>
        </p:grpSpPr>
        <p:sp>
          <p:nvSpPr>
            <p:cNvPr id="502" name="Google Shape;502;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8" name="Google Shape;508;p29"/>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9" name="Google Shape;509;p29"/>
          <p:cNvGrpSpPr/>
          <p:nvPr/>
        </p:nvGrpSpPr>
        <p:grpSpPr>
          <a:xfrm flipH="1" rot="10800000">
            <a:off x="8250449" y="4623928"/>
            <a:ext cx="883262" cy="242091"/>
            <a:chOff x="2300350" y="2601250"/>
            <a:chExt cx="2275275" cy="623625"/>
          </a:xfrm>
        </p:grpSpPr>
        <p:sp>
          <p:nvSpPr>
            <p:cNvPr id="510" name="Google Shape;510;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6" name="Shape 516"/>
        <p:cNvGrpSpPr/>
        <p:nvPr/>
      </p:nvGrpSpPr>
      <p:grpSpPr>
        <a:xfrm>
          <a:off x="0" y="0"/>
          <a:ext cx="0" cy="0"/>
          <a:chOff x="0" y="0"/>
          <a:chExt cx="0" cy="0"/>
        </a:xfrm>
      </p:grpSpPr>
      <p:grpSp>
        <p:nvGrpSpPr>
          <p:cNvPr id="517" name="Google Shape;517;p30"/>
          <p:cNvGrpSpPr/>
          <p:nvPr/>
        </p:nvGrpSpPr>
        <p:grpSpPr>
          <a:xfrm>
            <a:off x="-24" y="-27"/>
            <a:ext cx="9143711" cy="5143338"/>
            <a:chOff x="597550" y="708125"/>
            <a:chExt cx="6449225" cy="4193850"/>
          </a:xfrm>
        </p:grpSpPr>
        <p:sp>
          <p:nvSpPr>
            <p:cNvPr id="518" name="Google Shape;518;p3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6" name="Google Shape;556;p30"/>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557" name="Google Shape;557;p30"/>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30"/>
          <p:cNvGrpSpPr/>
          <p:nvPr/>
        </p:nvGrpSpPr>
        <p:grpSpPr>
          <a:xfrm>
            <a:off x="494301" y="4792125"/>
            <a:ext cx="1252896" cy="51000"/>
            <a:chOff x="2915381" y="4104819"/>
            <a:chExt cx="1252896" cy="51000"/>
          </a:xfrm>
        </p:grpSpPr>
        <p:sp>
          <p:nvSpPr>
            <p:cNvPr id="559" name="Google Shape;559;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3" name="Google Shape;573;p3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30"/>
          <p:cNvGrpSpPr/>
          <p:nvPr/>
        </p:nvGrpSpPr>
        <p:grpSpPr>
          <a:xfrm rot="5400000">
            <a:off x="8520259" y="4079074"/>
            <a:ext cx="302065" cy="1520982"/>
            <a:chOff x="-108754" y="2690919"/>
            <a:chExt cx="302065" cy="1520982"/>
          </a:xfrm>
        </p:grpSpPr>
        <p:sp>
          <p:nvSpPr>
            <p:cNvPr id="575" name="Google Shape;575;p3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30"/>
          <p:cNvGrpSpPr/>
          <p:nvPr/>
        </p:nvGrpSpPr>
        <p:grpSpPr>
          <a:xfrm rot="5400000">
            <a:off x="85100" y="1849625"/>
            <a:ext cx="98902" cy="553090"/>
            <a:chOff x="4898850" y="4820550"/>
            <a:chExt cx="98902" cy="553090"/>
          </a:xfrm>
        </p:grpSpPr>
        <p:sp>
          <p:nvSpPr>
            <p:cNvPr id="581" name="Google Shape;581;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6" name="Google Shape;586;p30"/>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p30"/>
          <p:cNvGrpSpPr/>
          <p:nvPr/>
        </p:nvGrpSpPr>
        <p:grpSpPr>
          <a:xfrm rot="-5400000">
            <a:off x="-148234" y="322631"/>
            <a:ext cx="883262" cy="242091"/>
            <a:chOff x="2300350" y="2601250"/>
            <a:chExt cx="2275275" cy="623625"/>
          </a:xfrm>
        </p:grpSpPr>
        <p:sp>
          <p:nvSpPr>
            <p:cNvPr id="588" name="Google Shape;588;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30"/>
          <p:cNvGrpSpPr/>
          <p:nvPr/>
        </p:nvGrpSpPr>
        <p:grpSpPr>
          <a:xfrm>
            <a:off x="1710357" y="-107958"/>
            <a:ext cx="1520982" cy="302065"/>
            <a:chOff x="5642557" y="-150670"/>
            <a:chExt cx="1520982" cy="302065"/>
          </a:xfrm>
        </p:grpSpPr>
        <p:sp>
          <p:nvSpPr>
            <p:cNvPr id="595" name="Google Shape;595;p3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0" name="Shape 600"/>
        <p:cNvGrpSpPr/>
        <p:nvPr/>
      </p:nvGrpSpPr>
      <p:grpSpPr>
        <a:xfrm>
          <a:off x="0" y="0"/>
          <a:ext cx="0" cy="0"/>
          <a:chOff x="0" y="0"/>
          <a:chExt cx="0" cy="0"/>
        </a:xfrm>
      </p:grpSpPr>
      <p:grpSp>
        <p:nvGrpSpPr>
          <p:cNvPr id="601" name="Google Shape;601;p31"/>
          <p:cNvGrpSpPr/>
          <p:nvPr/>
        </p:nvGrpSpPr>
        <p:grpSpPr>
          <a:xfrm>
            <a:off x="-24" y="-27"/>
            <a:ext cx="9143711" cy="5143338"/>
            <a:chOff x="597550" y="708125"/>
            <a:chExt cx="6449225" cy="4193850"/>
          </a:xfrm>
        </p:grpSpPr>
        <p:sp>
          <p:nvSpPr>
            <p:cNvPr id="602" name="Google Shape;602;p3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0" name="Google Shape;640;p31"/>
          <p:cNvSpPr txBox="1"/>
          <p:nvPr>
            <p:ph type="title"/>
          </p:nvPr>
        </p:nvSpPr>
        <p:spPr>
          <a:xfrm>
            <a:off x="4433200" y="1945637"/>
            <a:ext cx="399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41" name="Google Shape;641;p31"/>
          <p:cNvSpPr txBox="1"/>
          <p:nvPr>
            <p:ph idx="1" type="subTitle"/>
          </p:nvPr>
        </p:nvSpPr>
        <p:spPr>
          <a:xfrm>
            <a:off x="4433200" y="2519285"/>
            <a:ext cx="3997800" cy="7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2" name="Google Shape;642;p3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1"/>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4" name="Google Shape;644;p31"/>
          <p:cNvGrpSpPr/>
          <p:nvPr/>
        </p:nvGrpSpPr>
        <p:grpSpPr>
          <a:xfrm rot="10800000">
            <a:off x="-11" y="465966"/>
            <a:ext cx="883262" cy="242091"/>
            <a:chOff x="2300350" y="2601250"/>
            <a:chExt cx="2275275" cy="623625"/>
          </a:xfrm>
        </p:grpSpPr>
        <p:sp>
          <p:nvSpPr>
            <p:cNvPr id="645" name="Google Shape;645;p3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31"/>
          <p:cNvGrpSpPr/>
          <p:nvPr/>
        </p:nvGrpSpPr>
        <p:grpSpPr>
          <a:xfrm>
            <a:off x="1710357" y="-107958"/>
            <a:ext cx="1520982" cy="302065"/>
            <a:chOff x="5642557" y="-150670"/>
            <a:chExt cx="1520982" cy="302065"/>
          </a:xfrm>
        </p:grpSpPr>
        <p:sp>
          <p:nvSpPr>
            <p:cNvPr id="652" name="Google Shape;652;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31"/>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1"/>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9" name="Google Shape;659;p31"/>
          <p:cNvGrpSpPr/>
          <p:nvPr/>
        </p:nvGrpSpPr>
        <p:grpSpPr>
          <a:xfrm>
            <a:off x="3502226" y="841481"/>
            <a:ext cx="1252896" cy="51000"/>
            <a:chOff x="2915381" y="4104819"/>
            <a:chExt cx="1252896" cy="51000"/>
          </a:xfrm>
        </p:grpSpPr>
        <p:sp>
          <p:nvSpPr>
            <p:cNvPr id="660" name="Google Shape;660;p3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4" name="Google Shape;674;p31"/>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5" name="Google Shape;675;p31"/>
          <p:cNvGrpSpPr/>
          <p:nvPr/>
        </p:nvGrpSpPr>
        <p:grpSpPr>
          <a:xfrm>
            <a:off x="8085946" y="4723543"/>
            <a:ext cx="1823015" cy="196993"/>
            <a:chOff x="8085946" y="4723543"/>
            <a:chExt cx="1823015" cy="196993"/>
          </a:xfrm>
        </p:grpSpPr>
        <p:sp>
          <p:nvSpPr>
            <p:cNvPr id="676" name="Google Shape;676;p31"/>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1"/>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1"/>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31"/>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0" name="Google Shape;680;p31"/>
          <p:cNvGrpSpPr/>
          <p:nvPr/>
        </p:nvGrpSpPr>
        <p:grpSpPr>
          <a:xfrm rot="5400000">
            <a:off x="29239" y="3087771"/>
            <a:ext cx="98902" cy="553090"/>
            <a:chOff x="4898850" y="4820550"/>
            <a:chExt cx="98902" cy="553090"/>
          </a:xfrm>
        </p:grpSpPr>
        <p:sp>
          <p:nvSpPr>
            <p:cNvPr id="681" name="Google Shape;681;p3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6" name="Google Shape;686;p31"/>
          <p:cNvGrpSpPr/>
          <p:nvPr/>
        </p:nvGrpSpPr>
        <p:grpSpPr>
          <a:xfrm>
            <a:off x="4954518" y="4958766"/>
            <a:ext cx="1520982" cy="302065"/>
            <a:chOff x="5642557" y="-150670"/>
            <a:chExt cx="1520982" cy="302065"/>
          </a:xfrm>
        </p:grpSpPr>
        <p:sp>
          <p:nvSpPr>
            <p:cNvPr id="687" name="Google Shape;687;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grpSp>
        <p:nvGrpSpPr>
          <p:cNvPr id="693" name="Google Shape;693;p32"/>
          <p:cNvGrpSpPr/>
          <p:nvPr/>
        </p:nvGrpSpPr>
        <p:grpSpPr>
          <a:xfrm>
            <a:off x="-24" y="-27"/>
            <a:ext cx="9143711" cy="5143338"/>
            <a:chOff x="597550" y="708125"/>
            <a:chExt cx="6449225" cy="4193850"/>
          </a:xfrm>
        </p:grpSpPr>
        <p:sp>
          <p:nvSpPr>
            <p:cNvPr id="694" name="Google Shape;694;p3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2" name="Google Shape;732;p32"/>
          <p:cNvSpPr txBox="1"/>
          <p:nvPr>
            <p:ph type="title"/>
          </p:nvPr>
        </p:nvSpPr>
        <p:spPr>
          <a:xfrm>
            <a:off x="1182000" y="1320700"/>
            <a:ext cx="6780000" cy="2523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33" name="Google Shape;733;p3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4" name="Google Shape;734;p32"/>
          <p:cNvGrpSpPr/>
          <p:nvPr/>
        </p:nvGrpSpPr>
        <p:grpSpPr>
          <a:xfrm>
            <a:off x="-1414555" y="2830129"/>
            <a:ext cx="2297800" cy="347400"/>
            <a:chOff x="-1414555" y="2830129"/>
            <a:chExt cx="2297800" cy="347400"/>
          </a:xfrm>
        </p:grpSpPr>
        <p:sp>
          <p:nvSpPr>
            <p:cNvPr id="735" name="Google Shape;735;p32"/>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2"/>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32"/>
          <p:cNvGrpSpPr/>
          <p:nvPr/>
        </p:nvGrpSpPr>
        <p:grpSpPr>
          <a:xfrm>
            <a:off x="8059521" y="3662080"/>
            <a:ext cx="1823015" cy="196993"/>
            <a:chOff x="7857346" y="4002005"/>
            <a:chExt cx="1823015" cy="196993"/>
          </a:xfrm>
        </p:grpSpPr>
        <p:sp>
          <p:nvSpPr>
            <p:cNvPr id="738" name="Google Shape;738;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1" name="Google Shape;741;p32"/>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2" name="Google Shape;742;p32"/>
          <p:cNvGrpSpPr/>
          <p:nvPr/>
        </p:nvGrpSpPr>
        <p:grpSpPr>
          <a:xfrm flipH="1" rot="-5400000">
            <a:off x="3660496" y="4907217"/>
            <a:ext cx="1823016" cy="296643"/>
            <a:chOff x="7857346" y="3902355"/>
            <a:chExt cx="1823016" cy="296643"/>
          </a:xfrm>
        </p:grpSpPr>
        <p:sp>
          <p:nvSpPr>
            <p:cNvPr id="743" name="Google Shape;743;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9" name="Google Shape;749;p3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2"/>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2" name="Google Shape;752;p32"/>
          <p:cNvGrpSpPr/>
          <p:nvPr/>
        </p:nvGrpSpPr>
        <p:grpSpPr>
          <a:xfrm>
            <a:off x="7812807" y="1533337"/>
            <a:ext cx="1520982" cy="302065"/>
            <a:chOff x="5642557" y="-150670"/>
            <a:chExt cx="1520982" cy="302065"/>
          </a:xfrm>
        </p:grpSpPr>
        <p:sp>
          <p:nvSpPr>
            <p:cNvPr id="753" name="Google Shape;753;p3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32"/>
          <p:cNvGrpSpPr/>
          <p:nvPr/>
        </p:nvGrpSpPr>
        <p:grpSpPr>
          <a:xfrm rot="5400000">
            <a:off x="424642" y="3926674"/>
            <a:ext cx="302065" cy="1520982"/>
            <a:chOff x="-108754" y="2690919"/>
            <a:chExt cx="302065" cy="1520982"/>
          </a:xfrm>
        </p:grpSpPr>
        <p:sp>
          <p:nvSpPr>
            <p:cNvPr id="759" name="Google Shape;759;p3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4" name="Google Shape;764;p32"/>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5" name="Google Shape;765;p32"/>
          <p:cNvGrpSpPr/>
          <p:nvPr/>
        </p:nvGrpSpPr>
        <p:grpSpPr>
          <a:xfrm>
            <a:off x="8327763" y="172353"/>
            <a:ext cx="883262" cy="242091"/>
            <a:chOff x="2300350" y="2601250"/>
            <a:chExt cx="2275275" cy="623625"/>
          </a:xfrm>
        </p:grpSpPr>
        <p:sp>
          <p:nvSpPr>
            <p:cNvPr id="766" name="Google Shape;766;p3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2" name="Google Shape;772;p32"/>
          <p:cNvGrpSpPr/>
          <p:nvPr/>
        </p:nvGrpSpPr>
        <p:grpSpPr>
          <a:xfrm flipH="1">
            <a:off x="-248008" y="1713528"/>
            <a:ext cx="883262" cy="242091"/>
            <a:chOff x="2300350" y="2601250"/>
            <a:chExt cx="2275275" cy="623625"/>
          </a:xfrm>
        </p:grpSpPr>
        <p:sp>
          <p:nvSpPr>
            <p:cNvPr id="773" name="Google Shape;773;p3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32"/>
          <p:cNvGrpSpPr/>
          <p:nvPr/>
        </p:nvGrpSpPr>
        <p:grpSpPr>
          <a:xfrm rot="-5400000">
            <a:off x="3666586" y="-57798"/>
            <a:ext cx="1823016" cy="296643"/>
            <a:chOff x="7857346" y="3902355"/>
            <a:chExt cx="1823016" cy="296643"/>
          </a:xfrm>
        </p:grpSpPr>
        <p:sp>
          <p:nvSpPr>
            <p:cNvPr id="780" name="Google Shape;780;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6" name="Shape 786"/>
        <p:cNvGrpSpPr/>
        <p:nvPr/>
      </p:nvGrpSpPr>
      <p:grpSpPr>
        <a:xfrm>
          <a:off x="0" y="0"/>
          <a:ext cx="0" cy="0"/>
          <a:chOff x="0" y="0"/>
          <a:chExt cx="0" cy="0"/>
        </a:xfrm>
      </p:grpSpPr>
      <p:grpSp>
        <p:nvGrpSpPr>
          <p:cNvPr id="787" name="Google Shape;787;p33"/>
          <p:cNvGrpSpPr/>
          <p:nvPr/>
        </p:nvGrpSpPr>
        <p:grpSpPr>
          <a:xfrm>
            <a:off x="-24" y="-27"/>
            <a:ext cx="9143711" cy="5143338"/>
            <a:chOff x="597550" y="708125"/>
            <a:chExt cx="6449225" cy="4193850"/>
          </a:xfrm>
        </p:grpSpPr>
        <p:sp>
          <p:nvSpPr>
            <p:cNvPr id="788" name="Google Shape;788;p3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6" name="Google Shape;826;p33"/>
          <p:cNvSpPr txBox="1"/>
          <p:nvPr>
            <p:ph idx="1" type="subTitle"/>
          </p:nvPr>
        </p:nvSpPr>
        <p:spPr>
          <a:xfrm>
            <a:off x="2399850" y="2366051"/>
            <a:ext cx="4344300" cy="106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7" name="Google Shape;827;p33"/>
          <p:cNvSpPr txBox="1"/>
          <p:nvPr>
            <p:ph type="title"/>
          </p:nvPr>
        </p:nvSpPr>
        <p:spPr>
          <a:xfrm>
            <a:off x="2399850" y="1723050"/>
            <a:ext cx="43443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28" name="Google Shape;828;p33"/>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9" name="Google Shape;829;p33"/>
          <p:cNvGrpSpPr/>
          <p:nvPr/>
        </p:nvGrpSpPr>
        <p:grpSpPr>
          <a:xfrm rot="10800000">
            <a:off x="-11" y="779178"/>
            <a:ext cx="883262" cy="242091"/>
            <a:chOff x="2300350" y="2601250"/>
            <a:chExt cx="2275275" cy="623625"/>
          </a:xfrm>
        </p:grpSpPr>
        <p:sp>
          <p:nvSpPr>
            <p:cNvPr id="830" name="Google Shape;830;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6" name="Google Shape;836;p33"/>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3"/>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3"/>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9" name="Google Shape;839;p33"/>
          <p:cNvGrpSpPr/>
          <p:nvPr/>
        </p:nvGrpSpPr>
        <p:grpSpPr>
          <a:xfrm>
            <a:off x="-1414555" y="3287329"/>
            <a:ext cx="2297800" cy="347400"/>
            <a:chOff x="-1414555" y="3439729"/>
            <a:chExt cx="2297800" cy="347400"/>
          </a:xfrm>
        </p:grpSpPr>
        <p:sp>
          <p:nvSpPr>
            <p:cNvPr id="840" name="Google Shape;840;p33"/>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3"/>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33"/>
          <p:cNvGrpSpPr/>
          <p:nvPr/>
        </p:nvGrpSpPr>
        <p:grpSpPr>
          <a:xfrm>
            <a:off x="5512632" y="-116346"/>
            <a:ext cx="1520982" cy="302065"/>
            <a:chOff x="5642557" y="-150670"/>
            <a:chExt cx="1520982" cy="302065"/>
          </a:xfrm>
        </p:grpSpPr>
        <p:sp>
          <p:nvSpPr>
            <p:cNvPr id="843" name="Google Shape;843;p3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8" name="Google Shape;848;p33"/>
          <p:cNvGrpSpPr/>
          <p:nvPr/>
        </p:nvGrpSpPr>
        <p:grpSpPr>
          <a:xfrm flipH="1" rot="10800000">
            <a:off x="7918521" y="1923880"/>
            <a:ext cx="1823016" cy="296643"/>
            <a:chOff x="7857346" y="3902355"/>
            <a:chExt cx="1823016" cy="296643"/>
          </a:xfrm>
        </p:grpSpPr>
        <p:sp>
          <p:nvSpPr>
            <p:cNvPr id="849" name="Google Shape;849;p3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5" name="Google Shape;855;p33"/>
          <p:cNvGrpSpPr/>
          <p:nvPr/>
        </p:nvGrpSpPr>
        <p:grpSpPr>
          <a:xfrm flipH="1">
            <a:off x="-799253" y="2157805"/>
            <a:ext cx="1823015" cy="196993"/>
            <a:chOff x="7857346" y="4002005"/>
            <a:chExt cx="1823015" cy="196993"/>
          </a:xfrm>
        </p:grpSpPr>
        <p:sp>
          <p:nvSpPr>
            <p:cNvPr id="856" name="Google Shape;856;p3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33"/>
          <p:cNvGrpSpPr/>
          <p:nvPr/>
        </p:nvGrpSpPr>
        <p:grpSpPr>
          <a:xfrm>
            <a:off x="8331253" y="3180067"/>
            <a:ext cx="1105976" cy="133969"/>
            <a:chOff x="8183182" y="663852"/>
            <a:chExt cx="1475028" cy="178673"/>
          </a:xfrm>
        </p:grpSpPr>
        <p:grpSp>
          <p:nvGrpSpPr>
            <p:cNvPr id="860" name="Google Shape;860;p33"/>
            <p:cNvGrpSpPr/>
            <p:nvPr/>
          </p:nvGrpSpPr>
          <p:grpSpPr>
            <a:xfrm>
              <a:off x="8183182" y="774425"/>
              <a:ext cx="1178025" cy="68100"/>
              <a:chOff x="2024450" y="204150"/>
              <a:chExt cx="1178025" cy="68100"/>
            </a:xfrm>
          </p:grpSpPr>
          <p:sp>
            <p:nvSpPr>
              <p:cNvPr id="861" name="Google Shape;861;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33"/>
            <p:cNvGrpSpPr/>
            <p:nvPr/>
          </p:nvGrpSpPr>
          <p:grpSpPr>
            <a:xfrm>
              <a:off x="8480185" y="663852"/>
              <a:ext cx="1178025" cy="68100"/>
              <a:chOff x="2024450" y="204150"/>
              <a:chExt cx="1178025" cy="68100"/>
            </a:xfrm>
          </p:grpSpPr>
          <p:sp>
            <p:nvSpPr>
              <p:cNvPr id="872" name="Google Shape;872;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82" name="Google Shape;882;p33"/>
          <p:cNvGrpSpPr/>
          <p:nvPr/>
        </p:nvGrpSpPr>
        <p:grpSpPr>
          <a:xfrm rot="5400000">
            <a:off x="85100" y="4288025"/>
            <a:ext cx="98902" cy="553090"/>
            <a:chOff x="4898850" y="4820550"/>
            <a:chExt cx="98902" cy="553090"/>
          </a:xfrm>
        </p:grpSpPr>
        <p:sp>
          <p:nvSpPr>
            <p:cNvPr id="883" name="Google Shape;883;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Exo"/>
              <a:buNone/>
              <a:defRPr b="1" i="0" sz="3200" u="none" cap="none" strike="noStrike">
                <a:solidFill>
                  <a:schemeClr val="lt1"/>
                </a:solidFill>
                <a:latin typeface="Exo"/>
                <a:ea typeface="Exo"/>
                <a:cs typeface="Exo"/>
                <a:sym typeface="Exo"/>
              </a:defRPr>
            </a:lvl1pPr>
            <a:lvl2pPr lvl="1"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2pPr>
            <a:lvl3pPr lvl="2"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3pPr>
            <a:lvl4pPr lvl="3"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4pPr>
            <a:lvl5pPr lvl="4"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5pPr>
            <a:lvl6pPr lvl="5"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6pPr>
            <a:lvl7pPr lvl="6"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7pPr>
            <a:lvl8pPr lvl="7"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8pPr>
            <a:lvl9pPr lvl="8"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9pPr>
          </a:lstStyle>
          <a:p/>
        </p:txBody>
      </p:sp>
      <p:sp>
        <p:nvSpPr>
          <p:cNvPr id="7" name="Google Shape;7;p22"/>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1pPr>
            <a:lvl2pPr indent="-317500" lvl="1" marL="914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2pPr>
            <a:lvl3pPr indent="-317500" lvl="2" marL="1371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3pPr>
            <a:lvl4pPr indent="-317500" lvl="3" marL="1828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4pPr>
            <a:lvl5pPr indent="-317500" lvl="4" marL="22860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5pPr>
            <a:lvl6pPr indent="-317500" lvl="5" marL="2743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6pPr>
            <a:lvl7pPr indent="-317500" lvl="6" marL="3200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7pPr>
            <a:lvl8pPr indent="-317500" lvl="7" marL="3657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8pPr>
            <a:lvl9pPr indent="-317500" lvl="8" marL="4114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649" name="Shape 2649"/>
        <p:cNvGrpSpPr/>
        <p:nvPr/>
      </p:nvGrpSpPr>
      <p:grpSpPr>
        <a:xfrm>
          <a:off x="0" y="0"/>
          <a:ext cx="0" cy="0"/>
          <a:chOff x="0" y="0"/>
          <a:chExt cx="0" cy="0"/>
        </a:xfrm>
      </p:grpSpPr>
      <p:sp>
        <p:nvSpPr>
          <p:cNvPr id="2650" name="Google Shape;2650;p27"/>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2651" name="Google Shape;2651;p27"/>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1"/>
          <p:cNvSpPr txBox="1"/>
          <p:nvPr>
            <p:ph idx="1" type="subTitle"/>
          </p:nvPr>
        </p:nvSpPr>
        <p:spPr>
          <a:xfrm>
            <a:off x="1858650" y="3415877"/>
            <a:ext cx="5426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2300">
                <a:solidFill>
                  <a:srgbClr val="4A86E8"/>
                </a:solidFill>
              </a:rPr>
              <a:t>Evelyne</a:t>
            </a:r>
            <a:r>
              <a:rPr lang="en" sz="2300"/>
              <a:t>, </a:t>
            </a:r>
            <a:r>
              <a:rPr lang="en" sz="2300">
                <a:solidFill>
                  <a:srgbClr val="F6B26B"/>
                </a:solidFill>
              </a:rPr>
              <a:t>Manu</a:t>
            </a:r>
            <a:endParaRPr sz="2300"/>
          </a:p>
        </p:txBody>
      </p:sp>
      <p:grpSp>
        <p:nvGrpSpPr>
          <p:cNvPr id="2660" name="Google Shape;2660;p1"/>
          <p:cNvGrpSpPr/>
          <p:nvPr/>
        </p:nvGrpSpPr>
        <p:grpSpPr>
          <a:xfrm rot="10800000">
            <a:off x="2130739" y="4336003"/>
            <a:ext cx="883262" cy="242091"/>
            <a:chOff x="2300350" y="2601250"/>
            <a:chExt cx="2275275" cy="623625"/>
          </a:xfrm>
        </p:grpSpPr>
        <p:sp>
          <p:nvSpPr>
            <p:cNvPr id="2661" name="Google Shape;2661;p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7" name="Google Shape;2667;p1"/>
          <p:cNvGrpSpPr/>
          <p:nvPr/>
        </p:nvGrpSpPr>
        <p:grpSpPr>
          <a:xfrm flipH="1" rot="-5400000">
            <a:off x="3660496" y="4881980"/>
            <a:ext cx="1823016" cy="296643"/>
            <a:chOff x="7857346" y="3902355"/>
            <a:chExt cx="1823016" cy="296643"/>
          </a:xfrm>
        </p:grpSpPr>
        <p:sp>
          <p:nvSpPr>
            <p:cNvPr id="2668" name="Google Shape;2668;p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4" name="Google Shape;2674;p1"/>
          <p:cNvGrpSpPr/>
          <p:nvPr/>
        </p:nvGrpSpPr>
        <p:grpSpPr>
          <a:xfrm rot="5400000">
            <a:off x="2421400" y="552075"/>
            <a:ext cx="98902" cy="553090"/>
            <a:chOff x="4898850" y="4820550"/>
            <a:chExt cx="98902" cy="553090"/>
          </a:xfrm>
        </p:grpSpPr>
        <p:sp>
          <p:nvSpPr>
            <p:cNvPr id="2675" name="Google Shape;2675;p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0" name="Google Shape;2680;p1"/>
          <p:cNvGrpSpPr/>
          <p:nvPr/>
        </p:nvGrpSpPr>
        <p:grpSpPr>
          <a:xfrm>
            <a:off x="4505167" y="564628"/>
            <a:ext cx="1105976" cy="133969"/>
            <a:chOff x="8183182" y="663852"/>
            <a:chExt cx="1475028" cy="178673"/>
          </a:xfrm>
        </p:grpSpPr>
        <p:grpSp>
          <p:nvGrpSpPr>
            <p:cNvPr id="2681" name="Google Shape;2681;p1"/>
            <p:cNvGrpSpPr/>
            <p:nvPr/>
          </p:nvGrpSpPr>
          <p:grpSpPr>
            <a:xfrm>
              <a:off x="8183182" y="774425"/>
              <a:ext cx="1178025" cy="68100"/>
              <a:chOff x="2024450" y="204150"/>
              <a:chExt cx="1178025" cy="68100"/>
            </a:xfrm>
          </p:grpSpPr>
          <p:sp>
            <p:nvSpPr>
              <p:cNvPr id="2682" name="Google Shape;2682;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2" name="Google Shape;2692;p1"/>
            <p:cNvGrpSpPr/>
            <p:nvPr/>
          </p:nvGrpSpPr>
          <p:grpSpPr>
            <a:xfrm>
              <a:off x="8480185" y="663852"/>
              <a:ext cx="1178025" cy="68100"/>
              <a:chOff x="2024450" y="204150"/>
              <a:chExt cx="1178025" cy="68100"/>
            </a:xfrm>
          </p:grpSpPr>
          <p:sp>
            <p:nvSpPr>
              <p:cNvPr id="2693" name="Google Shape;2693;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03" name="Google Shape;2703;p1"/>
          <p:cNvGrpSpPr/>
          <p:nvPr/>
        </p:nvGrpSpPr>
        <p:grpSpPr>
          <a:xfrm>
            <a:off x="5447301" y="4536119"/>
            <a:ext cx="1252896" cy="51000"/>
            <a:chOff x="2915381" y="4104819"/>
            <a:chExt cx="1252896" cy="51000"/>
          </a:xfrm>
        </p:grpSpPr>
        <p:sp>
          <p:nvSpPr>
            <p:cNvPr id="2704" name="Google Shape;2704;p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8" name="Google Shape;2718;p1"/>
          <p:cNvSpPr txBox="1"/>
          <p:nvPr>
            <p:ph type="title"/>
          </p:nvPr>
        </p:nvSpPr>
        <p:spPr>
          <a:xfrm>
            <a:off x="713100" y="2405677"/>
            <a:ext cx="77178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200"/>
              <a:t>MOOC</a:t>
            </a:r>
            <a:endParaRPr sz="5000"/>
          </a:p>
        </p:txBody>
      </p:sp>
      <p:sp>
        <p:nvSpPr>
          <p:cNvPr id="2719" name="Google Shape;2719;p1"/>
          <p:cNvSpPr txBox="1"/>
          <p:nvPr>
            <p:ph idx="2" type="title"/>
          </p:nvPr>
        </p:nvSpPr>
        <p:spPr>
          <a:xfrm>
            <a:off x="2130750" y="1484975"/>
            <a:ext cx="44679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Projet 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sp>
        <p:nvSpPr>
          <p:cNvPr id="2808" name="Google Shape;2808;p10"/>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Analyse</a:t>
            </a:r>
            <a:endParaRPr/>
          </a:p>
        </p:txBody>
      </p:sp>
      <p:grpSp>
        <p:nvGrpSpPr>
          <p:cNvPr id="2809" name="Google Shape;2809;p10"/>
          <p:cNvGrpSpPr/>
          <p:nvPr/>
        </p:nvGrpSpPr>
        <p:grpSpPr>
          <a:xfrm>
            <a:off x="3759054" y="2841549"/>
            <a:ext cx="1791835" cy="1648061"/>
            <a:chOff x="2614089" y="1437111"/>
            <a:chExt cx="416502" cy="417357"/>
          </a:xfrm>
        </p:grpSpPr>
        <p:sp>
          <p:nvSpPr>
            <p:cNvPr id="2810" name="Google Shape;2810;p10"/>
            <p:cNvSpPr/>
            <p:nvPr/>
          </p:nvSpPr>
          <p:spPr>
            <a:xfrm>
              <a:off x="2879813" y="1486501"/>
              <a:ext cx="66447" cy="23889"/>
            </a:xfrm>
            <a:custGeom>
              <a:rect b="b" l="l" r="r" t="t"/>
              <a:pathLst>
                <a:path extrusionOk="0" h="668" w="1858">
                  <a:moveTo>
                    <a:pt x="334" y="1"/>
                  </a:moveTo>
                  <a:cubicBezTo>
                    <a:pt x="143" y="1"/>
                    <a:pt x="0" y="144"/>
                    <a:pt x="0" y="334"/>
                  </a:cubicBezTo>
                  <a:cubicBezTo>
                    <a:pt x="0" y="525"/>
                    <a:pt x="143" y="667"/>
                    <a:pt x="334" y="667"/>
                  </a:cubicBezTo>
                  <a:lnTo>
                    <a:pt x="1525" y="667"/>
                  </a:lnTo>
                  <a:cubicBezTo>
                    <a:pt x="1715" y="667"/>
                    <a:pt x="1858" y="525"/>
                    <a:pt x="1858" y="334"/>
                  </a:cubicBezTo>
                  <a:cubicBezTo>
                    <a:pt x="1858" y="144"/>
                    <a:pt x="1715" y="1"/>
                    <a:pt x="15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0"/>
            <p:cNvSpPr/>
            <p:nvPr/>
          </p:nvSpPr>
          <p:spPr>
            <a:xfrm>
              <a:off x="2963286" y="1651729"/>
              <a:ext cx="67305" cy="23889"/>
            </a:xfrm>
            <a:custGeom>
              <a:rect b="b" l="l" r="r" t="t"/>
              <a:pathLst>
                <a:path extrusionOk="0" h="668" w="1882">
                  <a:moveTo>
                    <a:pt x="357" y="1"/>
                  </a:moveTo>
                  <a:cubicBezTo>
                    <a:pt x="167" y="1"/>
                    <a:pt x="0" y="143"/>
                    <a:pt x="0" y="334"/>
                  </a:cubicBezTo>
                  <a:cubicBezTo>
                    <a:pt x="0" y="525"/>
                    <a:pt x="167" y="667"/>
                    <a:pt x="357" y="667"/>
                  </a:cubicBezTo>
                  <a:lnTo>
                    <a:pt x="1524" y="667"/>
                  </a:lnTo>
                  <a:cubicBezTo>
                    <a:pt x="1715" y="667"/>
                    <a:pt x="1882" y="525"/>
                    <a:pt x="1882" y="334"/>
                  </a:cubicBezTo>
                  <a:cubicBezTo>
                    <a:pt x="1882" y="143"/>
                    <a:pt x="1715"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0"/>
            <p:cNvSpPr/>
            <p:nvPr/>
          </p:nvSpPr>
          <p:spPr>
            <a:xfrm>
              <a:off x="2898554" y="1781194"/>
              <a:ext cx="66447" cy="23889"/>
            </a:xfrm>
            <a:custGeom>
              <a:rect b="b" l="l" r="r" t="t"/>
              <a:pathLst>
                <a:path extrusionOk="0" h="668" w="1858">
                  <a:moveTo>
                    <a:pt x="334" y="0"/>
                  </a:moveTo>
                  <a:cubicBezTo>
                    <a:pt x="143" y="0"/>
                    <a:pt x="0" y="143"/>
                    <a:pt x="0" y="334"/>
                  </a:cubicBezTo>
                  <a:cubicBezTo>
                    <a:pt x="0" y="524"/>
                    <a:pt x="143" y="667"/>
                    <a:pt x="334" y="667"/>
                  </a:cubicBezTo>
                  <a:lnTo>
                    <a:pt x="1524" y="667"/>
                  </a:lnTo>
                  <a:cubicBezTo>
                    <a:pt x="1715" y="667"/>
                    <a:pt x="1858" y="524"/>
                    <a:pt x="1858" y="334"/>
                  </a:cubicBezTo>
                  <a:cubicBezTo>
                    <a:pt x="1858" y="143"/>
                    <a:pt x="1715" y="0"/>
                    <a:pt x="15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0"/>
            <p:cNvSpPr/>
            <p:nvPr/>
          </p:nvSpPr>
          <p:spPr>
            <a:xfrm>
              <a:off x="2783573" y="1675584"/>
              <a:ext cx="181423" cy="178884"/>
            </a:xfrm>
            <a:custGeom>
              <a:rect b="b" l="l" r="r" t="t"/>
              <a:pathLst>
                <a:path extrusionOk="0" h="5002" w="5073">
                  <a:moveTo>
                    <a:pt x="0" y="0"/>
                  </a:moveTo>
                  <a:lnTo>
                    <a:pt x="0" y="3573"/>
                  </a:lnTo>
                  <a:cubicBezTo>
                    <a:pt x="215" y="3549"/>
                    <a:pt x="405" y="3525"/>
                    <a:pt x="596" y="3477"/>
                  </a:cubicBezTo>
                  <a:lnTo>
                    <a:pt x="2001" y="4882"/>
                  </a:lnTo>
                  <a:cubicBezTo>
                    <a:pt x="2072" y="4954"/>
                    <a:pt x="2168" y="5001"/>
                    <a:pt x="2239" y="5001"/>
                  </a:cubicBezTo>
                  <a:lnTo>
                    <a:pt x="4739" y="5001"/>
                  </a:lnTo>
                  <a:cubicBezTo>
                    <a:pt x="4930" y="5001"/>
                    <a:pt x="5073" y="4835"/>
                    <a:pt x="5073" y="4644"/>
                  </a:cubicBezTo>
                  <a:cubicBezTo>
                    <a:pt x="5073" y="4454"/>
                    <a:pt x="4930" y="4311"/>
                    <a:pt x="4739" y="4311"/>
                  </a:cubicBezTo>
                  <a:lnTo>
                    <a:pt x="2382" y="4311"/>
                  </a:lnTo>
                  <a:lnTo>
                    <a:pt x="1334" y="3263"/>
                  </a:lnTo>
                  <a:cubicBezTo>
                    <a:pt x="1787" y="3072"/>
                    <a:pt x="2168" y="2834"/>
                    <a:pt x="2525" y="2525"/>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0"/>
            <p:cNvSpPr/>
            <p:nvPr/>
          </p:nvSpPr>
          <p:spPr>
            <a:xfrm>
              <a:off x="2668593" y="1488218"/>
              <a:ext cx="91159" cy="128638"/>
            </a:xfrm>
            <a:custGeom>
              <a:rect b="b" l="l" r="r" t="t"/>
              <a:pathLst>
                <a:path extrusionOk="0" h="3597" w="2549">
                  <a:moveTo>
                    <a:pt x="2549" y="0"/>
                  </a:moveTo>
                  <a:cubicBezTo>
                    <a:pt x="1572" y="72"/>
                    <a:pt x="691" y="477"/>
                    <a:pt x="0" y="1072"/>
                  </a:cubicBezTo>
                  <a:lnTo>
                    <a:pt x="2549" y="3596"/>
                  </a:lnTo>
                  <a:lnTo>
                    <a:pt x="25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0"/>
            <p:cNvSpPr/>
            <p:nvPr/>
          </p:nvSpPr>
          <p:spPr>
            <a:xfrm>
              <a:off x="2614089" y="1543580"/>
              <a:ext cx="145661" cy="259779"/>
            </a:xfrm>
            <a:custGeom>
              <a:rect b="b" l="l" r="r" t="t"/>
              <a:pathLst>
                <a:path extrusionOk="0" h="7264" w="4073">
                  <a:moveTo>
                    <a:pt x="1048" y="0"/>
                  </a:moveTo>
                  <a:cubicBezTo>
                    <a:pt x="381" y="762"/>
                    <a:pt x="0" y="1762"/>
                    <a:pt x="0" y="2858"/>
                  </a:cubicBezTo>
                  <a:cubicBezTo>
                    <a:pt x="0" y="5192"/>
                    <a:pt x="1786" y="7097"/>
                    <a:pt x="4073" y="7264"/>
                  </a:cubicBezTo>
                  <a:lnTo>
                    <a:pt x="4073" y="3025"/>
                  </a:lnTo>
                  <a:lnTo>
                    <a:pt x="10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0"/>
            <p:cNvSpPr/>
            <p:nvPr/>
          </p:nvSpPr>
          <p:spPr>
            <a:xfrm>
              <a:off x="2783573" y="1437111"/>
              <a:ext cx="162684" cy="179742"/>
            </a:xfrm>
            <a:custGeom>
              <a:rect b="b" l="l" r="r" t="t"/>
              <a:pathLst>
                <a:path extrusionOk="0" h="5026" w="4549">
                  <a:moveTo>
                    <a:pt x="2144" y="0"/>
                  </a:moveTo>
                  <a:cubicBezTo>
                    <a:pt x="2048" y="0"/>
                    <a:pt x="1953" y="48"/>
                    <a:pt x="1906" y="119"/>
                  </a:cubicBezTo>
                  <a:lnTo>
                    <a:pt x="501" y="1501"/>
                  </a:lnTo>
                  <a:cubicBezTo>
                    <a:pt x="334" y="1477"/>
                    <a:pt x="167" y="1453"/>
                    <a:pt x="0" y="1429"/>
                  </a:cubicBezTo>
                  <a:lnTo>
                    <a:pt x="0" y="5025"/>
                  </a:lnTo>
                  <a:lnTo>
                    <a:pt x="2549" y="2501"/>
                  </a:lnTo>
                  <a:cubicBezTo>
                    <a:pt x="2168" y="2167"/>
                    <a:pt x="1739" y="1906"/>
                    <a:pt x="1263" y="1715"/>
                  </a:cubicBezTo>
                  <a:lnTo>
                    <a:pt x="2287" y="691"/>
                  </a:lnTo>
                  <a:lnTo>
                    <a:pt x="4216" y="691"/>
                  </a:lnTo>
                  <a:cubicBezTo>
                    <a:pt x="4406" y="691"/>
                    <a:pt x="4549" y="548"/>
                    <a:pt x="4549" y="358"/>
                  </a:cubicBezTo>
                  <a:cubicBezTo>
                    <a:pt x="4549" y="167"/>
                    <a:pt x="4406" y="0"/>
                    <a:pt x="4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0"/>
            <p:cNvSpPr/>
            <p:nvPr/>
          </p:nvSpPr>
          <p:spPr>
            <a:xfrm>
              <a:off x="2788687" y="1543580"/>
              <a:ext cx="241898" cy="205277"/>
            </a:xfrm>
            <a:custGeom>
              <a:rect b="b" l="l" r="r" t="t"/>
              <a:pathLst>
                <a:path extrusionOk="0" h="5740" w="6764">
                  <a:moveTo>
                    <a:pt x="2882" y="0"/>
                  </a:moveTo>
                  <a:lnTo>
                    <a:pt x="0" y="2882"/>
                  </a:lnTo>
                  <a:lnTo>
                    <a:pt x="2858" y="5739"/>
                  </a:lnTo>
                  <a:cubicBezTo>
                    <a:pt x="3430" y="5073"/>
                    <a:pt x="3811" y="4215"/>
                    <a:pt x="3906" y="3310"/>
                  </a:cubicBezTo>
                  <a:lnTo>
                    <a:pt x="4882" y="2334"/>
                  </a:lnTo>
                  <a:lnTo>
                    <a:pt x="6406" y="2334"/>
                  </a:lnTo>
                  <a:cubicBezTo>
                    <a:pt x="6597" y="2334"/>
                    <a:pt x="6764" y="2191"/>
                    <a:pt x="6764" y="2001"/>
                  </a:cubicBezTo>
                  <a:cubicBezTo>
                    <a:pt x="6764" y="1810"/>
                    <a:pt x="6597" y="1643"/>
                    <a:pt x="6406" y="1643"/>
                  </a:cubicBezTo>
                  <a:lnTo>
                    <a:pt x="4739" y="1643"/>
                  </a:lnTo>
                  <a:cubicBezTo>
                    <a:pt x="4644" y="1643"/>
                    <a:pt x="4573" y="1691"/>
                    <a:pt x="4501" y="1762"/>
                  </a:cubicBezTo>
                  <a:lnTo>
                    <a:pt x="3906" y="2358"/>
                  </a:lnTo>
                  <a:cubicBezTo>
                    <a:pt x="3787" y="1453"/>
                    <a:pt x="3430" y="643"/>
                    <a:pt x="28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g218b4c0ecaf_0_17"/>
          <p:cNvSpPr txBox="1"/>
          <p:nvPr>
            <p:ph type="title"/>
          </p:nvPr>
        </p:nvSpPr>
        <p:spPr>
          <a:xfrm>
            <a:off x="713100" y="436950"/>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Niveau d'études des utilisateurs</a:t>
            </a:r>
            <a:endParaRPr sz="3100"/>
          </a:p>
        </p:txBody>
      </p:sp>
      <p:pic>
        <p:nvPicPr>
          <p:cNvPr id="2823" name="Google Shape;2823;g218b4c0ecaf_0_17"/>
          <p:cNvPicPr preferRelativeResize="0"/>
          <p:nvPr/>
        </p:nvPicPr>
        <p:blipFill>
          <a:blip r:embed="rId3">
            <a:alphaModFix/>
          </a:blip>
          <a:stretch>
            <a:fillRect/>
          </a:stretch>
        </p:blipFill>
        <p:spPr>
          <a:xfrm>
            <a:off x="2708700" y="1290125"/>
            <a:ext cx="3726600" cy="372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7" name="Shape 2827"/>
        <p:cNvGrpSpPr/>
        <p:nvPr/>
      </p:nvGrpSpPr>
      <p:grpSpPr>
        <a:xfrm>
          <a:off x="0" y="0"/>
          <a:ext cx="0" cy="0"/>
          <a:chOff x="0" y="0"/>
          <a:chExt cx="0" cy="0"/>
        </a:xfrm>
      </p:grpSpPr>
      <p:sp>
        <p:nvSpPr>
          <p:cNvPr id="2828" name="Google Shape;2828;g218b4c0ecaf_1_15"/>
          <p:cNvSpPr txBox="1"/>
          <p:nvPr>
            <p:ph type="title"/>
          </p:nvPr>
        </p:nvSpPr>
        <p:spPr>
          <a:xfrm>
            <a:off x="713100" y="334500"/>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Répartition des notes en mode Log</a:t>
            </a:r>
            <a:endParaRPr sz="3100"/>
          </a:p>
        </p:txBody>
      </p:sp>
      <p:pic>
        <p:nvPicPr>
          <p:cNvPr id="2829" name="Google Shape;2829;g218b4c0ecaf_1_15"/>
          <p:cNvPicPr preferRelativeResize="0"/>
          <p:nvPr/>
        </p:nvPicPr>
        <p:blipFill>
          <a:blip r:embed="rId3">
            <a:alphaModFix/>
          </a:blip>
          <a:stretch>
            <a:fillRect/>
          </a:stretch>
        </p:blipFill>
        <p:spPr>
          <a:xfrm>
            <a:off x="767125" y="1112100"/>
            <a:ext cx="7396413" cy="372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g218b4c0ecaf_1_11"/>
          <p:cNvSpPr txBox="1"/>
          <p:nvPr>
            <p:ph type="title"/>
          </p:nvPr>
        </p:nvSpPr>
        <p:spPr>
          <a:xfrm>
            <a:off x="713100" y="411350"/>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Réussite par genre</a:t>
            </a:r>
            <a:endParaRPr sz="3100"/>
          </a:p>
        </p:txBody>
      </p:sp>
      <p:pic>
        <p:nvPicPr>
          <p:cNvPr id="2835" name="Google Shape;2835;g218b4c0ecaf_1_11"/>
          <p:cNvPicPr preferRelativeResize="0"/>
          <p:nvPr/>
        </p:nvPicPr>
        <p:blipFill>
          <a:blip r:embed="rId3">
            <a:alphaModFix/>
          </a:blip>
          <a:stretch>
            <a:fillRect/>
          </a:stretch>
        </p:blipFill>
        <p:spPr>
          <a:xfrm>
            <a:off x="2708700" y="1200475"/>
            <a:ext cx="3726600" cy="372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9" name="Shape 2839"/>
        <p:cNvGrpSpPr/>
        <p:nvPr/>
      </p:nvGrpSpPr>
      <p:grpSpPr>
        <a:xfrm>
          <a:off x="0" y="0"/>
          <a:ext cx="0" cy="0"/>
          <a:chOff x="0" y="0"/>
          <a:chExt cx="0" cy="0"/>
        </a:xfrm>
      </p:grpSpPr>
      <p:sp>
        <p:nvSpPr>
          <p:cNvPr id="2840" name="Google Shape;2840;g218b4c0ecaf_1_7"/>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Répartition de la polarité par genre</a:t>
            </a:r>
            <a:endParaRPr sz="3100"/>
          </a:p>
        </p:txBody>
      </p:sp>
      <p:pic>
        <p:nvPicPr>
          <p:cNvPr id="2841" name="Google Shape;2841;g218b4c0ecaf_1_7"/>
          <p:cNvPicPr preferRelativeResize="0"/>
          <p:nvPr/>
        </p:nvPicPr>
        <p:blipFill>
          <a:blip r:embed="rId3">
            <a:alphaModFix/>
          </a:blip>
          <a:stretch>
            <a:fillRect/>
          </a:stretch>
        </p:blipFill>
        <p:spPr>
          <a:xfrm>
            <a:off x="873788" y="1200475"/>
            <a:ext cx="7396413" cy="372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g218b4c0ecaf_1_0"/>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3100"/>
              <a:t>Nombre de threads par cours classés par la moyenne de messages par threads.</a:t>
            </a:r>
            <a:endParaRPr sz="3100"/>
          </a:p>
        </p:txBody>
      </p:sp>
      <p:pic>
        <p:nvPicPr>
          <p:cNvPr id="2847" name="Google Shape;2847;g218b4c0ecaf_1_0"/>
          <p:cNvPicPr preferRelativeResize="0"/>
          <p:nvPr/>
        </p:nvPicPr>
        <p:blipFill>
          <a:blip r:embed="rId3">
            <a:alphaModFix/>
          </a:blip>
          <a:stretch>
            <a:fillRect/>
          </a:stretch>
        </p:blipFill>
        <p:spPr>
          <a:xfrm>
            <a:off x="1891825" y="1693125"/>
            <a:ext cx="6013726" cy="262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1" name="Shape 2851"/>
        <p:cNvGrpSpPr/>
        <p:nvPr/>
      </p:nvGrpSpPr>
      <p:grpSpPr>
        <a:xfrm>
          <a:off x="0" y="0"/>
          <a:ext cx="0" cy="0"/>
          <a:chOff x="0" y="0"/>
          <a:chExt cx="0" cy="0"/>
        </a:xfrm>
      </p:grpSpPr>
      <p:sp>
        <p:nvSpPr>
          <p:cNvPr id="2852" name="Google Shape;2852;g218b4c0ecaf_0_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3100"/>
              <a:t>Nombre de threads par cours classés par la moyenne de </a:t>
            </a:r>
            <a:r>
              <a:rPr lang="en" sz="3100"/>
              <a:t>messages</a:t>
            </a:r>
            <a:r>
              <a:rPr lang="en" sz="3100"/>
              <a:t> par threads.</a:t>
            </a:r>
            <a:endParaRPr sz="3100"/>
          </a:p>
        </p:txBody>
      </p:sp>
      <p:pic>
        <p:nvPicPr>
          <p:cNvPr id="2853" name="Google Shape;2853;g218b4c0ecaf_0_5"/>
          <p:cNvPicPr preferRelativeResize="0"/>
          <p:nvPr/>
        </p:nvPicPr>
        <p:blipFill>
          <a:blip r:embed="rId3">
            <a:alphaModFix/>
          </a:blip>
          <a:stretch>
            <a:fillRect/>
          </a:stretch>
        </p:blipFill>
        <p:spPr>
          <a:xfrm>
            <a:off x="1254225" y="1451400"/>
            <a:ext cx="6635551" cy="334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7" name="Shape 2857"/>
        <p:cNvGrpSpPr/>
        <p:nvPr/>
      </p:nvGrpSpPr>
      <p:grpSpPr>
        <a:xfrm>
          <a:off x="0" y="0"/>
          <a:ext cx="0" cy="0"/>
          <a:chOff x="0" y="0"/>
          <a:chExt cx="0" cy="0"/>
        </a:xfrm>
      </p:grpSpPr>
      <p:sp>
        <p:nvSpPr>
          <p:cNvPr id="2858" name="Google Shape;2858;g218b4c0ecaf_0_3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3100"/>
              <a:t>Pourcentage</a:t>
            </a:r>
            <a:r>
              <a:rPr lang="en" sz="3100"/>
              <a:t> de </a:t>
            </a:r>
            <a:r>
              <a:rPr lang="en" sz="3100"/>
              <a:t>réussite</a:t>
            </a:r>
            <a:r>
              <a:rPr lang="en" sz="3100"/>
              <a:t> par cours.</a:t>
            </a:r>
            <a:endParaRPr sz="3100"/>
          </a:p>
        </p:txBody>
      </p:sp>
      <p:pic>
        <p:nvPicPr>
          <p:cNvPr id="2859" name="Google Shape;2859;g218b4c0ecaf_0_35"/>
          <p:cNvPicPr preferRelativeResize="0"/>
          <p:nvPr/>
        </p:nvPicPr>
        <p:blipFill>
          <a:blip r:embed="rId3">
            <a:alphaModFix/>
          </a:blip>
          <a:stretch>
            <a:fillRect/>
          </a:stretch>
        </p:blipFill>
        <p:spPr>
          <a:xfrm>
            <a:off x="1203826" y="1621675"/>
            <a:ext cx="6736349" cy="310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3" name="Shape 2863"/>
        <p:cNvGrpSpPr/>
        <p:nvPr/>
      </p:nvGrpSpPr>
      <p:grpSpPr>
        <a:xfrm>
          <a:off x="0" y="0"/>
          <a:ext cx="0" cy="0"/>
          <a:chOff x="0" y="0"/>
          <a:chExt cx="0" cy="0"/>
        </a:xfrm>
      </p:grpSpPr>
      <p:sp>
        <p:nvSpPr>
          <p:cNvPr id="2864" name="Google Shape;2864;g218b4c0ecaf_0_4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3100"/>
              <a:t>Moyenne thread et grade, </a:t>
            </a:r>
            <a:r>
              <a:rPr lang="en" sz="3100"/>
              <a:t>délivrance</a:t>
            </a:r>
            <a:r>
              <a:rPr lang="en" sz="3100"/>
              <a:t> de certification par cours.</a:t>
            </a:r>
            <a:endParaRPr sz="3100"/>
          </a:p>
        </p:txBody>
      </p:sp>
      <p:pic>
        <p:nvPicPr>
          <p:cNvPr id="2865" name="Google Shape;2865;g218b4c0ecaf_0_47"/>
          <p:cNvPicPr preferRelativeResize="0"/>
          <p:nvPr/>
        </p:nvPicPr>
        <p:blipFill>
          <a:blip r:embed="rId3">
            <a:alphaModFix/>
          </a:blip>
          <a:stretch>
            <a:fillRect/>
          </a:stretch>
        </p:blipFill>
        <p:spPr>
          <a:xfrm>
            <a:off x="908538" y="1657425"/>
            <a:ext cx="7522375" cy="287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9" name="Shape 2869"/>
        <p:cNvGrpSpPr/>
        <p:nvPr/>
      </p:nvGrpSpPr>
      <p:grpSpPr>
        <a:xfrm>
          <a:off x="0" y="0"/>
          <a:ext cx="0" cy="0"/>
          <a:chOff x="0" y="0"/>
          <a:chExt cx="0" cy="0"/>
        </a:xfrm>
      </p:grpSpPr>
      <p:sp>
        <p:nvSpPr>
          <p:cNvPr id="2870" name="Google Shape;2870;p11"/>
          <p:cNvSpPr txBox="1"/>
          <p:nvPr>
            <p:ph type="ctrTitle"/>
          </p:nvPr>
        </p:nvSpPr>
        <p:spPr>
          <a:xfrm>
            <a:off x="1120475" y="1193625"/>
            <a:ext cx="6940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ML</a:t>
            </a:r>
            <a:endParaRPr/>
          </a:p>
        </p:txBody>
      </p:sp>
      <p:grpSp>
        <p:nvGrpSpPr>
          <p:cNvPr id="2871" name="Google Shape;2871;p11"/>
          <p:cNvGrpSpPr/>
          <p:nvPr/>
        </p:nvGrpSpPr>
        <p:grpSpPr>
          <a:xfrm>
            <a:off x="3749509" y="3041917"/>
            <a:ext cx="1645002" cy="1724402"/>
            <a:chOff x="2620884" y="2735942"/>
            <a:chExt cx="402900" cy="416492"/>
          </a:xfrm>
        </p:grpSpPr>
        <p:sp>
          <p:nvSpPr>
            <p:cNvPr id="2872" name="Google Shape;2872;p11"/>
            <p:cNvSpPr/>
            <p:nvPr/>
          </p:nvSpPr>
          <p:spPr>
            <a:xfrm>
              <a:off x="2620884" y="2797241"/>
              <a:ext cx="402900" cy="355193"/>
            </a:xfrm>
            <a:custGeom>
              <a:rect b="b" l="l" r="r" t="t"/>
              <a:pathLst>
                <a:path extrusionOk="0" h="9932" w="11266">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1"/>
            <p:cNvSpPr/>
            <p:nvPr/>
          </p:nvSpPr>
          <p:spPr>
            <a:xfrm>
              <a:off x="2667734" y="2735942"/>
              <a:ext cx="327084" cy="182711"/>
            </a:xfrm>
            <a:custGeom>
              <a:rect b="b" l="l" r="r" t="t"/>
              <a:pathLst>
                <a:path extrusionOk="0" h="5109" w="9146">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3" name="Shape 2723"/>
        <p:cNvGrpSpPr/>
        <p:nvPr/>
      </p:nvGrpSpPr>
      <p:grpSpPr>
        <a:xfrm>
          <a:off x="0" y="0"/>
          <a:ext cx="0" cy="0"/>
          <a:chOff x="0" y="0"/>
          <a:chExt cx="0" cy="0"/>
        </a:xfrm>
      </p:grpSpPr>
      <p:sp>
        <p:nvSpPr>
          <p:cNvPr id="2724" name="Google Shape;2724;p2"/>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Introduction</a:t>
            </a:r>
            <a:endParaRPr/>
          </a:p>
        </p:txBody>
      </p:sp>
      <p:grpSp>
        <p:nvGrpSpPr>
          <p:cNvPr id="2725" name="Google Shape;2725;p2"/>
          <p:cNvGrpSpPr/>
          <p:nvPr/>
        </p:nvGrpSpPr>
        <p:grpSpPr>
          <a:xfrm>
            <a:off x="3656581" y="2918028"/>
            <a:ext cx="1830848" cy="1767511"/>
            <a:chOff x="-4118225" y="3990475"/>
            <a:chExt cx="292225" cy="273325"/>
          </a:xfrm>
        </p:grpSpPr>
        <p:sp>
          <p:nvSpPr>
            <p:cNvPr id="2726" name="Google Shape;2726;p2"/>
            <p:cNvSpPr/>
            <p:nvPr/>
          </p:nvSpPr>
          <p:spPr>
            <a:xfrm>
              <a:off x="-3963850" y="4040100"/>
              <a:ext cx="51200" cy="51225"/>
            </a:xfrm>
            <a:custGeom>
              <a:rect b="b" l="l" r="r" t="t"/>
              <a:pathLst>
                <a:path extrusionOk="0" h="2049" w="2048">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
            <p:cNvSpPr/>
            <p:nvPr/>
          </p:nvSpPr>
          <p:spPr>
            <a:xfrm>
              <a:off x="-4015050" y="3990475"/>
              <a:ext cx="153600" cy="153625"/>
            </a:xfrm>
            <a:custGeom>
              <a:rect b="b" l="l" r="r" t="t"/>
              <a:pathLst>
                <a:path extrusionOk="0" h="6145" w="6144">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
            <p:cNvSpPr/>
            <p:nvPr/>
          </p:nvSpPr>
          <p:spPr>
            <a:xfrm>
              <a:off x="-4118225" y="4144075"/>
              <a:ext cx="33875" cy="119725"/>
            </a:xfrm>
            <a:custGeom>
              <a:rect b="b" l="l" r="r" t="t"/>
              <a:pathLst>
                <a:path extrusionOk="0" h="4789" w="1355">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
            <p:cNvSpPr/>
            <p:nvPr/>
          </p:nvSpPr>
          <p:spPr>
            <a:xfrm>
              <a:off x="-4067050" y="4143750"/>
              <a:ext cx="241050" cy="120050"/>
            </a:xfrm>
            <a:custGeom>
              <a:rect b="b" l="l" r="r" t="t"/>
              <a:pathLst>
                <a:path extrusionOk="0" h="4802" w="9642">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g218b4c0ecaf_1_29"/>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Classification 1</a:t>
            </a:r>
            <a:endParaRPr sz="3100"/>
          </a:p>
        </p:txBody>
      </p:sp>
      <p:pic>
        <p:nvPicPr>
          <p:cNvPr id="2879" name="Google Shape;2879;g218b4c0ecaf_1_29"/>
          <p:cNvPicPr preferRelativeResize="0"/>
          <p:nvPr/>
        </p:nvPicPr>
        <p:blipFill>
          <a:blip r:embed="rId3">
            <a:alphaModFix/>
          </a:blip>
          <a:stretch>
            <a:fillRect/>
          </a:stretch>
        </p:blipFill>
        <p:spPr>
          <a:xfrm>
            <a:off x="1152525" y="1674325"/>
            <a:ext cx="6838950" cy="211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3" name="Shape 2883"/>
        <p:cNvGrpSpPr/>
        <p:nvPr/>
      </p:nvGrpSpPr>
      <p:grpSpPr>
        <a:xfrm>
          <a:off x="0" y="0"/>
          <a:ext cx="0" cy="0"/>
          <a:chOff x="0" y="0"/>
          <a:chExt cx="0" cy="0"/>
        </a:xfrm>
      </p:grpSpPr>
      <p:sp>
        <p:nvSpPr>
          <p:cNvPr id="2884" name="Google Shape;2884;g218b4c0ecaf_1_36"/>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Pipeline</a:t>
            </a:r>
            <a:endParaRPr sz="3100"/>
          </a:p>
        </p:txBody>
      </p:sp>
      <p:pic>
        <p:nvPicPr>
          <p:cNvPr id="2885" name="Google Shape;2885;g218b4c0ecaf_1_36"/>
          <p:cNvPicPr preferRelativeResize="0"/>
          <p:nvPr/>
        </p:nvPicPr>
        <p:blipFill>
          <a:blip r:embed="rId3">
            <a:alphaModFix/>
          </a:blip>
          <a:stretch>
            <a:fillRect/>
          </a:stretch>
        </p:blipFill>
        <p:spPr>
          <a:xfrm>
            <a:off x="1061675" y="1418200"/>
            <a:ext cx="6410325" cy="292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g218b4c0ecaf_1_47"/>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Performance 1</a:t>
            </a:r>
            <a:endParaRPr sz="3100"/>
          </a:p>
        </p:txBody>
      </p:sp>
      <p:pic>
        <p:nvPicPr>
          <p:cNvPr id="2891" name="Google Shape;2891;g218b4c0ecaf_1_47"/>
          <p:cNvPicPr preferRelativeResize="0"/>
          <p:nvPr/>
        </p:nvPicPr>
        <p:blipFill>
          <a:blip r:embed="rId3">
            <a:alphaModFix/>
          </a:blip>
          <a:stretch>
            <a:fillRect/>
          </a:stretch>
        </p:blipFill>
        <p:spPr>
          <a:xfrm>
            <a:off x="1143000" y="1033975"/>
            <a:ext cx="6858000" cy="3381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5" name="Shape 2895"/>
        <p:cNvGrpSpPr/>
        <p:nvPr/>
      </p:nvGrpSpPr>
      <p:grpSpPr>
        <a:xfrm>
          <a:off x="0" y="0"/>
          <a:ext cx="0" cy="0"/>
          <a:chOff x="0" y="0"/>
          <a:chExt cx="0" cy="0"/>
        </a:xfrm>
      </p:grpSpPr>
      <p:sp>
        <p:nvSpPr>
          <p:cNvPr id="2896" name="Google Shape;2896;g218b4c0ecaf_1_42"/>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Classification 2</a:t>
            </a:r>
            <a:endParaRPr sz="3100"/>
          </a:p>
        </p:txBody>
      </p:sp>
      <p:pic>
        <p:nvPicPr>
          <p:cNvPr id="2897" name="Google Shape;2897;g218b4c0ecaf_1_42"/>
          <p:cNvPicPr preferRelativeResize="0"/>
          <p:nvPr/>
        </p:nvPicPr>
        <p:blipFill>
          <a:blip r:embed="rId3">
            <a:alphaModFix/>
          </a:blip>
          <a:stretch>
            <a:fillRect/>
          </a:stretch>
        </p:blipFill>
        <p:spPr>
          <a:xfrm>
            <a:off x="1476375" y="1546250"/>
            <a:ext cx="6191250" cy="2305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g218b4c0ecaf_1_55"/>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Performance 2</a:t>
            </a:r>
            <a:endParaRPr sz="3100"/>
          </a:p>
        </p:txBody>
      </p:sp>
      <p:pic>
        <p:nvPicPr>
          <p:cNvPr id="2903" name="Google Shape;2903;g218b4c0ecaf_1_55"/>
          <p:cNvPicPr preferRelativeResize="0"/>
          <p:nvPr/>
        </p:nvPicPr>
        <p:blipFill>
          <a:blip r:embed="rId3">
            <a:alphaModFix/>
          </a:blip>
          <a:stretch>
            <a:fillRect/>
          </a:stretch>
        </p:blipFill>
        <p:spPr>
          <a:xfrm>
            <a:off x="1042988" y="1021175"/>
            <a:ext cx="7058025" cy="342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7" name="Shape 2907"/>
        <p:cNvGrpSpPr/>
        <p:nvPr/>
      </p:nvGrpSpPr>
      <p:grpSpPr>
        <a:xfrm>
          <a:off x="0" y="0"/>
          <a:ext cx="0" cy="0"/>
          <a:chOff x="0" y="0"/>
          <a:chExt cx="0" cy="0"/>
        </a:xfrm>
      </p:grpSpPr>
      <p:sp>
        <p:nvSpPr>
          <p:cNvPr id="2908" name="Google Shape;2908;g218c58b2987_0_0"/>
          <p:cNvSpPr txBox="1"/>
          <p:nvPr>
            <p:ph type="title"/>
          </p:nvPr>
        </p:nvSpPr>
        <p:spPr>
          <a:xfrm>
            <a:off x="713100" y="296075"/>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100"/>
              <a:t>Test :-)</a:t>
            </a:r>
            <a:endParaRPr sz="3100"/>
          </a:p>
        </p:txBody>
      </p:sp>
      <p:pic>
        <p:nvPicPr>
          <p:cNvPr id="2909" name="Google Shape;2909;g218c58b2987_0_0"/>
          <p:cNvPicPr preferRelativeResize="0"/>
          <p:nvPr/>
        </p:nvPicPr>
        <p:blipFill>
          <a:blip r:embed="rId3">
            <a:alphaModFix/>
          </a:blip>
          <a:stretch>
            <a:fillRect/>
          </a:stretch>
        </p:blipFill>
        <p:spPr>
          <a:xfrm>
            <a:off x="1062950" y="1260175"/>
            <a:ext cx="7171775" cy="256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3" name="Shape 2913"/>
        <p:cNvGrpSpPr/>
        <p:nvPr/>
      </p:nvGrpSpPr>
      <p:grpSpPr>
        <a:xfrm>
          <a:off x="0" y="0"/>
          <a:ext cx="0" cy="0"/>
          <a:chOff x="0" y="0"/>
          <a:chExt cx="0" cy="0"/>
        </a:xfrm>
      </p:grpSpPr>
      <p:sp>
        <p:nvSpPr>
          <p:cNvPr id="2914" name="Google Shape;2914;p12"/>
          <p:cNvSpPr txBox="1"/>
          <p:nvPr>
            <p:ph type="ctrTitle"/>
          </p:nvPr>
        </p:nvSpPr>
        <p:spPr>
          <a:xfrm>
            <a:off x="1120475" y="1193625"/>
            <a:ext cx="6940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Difficultés rencontrées</a:t>
            </a:r>
            <a:endParaRPr/>
          </a:p>
        </p:txBody>
      </p:sp>
      <p:grpSp>
        <p:nvGrpSpPr>
          <p:cNvPr id="2915" name="Google Shape;2915;p12"/>
          <p:cNvGrpSpPr/>
          <p:nvPr/>
        </p:nvGrpSpPr>
        <p:grpSpPr>
          <a:xfrm>
            <a:off x="3929661" y="3188461"/>
            <a:ext cx="1284685" cy="1425212"/>
            <a:chOff x="-5974675" y="3632100"/>
            <a:chExt cx="300125" cy="293350"/>
          </a:xfrm>
        </p:grpSpPr>
        <p:sp>
          <p:nvSpPr>
            <p:cNvPr id="2916" name="Google Shape;2916;p1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13"/>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a:t>Difficultés rencontrées</a:t>
            </a:r>
            <a:endParaRPr/>
          </a:p>
        </p:txBody>
      </p:sp>
      <p:sp>
        <p:nvSpPr>
          <p:cNvPr id="2924" name="Google Shape;2924;p13"/>
          <p:cNvSpPr txBox="1"/>
          <p:nvPr>
            <p:ph idx="1" type="body"/>
          </p:nvPr>
        </p:nvSpPr>
        <p:spPr>
          <a:xfrm>
            <a:off x="713100" y="1384763"/>
            <a:ext cx="7717800" cy="30591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1000"/>
              </a:spcBef>
              <a:spcAft>
                <a:spcPts val="0"/>
              </a:spcAft>
              <a:buClr>
                <a:schemeClr val="lt1"/>
              </a:buClr>
              <a:buSzPts val="1700"/>
              <a:buFont typeface="PT Sans"/>
              <a:buChar char="●"/>
            </a:pPr>
            <a:r>
              <a:rPr lang="en" sz="1400">
                <a:solidFill>
                  <a:srgbClr val="D1D5DB"/>
                </a:solidFill>
                <a:latin typeface="Arial"/>
                <a:ea typeface="Arial"/>
                <a:cs typeface="Arial"/>
                <a:sym typeface="Arial"/>
              </a:rPr>
              <a:t>Le temps nécessaire pour charger la base de données postgres distante était trop long, s'élevant à environ 60 heures, ce qui a conduit à son interruption. En revanche, le chargement de données sur la base postgres locale a pris environ 9 heures. Ensuite, la base de données a été sauvegardée et transférée vers la base distante.</a:t>
            </a:r>
            <a:endParaRPr/>
          </a:p>
          <a:p>
            <a:pPr indent="-336550" lvl="0" marL="457200" rtl="0" algn="l">
              <a:lnSpc>
                <a:spcPct val="100000"/>
              </a:lnSpc>
              <a:spcBef>
                <a:spcPts val="1000"/>
              </a:spcBef>
              <a:spcAft>
                <a:spcPts val="0"/>
              </a:spcAft>
              <a:buClr>
                <a:schemeClr val="lt1"/>
              </a:buClr>
              <a:buSzPts val="1700"/>
              <a:buFont typeface="PT Sans"/>
              <a:buChar char="●"/>
            </a:pPr>
            <a:r>
              <a:rPr lang="en" sz="1400">
                <a:solidFill>
                  <a:srgbClr val="D1D5DB"/>
                </a:solidFill>
                <a:latin typeface="Arial"/>
                <a:ea typeface="Arial"/>
                <a:cs typeface="Arial"/>
                <a:sym typeface="Arial"/>
              </a:rPr>
              <a:t>La base de données a été hébergée sur différents serveurs à plusieurs reprises.</a:t>
            </a:r>
            <a:endParaRPr/>
          </a:p>
          <a:p>
            <a:pPr indent="-336550" lvl="0" marL="457200" marR="0" rtl="0" algn="l">
              <a:lnSpc>
                <a:spcPct val="100000"/>
              </a:lnSpc>
              <a:spcBef>
                <a:spcPts val="1000"/>
              </a:spcBef>
              <a:spcAft>
                <a:spcPts val="0"/>
              </a:spcAft>
              <a:buClr>
                <a:schemeClr val="lt1"/>
              </a:buClr>
              <a:buSzPts val="1700"/>
              <a:buChar char="●"/>
            </a:pPr>
            <a:r>
              <a:rPr b="0" i="0" lang="en" sz="1400">
                <a:solidFill>
                  <a:srgbClr val="D1D5DB"/>
                </a:solidFill>
                <a:latin typeface="Arial"/>
                <a:ea typeface="Arial"/>
                <a:cs typeface="Arial"/>
                <a:sym typeface="Arial"/>
              </a:rPr>
              <a:t>La découverte tardive d'un transfert de données de qualité médiocre a eu un impact négatif sur la qualité des analyses et des modèles qui pourraient être générés.</a:t>
            </a:r>
            <a:endParaRPr/>
          </a:p>
          <a:p>
            <a:pPr indent="-336550" lvl="0" marL="457200" rtl="0" algn="l">
              <a:lnSpc>
                <a:spcPct val="100000"/>
              </a:lnSpc>
              <a:spcBef>
                <a:spcPts val="1000"/>
              </a:spcBef>
              <a:spcAft>
                <a:spcPts val="0"/>
              </a:spcAft>
              <a:buClr>
                <a:schemeClr val="lt1"/>
              </a:buClr>
              <a:buSzPts val="1700"/>
              <a:buFont typeface="PT Sans"/>
              <a:buChar char="●"/>
            </a:pPr>
            <a:r>
              <a:rPr lang="en" sz="1400">
                <a:solidFill>
                  <a:srgbClr val="D1D5DB"/>
                </a:solidFill>
                <a:latin typeface="Arial"/>
                <a:ea typeface="Arial"/>
                <a:cs typeface="Arial"/>
                <a:sym typeface="Arial"/>
              </a:rPr>
              <a:t>Comprendre le système de requêtage Compass peut être difficile car son utilisation n'est pas très pratique. De plus, il peut être compliqué d'avoir une vue d'ensemble de la structure des données avec cet outil. Cependant, il est essentiel de comprendre cette structure de données car elle conditionne la configuration de la base de données Postgres.</a:t>
            </a:r>
            <a:endParaRPr sz="1400">
              <a:solidFill>
                <a:srgbClr val="D1D5DB"/>
              </a:solidFill>
              <a:latin typeface="Arial"/>
              <a:ea typeface="Arial"/>
              <a:cs typeface="Arial"/>
              <a:sym typeface="Arial"/>
            </a:endParaRPr>
          </a:p>
          <a:p>
            <a:pPr indent="0" lvl="0" marL="0" rtl="0" algn="l">
              <a:lnSpc>
                <a:spcPct val="100000"/>
              </a:lnSpc>
              <a:spcBef>
                <a:spcPts val="1200"/>
              </a:spcBef>
              <a:spcAft>
                <a:spcPts val="1200"/>
              </a:spcAft>
              <a:buSzPts val="1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14"/>
          <p:cNvSpPr txBox="1"/>
          <p:nvPr>
            <p:ph type="ctrTitle"/>
          </p:nvPr>
        </p:nvSpPr>
        <p:spPr>
          <a:xfrm>
            <a:off x="1120475" y="1193625"/>
            <a:ext cx="6940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Axes amélioration</a:t>
            </a:r>
            <a:endParaRPr/>
          </a:p>
        </p:txBody>
      </p:sp>
      <p:grpSp>
        <p:nvGrpSpPr>
          <p:cNvPr id="2930" name="Google Shape;2930;p14"/>
          <p:cNvGrpSpPr/>
          <p:nvPr/>
        </p:nvGrpSpPr>
        <p:grpSpPr>
          <a:xfrm>
            <a:off x="3530055" y="3014066"/>
            <a:ext cx="2083883" cy="1905512"/>
            <a:chOff x="-5613150" y="3991275"/>
            <a:chExt cx="294600" cy="292225"/>
          </a:xfrm>
        </p:grpSpPr>
        <p:sp>
          <p:nvSpPr>
            <p:cNvPr id="2931" name="Google Shape;2931;p14"/>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14"/>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14"/>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4"/>
            <p:cNvSpPr/>
            <p:nvPr/>
          </p:nvSpPr>
          <p:spPr>
            <a:xfrm>
              <a:off x="-5487925" y="4077125"/>
              <a:ext cx="43350" cy="54375"/>
            </a:xfrm>
            <a:custGeom>
              <a:rect b="b" l="l" r="r" t="t"/>
              <a:pathLst>
                <a:path extrusionOk="0" h="2175" w="1734">
                  <a:moveTo>
                    <a:pt x="1" y="0"/>
                  </a:moveTo>
                  <a:lnTo>
                    <a:pt x="852" y="2174"/>
                  </a:lnTo>
                  <a:lnTo>
                    <a:pt x="17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4"/>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4"/>
            <p:cNvSpPr/>
            <p:nvPr/>
          </p:nvSpPr>
          <p:spPr>
            <a:xfrm>
              <a:off x="-5531225" y="4077125"/>
              <a:ext cx="41750" cy="40975"/>
            </a:xfrm>
            <a:custGeom>
              <a:rect b="b" l="l" r="r" t="t"/>
              <a:pathLst>
                <a:path extrusionOk="0" h="1639" w="1670">
                  <a:moveTo>
                    <a:pt x="0" y="0"/>
                  </a:moveTo>
                  <a:lnTo>
                    <a:pt x="1670" y="1638"/>
                  </a:lnTo>
                  <a:lnTo>
                    <a:pt x="97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14"/>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14"/>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14"/>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3" name="Shape 2943"/>
        <p:cNvGrpSpPr/>
        <p:nvPr/>
      </p:nvGrpSpPr>
      <p:grpSpPr>
        <a:xfrm>
          <a:off x="0" y="0"/>
          <a:ext cx="0" cy="0"/>
          <a:chOff x="0" y="0"/>
          <a:chExt cx="0" cy="0"/>
        </a:xfrm>
      </p:grpSpPr>
      <p:sp>
        <p:nvSpPr>
          <p:cNvPr id="2944" name="Google Shape;2944;p1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a:t>Axes amélioration</a:t>
            </a:r>
            <a:endParaRPr/>
          </a:p>
        </p:txBody>
      </p:sp>
      <p:sp>
        <p:nvSpPr>
          <p:cNvPr id="2945" name="Google Shape;2945;p15"/>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1000"/>
              </a:spcBef>
              <a:spcAft>
                <a:spcPts val="0"/>
              </a:spcAft>
              <a:buClr>
                <a:schemeClr val="lt1"/>
              </a:buClr>
              <a:buSzPts val="1500"/>
              <a:buFont typeface="PT Sans"/>
              <a:buChar char="●"/>
            </a:pPr>
            <a:r>
              <a:rPr lang="en" sz="1800"/>
              <a:t>Procéder au chargement d'un échantillon de données et commencer une analyse préliminaire.</a:t>
            </a:r>
            <a:endParaRPr/>
          </a:p>
          <a:p>
            <a:pPr indent="-323850" lvl="0" marL="457200" rtl="0" algn="l">
              <a:lnSpc>
                <a:spcPct val="100000"/>
              </a:lnSpc>
              <a:spcBef>
                <a:spcPts val="1000"/>
              </a:spcBef>
              <a:spcAft>
                <a:spcPts val="0"/>
              </a:spcAft>
              <a:buClr>
                <a:schemeClr val="lt1"/>
              </a:buClr>
              <a:buSzPts val="1500"/>
              <a:buFont typeface="PT Sans"/>
              <a:buChar char="●"/>
            </a:pPr>
            <a:r>
              <a:rPr lang="en" sz="1800"/>
              <a:t>Améliorer l’aspect graphique de l’interface web.</a:t>
            </a:r>
            <a:endParaRPr/>
          </a:p>
          <a:p>
            <a:pPr indent="-323850" lvl="0" marL="457200" rtl="0" algn="l">
              <a:lnSpc>
                <a:spcPct val="100000"/>
              </a:lnSpc>
              <a:spcBef>
                <a:spcPts val="1000"/>
              </a:spcBef>
              <a:spcAft>
                <a:spcPts val="0"/>
              </a:spcAft>
              <a:buClr>
                <a:schemeClr val="lt1"/>
              </a:buClr>
              <a:buSzPts val="1500"/>
              <a:buFont typeface="PT Sans"/>
              <a:buChar char="●"/>
            </a:pPr>
            <a:r>
              <a:rPr lang="en" sz="1800"/>
              <a:t>Tenir la planification.</a:t>
            </a:r>
            <a:endParaRPr/>
          </a:p>
          <a:p>
            <a:pPr indent="0" lvl="0" marL="0" rtl="0" algn="l">
              <a:lnSpc>
                <a:spcPct val="100000"/>
              </a:lnSpc>
              <a:spcBef>
                <a:spcPts val="1000"/>
              </a:spcBef>
              <a:spcAft>
                <a:spcPts val="1200"/>
              </a:spcAft>
              <a:buSzPts val="1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3" name="Shape 2733"/>
        <p:cNvGrpSpPr/>
        <p:nvPr/>
      </p:nvGrpSpPr>
      <p:grpSpPr>
        <a:xfrm>
          <a:off x="0" y="0"/>
          <a:ext cx="0" cy="0"/>
          <a:chOff x="0" y="0"/>
          <a:chExt cx="0" cy="0"/>
        </a:xfrm>
      </p:grpSpPr>
      <p:sp>
        <p:nvSpPr>
          <p:cNvPr id="2734" name="Google Shape;2734;p3"/>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2735" name="Google Shape;2735;p3"/>
          <p:cNvSpPr txBox="1"/>
          <p:nvPr>
            <p:ph idx="1" type="body"/>
          </p:nvPr>
        </p:nvSpPr>
        <p:spPr>
          <a:xfrm>
            <a:off x="713100" y="1401550"/>
            <a:ext cx="7717800" cy="32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i="0" lang="en" sz="2800">
                <a:solidFill>
                  <a:srgbClr val="D1D5DB"/>
                </a:solidFill>
                <a:latin typeface="Arial"/>
                <a:ea typeface="Arial"/>
                <a:cs typeface="Arial"/>
                <a:sym typeface="Arial"/>
              </a:rPr>
              <a:t>Notre objectif est de comprendre comment les apprenants interagissent sur les forums</a:t>
            </a:r>
            <a:r>
              <a:rPr lang="en" sz="2800">
                <a:solidFill>
                  <a:srgbClr val="D1D5DB"/>
                </a:solidFill>
                <a:latin typeface="Arial"/>
                <a:ea typeface="Arial"/>
                <a:cs typeface="Arial"/>
                <a:sym typeface="Arial"/>
              </a:rPr>
              <a:t> et </a:t>
            </a:r>
            <a:r>
              <a:rPr lang="en" sz="2800">
                <a:solidFill>
                  <a:srgbClr val="D1D5DB"/>
                </a:solidFill>
                <a:latin typeface="Arial"/>
                <a:ea typeface="Arial"/>
                <a:cs typeface="Arial"/>
                <a:sym typeface="Arial"/>
              </a:rPr>
              <a:t>prédire</a:t>
            </a:r>
            <a:r>
              <a:rPr lang="en" sz="2800">
                <a:solidFill>
                  <a:srgbClr val="D1D5DB"/>
                </a:solidFill>
                <a:latin typeface="Arial"/>
                <a:ea typeface="Arial"/>
                <a:cs typeface="Arial"/>
                <a:sym typeface="Arial"/>
              </a:rPr>
              <a:t> les notes</a:t>
            </a:r>
            <a:endParaRPr sz="2800">
              <a:solidFill>
                <a:srgbClr val="D1D5DB"/>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800">
              <a:solidFill>
                <a:srgbClr val="D1D5DB"/>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9" name="Shape 2949"/>
        <p:cNvGrpSpPr/>
        <p:nvPr/>
      </p:nvGrpSpPr>
      <p:grpSpPr>
        <a:xfrm>
          <a:off x="0" y="0"/>
          <a:ext cx="0" cy="0"/>
          <a:chOff x="0" y="0"/>
          <a:chExt cx="0" cy="0"/>
        </a:xfrm>
      </p:grpSpPr>
      <p:sp>
        <p:nvSpPr>
          <p:cNvPr id="2950" name="Google Shape;2950;p16"/>
          <p:cNvSpPr txBox="1"/>
          <p:nvPr>
            <p:ph type="ctrTitle"/>
          </p:nvPr>
        </p:nvSpPr>
        <p:spPr>
          <a:xfrm>
            <a:off x="1120475" y="1193625"/>
            <a:ext cx="6940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Conclusion</a:t>
            </a:r>
            <a:endParaRPr/>
          </a:p>
        </p:txBody>
      </p:sp>
      <p:grpSp>
        <p:nvGrpSpPr>
          <p:cNvPr id="2951" name="Google Shape;2951;p16"/>
          <p:cNvGrpSpPr/>
          <p:nvPr/>
        </p:nvGrpSpPr>
        <p:grpSpPr>
          <a:xfrm>
            <a:off x="3731496" y="2918013"/>
            <a:ext cx="1681026" cy="1724393"/>
            <a:chOff x="-6329100" y="3632100"/>
            <a:chExt cx="293025" cy="291450"/>
          </a:xfrm>
        </p:grpSpPr>
        <p:sp>
          <p:nvSpPr>
            <p:cNvPr id="2952" name="Google Shape;2952;p16"/>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16"/>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16"/>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sp>
        <p:nvSpPr>
          <p:cNvPr id="2959" name="Google Shape;2959;p1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2960" name="Google Shape;2960;p17"/>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1000"/>
              </a:spcBef>
              <a:spcAft>
                <a:spcPts val="0"/>
              </a:spcAft>
              <a:buClr>
                <a:schemeClr val="lt1"/>
              </a:buClr>
              <a:buSzPts val="1500"/>
              <a:buFont typeface="PT Sans"/>
              <a:buChar char="●"/>
            </a:pPr>
            <a:r>
              <a:rPr lang="en" sz="1800"/>
              <a:t>Un projet difficile au sens large.</a:t>
            </a:r>
            <a:endParaRPr/>
          </a:p>
          <a:p>
            <a:pPr indent="-323850" lvl="0" marL="457200" rtl="0" algn="l">
              <a:lnSpc>
                <a:spcPct val="100000"/>
              </a:lnSpc>
              <a:spcBef>
                <a:spcPts val="1000"/>
              </a:spcBef>
              <a:spcAft>
                <a:spcPts val="0"/>
              </a:spcAft>
              <a:buClr>
                <a:schemeClr val="lt1"/>
              </a:buClr>
              <a:buSzPts val="1500"/>
              <a:buFont typeface="PT Sans"/>
              <a:buChar char="●"/>
            </a:pPr>
            <a:r>
              <a:rPr lang="en" sz="1800"/>
              <a:t>Un projet complet, de l’extraction de données Json au traitement ML.</a:t>
            </a:r>
            <a:endParaRPr/>
          </a:p>
          <a:p>
            <a:pPr indent="0" lvl="0" marL="0" rtl="0" algn="l">
              <a:lnSpc>
                <a:spcPct val="100000"/>
              </a:lnSpc>
              <a:spcBef>
                <a:spcPts val="1000"/>
              </a:spcBef>
              <a:spcAft>
                <a:spcPts val="1200"/>
              </a:spcAft>
              <a:buSzPts val="1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4" name="Shape 2964"/>
        <p:cNvGrpSpPr/>
        <p:nvPr/>
      </p:nvGrpSpPr>
      <p:grpSpPr>
        <a:xfrm>
          <a:off x="0" y="0"/>
          <a:ext cx="0" cy="0"/>
          <a:chOff x="0" y="0"/>
          <a:chExt cx="0" cy="0"/>
        </a:xfrm>
      </p:grpSpPr>
      <p:sp>
        <p:nvSpPr>
          <p:cNvPr id="2965" name="Google Shape;2965;p18"/>
          <p:cNvSpPr txBox="1"/>
          <p:nvPr>
            <p:ph type="ctrTitle"/>
          </p:nvPr>
        </p:nvSpPr>
        <p:spPr>
          <a:xfrm>
            <a:off x="1120475" y="1193625"/>
            <a:ext cx="6940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Des questions ?</a:t>
            </a:r>
            <a:endParaRPr/>
          </a:p>
        </p:txBody>
      </p:sp>
      <p:pic>
        <p:nvPicPr>
          <p:cNvPr id="2966" name="Google Shape;2966;p18"/>
          <p:cNvPicPr preferRelativeResize="0"/>
          <p:nvPr/>
        </p:nvPicPr>
        <p:blipFill rotWithShape="1">
          <a:blip r:embed="rId3">
            <a:alphaModFix/>
          </a:blip>
          <a:srcRect b="0" l="0" r="0" t="0"/>
          <a:stretch/>
        </p:blipFill>
        <p:spPr>
          <a:xfrm>
            <a:off x="3656925" y="2812850"/>
            <a:ext cx="1867925" cy="1867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0" name="Shape 2970"/>
        <p:cNvGrpSpPr/>
        <p:nvPr/>
      </p:nvGrpSpPr>
      <p:grpSpPr>
        <a:xfrm>
          <a:off x="0" y="0"/>
          <a:ext cx="0" cy="0"/>
          <a:chOff x="0" y="0"/>
          <a:chExt cx="0" cy="0"/>
        </a:xfrm>
      </p:grpSpPr>
      <p:sp>
        <p:nvSpPr>
          <p:cNvPr id="2971" name="Google Shape;2971;p19"/>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solidFill>
                  <a:schemeClr val="accent2"/>
                </a:solidFill>
              </a:rPr>
              <a:t>BIG DATA</a:t>
            </a:r>
            <a:r>
              <a:rPr lang="en"/>
              <a:t> ICON PACK</a:t>
            </a:r>
            <a:endParaRPr/>
          </a:p>
        </p:txBody>
      </p:sp>
      <p:grpSp>
        <p:nvGrpSpPr>
          <p:cNvPr id="2972" name="Google Shape;2972;p19"/>
          <p:cNvGrpSpPr/>
          <p:nvPr/>
        </p:nvGrpSpPr>
        <p:grpSpPr>
          <a:xfrm>
            <a:off x="7547949" y="4154437"/>
            <a:ext cx="417357" cy="327056"/>
            <a:chOff x="7547949" y="4154437"/>
            <a:chExt cx="417357" cy="327056"/>
          </a:xfrm>
        </p:grpSpPr>
        <p:sp>
          <p:nvSpPr>
            <p:cNvPr id="2973" name="Google Shape;2973;p19"/>
            <p:cNvSpPr/>
            <p:nvPr/>
          </p:nvSpPr>
          <p:spPr>
            <a:xfrm>
              <a:off x="7548808" y="4400992"/>
              <a:ext cx="210391" cy="80501"/>
            </a:xfrm>
            <a:custGeom>
              <a:rect b="b" l="l" r="r" t="t"/>
              <a:pathLst>
                <a:path extrusionOk="0" h="2251" w="5883">
                  <a:moveTo>
                    <a:pt x="0" y="0"/>
                  </a:moveTo>
                  <a:lnTo>
                    <a:pt x="0" y="1096"/>
                  </a:lnTo>
                  <a:cubicBezTo>
                    <a:pt x="0" y="1358"/>
                    <a:pt x="167" y="1739"/>
                    <a:pt x="1001" y="2001"/>
                  </a:cubicBezTo>
                  <a:cubicBezTo>
                    <a:pt x="1536" y="2167"/>
                    <a:pt x="2233" y="2251"/>
                    <a:pt x="2933" y="2251"/>
                  </a:cubicBezTo>
                  <a:cubicBezTo>
                    <a:pt x="3632" y="2251"/>
                    <a:pt x="4335" y="2167"/>
                    <a:pt x="4882" y="2001"/>
                  </a:cubicBezTo>
                  <a:cubicBezTo>
                    <a:pt x="5716" y="1739"/>
                    <a:pt x="5883" y="1358"/>
                    <a:pt x="5883" y="1096"/>
                  </a:cubicBezTo>
                  <a:lnTo>
                    <a:pt x="5883" y="0"/>
                  </a:lnTo>
                  <a:cubicBezTo>
                    <a:pt x="5668" y="143"/>
                    <a:pt x="5406" y="262"/>
                    <a:pt x="5097" y="381"/>
                  </a:cubicBezTo>
                  <a:cubicBezTo>
                    <a:pt x="4489" y="572"/>
                    <a:pt x="3716" y="667"/>
                    <a:pt x="2942" y="667"/>
                  </a:cubicBezTo>
                  <a:cubicBezTo>
                    <a:pt x="2168" y="667"/>
                    <a:pt x="1394" y="572"/>
                    <a:pt x="786" y="381"/>
                  </a:cubicBezTo>
                  <a:cubicBezTo>
                    <a:pt x="477" y="262"/>
                    <a:pt x="215" y="14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9"/>
            <p:cNvSpPr/>
            <p:nvPr/>
          </p:nvSpPr>
          <p:spPr>
            <a:xfrm>
              <a:off x="7548808" y="4319237"/>
              <a:ext cx="210391" cy="80823"/>
            </a:xfrm>
            <a:custGeom>
              <a:rect b="b" l="l" r="r" t="t"/>
              <a:pathLst>
                <a:path extrusionOk="0" h="2260" w="5883">
                  <a:moveTo>
                    <a:pt x="0" y="0"/>
                  </a:moveTo>
                  <a:lnTo>
                    <a:pt x="0" y="1096"/>
                  </a:lnTo>
                  <a:cubicBezTo>
                    <a:pt x="0" y="1381"/>
                    <a:pt x="167" y="1739"/>
                    <a:pt x="1001" y="2001"/>
                  </a:cubicBezTo>
                  <a:cubicBezTo>
                    <a:pt x="1546" y="2170"/>
                    <a:pt x="2257" y="2260"/>
                    <a:pt x="2969" y="2260"/>
                  </a:cubicBezTo>
                  <a:cubicBezTo>
                    <a:pt x="3656" y="2260"/>
                    <a:pt x="4344" y="2176"/>
                    <a:pt x="4882" y="2001"/>
                  </a:cubicBezTo>
                  <a:cubicBezTo>
                    <a:pt x="5716" y="1739"/>
                    <a:pt x="5883" y="1381"/>
                    <a:pt x="5883" y="1096"/>
                  </a:cubicBezTo>
                  <a:lnTo>
                    <a:pt x="5883" y="0"/>
                  </a:lnTo>
                  <a:cubicBezTo>
                    <a:pt x="5668" y="167"/>
                    <a:pt x="5406" y="286"/>
                    <a:pt x="5097" y="381"/>
                  </a:cubicBezTo>
                  <a:cubicBezTo>
                    <a:pt x="4489" y="572"/>
                    <a:pt x="3716" y="667"/>
                    <a:pt x="2942" y="667"/>
                  </a:cubicBezTo>
                  <a:cubicBezTo>
                    <a:pt x="2168" y="667"/>
                    <a:pt x="1394" y="572"/>
                    <a:pt x="786" y="381"/>
                  </a:cubicBezTo>
                  <a:cubicBezTo>
                    <a:pt x="477" y="286"/>
                    <a:pt x="215" y="16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9"/>
            <p:cNvSpPr/>
            <p:nvPr/>
          </p:nvSpPr>
          <p:spPr>
            <a:xfrm>
              <a:off x="7548808" y="4238303"/>
              <a:ext cx="210391" cy="80537"/>
            </a:xfrm>
            <a:custGeom>
              <a:rect b="b" l="l" r="r" t="t"/>
              <a:pathLst>
                <a:path extrusionOk="0" h="2252" w="5883">
                  <a:moveTo>
                    <a:pt x="0" y="1"/>
                  </a:moveTo>
                  <a:lnTo>
                    <a:pt x="0" y="1096"/>
                  </a:lnTo>
                  <a:cubicBezTo>
                    <a:pt x="0" y="1358"/>
                    <a:pt x="167" y="1739"/>
                    <a:pt x="1001" y="2001"/>
                  </a:cubicBezTo>
                  <a:cubicBezTo>
                    <a:pt x="1536" y="2168"/>
                    <a:pt x="2233" y="2251"/>
                    <a:pt x="2933" y="2251"/>
                  </a:cubicBezTo>
                  <a:cubicBezTo>
                    <a:pt x="3632" y="2251"/>
                    <a:pt x="4335" y="2168"/>
                    <a:pt x="4882" y="2001"/>
                  </a:cubicBezTo>
                  <a:cubicBezTo>
                    <a:pt x="5716" y="1739"/>
                    <a:pt x="5883" y="1358"/>
                    <a:pt x="5883" y="1096"/>
                  </a:cubicBezTo>
                  <a:lnTo>
                    <a:pt x="5883" y="1"/>
                  </a:lnTo>
                  <a:cubicBezTo>
                    <a:pt x="5668" y="144"/>
                    <a:pt x="5406" y="263"/>
                    <a:pt x="5097" y="382"/>
                  </a:cubicBezTo>
                  <a:cubicBezTo>
                    <a:pt x="4489" y="572"/>
                    <a:pt x="3716" y="668"/>
                    <a:pt x="2942" y="668"/>
                  </a:cubicBezTo>
                  <a:cubicBezTo>
                    <a:pt x="2168" y="668"/>
                    <a:pt x="1394" y="572"/>
                    <a:pt x="786" y="382"/>
                  </a:cubicBezTo>
                  <a:cubicBezTo>
                    <a:pt x="477" y="263"/>
                    <a:pt x="215" y="14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9"/>
            <p:cNvSpPr/>
            <p:nvPr/>
          </p:nvSpPr>
          <p:spPr>
            <a:xfrm>
              <a:off x="7547949" y="4154437"/>
              <a:ext cx="211249" cy="82969"/>
            </a:xfrm>
            <a:custGeom>
              <a:rect b="b" l="l" r="r" t="t"/>
              <a:pathLst>
                <a:path extrusionOk="0" h="2320" w="5907">
                  <a:moveTo>
                    <a:pt x="2974" y="0"/>
                  </a:moveTo>
                  <a:cubicBezTo>
                    <a:pt x="2275" y="0"/>
                    <a:pt x="1572" y="83"/>
                    <a:pt x="1025" y="250"/>
                  </a:cubicBezTo>
                  <a:cubicBezTo>
                    <a:pt x="191" y="512"/>
                    <a:pt x="1" y="893"/>
                    <a:pt x="1" y="1155"/>
                  </a:cubicBezTo>
                  <a:cubicBezTo>
                    <a:pt x="1" y="1441"/>
                    <a:pt x="191" y="1798"/>
                    <a:pt x="1025" y="2060"/>
                  </a:cubicBezTo>
                  <a:cubicBezTo>
                    <a:pt x="1570" y="2230"/>
                    <a:pt x="2281" y="2319"/>
                    <a:pt x="2993" y="2319"/>
                  </a:cubicBezTo>
                  <a:cubicBezTo>
                    <a:pt x="3680" y="2319"/>
                    <a:pt x="4368" y="2236"/>
                    <a:pt x="4906" y="2060"/>
                  </a:cubicBezTo>
                  <a:cubicBezTo>
                    <a:pt x="5740" y="1798"/>
                    <a:pt x="5907" y="1441"/>
                    <a:pt x="5907" y="1155"/>
                  </a:cubicBezTo>
                  <a:cubicBezTo>
                    <a:pt x="5907" y="893"/>
                    <a:pt x="5740" y="512"/>
                    <a:pt x="4906" y="250"/>
                  </a:cubicBezTo>
                  <a:cubicBezTo>
                    <a:pt x="4371" y="83"/>
                    <a:pt x="3674" y="0"/>
                    <a:pt x="29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9"/>
            <p:cNvSpPr/>
            <p:nvPr/>
          </p:nvSpPr>
          <p:spPr>
            <a:xfrm>
              <a:off x="7783883" y="4182941"/>
              <a:ext cx="181423" cy="246189"/>
            </a:xfrm>
            <a:custGeom>
              <a:rect b="b" l="l" r="r" t="t"/>
              <a:pathLst>
                <a:path extrusionOk="0" h="6884" w="5073">
                  <a:moveTo>
                    <a:pt x="2525" y="668"/>
                  </a:moveTo>
                  <a:cubicBezTo>
                    <a:pt x="3263" y="668"/>
                    <a:pt x="3858" y="1263"/>
                    <a:pt x="3858" y="2001"/>
                  </a:cubicBezTo>
                  <a:lnTo>
                    <a:pt x="3858" y="2882"/>
                  </a:lnTo>
                  <a:lnTo>
                    <a:pt x="1215" y="2882"/>
                  </a:lnTo>
                  <a:lnTo>
                    <a:pt x="1215" y="2001"/>
                  </a:lnTo>
                  <a:cubicBezTo>
                    <a:pt x="1215" y="1263"/>
                    <a:pt x="1810" y="668"/>
                    <a:pt x="2525" y="668"/>
                  </a:cubicBezTo>
                  <a:close/>
                  <a:moveTo>
                    <a:pt x="1834" y="4597"/>
                  </a:moveTo>
                  <a:cubicBezTo>
                    <a:pt x="2001" y="4597"/>
                    <a:pt x="2120" y="4716"/>
                    <a:pt x="2120" y="4883"/>
                  </a:cubicBezTo>
                  <a:cubicBezTo>
                    <a:pt x="2120" y="5050"/>
                    <a:pt x="2001" y="5169"/>
                    <a:pt x="1834" y="5169"/>
                  </a:cubicBezTo>
                  <a:cubicBezTo>
                    <a:pt x="1667" y="5169"/>
                    <a:pt x="1548" y="5050"/>
                    <a:pt x="1548" y="4883"/>
                  </a:cubicBezTo>
                  <a:cubicBezTo>
                    <a:pt x="1548" y="4716"/>
                    <a:pt x="1667" y="4597"/>
                    <a:pt x="1834" y="4597"/>
                  </a:cubicBezTo>
                  <a:close/>
                  <a:moveTo>
                    <a:pt x="3239" y="4597"/>
                  </a:moveTo>
                  <a:cubicBezTo>
                    <a:pt x="3382" y="4597"/>
                    <a:pt x="3525" y="4716"/>
                    <a:pt x="3525" y="4883"/>
                  </a:cubicBezTo>
                  <a:cubicBezTo>
                    <a:pt x="3525" y="5050"/>
                    <a:pt x="3382" y="5169"/>
                    <a:pt x="3239" y="5169"/>
                  </a:cubicBezTo>
                  <a:cubicBezTo>
                    <a:pt x="3072" y="5169"/>
                    <a:pt x="2929" y="5050"/>
                    <a:pt x="2929" y="4883"/>
                  </a:cubicBezTo>
                  <a:cubicBezTo>
                    <a:pt x="2929" y="4716"/>
                    <a:pt x="3072" y="4597"/>
                    <a:pt x="3239" y="4597"/>
                  </a:cubicBezTo>
                  <a:close/>
                  <a:moveTo>
                    <a:pt x="2525" y="1"/>
                  </a:moveTo>
                  <a:cubicBezTo>
                    <a:pt x="1429" y="1"/>
                    <a:pt x="524" y="882"/>
                    <a:pt x="524" y="2001"/>
                  </a:cubicBezTo>
                  <a:lnTo>
                    <a:pt x="524" y="2882"/>
                  </a:lnTo>
                  <a:lnTo>
                    <a:pt x="334" y="2882"/>
                  </a:lnTo>
                  <a:cubicBezTo>
                    <a:pt x="167" y="2882"/>
                    <a:pt x="0" y="3049"/>
                    <a:pt x="0" y="3240"/>
                  </a:cubicBezTo>
                  <a:lnTo>
                    <a:pt x="0" y="6526"/>
                  </a:lnTo>
                  <a:cubicBezTo>
                    <a:pt x="0" y="6717"/>
                    <a:pt x="167" y="6883"/>
                    <a:pt x="334" y="6883"/>
                  </a:cubicBezTo>
                  <a:lnTo>
                    <a:pt x="4716" y="6883"/>
                  </a:lnTo>
                  <a:cubicBezTo>
                    <a:pt x="4906" y="6883"/>
                    <a:pt x="5049" y="6717"/>
                    <a:pt x="5049" y="6526"/>
                  </a:cubicBezTo>
                  <a:lnTo>
                    <a:pt x="5049" y="3240"/>
                  </a:lnTo>
                  <a:cubicBezTo>
                    <a:pt x="5073" y="3049"/>
                    <a:pt x="4906" y="2882"/>
                    <a:pt x="4716" y="2882"/>
                  </a:cubicBezTo>
                  <a:lnTo>
                    <a:pt x="4525" y="2882"/>
                  </a:lnTo>
                  <a:lnTo>
                    <a:pt x="4525" y="2001"/>
                  </a:lnTo>
                  <a:cubicBezTo>
                    <a:pt x="4525" y="882"/>
                    <a:pt x="3644" y="1"/>
                    <a:pt x="2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8" name="Google Shape;2978;p19"/>
          <p:cNvGrpSpPr/>
          <p:nvPr/>
        </p:nvGrpSpPr>
        <p:grpSpPr>
          <a:xfrm>
            <a:off x="6856386" y="4144638"/>
            <a:ext cx="416490" cy="346650"/>
            <a:chOff x="6856386" y="4144638"/>
            <a:chExt cx="416490" cy="346650"/>
          </a:xfrm>
        </p:grpSpPr>
        <p:sp>
          <p:nvSpPr>
            <p:cNvPr id="2979" name="Google Shape;2979;p19"/>
            <p:cNvSpPr/>
            <p:nvPr/>
          </p:nvSpPr>
          <p:spPr>
            <a:xfrm>
              <a:off x="6954307" y="4261299"/>
              <a:ext cx="229989" cy="229989"/>
            </a:xfrm>
            <a:custGeom>
              <a:rect b="b" l="l" r="r" t="t"/>
              <a:pathLst>
                <a:path extrusionOk="0" h="6431" w="6431">
                  <a:moveTo>
                    <a:pt x="3216" y="2192"/>
                  </a:moveTo>
                  <a:cubicBezTo>
                    <a:pt x="3787" y="2192"/>
                    <a:pt x="4240" y="2668"/>
                    <a:pt x="4240" y="3216"/>
                  </a:cubicBezTo>
                  <a:cubicBezTo>
                    <a:pt x="4240" y="3787"/>
                    <a:pt x="3787" y="4240"/>
                    <a:pt x="3216" y="4264"/>
                  </a:cubicBezTo>
                  <a:cubicBezTo>
                    <a:pt x="2644" y="4264"/>
                    <a:pt x="2192" y="3787"/>
                    <a:pt x="2192" y="3240"/>
                  </a:cubicBezTo>
                  <a:cubicBezTo>
                    <a:pt x="2192" y="2668"/>
                    <a:pt x="2644" y="2192"/>
                    <a:pt x="3216" y="2192"/>
                  </a:cubicBezTo>
                  <a:close/>
                  <a:moveTo>
                    <a:pt x="3740" y="1"/>
                  </a:moveTo>
                  <a:cubicBezTo>
                    <a:pt x="3049" y="1"/>
                    <a:pt x="3287" y="1"/>
                    <a:pt x="2668" y="25"/>
                  </a:cubicBezTo>
                  <a:cubicBezTo>
                    <a:pt x="2501" y="25"/>
                    <a:pt x="2359" y="144"/>
                    <a:pt x="2335" y="310"/>
                  </a:cubicBezTo>
                  <a:lnTo>
                    <a:pt x="2263" y="953"/>
                  </a:lnTo>
                  <a:lnTo>
                    <a:pt x="1763" y="549"/>
                  </a:lnTo>
                  <a:cubicBezTo>
                    <a:pt x="1696" y="504"/>
                    <a:pt x="1618" y="480"/>
                    <a:pt x="1542" y="480"/>
                  </a:cubicBezTo>
                  <a:cubicBezTo>
                    <a:pt x="1456" y="480"/>
                    <a:pt x="1374" y="509"/>
                    <a:pt x="1311" y="572"/>
                  </a:cubicBezTo>
                  <a:lnTo>
                    <a:pt x="549" y="1334"/>
                  </a:lnTo>
                  <a:cubicBezTo>
                    <a:pt x="430" y="1477"/>
                    <a:pt x="430" y="1668"/>
                    <a:pt x="525" y="1787"/>
                  </a:cubicBezTo>
                  <a:lnTo>
                    <a:pt x="930" y="2287"/>
                  </a:lnTo>
                  <a:lnTo>
                    <a:pt x="311" y="2358"/>
                  </a:lnTo>
                  <a:cubicBezTo>
                    <a:pt x="120" y="2382"/>
                    <a:pt x="1" y="2525"/>
                    <a:pt x="1" y="2692"/>
                  </a:cubicBezTo>
                  <a:lnTo>
                    <a:pt x="1" y="3763"/>
                  </a:lnTo>
                  <a:cubicBezTo>
                    <a:pt x="1" y="3954"/>
                    <a:pt x="144" y="4097"/>
                    <a:pt x="311" y="4097"/>
                  </a:cubicBezTo>
                  <a:lnTo>
                    <a:pt x="930" y="4168"/>
                  </a:lnTo>
                  <a:lnTo>
                    <a:pt x="549" y="4668"/>
                  </a:lnTo>
                  <a:cubicBezTo>
                    <a:pt x="430" y="4811"/>
                    <a:pt x="453" y="5002"/>
                    <a:pt x="572" y="5121"/>
                  </a:cubicBezTo>
                  <a:lnTo>
                    <a:pt x="1335" y="5883"/>
                  </a:lnTo>
                  <a:cubicBezTo>
                    <a:pt x="1400" y="5948"/>
                    <a:pt x="1487" y="5985"/>
                    <a:pt x="1576" y="5985"/>
                  </a:cubicBezTo>
                  <a:cubicBezTo>
                    <a:pt x="1649" y="5985"/>
                    <a:pt x="1723" y="5960"/>
                    <a:pt x="1787" y="5907"/>
                  </a:cubicBezTo>
                  <a:lnTo>
                    <a:pt x="2263" y="5526"/>
                  </a:lnTo>
                  <a:lnTo>
                    <a:pt x="2335" y="6145"/>
                  </a:lnTo>
                  <a:cubicBezTo>
                    <a:pt x="2359" y="6312"/>
                    <a:pt x="2501" y="6431"/>
                    <a:pt x="2692" y="6431"/>
                  </a:cubicBezTo>
                  <a:lnTo>
                    <a:pt x="3764" y="6431"/>
                  </a:lnTo>
                  <a:cubicBezTo>
                    <a:pt x="3930" y="6431"/>
                    <a:pt x="4073" y="6312"/>
                    <a:pt x="4097" y="6145"/>
                  </a:cubicBezTo>
                  <a:lnTo>
                    <a:pt x="4168" y="5502"/>
                  </a:lnTo>
                  <a:lnTo>
                    <a:pt x="4669" y="5907"/>
                  </a:lnTo>
                  <a:cubicBezTo>
                    <a:pt x="4725" y="5952"/>
                    <a:pt x="4802" y="5975"/>
                    <a:pt x="4881" y="5975"/>
                  </a:cubicBezTo>
                  <a:cubicBezTo>
                    <a:pt x="4969" y="5975"/>
                    <a:pt x="5058" y="5946"/>
                    <a:pt x="5121" y="5883"/>
                  </a:cubicBezTo>
                  <a:lnTo>
                    <a:pt x="5883" y="5121"/>
                  </a:lnTo>
                  <a:cubicBezTo>
                    <a:pt x="6002" y="4978"/>
                    <a:pt x="6002" y="4787"/>
                    <a:pt x="5907" y="4645"/>
                  </a:cubicBezTo>
                  <a:lnTo>
                    <a:pt x="5502" y="4168"/>
                  </a:lnTo>
                  <a:lnTo>
                    <a:pt x="6121" y="4097"/>
                  </a:lnTo>
                  <a:cubicBezTo>
                    <a:pt x="6288" y="4073"/>
                    <a:pt x="6431" y="3930"/>
                    <a:pt x="6431" y="3763"/>
                  </a:cubicBezTo>
                  <a:lnTo>
                    <a:pt x="6431" y="2692"/>
                  </a:lnTo>
                  <a:cubicBezTo>
                    <a:pt x="6431" y="2501"/>
                    <a:pt x="6288" y="2358"/>
                    <a:pt x="6121" y="2335"/>
                  </a:cubicBezTo>
                  <a:lnTo>
                    <a:pt x="5502" y="2287"/>
                  </a:lnTo>
                  <a:lnTo>
                    <a:pt x="5883" y="1787"/>
                  </a:lnTo>
                  <a:cubicBezTo>
                    <a:pt x="6002" y="1644"/>
                    <a:pt x="5978" y="1453"/>
                    <a:pt x="5859" y="1334"/>
                  </a:cubicBezTo>
                  <a:lnTo>
                    <a:pt x="5097" y="572"/>
                  </a:lnTo>
                  <a:cubicBezTo>
                    <a:pt x="5032" y="507"/>
                    <a:pt x="4945" y="470"/>
                    <a:pt x="4856" y="470"/>
                  </a:cubicBezTo>
                  <a:cubicBezTo>
                    <a:pt x="4783" y="470"/>
                    <a:pt x="4709" y="495"/>
                    <a:pt x="4645" y="549"/>
                  </a:cubicBezTo>
                  <a:lnTo>
                    <a:pt x="4145" y="930"/>
                  </a:lnTo>
                  <a:lnTo>
                    <a:pt x="4097" y="310"/>
                  </a:lnTo>
                  <a:cubicBezTo>
                    <a:pt x="4073" y="144"/>
                    <a:pt x="3930" y="1"/>
                    <a:pt x="37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9"/>
            <p:cNvSpPr/>
            <p:nvPr/>
          </p:nvSpPr>
          <p:spPr>
            <a:xfrm>
              <a:off x="7057378" y="4364370"/>
              <a:ext cx="23889" cy="24712"/>
            </a:xfrm>
            <a:custGeom>
              <a:rect b="b" l="l" r="r" t="t"/>
              <a:pathLst>
                <a:path extrusionOk="0" h="691" w="668">
                  <a:moveTo>
                    <a:pt x="334" y="0"/>
                  </a:moveTo>
                  <a:cubicBezTo>
                    <a:pt x="143" y="0"/>
                    <a:pt x="1" y="167"/>
                    <a:pt x="1" y="334"/>
                  </a:cubicBezTo>
                  <a:cubicBezTo>
                    <a:pt x="1" y="524"/>
                    <a:pt x="143" y="691"/>
                    <a:pt x="334" y="691"/>
                  </a:cubicBezTo>
                  <a:cubicBezTo>
                    <a:pt x="524" y="691"/>
                    <a:pt x="667" y="524"/>
                    <a:pt x="667" y="334"/>
                  </a:cubicBezTo>
                  <a:cubicBezTo>
                    <a:pt x="667" y="167"/>
                    <a:pt x="524"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9"/>
            <p:cNvSpPr/>
            <p:nvPr/>
          </p:nvSpPr>
          <p:spPr>
            <a:xfrm>
              <a:off x="6856386" y="4144638"/>
              <a:ext cx="416490" cy="241039"/>
            </a:xfrm>
            <a:custGeom>
              <a:rect b="b" l="l" r="r" t="t"/>
              <a:pathLst>
                <a:path extrusionOk="0" h="6740" w="11646">
                  <a:moveTo>
                    <a:pt x="5835" y="0"/>
                  </a:moveTo>
                  <a:cubicBezTo>
                    <a:pt x="5501" y="0"/>
                    <a:pt x="5192" y="48"/>
                    <a:pt x="4930" y="167"/>
                  </a:cubicBezTo>
                  <a:cubicBezTo>
                    <a:pt x="4335" y="405"/>
                    <a:pt x="3858" y="858"/>
                    <a:pt x="3596" y="1429"/>
                  </a:cubicBezTo>
                  <a:cubicBezTo>
                    <a:pt x="3406" y="1334"/>
                    <a:pt x="3168" y="1286"/>
                    <a:pt x="2906" y="1286"/>
                  </a:cubicBezTo>
                  <a:cubicBezTo>
                    <a:pt x="2501" y="1286"/>
                    <a:pt x="2144" y="1429"/>
                    <a:pt x="1858" y="1667"/>
                  </a:cubicBezTo>
                  <a:cubicBezTo>
                    <a:pt x="1691" y="1810"/>
                    <a:pt x="1548" y="1977"/>
                    <a:pt x="1453" y="2191"/>
                  </a:cubicBezTo>
                  <a:cubicBezTo>
                    <a:pt x="1334" y="2429"/>
                    <a:pt x="1262" y="2715"/>
                    <a:pt x="1286" y="3001"/>
                  </a:cubicBezTo>
                  <a:cubicBezTo>
                    <a:pt x="596" y="3239"/>
                    <a:pt x="96" y="3882"/>
                    <a:pt x="0" y="4620"/>
                  </a:cubicBezTo>
                  <a:cubicBezTo>
                    <a:pt x="0" y="4692"/>
                    <a:pt x="0" y="4763"/>
                    <a:pt x="0" y="4835"/>
                  </a:cubicBezTo>
                  <a:cubicBezTo>
                    <a:pt x="0" y="5358"/>
                    <a:pt x="215" y="5835"/>
                    <a:pt x="548" y="6168"/>
                  </a:cubicBezTo>
                  <a:cubicBezTo>
                    <a:pt x="905" y="6525"/>
                    <a:pt x="1382" y="6740"/>
                    <a:pt x="1929" y="6740"/>
                  </a:cubicBezTo>
                  <a:lnTo>
                    <a:pt x="2048" y="6740"/>
                  </a:lnTo>
                  <a:lnTo>
                    <a:pt x="2048" y="5954"/>
                  </a:lnTo>
                  <a:cubicBezTo>
                    <a:pt x="2048" y="5597"/>
                    <a:pt x="2239" y="5263"/>
                    <a:pt x="2548" y="5097"/>
                  </a:cubicBezTo>
                  <a:cubicBezTo>
                    <a:pt x="2453" y="4739"/>
                    <a:pt x="2548" y="4382"/>
                    <a:pt x="2810" y="4120"/>
                  </a:cubicBezTo>
                  <a:lnTo>
                    <a:pt x="3572" y="3358"/>
                  </a:lnTo>
                  <a:cubicBezTo>
                    <a:pt x="3763" y="3168"/>
                    <a:pt x="4025" y="3048"/>
                    <a:pt x="4287" y="3048"/>
                  </a:cubicBezTo>
                  <a:cubicBezTo>
                    <a:pt x="4382" y="3048"/>
                    <a:pt x="4454" y="3072"/>
                    <a:pt x="4525" y="3096"/>
                  </a:cubicBezTo>
                  <a:cubicBezTo>
                    <a:pt x="4716" y="2787"/>
                    <a:pt x="5049" y="2596"/>
                    <a:pt x="5406" y="2596"/>
                  </a:cubicBezTo>
                  <a:lnTo>
                    <a:pt x="6478" y="2596"/>
                  </a:lnTo>
                  <a:cubicBezTo>
                    <a:pt x="6859" y="2596"/>
                    <a:pt x="7168" y="2787"/>
                    <a:pt x="7359" y="3072"/>
                  </a:cubicBezTo>
                  <a:cubicBezTo>
                    <a:pt x="7430" y="3048"/>
                    <a:pt x="7526" y="3048"/>
                    <a:pt x="7597" y="3048"/>
                  </a:cubicBezTo>
                  <a:cubicBezTo>
                    <a:pt x="7859" y="3048"/>
                    <a:pt x="8121" y="3144"/>
                    <a:pt x="8312" y="3334"/>
                  </a:cubicBezTo>
                  <a:lnTo>
                    <a:pt x="9074" y="4096"/>
                  </a:lnTo>
                  <a:cubicBezTo>
                    <a:pt x="9336" y="4358"/>
                    <a:pt x="9431" y="4739"/>
                    <a:pt x="9359" y="5073"/>
                  </a:cubicBezTo>
                  <a:cubicBezTo>
                    <a:pt x="9645" y="5239"/>
                    <a:pt x="9859" y="5573"/>
                    <a:pt x="9859" y="5954"/>
                  </a:cubicBezTo>
                  <a:lnTo>
                    <a:pt x="9859" y="6740"/>
                  </a:lnTo>
                  <a:cubicBezTo>
                    <a:pt x="10336" y="6716"/>
                    <a:pt x="10764" y="6502"/>
                    <a:pt x="11098" y="6168"/>
                  </a:cubicBezTo>
                  <a:cubicBezTo>
                    <a:pt x="11431" y="5835"/>
                    <a:pt x="11646" y="5358"/>
                    <a:pt x="11646" y="4835"/>
                  </a:cubicBezTo>
                  <a:cubicBezTo>
                    <a:pt x="11646" y="4763"/>
                    <a:pt x="11646" y="4692"/>
                    <a:pt x="11646" y="4620"/>
                  </a:cubicBezTo>
                  <a:cubicBezTo>
                    <a:pt x="11550" y="3882"/>
                    <a:pt x="11050" y="3239"/>
                    <a:pt x="10360" y="3001"/>
                  </a:cubicBezTo>
                  <a:cubicBezTo>
                    <a:pt x="10383" y="2715"/>
                    <a:pt x="10312" y="2429"/>
                    <a:pt x="10193" y="2191"/>
                  </a:cubicBezTo>
                  <a:cubicBezTo>
                    <a:pt x="9931" y="1643"/>
                    <a:pt x="9383" y="1286"/>
                    <a:pt x="8740" y="1286"/>
                  </a:cubicBezTo>
                  <a:cubicBezTo>
                    <a:pt x="8597" y="1286"/>
                    <a:pt x="8454" y="1310"/>
                    <a:pt x="8335" y="1334"/>
                  </a:cubicBezTo>
                  <a:cubicBezTo>
                    <a:pt x="8240" y="1358"/>
                    <a:pt x="8145" y="1405"/>
                    <a:pt x="8050" y="1429"/>
                  </a:cubicBezTo>
                  <a:cubicBezTo>
                    <a:pt x="7954" y="1262"/>
                    <a:pt x="7859" y="1096"/>
                    <a:pt x="7764" y="953"/>
                  </a:cubicBezTo>
                  <a:cubicBezTo>
                    <a:pt x="7311" y="357"/>
                    <a:pt x="6621" y="0"/>
                    <a:pt x="58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2" name="Google Shape;2982;p19"/>
          <p:cNvGrpSpPr/>
          <p:nvPr/>
        </p:nvGrpSpPr>
        <p:grpSpPr>
          <a:xfrm>
            <a:off x="6154593" y="4109697"/>
            <a:ext cx="393495" cy="416526"/>
            <a:chOff x="6154593" y="4109697"/>
            <a:chExt cx="393495" cy="416526"/>
          </a:xfrm>
        </p:grpSpPr>
        <p:sp>
          <p:nvSpPr>
            <p:cNvPr id="2983" name="Google Shape;2983;p19"/>
            <p:cNvSpPr/>
            <p:nvPr/>
          </p:nvSpPr>
          <p:spPr>
            <a:xfrm>
              <a:off x="6294251" y="4293666"/>
              <a:ext cx="114154" cy="63908"/>
            </a:xfrm>
            <a:custGeom>
              <a:rect b="b" l="l" r="r" t="t"/>
              <a:pathLst>
                <a:path extrusionOk="0" h="1787" w="3192">
                  <a:moveTo>
                    <a:pt x="1596" y="1"/>
                  </a:moveTo>
                  <a:cubicBezTo>
                    <a:pt x="715" y="1"/>
                    <a:pt x="1" y="715"/>
                    <a:pt x="1" y="1620"/>
                  </a:cubicBezTo>
                  <a:lnTo>
                    <a:pt x="1" y="1787"/>
                  </a:lnTo>
                  <a:lnTo>
                    <a:pt x="3192" y="1787"/>
                  </a:lnTo>
                  <a:lnTo>
                    <a:pt x="3192" y="1620"/>
                  </a:lnTo>
                  <a:cubicBezTo>
                    <a:pt x="3192" y="715"/>
                    <a:pt x="2477" y="1"/>
                    <a:pt x="15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19"/>
            <p:cNvSpPr/>
            <p:nvPr/>
          </p:nvSpPr>
          <p:spPr>
            <a:xfrm>
              <a:off x="6272113" y="4382252"/>
              <a:ext cx="158464" cy="81789"/>
            </a:xfrm>
            <a:custGeom>
              <a:rect b="b" l="l" r="r" t="t"/>
              <a:pathLst>
                <a:path extrusionOk="0" h="2287" w="4431">
                  <a:moveTo>
                    <a:pt x="2215" y="691"/>
                  </a:moveTo>
                  <a:cubicBezTo>
                    <a:pt x="2406" y="691"/>
                    <a:pt x="2549" y="834"/>
                    <a:pt x="2549" y="1024"/>
                  </a:cubicBezTo>
                  <a:lnTo>
                    <a:pt x="2549" y="1263"/>
                  </a:lnTo>
                  <a:cubicBezTo>
                    <a:pt x="2549" y="1453"/>
                    <a:pt x="2406" y="1596"/>
                    <a:pt x="2215" y="1596"/>
                  </a:cubicBezTo>
                  <a:cubicBezTo>
                    <a:pt x="2025" y="1596"/>
                    <a:pt x="1882" y="1453"/>
                    <a:pt x="1882" y="1263"/>
                  </a:cubicBezTo>
                  <a:lnTo>
                    <a:pt x="1882" y="1024"/>
                  </a:lnTo>
                  <a:cubicBezTo>
                    <a:pt x="1882" y="834"/>
                    <a:pt x="2025" y="691"/>
                    <a:pt x="2215" y="691"/>
                  </a:cubicBezTo>
                  <a:close/>
                  <a:moveTo>
                    <a:pt x="1" y="0"/>
                  </a:moveTo>
                  <a:lnTo>
                    <a:pt x="1" y="2287"/>
                  </a:lnTo>
                  <a:lnTo>
                    <a:pt x="4430" y="2287"/>
                  </a:lnTo>
                  <a:lnTo>
                    <a:pt x="44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19"/>
            <p:cNvSpPr/>
            <p:nvPr/>
          </p:nvSpPr>
          <p:spPr>
            <a:xfrm>
              <a:off x="6154593" y="4109697"/>
              <a:ext cx="393495" cy="416526"/>
            </a:xfrm>
            <a:custGeom>
              <a:rect b="b" l="l" r="r" t="t"/>
              <a:pathLst>
                <a:path extrusionOk="0" h="11647" w="11003">
                  <a:moveTo>
                    <a:pt x="1381" y="1025"/>
                  </a:moveTo>
                  <a:cubicBezTo>
                    <a:pt x="1572" y="1025"/>
                    <a:pt x="1739" y="1168"/>
                    <a:pt x="1739" y="1358"/>
                  </a:cubicBezTo>
                  <a:cubicBezTo>
                    <a:pt x="1739" y="1549"/>
                    <a:pt x="1572" y="1715"/>
                    <a:pt x="1381" y="1715"/>
                  </a:cubicBezTo>
                  <a:cubicBezTo>
                    <a:pt x="1191" y="1715"/>
                    <a:pt x="1048" y="1549"/>
                    <a:pt x="1048" y="1358"/>
                  </a:cubicBezTo>
                  <a:cubicBezTo>
                    <a:pt x="1048" y="1168"/>
                    <a:pt x="1191" y="1025"/>
                    <a:pt x="1381" y="1025"/>
                  </a:cubicBezTo>
                  <a:close/>
                  <a:moveTo>
                    <a:pt x="2763" y="1025"/>
                  </a:moveTo>
                  <a:cubicBezTo>
                    <a:pt x="2953" y="1025"/>
                    <a:pt x="3096" y="1168"/>
                    <a:pt x="3096" y="1358"/>
                  </a:cubicBezTo>
                  <a:cubicBezTo>
                    <a:pt x="3096" y="1549"/>
                    <a:pt x="2953" y="1715"/>
                    <a:pt x="2763" y="1715"/>
                  </a:cubicBezTo>
                  <a:cubicBezTo>
                    <a:pt x="2572" y="1715"/>
                    <a:pt x="2405" y="1549"/>
                    <a:pt x="2405" y="1358"/>
                  </a:cubicBezTo>
                  <a:cubicBezTo>
                    <a:pt x="2405" y="1168"/>
                    <a:pt x="2572" y="1025"/>
                    <a:pt x="2763" y="1025"/>
                  </a:cubicBezTo>
                  <a:close/>
                  <a:moveTo>
                    <a:pt x="4120" y="1025"/>
                  </a:moveTo>
                  <a:cubicBezTo>
                    <a:pt x="4311" y="1025"/>
                    <a:pt x="4453" y="1168"/>
                    <a:pt x="4453" y="1358"/>
                  </a:cubicBezTo>
                  <a:cubicBezTo>
                    <a:pt x="4453" y="1549"/>
                    <a:pt x="4311" y="1715"/>
                    <a:pt x="4120" y="1715"/>
                  </a:cubicBezTo>
                  <a:cubicBezTo>
                    <a:pt x="3930" y="1715"/>
                    <a:pt x="3787" y="1549"/>
                    <a:pt x="3787" y="1358"/>
                  </a:cubicBezTo>
                  <a:cubicBezTo>
                    <a:pt x="3787" y="1168"/>
                    <a:pt x="3930" y="1025"/>
                    <a:pt x="4120" y="1025"/>
                  </a:cubicBezTo>
                  <a:close/>
                  <a:moveTo>
                    <a:pt x="357" y="1"/>
                  </a:moveTo>
                  <a:cubicBezTo>
                    <a:pt x="167" y="1"/>
                    <a:pt x="0" y="144"/>
                    <a:pt x="0" y="334"/>
                  </a:cubicBezTo>
                  <a:lnTo>
                    <a:pt x="0" y="2740"/>
                  </a:lnTo>
                  <a:lnTo>
                    <a:pt x="4334" y="2740"/>
                  </a:lnTo>
                  <a:cubicBezTo>
                    <a:pt x="4573" y="2740"/>
                    <a:pt x="4787" y="2644"/>
                    <a:pt x="4977" y="2501"/>
                  </a:cubicBezTo>
                  <a:lnTo>
                    <a:pt x="5406" y="2144"/>
                  </a:lnTo>
                  <a:cubicBezTo>
                    <a:pt x="5692" y="1930"/>
                    <a:pt x="6025" y="1811"/>
                    <a:pt x="6382" y="1811"/>
                  </a:cubicBezTo>
                  <a:lnTo>
                    <a:pt x="11002" y="1811"/>
                  </a:lnTo>
                  <a:lnTo>
                    <a:pt x="11002" y="334"/>
                  </a:lnTo>
                  <a:cubicBezTo>
                    <a:pt x="11002" y="144"/>
                    <a:pt x="10836" y="1"/>
                    <a:pt x="10645" y="1"/>
                  </a:cubicBezTo>
                  <a:close/>
                  <a:moveTo>
                    <a:pt x="5501" y="4478"/>
                  </a:moveTo>
                  <a:cubicBezTo>
                    <a:pt x="6763" y="4478"/>
                    <a:pt x="7787" y="5502"/>
                    <a:pt x="7787" y="6764"/>
                  </a:cubicBezTo>
                  <a:lnTo>
                    <a:pt x="7787" y="6931"/>
                  </a:lnTo>
                  <a:lnTo>
                    <a:pt x="8073" y="6931"/>
                  </a:lnTo>
                  <a:cubicBezTo>
                    <a:pt x="8264" y="6931"/>
                    <a:pt x="8407" y="7098"/>
                    <a:pt x="8407" y="7288"/>
                  </a:cubicBezTo>
                  <a:lnTo>
                    <a:pt x="8407" y="10241"/>
                  </a:lnTo>
                  <a:cubicBezTo>
                    <a:pt x="8407" y="10432"/>
                    <a:pt x="8264" y="10598"/>
                    <a:pt x="8073" y="10598"/>
                  </a:cubicBezTo>
                  <a:lnTo>
                    <a:pt x="2929" y="10598"/>
                  </a:lnTo>
                  <a:cubicBezTo>
                    <a:pt x="2739" y="10598"/>
                    <a:pt x="2596" y="10432"/>
                    <a:pt x="2596" y="10241"/>
                  </a:cubicBezTo>
                  <a:lnTo>
                    <a:pt x="2596" y="7288"/>
                  </a:lnTo>
                  <a:cubicBezTo>
                    <a:pt x="2596" y="7098"/>
                    <a:pt x="2739" y="6931"/>
                    <a:pt x="2929" y="6931"/>
                  </a:cubicBezTo>
                  <a:lnTo>
                    <a:pt x="3215" y="6931"/>
                  </a:lnTo>
                  <a:lnTo>
                    <a:pt x="3215" y="6764"/>
                  </a:lnTo>
                  <a:cubicBezTo>
                    <a:pt x="3215" y="5502"/>
                    <a:pt x="4239" y="4478"/>
                    <a:pt x="5501" y="4478"/>
                  </a:cubicBezTo>
                  <a:close/>
                  <a:moveTo>
                    <a:pt x="6382" y="2501"/>
                  </a:moveTo>
                  <a:cubicBezTo>
                    <a:pt x="6192" y="2501"/>
                    <a:pt x="6001" y="2573"/>
                    <a:pt x="5835" y="2692"/>
                  </a:cubicBezTo>
                  <a:lnTo>
                    <a:pt x="5406" y="3049"/>
                  </a:lnTo>
                  <a:cubicBezTo>
                    <a:pt x="5096" y="3287"/>
                    <a:pt x="4715" y="3406"/>
                    <a:pt x="4334" y="3406"/>
                  </a:cubicBezTo>
                  <a:lnTo>
                    <a:pt x="0" y="3406"/>
                  </a:lnTo>
                  <a:lnTo>
                    <a:pt x="0" y="11313"/>
                  </a:lnTo>
                  <a:cubicBezTo>
                    <a:pt x="0" y="11503"/>
                    <a:pt x="167" y="11646"/>
                    <a:pt x="357" y="11646"/>
                  </a:cubicBezTo>
                  <a:lnTo>
                    <a:pt x="10645" y="11646"/>
                  </a:lnTo>
                  <a:cubicBezTo>
                    <a:pt x="10836" y="11646"/>
                    <a:pt x="11002" y="11503"/>
                    <a:pt x="11002" y="11313"/>
                  </a:cubicBezTo>
                  <a:lnTo>
                    <a:pt x="11002" y="250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6" name="Google Shape;2986;p19"/>
          <p:cNvGrpSpPr/>
          <p:nvPr/>
        </p:nvGrpSpPr>
        <p:grpSpPr>
          <a:xfrm>
            <a:off x="5440856" y="4131871"/>
            <a:ext cx="417356" cy="372180"/>
            <a:chOff x="5440856" y="4131871"/>
            <a:chExt cx="417356" cy="372180"/>
          </a:xfrm>
        </p:grpSpPr>
        <p:sp>
          <p:nvSpPr>
            <p:cNvPr id="2987" name="Google Shape;2987;p19"/>
            <p:cNvSpPr/>
            <p:nvPr/>
          </p:nvSpPr>
          <p:spPr>
            <a:xfrm>
              <a:off x="5440856" y="4131871"/>
              <a:ext cx="286207" cy="372180"/>
            </a:xfrm>
            <a:custGeom>
              <a:rect b="b" l="l" r="r" t="t"/>
              <a:pathLst>
                <a:path extrusionOk="0" h="10407" w="8003">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9"/>
            <p:cNvSpPr/>
            <p:nvPr/>
          </p:nvSpPr>
          <p:spPr>
            <a:xfrm>
              <a:off x="5636734" y="4132693"/>
              <a:ext cx="90336" cy="89478"/>
            </a:xfrm>
            <a:custGeom>
              <a:rect b="b" l="l" r="r" t="t"/>
              <a:pathLst>
                <a:path extrusionOk="0" h="2502" w="2526">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9"/>
            <p:cNvSpPr/>
            <p:nvPr/>
          </p:nvSpPr>
          <p:spPr>
            <a:xfrm>
              <a:off x="5641026" y="4271850"/>
              <a:ext cx="217186" cy="165473"/>
            </a:xfrm>
            <a:custGeom>
              <a:rect b="b" l="l" r="r" t="t"/>
              <a:pathLst>
                <a:path extrusionOk="0" h="4627" w="6073">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0" name="Google Shape;2990;p19"/>
          <p:cNvGrpSpPr/>
          <p:nvPr/>
        </p:nvGrpSpPr>
        <p:grpSpPr>
          <a:xfrm>
            <a:off x="4722040" y="4109626"/>
            <a:ext cx="417357" cy="416604"/>
            <a:chOff x="4722040" y="4109626"/>
            <a:chExt cx="417357" cy="416604"/>
          </a:xfrm>
        </p:grpSpPr>
        <p:sp>
          <p:nvSpPr>
            <p:cNvPr id="2991" name="Google Shape;2991;p19"/>
            <p:cNvSpPr/>
            <p:nvPr/>
          </p:nvSpPr>
          <p:spPr>
            <a:xfrm>
              <a:off x="4827651" y="4214485"/>
              <a:ext cx="206135" cy="205277"/>
            </a:xfrm>
            <a:custGeom>
              <a:rect b="b" l="l" r="r" t="t"/>
              <a:pathLst>
                <a:path extrusionOk="0" h="5740" w="5764">
                  <a:moveTo>
                    <a:pt x="2858" y="0"/>
                  </a:moveTo>
                  <a:cubicBezTo>
                    <a:pt x="1286" y="0"/>
                    <a:pt x="0" y="1286"/>
                    <a:pt x="0" y="2882"/>
                  </a:cubicBezTo>
                  <a:cubicBezTo>
                    <a:pt x="0" y="4453"/>
                    <a:pt x="1286" y="5739"/>
                    <a:pt x="2882" y="5739"/>
                  </a:cubicBezTo>
                  <a:cubicBezTo>
                    <a:pt x="4477" y="5739"/>
                    <a:pt x="5763" y="4453"/>
                    <a:pt x="5763" y="2882"/>
                  </a:cubicBezTo>
                  <a:cubicBezTo>
                    <a:pt x="5763" y="1286"/>
                    <a:pt x="4477" y="0"/>
                    <a:pt x="2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9"/>
            <p:cNvSpPr/>
            <p:nvPr/>
          </p:nvSpPr>
          <p:spPr>
            <a:xfrm>
              <a:off x="4722040" y="4109626"/>
              <a:ext cx="196765" cy="340745"/>
            </a:xfrm>
            <a:custGeom>
              <a:rect b="b" l="l" r="r" t="t"/>
              <a:pathLst>
                <a:path extrusionOk="0" h="9528" w="5502">
                  <a:moveTo>
                    <a:pt x="5157" y="1"/>
                  </a:moveTo>
                  <a:cubicBezTo>
                    <a:pt x="5145" y="1"/>
                    <a:pt x="5133" y="1"/>
                    <a:pt x="5120" y="3"/>
                  </a:cubicBezTo>
                  <a:cubicBezTo>
                    <a:pt x="2191" y="360"/>
                    <a:pt x="0" y="2861"/>
                    <a:pt x="0" y="5814"/>
                  </a:cubicBezTo>
                  <a:cubicBezTo>
                    <a:pt x="0" y="7123"/>
                    <a:pt x="429" y="8362"/>
                    <a:pt x="1215" y="9386"/>
                  </a:cubicBezTo>
                  <a:cubicBezTo>
                    <a:pt x="1294" y="9479"/>
                    <a:pt x="1404" y="9527"/>
                    <a:pt x="1509" y="9527"/>
                  </a:cubicBezTo>
                  <a:cubicBezTo>
                    <a:pt x="1594" y="9527"/>
                    <a:pt x="1675" y="9497"/>
                    <a:pt x="1739" y="9433"/>
                  </a:cubicBezTo>
                  <a:lnTo>
                    <a:pt x="2882" y="8290"/>
                  </a:lnTo>
                  <a:cubicBezTo>
                    <a:pt x="3001" y="8171"/>
                    <a:pt x="3001" y="7981"/>
                    <a:pt x="2906" y="7838"/>
                  </a:cubicBezTo>
                  <a:cubicBezTo>
                    <a:pt x="2501" y="7242"/>
                    <a:pt x="2286" y="6528"/>
                    <a:pt x="2286" y="5814"/>
                  </a:cubicBezTo>
                  <a:cubicBezTo>
                    <a:pt x="2286" y="4075"/>
                    <a:pt x="3501" y="2599"/>
                    <a:pt x="5216" y="2289"/>
                  </a:cubicBezTo>
                  <a:cubicBezTo>
                    <a:pt x="5382" y="2265"/>
                    <a:pt x="5501" y="2122"/>
                    <a:pt x="5501" y="1956"/>
                  </a:cubicBezTo>
                  <a:lnTo>
                    <a:pt x="5501" y="336"/>
                  </a:lnTo>
                  <a:cubicBezTo>
                    <a:pt x="5501" y="158"/>
                    <a:pt x="5335" y="1"/>
                    <a:pt x="51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9"/>
            <p:cNvSpPr/>
            <p:nvPr/>
          </p:nvSpPr>
          <p:spPr>
            <a:xfrm>
              <a:off x="4943454" y="4109626"/>
              <a:ext cx="195943" cy="195156"/>
            </a:xfrm>
            <a:custGeom>
              <a:rect b="b" l="l" r="r" t="t"/>
              <a:pathLst>
                <a:path extrusionOk="0" h="5457" w="5479">
                  <a:moveTo>
                    <a:pt x="341" y="1"/>
                  </a:moveTo>
                  <a:cubicBezTo>
                    <a:pt x="147" y="1"/>
                    <a:pt x="1" y="158"/>
                    <a:pt x="1" y="336"/>
                  </a:cubicBezTo>
                  <a:lnTo>
                    <a:pt x="1" y="1956"/>
                  </a:lnTo>
                  <a:cubicBezTo>
                    <a:pt x="1" y="2122"/>
                    <a:pt x="120" y="2265"/>
                    <a:pt x="263" y="2289"/>
                  </a:cubicBezTo>
                  <a:cubicBezTo>
                    <a:pt x="1739" y="2551"/>
                    <a:pt x="2906" y="3718"/>
                    <a:pt x="3144" y="5171"/>
                  </a:cubicBezTo>
                  <a:cubicBezTo>
                    <a:pt x="3192" y="5337"/>
                    <a:pt x="3335" y="5456"/>
                    <a:pt x="3502" y="5456"/>
                  </a:cubicBezTo>
                  <a:lnTo>
                    <a:pt x="5097" y="5456"/>
                  </a:lnTo>
                  <a:cubicBezTo>
                    <a:pt x="5312" y="5456"/>
                    <a:pt x="5478" y="5290"/>
                    <a:pt x="5454" y="5075"/>
                  </a:cubicBezTo>
                  <a:cubicBezTo>
                    <a:pt x="5288" y="3789"/>
                    <a:pt x="4692" y="2599"/>
                    <a:pt x="3787" y="1670"/>
                  </a:cubicBezTo>
                  <a:cubicBezTo>
                    <a:pt x="2859" y="765"/>
                    <a:pt x="1644" y="170"/>
                    <a:pt x="382" y="3"/>
                  </a:cubicBezTo>
                  <a:cubicBezTo>
                    <a:pt x="368" y="1"/>
                    <a:pt x="355" y="1"/>
                    <a:pt x="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9"/>
            <p:cNvSpPr/>
            <p:nvPr/>
          </p:nvSpPr>
          <p:spPr>
            <a:xfrm>
              <a:off x="4796143" y="4329429"/>
              <a:ext cx="343248" cy="196801"/>
            </a:xfrm>
            <a:custGeom>
              <a:rect b="b" l="l" r="r" t="t"/>
              <a:pathLst>
                <a:path extrusionOk="0" h="5503" w="9598">
                  <a:moveTo>
                    <a:pt x="7621" y="1"/>
                  </a:moveTo>
                  <a:cubicBezTo>
                    <a:pt x="7454" y="1"/>
                    <a:pt x="7311" y="120"/>
                    <a:pt x="7263" y="287"/>
                  </a:cubicBezTo>
                  <a:cubicBezTo>
                    <a:pt x="6978" y="1978"/>
                    <a:pt x="5501" y="3216"/>
                    <a:pt x="3763" y="3216"/>
                  </a:cubicBezTo>
                  <a:cubicBezTo>
                    <a:pt x="3024" y="3216"/>
                    <a:pt x="2334" y="3002"/>
                    <a:pt x="1739" y="2573"/>
                  </a:cubicBezTo>
                  <a:cubicBezTo>
                    <a:pt x="1679" y="2533"/>
                    <a:pt x="1611" y="2514"/>
                    <a:pt x="1543" y="2514"/>
                  </a:cubicBezTo>
                  <a:cubicBezTo>
                    <a:pt x="1449" y="2514"/>
                    <a:pt x="1355" y="2551"/>
                    <a:pt x="1286" y="2621"/>
                  </a:cubicBezTo>
                  <a:lnTo>
                    <a:pt x="143" y="3764"/>
                  </a:lnTo>
                  <a:cubicBezTo>
                    <a:pt x="0" y="3907"/>
                    <a:pt x="24" y="4145"/>
                    <a:pt x="191" y="4264"/>
                  </a:cubicBezTo>
                  <a:cubicBezTo>
                    <a:pt x="1215" y="5073"/>
                    <a:pt x="2453" y="5502"/>
                    <a:pt x="3763" y="5502"/>
                  </a:cubicBezTo>
                  <a:cubicBezTo>
                    <a:pt x="6716" y="5502"/>
                    <a:pt x="9192" y="3311"/>
                    <a:pt x="9573" y="382"/>
                  </a:cubicBezTo>
                  <a:cubicBezTo>
                    <a:pt x="9597" y="191"/>
                    <a:pt x="9431" y="1"/>
                    <a:pt x="92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5" name="Google Shape;2995;p19"/>
          <p:cNvGrpSpPr/>
          <p:nvPr/>
        </p:nvGrpSpPr>
        <p:grpSpPr>
          <a:xfrm>
            <a:off x="7552205" y="3407083"/>
            <a:ext cx="411420" cy="416501"/>
            <a:chOff x="7552205" y="3407083"/>
            <a:chExt cx="411420" cy="416501"/>
          </a:xfrm>
        </p:grpSpPr>
        <p:sp>
          <p:nvSpPr>
            <p:cNvPr id="2996" name="Google Shape;2996;p19"/>
            <p:cNvSpPr/>
            <p:nvPr/>
          </p:nvSpPr>
          <p:spPr>
            <a:xfrm>
              <a:off x="7625449" y="3674489"/>
              <a:ext cx="24748" cy="24748"/>
            </a:xfrm>
            <a:custGeom>
              <a:rect b="b" l="l" r="r" t="t"/>
              <a:pathLst>
                <a:path extrusionOk="0" h="692" w="692">
                  <a:moveTo>
                    <a:pt x="1" y="1"/>
                  </a:moveTo>
                  <a:lnTo>
                    <a:pt x="1" y="691"/>
                  </a:lnTo>
                  <a:lnTo>
                    <a:pt x="691" y="691"/>
                  </a:lnTo>
                  <a:lnTo>
                    <a:pt x="69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9"/>
            <p:cNvSpPr/>
            <p:nvPr/>
          </p:nvSpPr>
          <p:spPr>
            <a:xfrm>
              <a:off x="7552205" y="3407083"/>
              <a:ext cx="317714" cy="416490"/>
            </a:xfrm>
            <a:custGeom>
              <a:rect b="b" l="l" r="r" t="t"/>
              <a:pathLst>
                <a:path extrusionOk="0" h="11646" w="8884">
                  <a:moveTo>
                    <a:pt x="2049" y="2024"/>
                  </a:moveTo>
                  <a:lnTo>
                    <a:pt x="2049" y="2715"/>
                  </a:lnTo>
                  <a:lnTo>
                    <a:pt x="2739" y="2715"/>
                  </a:lnTo>
                  <a:lnTo>
                    <a:pt x="2739" y="2024"/>
                  </a:lnTo>
                  <a:close/>
                  <a:moveTo>
                    <a:pt x="3073" y="1334"/>
                  </a:moveTo>
                  <a:cubicBezTo>
                    <a:pt x="3263" y="1334"/>
                    <a:pt x="3430" y="1500"/>
                    <a:pt x="3430" y="1691"/>
                  </a:cubicBezTo>
                  <a:lnTo>
                    <a:pt x="3430" y="3048"/>
                  </a:lnTo>
                  <a:cubicBezTo>
                    <a:pt x="3430" y="3239"/>
                    <a:pt x="3263" y="3382"/>
                    <a:pt x="3073" y="3382"/>
                  </a:cubicBezTo>
                  <a:lnTo>
                    <a:pt x="1715" y="3382"/>
                  </a:lnTo>
                  <a:cubicBezTo>
                    <a:pt x="1525" y="3382"/>
                    <a:pt x="1358" y="3239"/>
                    <a:pt x="1358" y="3048"/>
                  </a:cubicBezTo>
                  <a:lnTo>
                    <a:pt x="1358" y="1691"/>
                  </a:lnTo>
                  <a:cubicBezTo>
                    <a:pt x="1358" y="1500"/>
                    <a:pt x="1525" y="1334"/>
                    <a:pt x="1715" y="1334"/>
                  </a:cubicBezTo>
                  <a:close/>
                  <a:moveTo>
                    <a:pt x="2049" y="4763"/>
                  </a:moveTo>
                  <a:lnTo>
                    <a:pt x="2049" y="5430"/>
                  </a:lnTo>
                  <a:lnTo>
                    <a:pt x="2739" y="5430"/>
                  </a:lnTo>
                  <a:lnTo>
                    <a:pt x="2739" y="4763"/>
                  </a:lnTo>
                  <a:close/>
                  <a:moveTo>
                    <a:pt x="3073" y="4072"/>
                  </a:moveTo>
                  <a:cubicBezTo>
                    <a:pt x="3263" y="4072"/>
                    <a:pt x="3430" y="4215"/>
                    <a:pt x="3430" y="4406"/>
                  </a:cubicBezTo>
                  <a:lnTo>
                    <a:pt x="3430" y="5787"/>
                  </a:lnTo>
                  <a:cubicBezTo>
                    <a:pt x="3430" y="5954"/>
                    <a:pt x="3263" y="6120"/>
                    <a:pt x="3073" y="6120"/>
                  </a:cubicBezTo>
                  <a:lnTo>
                    <a:pt x="1715" y="6120"/>
                  </a:lnTo>
                  <a:cubicBezTo>
                    <a:pt x="1525" y="6120"/>
                    <a:pt x="1358" y="5977"/>
                    <a:pt x="1358" y="5787"/>
                  </a:cubicBezTo>
                  <a:lnTo>
                    <a:pt x="1358" y="4406"/>
                  </a:lnTo>
                  <a:cubicBezTo>
                    <a:pt x="1358" y="4215"/>
                    <a:pt x="1525" y="4072"/>
                    <a:pt x="1715" y="4072"/>
                  </a:cubicBezTo>
                  <a:close/>
                  <a:moveTo>
                    <a:pt x="3073" y="6811"/>
                  </a:moveTo>
                  <a:cubicBezTo>
                    <a:pt x="3263" y="6811"/>
                    <a:pt x="3430" y="6954"/>
                    <a:pt x="3430" y="7144"/>
                  </a:cubicBezTo>
                  <a:lnTo>
                    <a:pt x="3430" y="8502"/>
                  </a:lnTo>
                  <a:cubicBezTo>
                    <a:pt x="3430" y="8692"/>
                    <a:pt x="3263" y="8859"/>
                    <a:pt x="3073" y="8859"/>
                  </a:cubicBezTo>
                  <a:lnTo>
                    <a:pt x="1715" y="8859"/>
                  </a:lnTo>
                  <a:cubicBezTo>
                    <a:pt x="1525" y="8859"/>
                    <a:pt x="1358" y="8692"/>
                    <a:pt x="1358" y="8502"/>
                  </a:cubicBezTo>
                  <a:lnTo>
                    <a:pt x="1358" y="7144"/>
                  </a:lnTo>
                  <a:cubicBezTo>
                    <a:pt x="1358" y="6954"/>
                    <a:pt x="1525" y="6811"/>
                    <a:pt x="1715" y="6811"/>
                  </a:cubicBezTo>
                  <a:close/>
                  <a:moveTo>
                    <a:pt x="334" y="0"/>
                  </a:moveTo>
                  <a:cubicBezTo>
                    <a:pt x="167" y="0"/>
                    <a:pt x="1" y="143"/>
                    <a:pt x="1" y="333"/>
                  </a:cubicBezTo>
                  <a:lnTo>
                    <a:pt x="1" y="11312"/>
                  </a:lnTo>
                  <a:cubicBezTo>
                    <a:pt x="1" y="11502"/>
                    <a:pt x="167" y="11645"/>
                    <a:pt x="334" y="11645"/>
                  </a:cubicBezTo>
                  <a:lnTo>
                    <a:pt x="5692" y="11645"/>
                  </a:lnTo>
                  <a:lnTo>
                    <a:pt x="5692" y="8788"/>
                  </a:lnTo>
                  <a:cubicBezTo>
                    <a:pt x="5692" y="8597"/>
                    <a:pt x="5835" y="8430"/>
                    <a:pt x="6026" y="8430"/>
                  </a:cubicBezTo>
                  <a:lnTo>
                    <a:pt x="8884" y="8430"/>
                  </a:lnTo>
                  <a:lnTo>
                    <a:pt x="8884" y="8049"/>
                  </a:lnTo>
                  <a:lnTo>
                    <a:pt x="8860" y="8049"/>
                  </a:lnTo>
                  <a:cubicBezTo>
                    <a:pt x="8693" y="8049"/>
                    <a:pt x="8502" y="8002"/>
                    <a:pt x="8360" y="7906"/>
                  </a:cubicBezTo>
                  <a:cubicBezTo>
                    <a:pt x="7717" y="7549"/>
                    <a:pt x="7169" y="7049"/>
                    <a:pt x="6716" y="6478"/>
                  </a:cubicBezTo>
                  <a:cubicBezTo>
                    <a:pt x="6288" y="5882"/>
                    <a:pt x="5978" y="5192"/>
                    <a:pt x="5788" y="4453"/>
                  </a:cubicBezTo>
                  <a:cubicBezTo>
                    <a:pt x="5526" y="3358"/>
                    <a:pt x="5621" y="2453"/>
                    <a:pt x="5621" y="2358"/>
                  </a:cubicBezTo>
                  <a:cubicBezTo>
                    <a:pt x="5692" y="1905"/>
                    <a:pt x="6050" y="1548"/>
                    <a:pt x="6526" y="1500"/>
                  </a:cubicBezTo>
                  <a:cubicBezTo>
                    <a:pt x="6669" y="1476"/>
                    <a:pt x="7121" y="1405"/>
                    <a:pt x="7407" y="1262"/>
                  </a:cubicBezTo>
                  <a:cubicBezTo>
                    <a:pt x="7812" y="1072"/>
                    <a:pt x="8098" y="762"/>
                    <a:pt x="8098" y="738"/>
                  </a:cubicBezTo>
                  <a:cubicBezTo>
                    <a:pt x="8288" y="524"/>
                    <a:pt x="8574" y="405"/>
                    <a:pt x="8884" y="405"/>
                  </a:cubicBezTo>
                  <a:lnTo>
                    <a:pt x="8884" y="333"/>
                  </a:lnTo>
                  <a:cubicBezTo>
                    <a:pt x="8884" y="143"/>
                    <a:pt x="8741" y="0"/>
                    <a:pt x="85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9"/>
            <p:cNvSpPr/>
            <p:nvPr/>
          </p:nvSpPr>
          <p:spPr>
            <a:xfrm>
              <a:off x="7779627" y="3733248"/>
              <a:ext cx="90300" cy="90336"/>
            </a:xfrm>
            <a:custGeom>
              <a:rect b="b" l="l" r="r" t="t"/>
              <a:pathLst>
                <a:path extrusionOk="0" h="2526" w="2525">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9"/>
            <p:cNvSpPr/>
            <p:nvPr/>
          </p:nvSpPr>
          <p:spPr>
            <a:xfrm>
              <a:off x="7774513" y="3445815"/>
              <a:ext cx="189112" cy="224875"/>
            </a:xfrm>
            <a:custGeom>
              <a:rect b="b" l="l" r="r" t="t"/>
              <a:pathLst>
                <a:path extrusionOk="0" h="6288" w="5288">
                  <a:moveTo>
                    <a:pt x="3847" y="2060"/>
                  </a:moveTo>
                  <a:cubicBezTo>
                    <a:pt x="3926" y="2060"/>
                    <a:pt x="4007" y="2090"/>
                    <a:pt x="4073" y="2156"/>
                  </a:cubicBezTo>
                  <a:cubicBezTo>
                    <a:pt x="4215" y="2275"/>
                    <a:pt x="4239" y="2489"/>
                    <a:pt x="4120" y="2632"/>
                  </a:cubicBezTo>
                  <a:lnTo>
                    <a:pt x="2834" y="4109"/>
                  </a:lnTo>
                  <a:cubicBezTo>
                    <a:pt x="2770" y="4186"/>
                    <a:pt x="2670" y="4228"/>
                    <a:pt x="2570" y="4228"/>
                  </a:cubicBezTo>
                  <a:cubicBezTo>
                    <a:pt x="2485" y="4228"/>
                    <a:pt x="2400" y="4198"/>
                    <a:pt x="2334" y="4132"/>
                  </a:cubicBezTo>
                  <a:lnTo>
                    <a:pt x="1501" y="3299"/>
                  </a:lnTo>
                  <a:cubicBezTo>
                    <a:pt x="1358" y="3156"/>
                    <a:pt x="1358" y="2942"/>
                    <a:pt x="1501" y="2799"/>
                  </a:cubicBezTo>
                  <a:cubicBezTo>
                    <a:pt x="1572" y="2739"/>
                    <a:pt x="1661" y="2709"/>
                    <a:pt x="1748" y="2709"/>
                  </a:cubicBezTo>
                  <a:cubicBezTo>
                    <a:pt x="1834" y="2709"/>
                    <a:pt x="1917" y="2739"/>
                    <a:pt x="1977" y="2799"/>
                  </a:cubicBezTo>
                  <a:lnTo>
                    <a:pt x="2572" y="3394"/>
                  </a:lnTo>
                  <a:lnTo>
                    <a:pt x="3596" y="2180"/>
                  </a:lnTo>
                  <a:cubicBezTo>
                    <a:pt x="3661" y="2102"/>
                    <a:pt x="3753" y="2060"/>
                    <a:pt x="3847" y="2060"/>
                  </a:cubicBezTo>
                  <a:close/>
                  <a:moveTo>
                    <a:pt x="2644" y="1"/>
                  </a:moveTo>
                  <a:cubicBezTo>
                    <a:pt x="2554" y="1"/>
                    <a:pt x="2465" y="36"/>
                    <a:pt x="2406" y="108"/>
                  </a:cubicBezTo>
                  <a:cubicBezTo>
                    <a:pt x="2406" y="132"/>
                    <a:pt x="2025" y="536"/>
                    <a:pt x="1501" y="798"/>
                  </a:cubicBezTo>
                  <a:cubicBezTo>
                    <a:pt x="1048" y="1013"/>
                    <a:pt x="381" y="1084"/>
                    <a:pt x="381" y="1084"/>
                  </a:cubicBezTo>
                  <a:cubicBezTo>
                    <a:pt x="215" y="1108"/>
                    <a:pt x="96" y="1227"/>
                    <a:pt x="96" y="1370"/>
                  </a:cubicBezTo>
                  <a:cubicBezTo>
                    <a:pt x="96" y="1394"/>
                    <a:pt x="0" y="2203"/>
                    <a:pt x="238" y="3204"/>
                  </a:cubicBezTo>
                  <a:cubicBezTo>
                    <a:pt x="572" y="4537"/>
                    <a:pt x="1334" y="5585"/>
                    <a:pt x="2477" y="6252"/>
                  </a:cubicBezTo>
                  <a:cubicBezTo>
                    <a:pt x="2525" y="6276"/>
                    <a:pt x="2578" y="6288"/>
                    <a:pt x="2632" y="6288"/>
                  </a:cubicBezTo>
                  <a:cubicBezTo>
                    <a:pt x="2685" y="6288"/>
                    <a:pt x="2739" y="6276"/>
                    <a:pt x="2787" y="6252"/>
                  </a:cubicBezTo>
                  <a:cubicBezTo>
                    <a:pt x="3930" y="5585"/>
                    <a:pt x="4716" y="4537"/>
                    <a:pt x="5049" y="3204"/>
                  </a:cubicBezTo>
                  <a:cubicBezTo>
                    <a:pt x="5287" y="2203"/>
                    <a:pt x="5192" y="1394"/>
                    <a:pt x="5192" y="1370"/>
                  </a:cubicBezTo>
                  <a:cubicBezTo>
                    <a:pt x="5168" y="1227"/>
                    <a:pt x="5049" y="1108"/>
                    <a:pt x="4906" y="1084"/>
                  </a:cubicBezTo>
                  <a:cubicBezTo>
                    <a:pt x="4906" y="1084"/>
                    <a:pt x="4239" y="1013"/>
                    <a:pt x="3787" y="798"/>
                  </a:cubicBezTo>
                  <a:cubicBezTo>
                    <a:pt x="3263" y="536"/>
                    <a:pt x="2882" y="132"/>
                    <a:pt x="2882" y="108"/>
                  </a:cubicBezTo>
                  <a:cubicBezTo>
                    <a:pt x="2822" y="36"/>
                    <a:pt x="2733" y="1"/>
                    <a:pt x="26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0" name="Google Shape;3000;p19"/>
          <p:cNvGrpSpPr/>
          <p:nvPr/>
        </p:nvGrpSpPr>
        <p:grpSpPr>
          <a:xfrm>
            <a:off x="6856386" y="3407083"/>
            <a:ext cx="416501" cy="416501"/>
            <a:chOff x="6856386" y="3407083"/>
            <a:chExt cx="416501" cy="416501"/>
          </a:xfrm>
        </p:grpSpPr>
        <p:sp>
          <p:nvSpPr>
            <p:cNvPr id="3001" name="Google Shape;3001;p19"/>
            <p:cNvSpPr/>
            <p:nvPr/>
          </p:nvSpPr>
          <p:spPr>
            <a:xfrm>
              <a:off x="6910889" y="3738363"/>
              <a:ext cx="24748" cy="23889"/>
            </a:xfrm>
            <a:custGeom>
              <a:rect b="b" l="l" r="r" t="t"/>
              <a:pathLst>
                <a:path extrusionOk="0" h="668" w="692">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9"/>
            <p:cNvSpPr/>
            <p:nvPr/>
          </p:nvSpPr>
          <p:spPr>
            <a:xfrm>
              <a:off x="6910889" y="3590194"/>
              <a:ext cx="24748" cy="24712"/>
            </a:xfrm>
            <a:custGeom>
              <a:rect b="b" l="l" r="r" t="t"/>
              <a:pathLst>
                <a:path extrusionOk="0" h="691" w="692">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9"/>
            <p:cNvSpPr/>
            <p:nvPr/>
          </p:nvSpPr>
          <p:spPr>
            <a:xfrm>
              <a:off x="6995220" y="3664260"/>
              <a:ext cx="23854" cy="23889"/>
            </a:xfrm>
            <a:custGeom>
              <a:rect b="b" l="l" r="r" t="t"/>
              <a:pathLst>
                <a:path extrusionOk="0" h="668" w="667">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9"/>
            <p:cNvSpPr/>
            <p:nvPr/>
          </p:nvSpPr>
          <p:spPr>
            <a:xfrm>
              <a:off x="6935602" y="3614870"/>
              <a:ext cx="143086" cy="123524"/>
            </a:xfrm>
            <a:custGeom>
              <a:rect b="b" l="l" r="r" t="t"/>
              <a:pathLst>
                <a:path extrusionOk="0" h="3454" w="4001">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9"/>
            <p:cNvSpPr/>
            <p:nvPr/>
          </p:nvSpPr>
          <p:spPr>
            <a:xfrm>
              <a:off x="7078657" y="3738363"/>
              <a:ext cx="24748" cy="23889"/>
            </a:xfrm>
            <a:custGeom>
              <a:rect b="b" l="l" r="r" t="t"/>
              <a:pathLst>
                <a:path extrusionOk="0" h="668" w="692">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9"/>
            <p:cNvSpPr/>
            <p:nvPr/>
          </p:nvSpPr>
          <p:spPr>
            <a:xfrm>
              <a:off x="7078657" y="3590194"/>
              <a:ext cx="24748" cy="24712"/>
            </a:xfrm>
            <a:custGeom>
              <a:rect b="b" l="l" r="r" t="t"/>
              <a:pathLst>
                <a:path extrusionOk="0" h="691" w="692">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9"/>
            <p:cNvSpPr/>
            <p:nvPr/>
          </p:nvSpPr>
          <p:spPr>
            <a:xfrm>
              <a:off x="6856386" y="3407083"/>
              <a:ext cx="416490" cy="416490"/>
            </a:xfrm>
            <a:custGeom>
              <a:rect b="b" l="l" r="r" t="t"/>
              <a:pathLst>
                <a:path extrusionOk="0" h="11646" w="11646">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9"/>
            <p:cNvSpPr/>
            <p:nvPr/>
          </p:nvSpPr>
          <p:spPr>
            <a:xfrm>
              <a:off x="7182587" y="3733248"/>
              <a:ext cx="90300" cy="90336"/>
            </a:xfrm>
            <a:custGeom>
              <a:rect b="b" l="l" r="r" t="t"/>
              <a:pathLst>
                <a:path extrusionOk="0" h="2526" w="2525">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9" name="Google Shape;3009;p19"/>
          <p:cNvGrpSpPr/>
          <p:nvPr/>
        </p:nvGrpSpPr>
        <p:grpSpPr>
          <a:xfrm>
            <a:off x="6142648" y="3419851"/>
            <a:ext cx="417348" cy="390930"/>
            <a:chOff x="6142648" y="3419851"/>
            <a:chExt cx="417348" cy="390930"/>
          </a:xfrm>
        </p:grpSpPr>
        <p:sp>
          <p:nvSpPr>
            <p:cNvPr id="3010" name="Google Shape;3010;p19"/>
            <p:cNvSpPr/>
            <p:nvPr/>
          </p:nvSpPr>
          <p:spPr>
            <a:xfrm>
              <a:off x="6215892" y="3595272"/>
              <a:ext cx="24748" cy="23889"/>
            </a:xfrm>
            <a:custGeom>
              <a:rect b="b" l="l" r="r" t="t"/>
              <a:pathLst>
                <a:path extrusionOk="0" h="668" w="692">
                  <a:moveTo>
                    <a:pt x="358" y="1"/>
                  </a:moveTo>
                  <a:cubicBezTo>
                    <a:pt x="167" y="1"/>
                    <a:pt x="1" y="144"/>
                    <a:pt x="1" y="334"/>
                  </a:cubicBezTo>
                  <a:cubicBezTo>
                    <a:pt x="1" y="525"/>
                    <a:pt x="167" y="668"/>
                    <a:pt x="358" y="668"/>
                  </a:cubicBezTo>
                  <a:cubicBezTo>
                    <a:pt x="549" y="668"/>
                    <a:pt x="691" y="525"/>
                    <a:pt x="691" y="334"/>
                  </a:cubicBezTo>
                  <a:cubicBezTo>
                    <a:pt x="691" y="144"/>
                    <a:pt x="549"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9"/>
            <p:cNvSpPr/>
            <p:nvPr/>
          </p:nvSpPr>
          <p:spPr>
            <a:xfrm>
              <a:off x="6215892" y="3481150"/>
              <a:ext cx="24748" cy="24748"/>
            </a:xfrm>
            <a:custGeom>
              <a:rect b="b" l="l" r="r" t="t"/>
              <a:pathLst>
                <a:path extrusionOk="0" h="692" w="692">
                  <a:moveTo>
                    <a:pt x="358" y="1"/>
                  </a:moveTo>
                  <a:cubicBezTo>
                    <a:pt x="167" y="1"/>
                    <a:pt x="1" y="144"/>
                    <a:pt x="1" y="334"/>
                  </a:cubicBezTo>
                  <a:cubicBezTo>
                    <a:pt x="1" y="525"/>
                    <a:pt x="167" y="691"/>
                    <a:pt x="358" y="691"/>
                  </a:cubicBezTo>
                  <a:cubicBezTo>
                    <a:pt x="549" y="691"/>
                    <a:pt x="691" y="525"/>
                    <a:pt x="691" y="334"/>
                  </a:cubicBezTo>
                  <a:cubicBezTo>
                    <a:pt x="691" y="144"/>
                    <a:pt x="549"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9"/>
            <p:cNvSpPr/>
            <p:nvPr/>
          </p:nvSpPr>
          <p:spPr>
            <a:xfrm>
              <a:off x="6339385" y="3538229"/>
              <a:ext cx="23889" cy="23889"/>
            </a:xfrm>
            <a:custGeom>
              <a:rect b="b" l="l" r="r" t="t"/>
              <a:pathLst>
                <a:path extrusionOk="0" h="668" w="668">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19"/>
            <p:cNvSpPr/>
            <p:nvPr/>
          </p:nvSpPr>
          <p:spPr>
            <a:xfrm>
              <a:off x="6462054" y="3595272"/>
              <a:ext cx="24712" cy="23889"/>
            </a:xfrm>
            <a:custGeom>
              <a:rect b="b" l="l" r="r" t="t"/>
              <a:pathLst>
                <a:path extrusionOk="0" h="668" w="691">
                  <a:moveTo>
                    <a:pt x="334" y="1"/>
                  </a:moveTo>
                  <a:cubicBezTo>
                    <a:pt x="143" y="1"/>
                    <a:pt x="0" y="144"/>
                    <a:pt x="0" y="334"/>
                  </a:cubicBezTo>
                  <a:cubicBezTo>
                    <a:pt x="0" y="525"/>
                    <a:pt x="143" y="668"/>
                    <a:pt x="334" y="668"/>
                  </a:cubicBezTo>
                  <a:cubicBezTo>
                    <a:pt x="524" y="668"/>
                    <a:pt x="691" y="525"/>
                    <a:pt x="691" y="334"/>
                  </a:cubicBezTo>
                  <a:cubicBezTo>
                    <a:pt x="691" y="144"/>
                    <a:pt x="524"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19"/>
            <p:cNvSpPr/>
            <p:nvPr/>
          </p:nvSpPr>
          <p:spPr>
            <a:xfrm>
              <a:off x="6462054" y="3481150"/>
              <a:ext cx="24712" cy="24748"/>
            </a:xfrm>
            <a:custGeom>
              <a:rect b="b" l="l" r="r" t="t"/>
              <a:pathLst>
                <a:path extrusionOk="0" h="692" w="691">
                  <a:moveTo>
                    <a:pt x="334" y="1"/>
                  </a:moveTo>
                  <a:cubicBezTo>
                    <a:pt x="143" y="1"/>
                    <a:pt x="0" y="144"/>
                    <a:pt x="0" y="334"/>
                  </a:cubicBezTo>
                  <a:cubicBezTo>
                    <a:pt x="0" y="525"/>
                    <a:pt x="143" y="691"/>
                    <a:pt x="334" y="691"/>
                  </a:cubicBezTo>
                  <a:cubicBezTo>
                    <a:pt x="524" y="691"/>
                    <a:pt x="691" y="525"/>
                    <a:pt x="691" y="334"/>
                  </a:cubicBezTo>
                  <a:cubicBezTo>
                    <a:pt x="691" y="144"/>
                    <a:pt x="524"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9"/>
            <p:cNvSpPr/>
            <p:nvPr/>
          </p:nvSpPr>
          <p:spPr>
            <a:xfrm>
              <a:off x="6142648" y="3419851"/>
              <a:ext cx="417348" cy="260637"/>
            </a:xfrm>
            <a:custGeom>
              <a:rect b="b" l="l" r="r" t="t"/>
              <a:pathLst>
                <a:path extrusionOk="0" h="7288" w="11670">
                  <a:moveTo>
                    <a:pt x="9265" y="1024"/>
                  </a:moveTo>
                  <a:cubicBezTo>
                    <a:pt x="9836" y="1024"/>
                    <a:pt x="10289" y="1501"/>
                    <a:pt x="10289" y="2048"/>
                  </a:cubicBezTo>
                  <a:cubicBezTo>
                    <a:pt x="10289" y="2620"/>
                    <a:pt x="9836" y="3072"/>
                    <a:pt x="9265" y="3072"/>
                  </a:cubicBezTo>
                  <a:cubicBezTo>
                    <a:pt x="8979" y="3072"/>
                    <a:pt x="8741" y="2953"/>
                    <a:pt x="8550" y="2786"/>
                  </a:cubicBezTo>
                  <a:lnTo>
                    <a:pt x="6859" y="3596"/>
                  </a:lnTo>
                  <a:cubicBezTo>
                    <a:pt x="6859" y="3620"/>
                    <a:pt x="6859" y="3668"/>
                    <a:pt x="6859" y="3715"/>
                  </a:cubicBezTo>
                  <a:lnTo>
                    <a:pt x="8550" y="4525"/>
                  </a:lnTo>
                  <a:cubicBezTo>
                    <a:pt x="8741" y="4334"/>
                    <a:pt x="8979" y="4215"/>
                    <a:pt x="9265" y="4215"/>
                  </a:cubicBezTo>
                  <a:cubicBezTo>
                    <a:pt x="9836" y="4215"/>
                    <a:pt x="10289" y="4668"/>
                    <a:pt x="10289" y="5239"/>
                  </a:cubicBezTo>
                  <a:cubicBezTo>
                    <a:pt x="10289" y="5811"/>
                    <a:pt x="9836" y="6263"/>
                    <a:pt x="9265" y="6263"/>
                  </a:cubicBezTo>
                  <a:cubicBezTo>
                    <a:pt x="8717" y="6263"/>
                    <a:pt x="8241" y="5811"/>
                    <a:pt x="8241" y="5239"/>
                  </a:cubicBezTo>
                  <a:cubicBezTo>
                    <a:pt x="8241" y="5192"/>
                    <a:pt x="8241" y="5168"/>
                    <a:pt x="8241" y="5120"/>
                  </a:cubicBezTo>
                  <a:lnTo>
                    <a:pt x="6597" y="4334"/>
                  </a:lnTo>
                  <a:cubicBezTo>
                    <a:pt x="6407" y="4549"/>
                    <a:pt x="6145" y="4668"/>
                    <a:pt x="5835" y="4668"/>
                  </a:cubicBezTo>
                  <a:cubicBezTo>
                    <a:pt x="5526" y="4668"/>
                    <a:pt x="5264" y="4549"/>
                    <a:pt x="5073" y="4334"/>
                  </a:cubicBezTo>
                  <a:lnTo>
                    <a:pt x="3430" y="5120"/>
                  </a:lnTo>
                  <a:cubicBezTo>
                    <a:pt x="3430" y="5168"/>
                    <a:pt x="3430" y="5192"/>
                    <a:pt x="3430" y="5239"/>
                  </a:cubicBezTo>
                  <a:cubicBezTo>
                    <a:pt x="3430" y="5811"/>
                    <a:pt x="2954" y="6263"/>
                    <a:pt x="2406" y="6263"/>
                  </a:cubicBezTo>
                  <a:cubicBezTo>
                    <a:pt x="1834" y="6263"/>
                    <a:pt x="1382" y="5811"/>
                    <a:pt x="1382" y="5239"/>
                  </a:cubicBezTo>
                  <a:cubicBezTo>
                    <a:pt x="1382" y="4668"/>
                    <a:pt x="1834" y="4215"/>
                    <a:pt x="2406" y="4215"/>
                  </a:cubicBezTo>
                  <a:cubicBezTo>
                    <a:pt x="2692" y="4215"/>
                    <a:pt x="2930" y="4334"/>
                    <a:pt x="3120" y="4525"/>
                  </a:cubicBezTo>
                  <a:lnTo>
                    <a:pt x="4811" y="3715"/>
                  </a:lnTo>
                  <a:cubicBezTo>
                    <a:pt x="4811" y="3668"/>
                    <a:pt x="4811" y="3620"/>
                    <a:pt x="4811" y="3596"/>
                  </a:cubicBezTo>
                  <a:lnTo>
                    <a:pt x="3120" y="2786"/>
                  </a:lnTo>
                  <a:cubicBezTo>
                    <a:pt x="2930" y="2953"/>
                    <a:pt x="2692" y="3072"/>
                    <a:pt x="2406" y="3072"/>
                  </a:cubicBezTo>
                  <a:cubicBezTo>
                    <a:pt x="1834" y="3072"/>
                    <a:pt x="1382" y="2620"/>
                    <a:pt x="1382" y="2048"/>
                  </a:cubicBezTo>
                  <a:cubicBezTo>
                    <a:pt x="1382" y="1501"/>
                    <a:pt x="1834" y="1024"/>
                    <a:pt x="2406" y="1024"/>
                  </a:cubicBezTo>
                  <a:cubicBezTo>
                    <a:pt x="2954" y="1024"/>
                    <a:pt x="3430" y="1501"/>
                    <a:pt x="3430" y="2048"/>
                  </a:cubicBezTo>
                  <a:cubicBezTo>
                    <a:pt x="3430" y="2096"/>
                    <a:pt x="3430" y="2120"/>
                    <a:pt x="3430" y="2167"/>
                  </a:cubicBezTo>
                  <a:lnTo>
                    <a:pt x="5073" y="2953"/>
                  </a:lnTo>
                  <a:cubicBezTo>
                    <a:pt x="5264" y="2763"/>
                    <a:pt x="5526" y="2620"/>
                    <a:pt x="5835" y="2620"/>
                  </a:cubicBezTo>
                  <a:cubicBezTo>
                    <a:pt x="6145" y="2620"/>
                    <a:pt x="6407" y="2763"/>
                    <a:pt x="6597" y="2953"/>
                  </a:cubicBezTo>
                  <a:lnTo>
                    <a:pt x="8241" y="2167"/>
                  </a:lnTo>
                  <a:cubicBezTo>
                    <a:pt x="8241" y="2120"/>
                    <a:pt x="8241" y="2096"/>
                    <a:pt x="8241" y="2048"/>
                  </a:cubicBezTo>
                  <a:cubicBezTo>
                    <a:pt x="8241" y="1501"/>
                    <a:pt x="8717" y="1024"/>
                    <a:pt x="9265" y="1024"/>
                  </a:cubicBezTo>
                  <a:close/>
                  <a:moveTo>
                    <a:pt x="358" y="0"/>
                  </a:moveTo>
                  <a:cubicBezTo>
                    <a:pt x="167" y="0"/>
                    <a:pt x="1" y="143"/>
                    <a:pt x="1" y="334"/>
                  </a:cubicBezTo>
                  <a:lnTo>
                    <a:pt x="1" y="7287"/>
                  </a:lnTo>
                  <a:lnTo>
                    <a:pt x="11670" y="7287"/>
                  </a:lnTo>
                  <a:lnTo>
                    <a:pt x="11670" y="334"/>
                  </a:lnTo>
                  <a:cubicBezTo>
                    <a:pt x="11670" y="143"/>
                    <a:pt x="11503" y="0"/>
                    <a:pt x="1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9"/>
            <p:cNvSpPr/>
            <p:nvPr/>
          </p:nvSpPr>
          <p:spPr>
            <a:xfrm>
              <a:off x="6142648" y="3705174"/>
              <a:ext cx="416526" cy="105607"/>
            </a:xfrm>
            <a:custGeom>
              <a:rect b="b" l="l" r="r" t="t"/>
              <a:pathLst>
                <a:path extrusionOk="0" h="2953" w="11647">
                  <a:moveTo>
                    <a:pt x="1" y="0"/>
                  </a:moveTo>
                  <a:lnTo>
                    <a:pt x="1" y="1024"/>
                  </a:lnTo>
                  <a:cubicBezTo>
                    <a:pt x="1" y="1215"/>
                    <a:pt x="167" y="1357"/>
                    <a:pt x="358" y="1357"/>
                  </a:cubicBezTo>
                  <a:lnTo>
                    <a:pt x="4811" y="1357"/>
                  </a:lnTo>
                  <a:lnTo>
                    <a:pt x="4811" y="2286"/>
                  </a:lnTo>
                  <a:lnTo>
                    <a:pt x="3525" y="2286"/>
                  </a:lnTo>
                  <a:cubicBezTo>
                    <a:pt x="3335" y="2286"/>
                    <a:pt x="3192" y="2429"/>
                    <a:pt x="3192" y="2620"/>
                  </a:cubicBezTo>
                  <a:cubicBezTo>
                    <a:pt x="3192" y="2810"/>
                    <a:pt x="3335" y="2953"/>
                    <a:pt x="3525" y="2953"/>
                  </a:cubicBezTo>
                  <a:lnTo>
                    <a:pt x="8145" y="2953"/>
                  </a:lnTo>
                  <a:cubicBezTo>
                    <a:pt x="8336" y="2953"/>
                    <a:pt x="8479" y="2810"/>
                    <a:pt x="8479" y="2620"/>
                  </a:cubicBezTo>
                  <a:cubicBezTo>
                    <a:pt x="8479" y="2429"/>
                    <a:pt x="8336" y="2286"/>
                    <a:pt x="8145" y="2286"/>
                  </a:cubicBezTo>
                  <a:lnTo>
                    <a:pt x="6859" y="2286"/>
                  </a:lnTo>
                  <a:lnTo>
                    <a:pt x="6859" y="1357"/>
                  </a:lnTo>
                  <a:lnTo>
                    <a:pt x="11313" y="1357"/>
                  </a:lnTo>
                  <a:cubicBezTo>
                    <a:pt x="11503" y="1357"/>
                    <a:pt x="11646" y="1215"/>
                    <a:pt x="11646" y="1024"/>
                  </a:cubicBezTo>
                  <a:lnTo>
                    <a:pt x="116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7" name="Google Shape;3017;p19"/>
          <p:cNvGrpSpPr/>
          <p:nvPr/>
        </p:nvGrpSpPr>
        <p:grpSpPr>
          <a:xfrm>
            <a:off x="5440856" y="3407083"/>
            <a:ext cx="416490" cy="416494"/>
            <a:chOff x="5440856" y="3407083"/>
            <a:chExt cx="416490" cy="416494"/>
          </a:xfrm>
        </p:grpSpPr>
        <p:sp>
          <p:nvSpPr>
            <p:cNvPr id="3018" name="Google Shape;3018;p19"/>
            <p:cNvSpPr/>
            <p:nvPr/>
          </p:nvSpPr>
          <p:spPr>
            <a:xfrm>
              <a:off x="5581408" y="3516091"/>
              <a:ext cx="145661" cy="40912"/>
            </a:xfrm>
            <a:custGeom>
              <a:rect b="b" l="l" r="r" t="t"/>
              <a:pathLst>
                <a:path extrusionOk="0" h="1144" w="4073">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9"/>
            <p:cNvSpPr/>
            <p:nvPr/>
          </p:nvSpPr>
          <p:spPr>
            <a:xfrm>
              <a:off x="5554978" y="3534831"/>
              <a:ext cx="196765" cy="288746"/>
            </a:xfrm>
            <a:custGeom>
              <a:rect b="b" l="l" r="r" t="t"/>
              <a:pathLst>
                <a:path extrusionOk="0" h="8074" w="5502">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9"/>
            <p:cNvSpPr/>
            <p:nvPr/>
          </p:nvSpPr>
          <p:spPr>
            <a:xfrm>
              <a:off x="5440856" y="3407083"/>
              <a:ext cx="416490" cy="241898"/>
            </a:xfrm>
            <a:custGeom>
              <a:rect b="b" l="l" r="r" t="t"/>
              <a:pathLst>
                <a:path extrusionOk="0" h="6764" w="11646">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1" name="Google Shape;3021;p19"/>
          <p:cNvGrpSpPr/>
          <p:nvPr/>
        </p:nvGrpSpPr>
        <p:grpSpPr>
          <a:xfrm>
            <a:off x="4733950" y="3407083"/>
            <a:ext cx="392672" cy="416490"/>
            <a:chOff x="4733950" y="3407083"/>
            <a:chExt cx="392672" cy="416490"/>
          </a:xfrm>
        </p:grpSpPr>
        <p:sp>
          <p:nvSpPr>
            <p:cNvPr id="3022" name="Google Shape;3022;p19"/>
            <p:cNvSpPr/>
            <p:nvPr/>
          </p:nvSpPr>
          <p:spPr>
            <a:xfrm>
              <a:off x="4836162" y="3653209"/>
              <a:ext cx="41771" cy="46026"/>
            </a:xfrm>
            <a:custGeom>
              <a:rect b="b" l="l" r="r" t="t"/>
              <a:pathLst>
                <a:path extrusionOk="0" h="1287" w="1168">
                  <a:moveTo>
                    <a:pt x="72" y="0"/>
                  </a:moveTo>
                  <a:cubicBezTo>
                    <a:pt x="24" y="215"/>
                    <a:pt x="0" y="429"/>
                    <a:pt x="0" y="643"/>
                  </a:cubicBezTo>
                  <a:cubicBezTo>
                    <a:pt x="0" y="881"/>
                    <a:pt x="24" y="1096"/>
                    <a:pt x="72" y="1286"/>
                  </a:cubicBezTo>
                  <a:lnTo>
                    <a:pt x="1167" y="1286"/>
                  </a:lnTo>
                  <a:cubicBezTo>
                    <a:pt x="1143" y="1072"/>
                    <a:pt x="1143" y="858"/>
                    <a:pt x="1143" y="643"/>
                  </a:cubicBezTo>
                  <a:cubicBezTo>
                    <a:pt x="1143" y="429"/>
                    <a:pt x="1143" y="215"/>
                    <a:pt x="11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9"/>
            <p:cNvSpPr/>
            <p:nvPr/>
          </p:nvSpPr>
          <p:spPr>
            <a:xfrm>
              <a:off x="4848930" y="3723878"/>
              <a:ext cx="43487" cy="39231"/>
            </a:xfrm>
            <a:custGeom>
              <a:rect b="b" l="l" r="r" t="t"/>
              <a:pathLst>
                <a:path extrusionOk="0" h="1097" w="1216">
                  <a:moveTo>
                    <a:pt x="1" y="1"/>
                  </a:moveTo>
                  <a:cubicBezTo>
                    <a:pt x="286" y="477"/>
                    <a:pt x="715" y="858"/>
                    <a:pt x="1215" y="1096"/>
                  </a:cubicBezTo>
                  <a:cubicBezTo>
                    <a:pt x="1072" y="787"/>
                    <a:pt x="977" y="406"/>
                    <a:pt x="9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9"/>
            <p:cNvSpPr/>
            <p:nvPr/>
          </p:nvSpPr>
          <p:spPr>
            <a:xfrm>
              <a:off x="4848930" y="3589335"/>
              <a:ext cx="43487" cy="39196"/>
            </a:xfrm>
            <a:custGeom>
              <a:rect b="b" l="l" r="r" t="t"/>
              <a:pathLst>
                <a:path extrusionOk="0" h="1096" w="1216">
                  <a:moveTo>
                    <a:pt x="1215" y="0"/>
                  </a:moveTo>
                  <a:lnTo>
                    <a:pt x="1215" y="0"/>
                  </a:lnTo>
                  <a:cubicBezTo>
                    <a:pt x="715" y="238"/>
                    <a:pt x="286" y="619"/>
                    <a:pt x="1" y="1096"/>
                  </a:cubicBezTo>
                  <a:lnTo>
                    <a:pt x="905" y="1096"/>
                  </a:lnTo>
                  <a:cubicBezTo>
                    <a:pt x="977" y="691"/>
                    <a:pt x="1072" y="334"/>
                    <a:pt x="12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9"/>
            <p:cNvSpPr/>
            <p:nvPr/>
          </p:nvSpPr>
          <p:spPr>
            <a:xfrm>
              <a:off x="4906009" y="3723878"/>
              <a:ext cx="47707" cy="46885"/>
            </a:xfrm>
            <a:custGeom>
              <a:rect b="b" l="l" r="r" t="t"/>
              <a:pathLst>
                <a:path extrusionOk="0" h="1311" w="1334">
                  <a:moveTo>
                    <a:pt x="0" y="1"/>
                  </a:moveTo>
                  <a:cubicBezTo>
                    <a:pt x="48" y="239"/>
                    <a:pt x="119" y="453"/>
                    <a:pt x="191" y="644"/>
                  </a:cubicBezTo>
                  <a:cubicBezTo>
                    <a:pt x="357" y="1096"/>
                    <a:pt x="548" y="1311"/>
                    <a:pt x="667" y="1311"/>
                  </a:cubicBezTo>
                  <a:cubicBezTo>
                    <a:pt x="786" y="1311"/>
                    <a:pt x="1000" y="1096"/>
                    <a:pt x="1167" y="644"/>
                  </a:cubicBezTo>
                  <a:cubicBezTo>
                    <a:pt x="1238" y="453"/>
                    <a:pt x="1286" y="239"/>
                    <a:pt x="1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9"/>
            <p:cNvSpPr/>
            <p:nvPr/>
          </p:nvSpPr>
          <p:spPr>
            <a:xfrm>
              <a:off x="4906009" y="3581646"/>
              <a:ext cx="47707" cy="46885"/>
            </a:xfrm>
            <a:custGeom>
              <a:rect b="b" l="l" r="r" t="t"/>
              <a:pathLst>
                <a:path extrusionOk="0" h="1311" w="1334">
                  <a:moveTo>
                    <a:pt x="667" y="1"/>
                  </a:moveTo>
                  <a:cubicBezTo>
                    <a:pt x="548" y="1"/>
                    <a:pt x="357" y="215"/>
                    <a:pt x="191" y="668"/>
                  </a:cubicBezTo>
                  <a:cubicBezTo>
                    <a:pt x="119" y="858"/>
                    <a:pt x="48" y="1073"/>
                    <a:pt x="0" y="1311"/>
                  </a:cubicBezTo>
                  <a:lnTo>
                    <a:pt x="1334" y="1311"/>
                  </a:lnTo>
                  <a:cubicBezTo>
                    <a:pt x="1286" y="1073"/>
                    <a:pt x="1238" y="858"/>
                    <a:pt x="1167" y="668"/>
                  </a:cubicBezTo>
                  <a:cubicBezTo>
                    <a:pt x="1000" y="215"/>
                    <a:pt x="786" y="1"/>
                    <a:pt x="6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9"/>
            <p:cNvSpPr/>
            <p:nvPr/>
          </p:nvSpPr>
          <p:spPr>
            <a:xfrm>
              <a:off x="4901753" y="3653209"/>
              <a:ext cx="57077" cy="46026"/>
            </a:xfrm>
            <a:custGeom>
              <a:rect b="b" l="l" r="r" t="t"/>
              <a:pathLst>
                <a:path extrusionOk="0" h="1287" w="1596">
                  <a:moveTo>
                    <a:pt x="24" y="0"/>
                  </a:moveTo>
                  <a:cubicBezTo>
                    <a:pt x="0" y="215"/>
                    <a:pt x="0" y="429"/>
                    <a:pt x="0" y="643"/>
                  </a:cubicBezTo>
                  <a:cubicBezTo>
                    <a:pt x="0" y="858"/>
                    <a:pt x="0" y="1096"/>
                    <a:pt x="24" y="1286"/>
                  </a:cubicBezTo>
                  <a:lnTo>
                    <a:pt x="1572" y="1286"/>
                  </a:lnTo>
                  <a:cubicBezTo>
                    <a:pt x="1572" y="1096"/>
                    <a:pt x="1596" y="858"/>
                    <a:pt x="1596" y="643"/>
                  </a:cubicBezTo>
                  <a:cubicBezTo>
                    <a:pt x="1596" y="429"/>
                    <a:pt x="1572" y="215"/>
                    <a:pt x="15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9"/>
            <p:cNvSpPr/>
            <p:nvPr/>
          </p:nvSpPr>
          <p:spPr>
            <a:xfrm>
              <a:off x="4967308" y="3723878"/>
              <a:ext cx="44346" cy="39231"/>
            </a:xfrm>
            <a:custGeom>
              <a:rect b="b" l="l" r="r" t="t"/>
              <a:pathLst>
                <a:path extrusionOk="0" h="1097" w="1240">
                  <a:moveTo>
                    <a:pt x="334" y="1"/>
                  </a:moveTo>
                  <a:cubicBezTo>
                    <a:pt x="263" y="406"/>
                    <a:pt x="144" y="787"/>
                    <a:pt x="1" y="1096"/>
                  </a:cubicBezTo>
                  <a:cubicBezTo>
                    <a:pt x="525" y="858"/>
                    <a:pt x="953" y="477"/>
                    <a:pt x="1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9"/>
            <p:cNvSpPr/>
            <p:nvPr/>
          </p:nvSpPr>
          <p:spPr>
            <a:xfrm>
              <a:off x="4967308" y="3589335"/>
              <a:ext cx="44346" cy="39196"/>
            </a:xfrm>
            <a:custGeom>
              <a:rect b="b" l="l" r="r" t="t"/>
              <a:pathLst>
                <a:path extrusionOk="0" h="1096" w="1240">
                  <a:moveTo>
                    <a:pt x="1" y="0"/>
                  </a:moveTo>
                  <a:cubicBezTo>
                    <a:pt x="144" y="334"/>
                    <a:pt x="263" y="691"/>
                    <a:pt x="334" y="1096"/>
                  </a:cubicBezTo>
                  <a:lnTo>
                    <a:pt x="1239" y="1096"/>
                  </a:lnTo>
                  <a:cubicBezTo>
                    <a:pt x="953" y="619"/>
                    <a:pt x="525" y="238"/>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9"/>
            <p:cNvSpPr/>
            <p:nvPr/>
          </p:nvSpPr>
          <p:spPr>
            <a:xfrm>
              <a:off x="4981792" y="3653209"/>
              <a:ext cx="42629" cy="46026"/>
            </a:xfrm>
            <a:custGeom>
              <a:rect b="b" l="l" r="r" t="t"/>
              <a:pathLst>
                <a:path extrusionOk="0" h="1287" w="1192">
                  <a:moveTo>
                    <a:pt x="1" y="0"/>
                  </a:moveTo>
                  <a:cubicBezTo>
                    <a:pt x="24" y="215"/>
                    <a:pt x="24" y="429"/>
                    <a:pt x="24" y="643"/>
                  </a:cubicBezTo>
                  <a:cubicBezTo>
                    <a:pt x="24" y="858"/>
                    <a:pt x="24" y="1072"/>
                    <a:pt x="1" y="1286"/>
                  </a:cubicBezTo>
                  <a:lnTo>
                    <a:pt x="1120" y="1286"/>
                  </a:lnTo>
                  <a:cubicBezTo>
                    <a:pt x="1168" y="1096"/>
                    <a:pt x="1191" y="881"/>
                    <a:pt x="1191" y="643"/>
                  </a:cubicBezTo>
                  <a:cubicBezTo>
                    <a:pt x="1191" y="429"/>
                    <a:pt x="1168" y="215"/>
                    <a:pt x="11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9"/>
            <p:cNvSpPr/>
            <p:nvPr/>
          </p:nvSpPr>
          <p:spPr>
            <a:xfrm>
              <a:off x="4733950" y="3407083"/>
              <a:ext cx="392672" cy="416490"/>
            </a:xfrm>
            <a:custGeom>
              <a:rect b="b" l="l" r="r" t="t"/>
              <a:pathLst>
                <a:path extrusionOk="0" h="11646" w="10980">
                  <a:moveTo>
                    <a:pt x="1382" y="1024"/>
                  </a:moveTo>
                  <a:cubicBezTo>
                    <a:pt x="1572" y="1024"/>
                    <a:pt x="1715" y="1167"/>
                    <a:pt x="1715" y="1357"/>
                  </a:cubicBezTo>
                  <a:cubicBezTo>
                    <a:pt x="1715" y="1548"/>
                    <a:pt x="1572" y="1715"/>
                    <a:pt x="1382" y="1715"/>
                  </a:cubicBezTo>
                  <a:cubicBezTo>
                    <a:pt x="1191" y="1715"/>
                    <a:pt x="1025" y="1548"/>
                    <a:pt x="1025" y="1357"/>
                  </a:cubicBezTo>
                  <a:cubicBezTo>
                    <a:pt x="1025" y="1167"/>
                    <a:pt x="1191" y="1024"/>
                    <a:pt x="1382" y="1024"/>
                  </a:cubicBezTo>
                  <a:close/>
                  <a:moveTo>
                    <a:pt x="2739" y="1024"/>
                  </a:moveTo>
                  <a:cubicBezTo>
                    <a:pt x="2930" y="1024"/>
                    <a:pt x="3073" y="1167"/>
                    <a:pt x="3073" y="1357"/>
                  </a:cubicBezTo>
                  <a:cubicBezTo>
                    <a:pt x="3073" y="1548"/>
                    <a:pt x="2930" y="1715"/>
                    <a:pt x="2739" y="1715"/>
                  </a:cubicBezTo>
                  <a:cubicBezTo>
                    <a:pt x="2549" y="1715"/>
                    <a:pt x="2406" y="1548"/>
                    <a:pt x="2406" y="1357"/>
                  </a:cubicBezTo>
                  <a:cubicBezTo>
                    <a:pt x="2406" y="1167"/>
                    <a:pt x="2549" y="1024"/>
                    <a:pt x="2739" y="1024"/>
                  </a:cubicBezTo>
                  <a:close/>
                  <a:moveTo>
                    <a:pt x="4097" y="1024"/>
                  </a:moveTo>
                  <a:cubicBezTo>
                    <a:pt x="4287" y="1024"/>
                    <a:pt x="4454" y="1167"/>
                    <a:pt x="4454" y="1357"/>
                  </a:cubicBezTo>
                  <a:cubicBezTo>
                    <a:pt x="4454" y="1548"/>
                    <a:pt x="4287" y="1715"/>
                    <a:pt x="4097" y="1715"/>
                  </a:cubicBezTo>
                  <a:cubicBezTo>
                    <a:pt x="3906" y="1715"/>
                    <a:pt x="3763" y="1548"/>
                    <a:pt x="3763" y="1357"/>
                  </a:cubicBezTo>
                  <a:cubicBezTo>
                    <a:pt x="3763" y="1167"/>
                    <a:pt x="3906" y="1024"/>
                    <a:pt x="4097" y="1024"/>
                  </a:cubicBezTo>
                  <a:close/>
                  <a:moveTo>
                    <a:pt x="334" y="0"/>
                  </a:moveTo>
                  <a:cubicBezTo>
                    <a:pt x="143" y="0"/>
                    <a:pt x="1" y="143"/>
                    <a:pt x="1" y="333"/>
                  </a:cubicBezTo>
                  <a:lnTo>
                    <a:pt x="1" y="2739"/>
                  </a:lnTo>
                  <a:lnTo>
                    <a:pt x="4335" y="2739"/>
                  </a:lnTo>
                  <a:cubicBezTo>
                    <a:pt x="4549" y="2739"/>
                    <a:pt x="4787" y="2643"/>
                    <a:pt x="4954" y="2501"/>
                  </a:cubicBezTo>
                  <a:lnTo>
                    <a:pt x="5406" y="2143"/>
                  </a:lnTo>
                  <a:cubicBezTo>
                    <a:pt x="5668" y="1929"/>
                    <a:pt x="6002" y="1810"/>
                    <a:pt x="6359" y="1810"/>
                  </a:cubicBezTo>
                  <a:lnTo>
                    <a:pt x="10979" y="1810"/>
                  </a:lnTo>
                  <a:lnTo>
                    <a:pt x="10979" y="333"/>
                  </a:lnTo>
                  <a:cubicBezTo>
                    <a:pt x="10979" y="143"/>
                    <a:pt x="10812" y="0"/>
                    <a:pt x="10646" y="0"/>
                  </a:cubicBezTo>
                  <a:close/>
                  <a:moveTo>
                    <a:pt x="5478" y="4215"/>
                  </a:moveTo>
                  <a:cubicBezTo>
                    <a:pt x="7312" y="4215"/>
                    <a:pt x="8812" y="5692"/>
                    <a:pt x="8812" y="7525"/>
                  </a:cubicBezTo>
                  <a:cubicBezTo>
                    <a:pt x="8812" y="9359"/>
                    <a:pt x="7312" y="10836"/>
                    <a:pt x="5478" y="10859"/>
                  </a:cubicBezTo>
                  <a:cubicBezTo>
                    <a:pt x="3644" y="10836"/>
                    <a:pt x="2168" y="9359"/>
                    <a:pt x="2168" y="7525"/>
                  </a:cubicBezTo>
                  <a:cubicBezTo>
                    <a:pt x="2168" y="5692"/>
                    <a:pt x="3644" y="4215"/>
                    <a:pt x="5478" y="4215"/>
                  </a:cubicBezTo>
                  <a:close/>
                  <a:moveTo>
                    <a:pt x="6359" y="2501"/>
                  </a:moveTo>
                  <a:cubicBezTo>
                    <a:pt x="6169" y="2501"/>
                    <a:pt x="5978" y="2572"/>
                    <a:pt x="5835" y="2691"/>
                  </a:cubicBezTo>
                  <a:lnTo>
                    <a:pt x="5383" y="3048"/>
                  </a:lnTo>
                  <a:cubicBezTo>
                    <a:pt x="5097" y="3286"/>
                    <a:pt x="4716" y="3405"/>
                    <a:pt x="4335" y="3405"/>
                  </a:cubicBezTo>
                  <a:lnTo>
                    <a:pt x="1" y="3405"/>
                  </a:lnTo>
                  <a:lnTo>
                    <a:pt x="1" y="11312"/>
                  </a:lnTo>
                  <a:cubicBezTo>
                    <a:pt x="1" y="11502"/>
                    <a:pt x="143" y="11645"/>
                    <a:pt x="334" y="11645"/>
                  </a:cubicBezTo>
                  <a:lnTo>
                    <a:pt x="10646" y="11645"/>
                  </a:lnTo>
                  <a:cubicBezTo>
                    <a:pt x="10812" y="11645"/>
                    <a:pt x="10979" y="11502"/>
                    <a:pt x="10979" y="11312"/>
                  </a:cubicBezTo>
                  <a:lnTo>
                    <a:pt x="10979" y="250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2" name="Google Shape;3032;p19"/>
          <p:cNvGrpSpPr/>
          <p:nvPr/>
        </p:nvGrpSpPr>
        <p:grpSpPr>
          <a:xfrm>
            <a:off x="7547949" y="2761477"/>
            <a:ext cx="417348" cy="366254"/>
            <a:chOff x="7547949" y="2761477"/>
            <a:chExt cx="417348" cy="366254"/>
          </a:xfrm>
        </p:grpSpPr>
        <p:sp>
          <p:nvSpPr>
            <p:cNvPr id="3033" name="Google Shape;3033;p19"/>
            <p:cNvSpPr/>
            <p:nvPr/>
          </p:nvSpPr>
          <p:spPr>
            <a:xfrm>
              <a:off x="7744686" y="2908824"/>
              <a:ext cx="23889" cy="23889"/>
            </a:xfrm>
            <a:custGeom>
              <a:rect b="b" l="l" r="r" t="t"/>
              <a:pathLst>
                <a:path extrusionOk="0" h="668" w="668">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9"/>
            <p:cNvSpPr/>
            <p:nvPr/>
          </p:nvSpPr>
          <p:spPr>
            <a:xfrm>
              <a:off x="7669761" y="3070654"/>
              <a:ext cx="173770" cy="57077"/>
            </a:xfrm>
            <a:custGeom>
              <a:rect b="b" l="l" r="r" t="t"/>
              <a:pathLst>
                <a:path extrusionOk="0" h="1596" w="4859">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9"/>
            <p:cNvSpPr/>
            <p:nvPr/>
          </p:nvSpPr>
          <p:spPr>
            <a:xfrm>
              <a:off x="7547949" y="2761477"/>
              <a:ext cx="417348" cy="284491"/>
            </a:xfrm>
            <a:custGeom>
              <a:rect b="b" l="l" r="r" t="t"/>
              <a:pathLst>
                <a:path extrusionOk="0" h="7955" w="1167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6" name="Google Shape;3036;p19"/>
          <p:cNvGrpSpPr/>
          <p:nvPr/>
        </p:nvGrpSpPr>
        <p:grpSpPr>
          <a:xfrm>
            <a:off x="6868295" y="2735942"/>
            <a:ext cx="392672" cy="417351"/>
            <a:chOff x="6868295" y="2735942"/>
            <a:chExt cx="392672" cy="417351"/>
          </a:xfrm>
        </p:grpSpPr>
        <p:sp>
          <p:nvSpPr>
            <p:cNvPr id="3037" name="Google Shape;3037;p19"/>
            <p:cNvSpPr/>
            <p:nvPr/>
          </p:nvSpPr>
          <p:spPr>
            <a:xfrm>
              <a:off x="6938141" y="2915654"/>
              <a:ext cx="74136" cy="160144"/>
            </a:xfrm>
            <a:custGeom>
              <a:rect b="b" l="l" r="r" t="t"/>
              <a:pathLst>
                <a:path extrusionOk="0" h="4478" w="2073">
                  <a:moveTo>
                    <a:pt x="691" y="0"/>
                  </a:moveTo>
                  <a:lnTo>
                    <a:pt x="691" y="2524"/>
                  </a:lnTo>
                  <a:cubicBezTo>
                    <a:pt x="691" y="2905"/>
                    <a:pt x="382" y="3215"/>
                    <a:pt x="24" y="3215"/>
                  </a:cubicBezTo>
                  <a:lnTo>
                    <a:pt x="0" y="3215"/>
                  </a:lnTo>
                  <a:lnTo>
                    <a:pt x="1048" y="4477"/>
                  </a:lnTo>
                  <a:lnTo>
                    <a:pt x="2072" y="3215"/>
                  </a:lnTo>
                  <a:cubicBezTo>
                    <a:pt x="1882" y="3215"/>
                    <a:pt x="1715" y="3144"/>
                    <a:pt x="1572" y="3001"/>
                  </a:cubicBezTo>
                  <a:cubicBezTo>
                    <a:pt x="1453" y="2882"/>
                    <a:pt x="1382" y="2715"/>
                    <a:pt x="1382" y="2524"/>
                  </a:cubicBezTo>
                  <a:lnTo>
                    <a:pt x="138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9"/>
            <p:cNvSpPr/>
            <p:nvPr/>
          </p:nvSpPr>
          <p:spPr>
            <a:xfrm>
              <a:off x="7116996" y="2923308"/>
              <a:ext cx="74136" cy="160144"/>
            </a:xfrm>
            <a:custGeom>
              <a:rect b="b" l="l" r="r" t="t"/>
              <a:pathLst>
                <a:path extrusionOk="0" h="4478" w="2073">
                  <a:moveTo>
                    <a:pt x="1025" y="0"/>
                  </a:moveTo>
                  <a:lnTo>
                    <a:pt x="1" y="1263"/>
                  </a:lnTo>
                  <a:cubicBezTo>
                    <a:pt x="191" y="1263"/>
                    <a:pt x="358" y="1334"/>
                    <a:pt x="501" y="1477"/>
                  </a:cubicBezTo>
                  <a:cubicBezTo>
                    <a:pt x="620" y="1596"/>
                    <a:pt x="691" y="1763"/>
                    <a:pt x="691" y="1953"/>
                  </a:cubicBezTo>
                  <a:lnTo>
                    <a:pt x="691" y="4478"/>
                  </a:lnTo>
                  <a:lnTo>
                    <a:pt x="1382" y="4478"/>
                  </a:lnTo>
                  <a:lnTo>
                    <a:pt x="1382" y="1953"/>
                  </a:lnTo>
                  <a:cubicBezTo>
                    <a:pt x="1382" y="1572"/>
                    <a:pt x="1691" y="1263"/>
                    <a:pt x="2049" y="1263"/>
                  </a:cubicBezTo>
                  <a:lnTo>
                    <a:pt x="2072" y="1263"/>
                  </a:lnTo>
                  <a:lnTo>
                    <a:pt x="102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9"/>
            <p:cNvSpPr/>
            <p:nvPr/>
          </p:nvSpPr>
          <p:spPr>
            <a:xfrm>
              <a:off x="6868295" y="2826209"/>
              <a:ext cx="392672" cy="327084"/>
            </a:xfrm>
            <a:custGeom>
              <a:rect b="b" l="l" r="r" t="t"/>
              <a:pathLst>
                <a:path extrusionOk="0" h="9146" w="10980">
                  <a:moveTo>
                    <a:pt x="3668" y="1810"/>
                  </a:moveTo>
                  <a:cubicBezTo>
                    <a:pt x="3859" y="1810"/>
                    <a:pt x="4025" y="1977"/>
                    <a:pt x="4025" y="2168"/>
                  </a:cubicBezTo>
                  <a:lnTo>
                    <a:pt x="4025" y="5025"/>
                  </a:lnTo>
                  <a:lnTo>
                    <a:pt x="4740" y="5025"/>
                  </a:lnTo>
                  <a:cubicBezTo>
                    <a:pt x="5026" y="5025"/>
                    <a:pt x="5192" y="5359"/>
                    <a:pt x="5002" y="5573"/>
                  </a:cubicBezTo>
                  <a:lnTo>
                    <a:pt x="3263" y="7740"/>
                  </a:lnTo>
                  <a:cubicBezTo>
                    <a:pt x="3192" y="7824"/>
                    <a:pt x="3091" y="7865"/>
                    <a:pt x="2989" y="7865"/>
                  </a:cubicBezTo>
                  <a:cubicBezTo>
                    <a:pt x="2888" y="7865"/>
                    <a:pt x="2787" y="7824"/>
                    <a:pt x="2716" y="7740"/>
                  </a:cubicBezTo>
                  <a:lnTo>
                    <a:pt x="977" y="5573"/>
                  </a:lnTo>
                  <a:cubicBezTo>
                    <a:pt x="810" y="5359"/>
                    <a:pt x="953" y="5025"/>
                    <a:pt x="1239" y="5025"/>
                  </a:cubicBezTo>
                  <a:lnTo>
                    <a:pt x="1977" y="5025"/>
                  </a:lnTo>
                  <a:lnTo>
                    <a:pt x="1977" y="2168"/>
                  </a:lnTo>
                  <a:cubicBezTo>
                    <a:pt x="1977" y="1977"/>
                    <a:pt x="2120" y="1810"/>
                    <a:pt x="2311" y="1810"/>
                  </a:cubicBezTo>
                  <a:close/>
                  <a:moveTo>
                    <a:pt x="7990" y="1828"/>
                  </a:moveTo>
                  <a:cubicBezTo>
                    <a:pt x="8092" y="1828"/>
                    <a:pt x="8193" y="1870"/>
                    <a:pt x="8264" y="1953"/>
                  </a:cubicBezTo>
                  <a:lnTo>
                    <a:pt x="10003" y="4120"/>
                  </a:lnTo>
                  <a:cubicBezTo>
                    <a:pt x="10169" y="4335"/>
                    <a:pt x="10027" y="4668"/>
                    <a:pt x="9741" y="4668"/>
                  </a:cubicBezTo>
                  <a:lnTo>
                    <a:pt x="9003" y="4668"/>
                  </a:lnTo>
                  <a:lnTo>
                    <a:pt x="9003" y="7526"/>
                  </a:lnTo>
                  <a:cubicBezTo>
                    <a:pt x="9003" y="7716"/>
                    <a:pt x="8860" y="7883"/>
                    <a:pt x="8669" y="7883"/>
                  </a:cubicBezTo>
                  <a:lnTo>
                    <a:pt x="7312" y="7883"/>
                  </a:lnTo>
                  <a:cubicBezTo>
                    <a:pt x="7121" y="7883"/>
                    <a:pt x="6955" y="7716"/>
                    <a:pt x="6955" y="7526"/>
                  </a:cubicBezTo>
                  <a:lnTo>
                    <a:pt x="6955" y="4668"/>
                  </a:lnTo>
                  <a:lnTo>
                    <a:pt x="6240" y="4668"/>
                  </a:lnTo>
                  <a:cubicBezTo>
                    <a:pt x="5954" y="4668"/>
                    <a:pt x="5788" y="4335"/>
                    <a:pt x="5978" y="4120"/>
                  </a:cubicBezTo>
                  <a:lnTo>
                    <a:pt x="7717" y="1953"/>
                  </a:lnTo>
                  <a:cubicBezTo>
                    <a:pt x="7788" y="1870"/>
                    <a:pt x="7889" y="1828"/>
                    <a:pt x="7990" y="1828"/>
                  </a:cubicBezTo>
                  <a:close/>
                  <a:moveTo>
                    <a:pt x="6359" y="1"/>
                  </a:moveTo>
                  <a:cubicBezTo>
                    <a:pt x="6169" y="1"/>
                    <a:pt x="5978" y="48"/>
                    <a:pt x="5835" y="167"/>
                  </a:cubicBezTo>
                  <a:lnTo>
                    <a:pt x="5383" y="525"/>
                  </a:lnTo>
                  <a:cubicBezTo>
                    <a:pt x="5097" y="763"/>
                    <a:pt x="4716" y="906"/>
                    <a:pt x="4335" y="906"/>
                  </a:cubicBezTo>
                  <a:lnTo>
                    <a:pt x="1" y="906"/>
                  </a:lnTo>
                  <a:lnTo>
                    <a:pt x="1" y="8788"/>
                  </a:lnTo>
                  <a:cubicBezTo>
                    <a:pt x="1" y="8979"/>
                    <a:pt x="144" y="9145"/>
                    <a:pt x="334" y="9145"/>
                  </a:cubicBezTo>
                  <a:lnTo>
                    <a:pt x="10646" y="9145"/>
                  </a:lnTo>
                  <a:cubicBezTo>
                    <a:pt x="10836" y="9145"/>
                    <a:pt x="10979" y="8979"/>
                    <a:pt x="10979" y="8788"/>
                  </a:cubicBezTo>
                  <a:lnTo>
                    <a:pt x="109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9"/>
            <p:cNvSpPr/>
            <p:nvPr/>
          </p:nvSpPr>
          <p:spPr>
            <a:xfrm>
              <a:off x="6868295" y="2735942"/>
              <a:ext cx="392672" cy="97953"/>
            </a:xfrm>
            <a:custGeom>
              <a:rect b="b" l="l" r="r" t="t"/>
              <a:pathLst>
                <a:path extrusionOk="0" h="2739" w="10980">
                  <a:moveTo>
                    <a:pt x="1382" y="1024"/>
                  </a:moveTo>
                  <a:cubicBezTo>
                    <a:pt x="1572" y="1024"/>
                    <a:pt x="1715" y="1191"/>
                    <a:pt x="1715" y="1382"/>
                  </a:cubicBezTo>
                  <a:cubicBezTo>
                    <a:pt x="1715" y="1572"/>
                    <a:pt x="1572" y="1715"/>
                    <a:pt x="1382" y="1715"/>
                  </a:cubicBezTo>
                  <a:cubicBezTo>
                    <a:pt x="1191" y="1715"/>
                    <a:pt x="1049" y="1572"/>
                    <a:pt x="1049" y="1382"/>
                  </a:cubicBezTo>
                  <a:cubicBezTo>
                    <a:pt x="1049" y="1191"/>
                    <a:pt x="1191" y="1024"/>
                    <a:pt x="1382" y="1024"/>
                  </a:cubicBezTo>
                  <a:close/>
                  <a:moveTo>
                    <a:pt x="2739" y="1024"/>
                  </a:moveTo>
                  <a:cubicBezTo>
                    <a:pt x="2930" y="1024"/>
                    <a:pt x="3073" y="1191"/>
                    <a:pt x="3073" y="1382"/>
                  </a:cubicBezTo>
                  <a:cubicBezTo>
                    <a:pt x="3097" y="1572"/>
                    <a:pt x="2930" y="1715"/>
                    <a:pt x="2739" y="1715"/>
                  </a:cubicBezTo>
                  <a:cubicBezTo>
                    <a:pt x="2549" y="1715"/>
                    <a:pt x="2406" y="1572"/>
                    <a:pt x="2406" y="1382"/>
                  </a:cubicBezTo>
                  <a:cubicBezTo>
                    <a:pt x="2406" y="1191"/>
                    <a:pt x="2549" y="1024"/>
                    <a:pt x="2739" y="1024"/>
                  </a:cubicBezTo>
                  <a:close/>
                  <a:moveTo>
                    <a:pt x="4097" y="1024"/>
                  </a:moveTo>
                  <a:cubicBezTo>
                    <a:pt x="4287" y="1024"/>
                    <a:pt x="4454" y="1191"/>
                    <a:pt x="4454" y="1382"/>
                  </a:cubicBezTo>
                  <a:cubicBezTo>
                    <a:pt x="4454" y="1572"/>
                    <a:pt x="4287" y="1715"/>
                    <a:pt x="4097" y="1715"/>
                  </a:cubicBezTo>
                  <a:cubicBezTo>
                    <a:pt x="3930" y="1715"/>
                    <a:pt x="3763" y="1572"/>
                    <a:pt x="3763" y="1382"/>
                  </a:cubicBezTo>
                  <a:cubicBezTo>
                    <a:pt x="3763" y="1191"/>
                    <a:pt x="3930" y="1024"/>
                    <a:pt x="4097" y="1024"/>
                  </a:cubicBezTo>
                  <a:close/>
                  <a:moveTo>
                    <a:pt x="334" y="0"/>
                  </a:moveTo>
                  <a:cubicBezTo>
                    <a:pt x="144" y="0"/>
                    <a:pt x="1" y="167"/>
                    <a:pt x="1" y="357"/>
                  </a:cubicBezTo>
                  <a:lnTo>
                    <a:pt x="1" y="2739"/>
                  </a:lnTo>
                  <a:lnTo>
                    <a:pt x="4335" y="2739"/>
                  </a:lnTo>
                  <a:cubicBezTo>
                    <a:pt x="4573" y="2739"/>
                    <a:pt x="4787" y="2667"/>
                    <a:pt x="4978" y="2525"/>
                  </a:cubicBezTo>
                  <a:lnTo>
                    <a:pt x="5407" y="2167"/>
                  </a:lnTo>
                  <a:cubicBezTo>
                    <a:pt x="5669" y="1953"/>
                    <a:pt x="6026" y="1834"/>
                    <a:pt x="6359" y="1834"/>
                  </a:cubicBezTo>
                  <a:lnTo>
                    <a:pt x="10979" y="1834"/>
                  </a:lnTo>
                  <a:lnTo>
                    <a:pt x="10979" y="357"/>
                  </a:lnTo>
                  <a:cubicBezTo>
                    <a:pt x="10979" y="167"/>
                    <a:pt x="10836" y="0"/>
                    <a:pt x="106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1" name="Google Shape;3041;p19"/>
          <p:cNvGrpSpPr/>
          <p:nvPr/>
        </p:nvGrpSpPr>
        <p:grpSpPr>
          <a:xfrm>
            <a:off x="6142648" y="2735942"/>
            <a:ext cx="417348" cy="417360"/>
            <a:chOff x="6142648" y="2735942"/>
            <a:chExt cx="417348" cy="417360"/>
          </a:xfrm>
        </p:grpSpPr>
        <p:sp>
          <p:nvSpPr>
            <p:cNvPr id="3042" name="Google Shape;3042;p19"/>
            <p:cNvSpPr/>
            <p:nvPr/>
          </p:nvSpPr>
          <p:spPr>
            <a:xfrm>
              <a:off x="6175873" y="3083422"/>
              <a:ext cx="359449" cy="69880"/>
            </a:xfrm>
            <a:custGeom>
              <a:rect b="b" l="l" r="r" t="t"/>
              <a:pathLst>
                <a:path extrusionOk="0" h="1954" w="10051">
                  <a:moveTo>
                    <a:pt x="358" y="1"/>
                  </a:moveTo>
                  <a:cubicBezTo>
                    <a:pt x="167" y="1"/>
                    <a:pt x="1" y="167"/>
                    <a:pt x="1" y="358"/>
                  </a:cubicBezTo>
                  <a:lnTo>
                    <a:pt x="1" y="1596"/>
                  </a:lnTo>
                  <a:cubicBezTo>
                    <a:pt x="1" y="1787"/>
                    <a:pt x="167" y="1953"/>
                    <a:pt x="358" y="1953"/>
                  </a:cubicBezTo>
                  <a:lnTo>
                    <a:pt x="9717" y="1953"/>
                  </a:lnTo>
                  <a:cubicBezTo>
                    <a:pt x="9907" y="1953"/>
                    <a:pt x="10050" y="1787"/>
                    <a:pt x="10050" y="1596"/>
                  </a:cubicBezTo>
                  <a:lnTo>
                    <a:pt x="10050" y="358"/>
                  </a:lnTo>
                  <a:cubicBezTo>
                    <a:pt x="10050" y="167"/>
                    <a:pt x="9907" y="1"/>
                    <a:pt x="9717" y="1"/>
                  </a:cubicBezTo>
                  <a:cubicBezTo>
                    <a:pt x="9526" y="1"/>
                    <a:pt x="9383" y="167"/>
                    <a:pt x="9383" y="358"/>
                  </a:cubicBezTo>
                  <a:lnTo>
                    <a:pt x="9383" y="1263"/>
                  </a:lnTo>
                  <a:lnTo>
                    <a:pt x="691" y="1263"/>
                  </a:lnTo>
                  <a:lnTo>
                    <a:pt x="691" y="358"/>
                  </a:lnTo>
                  <a:cubicBezTo>
                    <a:pt x="691" y="167"/>
                    <a:pt x="548"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9"/>
            <p:cNvSpPr/>
            <p:nvPr/>
          </p:nvSpPr>
          <p:spPr>
            <a:xfrm>
              <a:off x="6253373" y="2830465"/>
              <a:ext cx="205277" cy="298116"/>
            </a:xfrm>
            <a:custGeom>
              <a:rect b="b" l="l" r="r" t="t"/>
              <a:pathLst>
                <a:path extrusionOk="0" h="8336" w="5740">
                  <a:moveTo>
                    <a:pt x="1906" y="1"/>
                  </a:moveTo>
                  <a:cubicBezTo>
                    <a:pt x="1715" y="1"/>
                    <a:pt x="1549" y="144"/>
                    <a:pt x="1549" y="334"/>
                  </a:cubicBezTo>
                  <a:lnTo>
                    <a:pt x="1549" y="4811"/>
                  </a:lnTo>
                  <a:lnTo>
                    <a:pt x="453" y="4811"/>
                  </a:lnTo>
                  <a:cubicBezTo>
                    <a:pt x="167" y="4811"/>
                    <a:pt x="1" y="5121"/>
                    <a:pt x="167" y="5335"/>
                  </a:cubicBezTo>
                  <a:lnTo>
                    <a:pt x="2596" y="8193"/>
                  </a:lnTo>
                  <a:cubicBezTo>
                    <a:pt x="2656" y="8288"/>
                    <a:pt x="2763" y="8336"/>
                    <a:pt x="2870" y="8336"/>
                  </a:cubicBezTo>
                  <a:cubicBezTo>
                    <a:pt x="2977" y="8336"/>
                    <a:pt x="3085" y="8288"/>
                    <a:pt x="3144" y="8193"/>
                  </a:cubicBezTo>
                  <a:lnTo>
                    <a:pt x="5573" y="5335"/>
                  </a:lnTo>
                  <a:cubicBezTo>
                    <a:pt x="5740" y="5121"/>
                    <a:pt x="5573" y="4811"/>
                    <a:pt x="5287" y="4811"/>
                  </a:cubicBezTo>
                  <a:lnTo>
                    <a:pt x="4192" y="4811"/>
                  </a:lnTo>
                  <a:lnTo>
                    <a:pt x="4192" y="334"/>
                  </a:lnTo>
                  <a:cubicBezTo>
                    <a:pt x="4192" y="144"/>
                    <a:pt x="4025" y="1"/>
                    <a:pt x="38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9"/>
            <p:cNvSpPr/>
            <p:nvPr/>
          </p:nvSpPr>
          <p:spPr>
            <a:xfrm>
              <a:off x="6142648" y="2735942"/>
              <a:ext cx="417348" cy="241898"/>
            </a:xfrm>
            <a:custGeom>
              <a:rect b="b" l="l" r="r" t="t"/>
              <a:pathLst>
                <a:path extrusionOk="0" h="6764" w="11670">
                  <a:moveTo>
                    <a:pt x="5835" y="0"/>
                  </a:moveTo>
                  <a:cubicBezTo>
                    <a:pt x="5526" y="0"/>
                    <a:pt x="5240" y="72"/>
                    <a:pt x="4978" y="167"/>
                  </a:cubicBezTo>
                  <a:cubicBezTo>
                    <a:pt x="4383" y="405"/>
                    <a:pt x="3883" y="858"/>
                    <a:pt x="3621" y="1453"/>
                  </a:cubicBezTo>
                  <a:cubicBezTo>
                    <a:pt x="3406" y="1358"/>
                    <a:pt x="3168" y="1310"/>
                    <a:pt x="2930" y="1310"/>
                  </a:cubicBezTo>
                  <a:cubicBezTo>
                    <a:pt x="2501" y="1310"/>
                    <a:pt x="2144" y="1453"/>
                    <a:pt x="1858" y="1715"/>
                  </a:cubicBezTo>
                  <a:cubicBezTo>
                    <a:pt x="1715" y="1834"/>
                    <a:pt x="1596" y="1977"/>
                    <a:pt x="1501" y="2144"/>
                  </a:cubicBezTo>
                  <a:cubicBezTo>
                    <a:pt x="1358" y="2406"/>
                    <a:pt x="1287" y="2715"/>
                    <a:pt x="1311" y="3025"/>
                  </a:cubicBezTo>
                  <a:cubicBezTo>
                    <a:pt x="620" y="3263"/>
                    <a:pt x="120" y="3882"/>
                    <a:pt x="25" y="4620"/>
                  </a:cubicBezTo>
                  <a:cubicBezTo>
                    <a:pt x="25" y="4692"/>
                    <a:pt x="1" y="4763"/>
                    <a:pt x="1" y="4858"/>
                  </a:cubicBezTo>
                  <a:cubicBezTo>
                    <a:pt x="1" y="5906"/>
                    <a:pt x="882" y="6764"/>
                    <a:pt x="1930" y="6764"/>
                  </a:cubicBezTo>
                  <a:lnTo>
                    <a:pt x="3978" y="6764"/>
                  </a:lnTo>
                  <a:lnTo>
                    <a:pt x="3978" y="2977"/>
                  </a:lnTo>
                  <a:cubicBezTo>
                    <a:pt x="3978" y="2406"/>
                    <a:pt x="4430" y="1953"/>
                    <a:pt x="5002" y="1953"/>
                  </a:cubicBezTo>
                  <a:lnTo>
                    <a:pt x="6931" y="1953"/>
                  </a:lnTo>
                  <a:cubicBezTo>
                    <a:pt x="7217" y="1953"/>
                    <a:pt x="7478" y="2072"/>
                    <a:pt x="7669" y="2263"/>
                  </a:cubicBezTo>
                  <a:cubicBezTo>
                    <a:pt x="7860" y="2453"/>
                    <a:pt x="7955" y="2715"/>
                    <a:pt x="7955" y="2977"/>
                  </a:cubicBezTo>
                  <a:lnTo>
                    <a:pt x="7955" y="6764"/>
                  </a:lnTo>
                  <a:lnTo>
                    <a:pt x="9741" y="6764"/>
                  </a:lnTo>
                  <a:cubicBezTo>
                    <a:pt x="10789" y="6764"/>
                    <a:pt x="11670" y="5906"/>
                    <a:pt x="11670" y="4858"/>
                  </a:cubicBezTo>
                  <a:cubicBezTo>
                    <a:pt x="11670" y="4763"/>
                    <a:pt x="11646" y="4692"/>
                    <a:pt x="11646" y="4620"/>
                  </a:cubicBezTo>
                  <a:cubicBezTo>
                    <a:pt x="11551" y="3882"/>
                    <a:pt x="11051" y="3263"/>
                    <a:pt x="10360" y="3025"/>
                  </a:cubicBezTo>
                  <a:cubicBezTo>
                    <a:pt x="10384" y="2715"/>
                    <a:pt x="10312" y="2406"/>
                    <a:pt x="10170" y="2144"/>
                  </a:cubicBezTo>
                  <a:cubicBezTo>
                    <a:pt x="9908" y="1643"/>
                    <a:pt x="9360" y="1310"/>
                    <a:pt x="8741" y="1310"/>
                  </a:cubicBezTo>
                  <a:cubicBezTo>
                    <a:pt x="8503" y="1310"/>
                    <a:pt x="8264" y="1358"/>
                    <a:pt x="8050" y="1453"/>
                  </a:cubicBezTo>
                  <a:cubicBezTo>
                    <a:pt x="7955" y="1262"/>
                    <a:pt x="7860" y="1072"/>
                    <a:pt x="7717" y="905"/>
                  </a:cubicBezTo>
                  <a:cubicBezTo>
                    <a:pt x="7288" y="357"/>
                    <a:pt x="6597" y="0"/>
                    <a:pt x="58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5" name="Google Shape;3045;p19"/>
          <p:cNvGrpSpPr/>
          <p:nvPr/>
        </p:nvGrpSpPr>
        <p:grpSpPr>
          <a:xfrm>
            <a:off x="5439998" y="2736800"/>
            <a:ext cx="417348" cy="416491"/>
            <a:chOff x="5439998" y="2736800"/>
            <a:chExt cx="417348" cy="416491"/>
          </a:xfrm>
        </p:grpSpPr>
        <p:sp>
          <p:nvSpPr>
            <p:cNvPr id="3046" name="Google Shape;3046;p19"/>
            <p:cNvSpPr/>
            <p:nvPr/>
          </p:nvSpPr>
          <p:spPr>
            <a:xfrm>
              <a:off x="5439998" y="2736800"/>
              <a:ext cx="123524" cy="23854"/>
            </a:xfrm>
            <a:custGeom>
              <a:rect b="b" l="l" r="r" t="t"/>
              <a:pathLst>
                <a:path extrusionOk="0" h="667" w="3454">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9"/>
            <p:cNvSpPr/>
            <p:nvPr/>
          </p:nvSpPr>
          <p:spPr>
            <a:xfrm>
              <a:off x="5628222" y="2955674"/>
              <a:ext cx="123524" cy="24712"/>
            </a:xfrm>
            <a:custGeom>
              <a:rect b="b" l="l" r="r" t="t"/>
              <a:pathLst>
                <a:path extrusionOk="0" h="691" w="3454">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9"/>
            <p:cNvSpPr/>
            <p:nvPr/>
          </p:nvSpPr>
          <p:spPr>
            <a:xfrm>
              <a:off x="5439998" y="2785331"/>
              <a:ext cx="417348" cy="367960"/>
            </a:xfrm>
            <a:custGeom>
              <a:rect b="b" l="l" r="r" t="t"/>
              <a:pathLst>
                <a:path extrusionOk="0" h="10289" w="1167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9" name="Google Shape;3049;p19"/>
          <p:cNvGrpSpPr/>
          <p:nvPr/>
        </p:nvGrpSpPr>
        <p:grpSpPr>
          <a:xfrm>
            <a:off x="4730552" y="2735942"/>
            <a:ext cx="398609" cy="417348"/>
            <a:chOff x="4730552" y="2735942"/>
            <a:chExt cx="398609" cy="417348"/>
          </a:xfrm>
        </p:grpSpPr>
        <p:sp>
          <p:nvSpPr>
            <p:cNvPr id="3050" name="Google Shape;3050;p19"/>
            <p:cNvSpPr/>
            <p:nvPr/>
          </p:nvSpPr>
          <p:spPr>
            <a:xfrm>
              <a:off x="4893206" y="2907965"/>
              <a:ext cx="73277" cy="73277"/>
            </a:xfrm>
            <a:custGeom>
              <a:rect b="b" l="l" r="r" t="t"/>
              <a:pathLst>
                <a:path extrusionOk="0" h="2049" w="2049">
                  <a:moveTo>
                    <a:pt x="1025" y="1"/>
                  </a:moveTo>
                  <a:cubicBezTo>
                    <a:pt x="477" y="1"/>
                    <a:pt x="1" y="453"/>
                    <a:pt x="1" y="1025"/>
                  </a:cubicBezTo>
                  <a:cubicBezTo>
                    <a:pt x="1" y="1596"/>
                    <a:pt x="477" y="2049"/>
                    <a:pt x="1025" y="2049"/>
                  </a:cubicBezTo>
                  <a:cubicBezTo>
                    <a:pt x="1596" y="2049"/>
                    <a:pt x="2049" y="1596"/>
                    <a:pt x="2049" y="1025"/>
                  </a:cubicBezTo>
                  <a:cubicBezTo>
                    <a:pt x="2049" y="453"/>
                    <a:pt x="1596" y="1"/>
                    <a:pt x="10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9"/>
            <p:cNvSpPr/>
            <p:nvPr/>
          </p:nvSpPr>
          <p:spPr>
            <a:xfrm>
              <a:off x="4730552" y="2735942"/>
              <a:ext cx="398609" cy="417348"/>
            </a:xfrm>
            <a:custGeom>
              <a:rect b="b" l="l" r="r" t="t"/>
              <a:pathLst>
                <a:path extrusionOk="0" h="11670" w="11146">
                  <a:moveTo>
                    <a:pt x="5573" y="691"/>
                  </a:moveTo>
                  <a:cubicBezTo>
                    <a:pt x="6264" y="691"/>
                    <a:pt x="6787" y="1643"/>
                    <a:pt x="7026" y="2286"/>
                  </a:cubicBezTo>
                  <a:cubicBezTo>
                    <a:pt x="6573" y="2406"/>
                    <a:pt x="6073" y="2572"/>
                    <a:pt x="5573" y="2787"/>
                  </a:cubicBezTo>
                  <a:cubicBezTo>
                    <a:pt x="5097" y="2572"/>
                    <a:pt x="4597" y="2406"/>
                    <a:pt x="4120" y="2286"/>
                  </a:cubicBezTo>
                  <a:cubicBezTo>
                    <a:pt x="4382" y="1643"/>
                    <a:pt x="4882" y="691"/>
                    <a:pt x="5573" y="691"/>
                  </a:cubicBezTo>
                  <a:close/>
                  <a:moveTo>
                    <a:pt x="3906" y="2929"/>
                  </a:moveTo>
                  <a:cubicBezTo>
                    <a:pt x="4168" y="3001"/>
                    <a:pt x="4454" y="3096"/>
                    <a:pt x="4739" y="3191"/>
                  </a:cubicBezTo>
                  <a:cubicBezTo>
                    <a:pt x="4382" y="3358"/>
                    <a:pt x="4049" y="3572"/>
                    <a:pt x="3715" y="3787"/>
                  </a:cubicBezTo>
                  <a:cubicBezTo>
                    <a:pt x="3763" y="3477"/>
                    <a:pt x="3834" y="3191"/>
                    <a:pt x="3906" y="2929"/>
                  </a:cubicBezTo>
                  <a:close/>
                  <a:moveTo>
                    <a:pt x="7264" y="2929"/>
                  </a:moveTo>
                  <a:cubicBezTo>
                    <a:pt x="7335" y="3191"/>
                    <a:pt x="7383" y="3477"/>
                    <a:pt x="7454" y="3787"/>
                  </a:cubicBezTo>
                  <a:cubicBezTo>
                    <a:pt x="7121" y="3572"/>
                    <a:pt x="6764" y="3358"/>
                    <a:pt x="6430" y="3191"/>
                  </a:cubicBezTo>
                  <a:cubicBezTo>
                    <a:pt x="6716" y="3096"/>
                    <a:pt x="6978" y="3001"/>
                    <a:pt x="7264" y="2929"/>
                  </a:cubicBezTo>
                  <a:close/>
                  <a:moveTo>
                    <a:pt x="2474" y="2742"/>
                  </a:moveTo>
                  <a:cubicBezTo>
                    <a:pt x="2744" y="2742"/>
                    <a:pt x="3012" y="2771"/>
                    <a:pt x="3239" y="2810"/>
                  </a:cubicBezTo>
                  <a:cubicBezTo>
                    <a:pt x="3096" y="3263"/>
                    <a:pt x="3001" y="3787"/>
                    <a:pt x="2930" y="4311"/>
                  </a:cubicBezTo>
                  <a:cubicBezTo>
                    <a:pt x="2501" y="4644"/>
                    <a:pt x="2120" y="4977"/>
                    <a:pt x="1786" y="5311"/>
                  </a:cubicBezTo>
                  <a:cubicBezTo>
                    <a:pt x="1358" y="4787"/>
                    <a:pt x="786" y="3858"/>
                    <a:pt x="1120" y="3263"/>
                  </a:cubicBezTo>
                  <a:cubicBezTo>
                    <a:pt x="1360" y="2863"/>
                    <a:pt x="1922" y="2742"/>
                    <a:pt x="2474" y="2742"/>
                  </a:cubicBezTo>
                  <a:close/>
                  <a:moveTo>
                    <a:pt x="8684" y="2742"/>
                  </a:moveTo>
                  <a:cubicBezTo>
                    <a:pt x="9235" y="2742"/>
                    <a:pt x="9802" y="2863"/>
                    <a:pt x="10026" y="3263"/>
                  </a:cubicBezTo>
                  <a:cubicBezTo>
                    <a:pt x="10383" y="3858"/>
                    <a:pt x="9812" y="4787"/>
                    <a:pt x="9383" y="5311"/>
                  </a:cubicBezTo>
                  <a:cubicBezTo>
                    <a:pt x="9026" y="4977"/>
                    <a:pt x="8645" y="4644"/>
                    <a:pt x="8216" y="4311"/>
                  </a:cubicBezTo>
                  <a:cubicBezTo>
                    <a:pt x="8145" y="3787"/>
                    <a:pt x="8050" y="3263"/>
                    <a:pt x="7931" y="2810"/>
                  </a:cubicBezTo>
                  <a:cubicBezTo>
                    <a:pt x="8150" y="2771"/>
                    <a:pt x="8415" y="2742"/>
                    <a:pt x="8684" y="2742"/>
                  </a:cubicBezTo>
                  <a:close/>
                  <a:moveTo>
                    <a:pt x="2858" y="5239"/>
                  </a:moveTo>
                  <a:lnTo>
                    <a:pt x="2858" y="5239"/>
                  </a:lnTo>
                  <a:cubicBezTo>
                    <a:pt x="2834" y="5644"/>
                    <a:pt x="2834" y="6025"/>
                    <a:pt x="2858" y="6430"/>
                  </a:cubicBezTo>
                  <a:cubicBezTo>
                    <a:pt x="2644" y="6240"/>
                    <a:pt x="2429" y="6025"/>
                    <a:pt x="2239" y="5835"/>
                  </a:cubicBezTo>
                  <a:cubicBezTo>
                    <a:pt x="2429" y="5644"/>
                    <a:pt x="2644" y="5430"/>
                    <a:pt x="2858" y="5239"/>
                  </a:cubicBezTo>
                  <a:close/>
                  <a:moveTo>
                    <a:pt x="8288" y="5239"/>
                  </a:moveTo>
                  <a:lnTo>
                    <a:pt x="8288" y="5239"/>
                  </a:lnTo>
                  <a:cubicBezTo>
                    <a:pt x="8526" y="5430"/>
                    <a:pt x="8740" y="5644"/>
                    <a:pt x="8931" y="5835"/>
                  </a:cubicBezTo>
                  <a:cubicBezTo>
                    <a:pt x="8740" y="6025"/>
                    <a:pt x="8526" y="6240"/>
                    <a:pt x="8288" y="6430"/>
                  </a:cubicBezTo>
                  <a:cubicBezTo>
                    <a:pt x="8312" y="6025"/>
                    <a:pt x="8312" y="5644"/>
                    <a:pt x="8288" y="5239"/>
                  </a:cubicBezTo>
                  <a:close/>
                  <a:moveTo>
                    <a:pt x="5573" y="3525"/>
                  </a:moveTo>
                  <a:cubicBezTo>
                    <a:pt x="6240" y="3834"/>
                    <a:pt x="6930" y="4239"/>
                    <a:pt x="7573" y="4692"/>
                  </a:cubicBezTo>
                  <a:cubicBezTo>
                    <a:pt x="7645" y="5430"/>
                    <a:pt x="7645" y="6240"/>
                    <a:pt x="7573" y="6978"/>
                  </a:cubicBezTo>
                  <a:cubicBezTo>
                    <a:pt x="6954" y="7430"/>
                    <a:pt x="6287" y="7811"/>
                    <a:pt x="5573" y="8145"/>
                  </a:cubicBezTo>
                  <a:cubicBezTo>
                    <a:pt x="4906" y="7835"/>
                    <a:pt x="4215" y="7430"/>
                    <a:pt x="3596" y="6978"/>
                  </a:cubicBezTo>
                  <a:cubicBezTo>
                    <a:pt x="3525" y="6240"/>
                    <a:pt x="3525" y="5430"/>
                    <a:pt x="3596" y="4692"/>
                  </a:cubicBezTo>
                  <a:cubicBezTo>
                    <a:pt x="4192" y="4263"/>
                    <a:pt x="4882" y="3858"/>
                    <a:pt x="5573" y="3525"/>
                  </a:cubicBezTo>
                  <a:close/>
                  <a:moveTo>
                    <a:pt x="3715" y="7883"/>
                  </a:moveTo>
                  <a:cubicBezTo>
                    <a:pt x="4049" y="8097"/>
                    <a:pt x="4382" y="8311"/>
                    <a:pt x="4739" y="8478"/>
                  </a:cubicBezTo>
                  <a:cubicBezTo>
                    <a:pt x="4454" y="8573"/>
                    <a:pt x="4168" y="8669"/>
                    <a:pt x="3906" y="8740"/>
                  </a:cubicBezTo>
                  <a:cubicBezTo>
                    <a:pt x="3834" y="8478"/>
                    <a:pt x="3763" y="8192"/>
                    <a:pt x="3715" y="7883"/>
                  </a:cubicBezTo>
                  <a:close/>
                  <a:moveTo>
                    <a:pt x="7454" y="7883"/>
                  </a:moveTo>
                  <a:lnTo>
                    <a:pt x="7454" y="7883"/>
                  </a:lnTo>
                  <a:cubicBezTo>
                    <a:pt x="7383" y="8192"/>
                    <a:pt x="7335" y="8478"/>
                    <a:pt x="7264" y="8740"/>
                  </a:cubicBezTo>
                  <a:cubicBezTo>
                    <a:pt x="6978" y="8669"/>
                    <a:pt x="6716" y="8573"/>
                    <a:pt x="6430" y="8478"/>
                  </a:cubicBezTo>
                  <a:cubicBezTo>
                    <a:pt x="6764" y="8311"/>
                    <a:pt x="7121" y="8097"/>
                    <a:pt x="7454" y="7883"/>
                  </a:cubicBezTo>
                  <a:close/>
                  <a:moveTo>
                    <a:pt x="1786" y="6359"/>
                  </a:moveTo>
                  <a:cubicBezTo>
                    <a:pt x="2120" y="6692"/>
                    <a:pt x="2501" y="7026"/>
                    <a:pt x="2930" y="7359"/>
                  </a:cubicBezTo>
                  <a:cubicBezTo>
                    <a:pt x="3001" y="7883"/>
                    <a:pt x="3096" y="8407"/>
                    <a:pt x="3239" y="8859"/>
                  </a:cubicBezTo>
                  <a:cubicBezTo>
                    <a:pt x="3012" y="8898"/>
                    <a:pt x="2744" y="8927"/>
                    <a:pt x="2474" y="8927"/>
                  </a:cubicBezTo>
                  <a:cubicBezTo>
                    <a:pt x="1922" y="8927"/>
                    <a:pt x="1360" y="8807"/>
                    <a:pt x="1120" y="8407"/>
                  </a:cubicBezTo>
                  <a:cubicBezTo>
                    <a:pt x="786" y="7811"/>
                    <a:pt x="1358" y="6883"/>
                    <a:pt x="1786" y="6359"/>
                  </a:cubicBezTo>
                  <a:close/>
                  <a:moveTo>
                    <a:pt x="9383" y="6359"/>
                  </a:moveTo>
                  <a:cubicBezTo>
                    <a:pt x="9812" y="6883"/>
                    <a:pt x="10383" y="7811"/>
                    <a:pt x="10026" y="8407"/>
                  </a:cubicBezTo>
                  <a:cubicBezTo>
                    <a:pt x="9802" y="8807"/>
                    <a:pt x="9235" y="8927"/>
                    <a:pt x="8684" y="8927"/>
                  </a:cubicBezTo>
                  <a:cubicBezTo>
                    <a:pt x="8415" y="8927"/>
                    <a:pt x="8150" y="8898"/>
                    <a:pt x="7931" y="8859"/>
                  </a:cubicBezTo>
                  <a:cubicBezTo>
                    <a:pt x="8050" y="8407"/>
                    <a:pt x="8145" y="7883"/>
                    <a:pt x="8216" y="7359"/>
                  </a:cubicBezTo>
                  <a:cubicBezTo>
                    <a:pt x="8645" y="7026"/>
                    <a:pt x="9026" y="6692"/>
                    <a:pt x="9383" y="6359"/>
                  </a:cubicBezTo>
                  <a:close/>
                  <a:moveTo>
                    <a:pt x="5573" y="8883"/>
                  </a:moveTo>
                  <a:cubicBezTo>
                    <a:pt x="6073" y="9097"/>
                    <a:pt x="6573" y="9264"/>
                    <a:pt x="7026" y="9383"/>
                  </a:cubicBezTo>
                  <a:cubicBezTo>
                    <a:pt x="6787" y="10026"/>
                    <a:pt x="6264" y="10979"/>
                    <a:pt x="5573" y="10979"/>
                  </a:cubicBezTo>
                  <a:cubicBezTo>
                    <a:pt x="4882" y="10979"/>
                    <a:pt x="4382" y="10026"/>
                    <a:pt x="4120" y="9383"/>
                  </a:cubicBezTo>
                  <a:cubicBezTo>
                    <a:pt x="4597" y="9264"/>
                    <a:pt x="5097" y="9097"/>
                    <a:pt x="5573" y="8883"/>
                  </a:cubicBezTo>
                  <a:close/>
                  <a:moveTo>
                    <a:pt x="5573" y="0"/>
                  </a:moveTo>
                  <a:cubicBezTo>
                    <a:pt x="4525" y="0"/>
                    <a:pt x="3811" y="1143"/>
                    <a:pt x="3453" y="2144"/>
                  </a:cubicBezTo>
                  <a:cubicBezTo>
                    <a:pt x="3155" y="2096"/>
                    <a:pt x="2833" y="2064"/>
                    <a:pt x="2513" y="2064"/>
                  </a:cubicBezTo>
                  <a:cubicBezTo>
                    <a:pt x="1711" y="2064"/>
                    <a:pt x="923" y="2265"/>
                    <a:pt x="548" y="2929"/>
                  </a:cubicBezTo>
                  <a:cubicBezTo>
                    <a:pt x="0" y="3834"/>
                    <a:pt x="643" y="5025"/>
                    <a:pt x="1310" y="5835"/>
                  </a:cubicBezTo>
                  <a:cubicBezTo>
                    <a:pt x="643" y="6644"/>
                    <a:pt x="0" y="7835"/>
                    <a:pt x="548" y="8740"/>
                  </a:cubicBezTo>
                  <a:cubicBezTo>
                    <a:pt x="923" y="9404"/>
                    <a:pt x="1711" y="9606"/>
                    <a:pt x="2513" y="9606"/>
                  </a:cubicBezTo>
                  <a:cubicBezTo>
                    <a:pt x="2833" y="9606"/>
                    <a:pt x="3155" y="9574"/>
                    <a:pt x="3453" y="9526"/>
                  </a:cubicBezTo>
                  <a:cubicBezTo>
                    <a:pt x="3811" y="10526"/>
                    <a:pt x="4525" y="11669"/>
                    <a:pt x="5573" y="11669"/>
                  </a:cubicBezTo>
                  <a:cubicBezTo>
                    <a:pt x="6645" y="11669"/>
                    <a:pt x="7335" y="10526"/>
                    <a:pt x="7716" y="9526"/>
                  </a:cubicBezTo>
                  <a:cubicBezTo>
                    <a:pt x="8015" y="9574"/>
                    <a:pt x="8337" y="9606"/>
                    <a:pt x="8657" y="9606"/>
                  </a:cubicBezTo>
                  <a:cubicBezTo>
                    <a:pt x="9459" y="9606"/>
                    <a:pt x="10247" y="9404"/>
                    <a:pt x="10622" y="8740"/>
                  </a:cubicBezTo>
                  <a:cubicBezTo>
                    <a:pt x="11146" y="7835"/>
                    <a:pt x="10526" y="6644"/>
                    <a:pt x="9836" y="5835"/>
                  </a:cubicBezTo>
                  <a:cubicBezTo>
                    <a:pt x="9907" y="5740"/>
                    <a:pt x="9979" y="5644"/>
                    <a:pt x="10050" y="5573"/>
                  </a:cubicBezTo>
                  <a:cubicBezTo>
                    <a:pt x="10812" y="4549"/>
                    <a:pt x="11003" y="3596"/>
                    <a:pt x="10622" y="2929"/>
                  </a:cubicBezTo>
                  <a:cubicBezTo>
                    <a:pt x="10247" y="2265"/>
                    <a:pt x="9459" y="2064"/>
                    <a:pt x="8657" y="2064"/>
                  </a:cubicBezTo>
                  <a:cubicBezTo>
                    <a:pt x="8337" y="2064"/>
                    <a:pt x="8015" y="2096"/>
                    <a:pt x="7716" y="2144"/>
                  </a:cubicBezTo>
                  <a:cubicBezTo>
                    <a:pt x="7335" y="1143"/>
                    <a:pt x="6645" y="0"/>
                    <a:pt x="55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2" name="Google Shape;3052;p19"/>
          <p:cNvGrpSpPr/>
          <p:nvPr/>
        </p:nvGrpSpPr>
        <p:grpSpPr>
          <a:xfrm>
            <a:off x="7548808" y="2076709"/>
            <a:ext cx="416490" cy="416526"/>
            <a:chOff x="7548808" y="2076709"/>
            <a:chExt cx="416490" cy="416526"/>
          </a:xfrm>
        </p:grpSpPr>
        <p:sp>
          <p:nvSpPr>
            <p:cNvPr id="3053" name="Google Shape;3053;p19"/>
            <p:cNvSpPr/>
            <p:nvPr/>
          </p:nvSpPr>
          <p:spPr>
            <a:xfrm>
              <a:off x="7744686" y="2272623"/>
              <a:ext cx="23889" cy="23889"/>
            </a:xfrm>
            <a:custGeom>
              <a:rect b="b" l="l" r="r" t="t"/>
              <a:pathLst>
                <a:path extrusionOk="0" h="668" w="668">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9"/>
            <p:cNvSpPr/>
            <p:nvPr/>
          </p:nvSpPr>
          <p:spPr>
            <a:xfrm>
              <a:off x="7548808" y="2076709"/>
              <a:ext cx="416490" cy="416526"/>
            </a:xfrm>
            <a:custGeom>
              <a:rect b="b" l="l" r="r" t="t"/>
              <a:pathLst>
                <a:path extrusionOk="0" h="11647" w="11646">
                  <a:moveTo>
                    <a:pt x="5811" y="4788"/>
                  </a:moveTo>
                  <a:cubicBezTo>
                    <a:pt x="6383" y="4788"/>
                    <a:pt x="6835" y="5240"/>
                    <a:pt x="6835" y="5812"/>
                  </a:cubicBezTo>
                  <a:cubicBezTo>
                    <a:pt x="6835" y="6383"/>
                    <a:pt x="6383" y="6836"/>
                    <a:pt x="5811" y="6836"/>
                  </a:cubicBezTo>
                  <a:cubicBezTo>
                    <a:pt x="5240" y="6836"/>
                    <a:pt x="4787" y="6383"/>
                    <a:pt x="4787" y="5812"/>
                  </a:cubicBezTo>
                  <a:cubicBezTo>
                    <a:pt x="4787" y="5240"/>
                    <a:pt x="5240" y="4788"/>
                    <a:pt x="5811" y="4788"/>
                  </a:cubicBezTo>
                  <a:close/>
                  <a:moveTo>
                    <a:pt x="5811" y="1"/>
                  </a:moveTo>
                  <a:cubicBezTo>
                    <a:pt x="5240" y="1"/>
                    <a:pt x="4787" y="453"/>
                    <a:pt x="4787" y="1001"/>
                  </a:cubicBezTo>
                  <a:cubicBezTo>
                    <a:pt x="4787" y="1454"/>
                    <a:pt x="5073" y="1835"/>
                    <a:pt x="5454" y="1978"/>
                  </a:cubicBezTo>
                  <a:lnTo>
                    <a:pt x="5454" y="3454"/>
                  </a:lnTo>
                  <a:cubicBezTo>
                    <a:pt x="4978" y="3525"/>
                    <a:pt x="4525" y="3740"/>
                    <a:pt x="4168" y="4073"/>
                  </a:cubicBezTo>
                  <a:cubicBezTo>
                    <a:pt x="4144" y="4049"/>
                    <a:pt x="4287" y="4097"/>
                    <a:pt x="2049" y="3502"/>
                  </a:cubicBezTo>
                  <a:lnTo>
                    <a:pt x="2049" y="2906"/>
                  </a:lnTo>
                  <a:cubicBezTo>
                    <a:pt x="2453" y="2763"/>
                    <a:pt x="2739" y="2382"/>
                    <a:pt x="2739" y="1954"/>
                  </a:cubicBezTo>
                  <a:cubicBezTo>
                    <a:pt x="2739" y="1382"/>
                    <a:pt x="2287" y="930"/>
                    <a:pt x="1715" y="930"/>
                  </a:cubicBezTo>
                  <a:cubicBezTo>
                    <a:pt x="1144" y="930"/>
                    <a:pt x="691" y="1382"/>
                    <a:pt x="691" y="1954"/>
                  </a:cubicBezTo>
                  <a:cubicBezTo>
                    <a:pt x="691" y="2382"/>
                    <a:pt x="977" y="2763"/>
                    <a:pt x="1382" y="2906"/>
                  </a:cubicBezTo>
                  <a:lnTo>
                    <a:pt x="1382" y="3764"/>
                  </a:lnTo>
                  <a:cubicBezTo>
                    <a:pt x="1382" y="3930"/>
                    <a:pt x="1477" y="4049"/>
                    <a:pt x="1620" y="4097"/>
                  </a:cubicBezTo>
                  <a:lnTo>
                    <a:pt x="3716" y="4645"/>
                  </a:lnTo>
                  <a:cubicBezTo>
                    <a:pt x="3573" y="4907"/>
                    <a:pt x="3477" y="5169"/>
                    <a:pt x="3430" y="5478"/>
                  </a:cubicBezTo>
                  <a:lnTo>
                    <a:pt x="1977" y="5478"/>
                  </a:lnTo>
                  <a:cubicBezTo>
                    <a:pt x="1834" y="5073"/>
                    <a:pt x="1453" y="4788"/>
                    <a:pt x="1024" y="4788"/>
                  </a:cubicBezTo>
                  <a:cubicBezTo>
                    <a:pt x="453" y="4788"/>
                    <a:pt x="0" y="5240"/>
                    <a:pt x="0" y="5812"/>
                  </a:cubicBezTo>
                  <a:cubicBezTo>
                    <a:pt x="0" y="6383"/>
                    <a:pt x="453" y="6836"/>
                    <a:pt x="1024" y="6836"/>
                  </a:cubicBezTo>
                  <a:cubicBezTo>
                    <a:pt x="1453" y="6836"/>
                    <a:pt x="1834" y="6550"/>
                    <a:pt x="1977" y="6145"/>
                  </a:cubicBezTo>
                  <a:lnTo>
                    <a:pt x="3430" y="6145"/>
                  </a:lnTo>
                  <a:cubicBezTo>
                    <a:pt x="3477" y="6455"/>
                    <a:pt x="3573" y="6740"/>
                    <a:pt x="3716" y="6979"/>
                  </a:cubicBezTo>
                  <a:lnTo>
                    <a:pt x="1620" y="7526"/>
                  </a:lnTo>
                  <a:cubicBezTo>
                    <a:pt x="1477" y="7574"/>
                    <a:pt x="1382" y="7693"/>
                    <a:pt x="1382" y="7860"/>
                  </a:cubicBezTo>
                  <a:lnTo>
                    <a:pt x="1382" y="8717"/>
                  </a:lnTo>
                  <a:cubicBezTo>
                    <a:pt x="977" y="8860"/>
                    <a:pt x="691" y="9241"/>
                    <a:pt x="691" y="9670"/>
                  </a:cubicBezTo>
                  <a:cubicBezTo>
                    <a:pt x="691" y="10241"/>
                    <a:pt x="1144" y="10694"/>
                    <a:pt x="1715" y="10694"/>
                  </a:cubicBezTo>
                  <a:cubicBezTo>
                    <a:pt x="2287" y="10694"/>
                    <a:pt x="2739" y="10241"/>
                    <a:pt x="2739" y="9670"/>
                  </a:cubicBezTo>
                  <a:cubicBezTo>
                    <a:pt x="2739" y="9241"/>
                    <a:pt x="2453" y="8860"/>
                    <a:pt x="2049" y="8717"/>
                  </a:cubicBezTo>
                  <a:lnTo>
                    <a:pt x="2049" y="8122"/>
                  </a:lnTo>
                  <a:lnTo>
                    <a:pt x="4144" y="7574"/>
                  </a:lnTo>
                  <a:lnTo>
                    <a:pt x="4168" y="7574"/>
                  </a:lnTo>
                  <a:cubicBezTo>
                    <a:pt x="4525" y="7884"/>
                    <a:pt x="4978" y="8098"/>
                    <a:pt x="5454" y="8169"/>
                  </a:cubicBezTo>
                  <a:lnTo>
                    <a:pt x="5454" y="9646"/>
                  </a:lnTo>
                  <a:cubicBezTo>
                    <a:pt x="5073" y="9789"/>
                    <a:pt x="4787" y="10170"/>
                    <a:pt x="4787" y="10622"/>
                  </a:cubicBezTo>
                  <a:cubicBezTo>
                    <a:pt x="4787" y="11170"/>
                    <a:pt x="5240" y="11646"/>
                    <a:pt x="5811" y="11646"/>
                  </a:cubicBezTo>
                  <a:cubicBezTo>
                    <a:pt x="6359" y="11646"/>
                    <a:pt x="6835" y="11170"/>
                    <a:pt x="6835" y="10622"/>
                  </a:cubicBezTo>
                  <a:cubicBezTo>
                    <a:pt x="6835" y="10170"/>
                    <a:pt x="6549" y="9789"/>
                    <a:pt x="6145" y="9646"/>
                  </a:cubicBezTo>
                  <a:lnTo>
                    <a:pt x="6145" y="8169"/>
                  </a:lnTo>
                  <a:cubicBezTo>
                    <a:pt x="6621" y="8098"/>
                    <a:pt x="7073" y="7884"/>
                    <a:pt x="7431" y="7574"/>
                  </a:cubicBezTo>
                  <a:lnTo>
                    <a:pt x="7454" y="7574"/>
                  </a:lnTo>
                  <a:lnTo>
                    <a:pt x="9550" y="8122"/>
                  </a:lnTo>
                  <a:lnTo>
                    <a:pt x="9550" y="8717"/>
                  </a:lnTo>
                  <a:cubicBezTo>
                    <a:pt x="9145" y="8860"/>
                    <a:pt x="8859" y="9241"/>
                    <a:pt x="8859" y="9670"/>
                  </a:cubicBezTo>
                  <a:cubicBezTo>
                    <a:pt x="8859" y="10241"/>
                    <a:pt x="9312" y="10694"/>
                    <a:pt x="9883" y="10694"/>
                  </a:cubicBezTo>
                  <a:cubicBezTo>
                    <a:pt x="10455" y="10694"/>
                    <a:pt x="10907" y="10241"/>
                    <a:pt x="10907" y="9670"/>
                  </a:cubicBezTo>
                  <a:cubicBezTo>
                    <a:pt x="10907" y="9241"/>
                    <a:pt x="10622" y="8860"/>
                    <a:pt x="10217" y="8717"/>
                  </a:cubicBezTo>
                  <a:lnTo>
                    <a:pt x="10217" y="7860"/>
                  </a:lnTo>
                  <a:cubicBezTo>
                    <a:pt x="10217" y="7693"/>
                    <a:pt x="10122" y="7574"/>
                    <a:pt x="9979" y="7526"/>
                  </a:cubicBezTo>
                  <a:lnTo>
                    <a:pt x="7883" y="6979"/>
                  </a:lnTo>
                  <a:cubicBezTo>
                    <a:pt x="8026" y="6740"/>
                    <a:pt x="8121" y="6455"/>
                    <a:pt x="8169" y="6145"/>
                  </a:cubicBezTo>
                  <a:lnTo>
                    <a:pt x="9645" y="6145"/>
                  </a:lnTo>
                  <a:cubicBezTo>
                    <a:pt x="9788" y="6550"/>
                    <a:pt x="10169" y="6836"/>
                    <a:pt x="10622" y="6836"/>
                  </a:cubicBezTo>
                  <a:cubicBezTo>
                    <a:pt x="11169" y="6836"/>
                    <a:pt x="11646" y="6383"/>
                    <a:pt x="11646" y="5812"/>
                  </a:cubicBezTo>
                  <a:cubicBezTo>
                    <a:pt x="11646" y="5240"/>
                    <a:pt x="11169" y="4788"/>
                    <a:pt x="10622" y="4788"/>
                  </a:cubicBezTo>
                  <a:cubicBezTo>
                    <a:pt x="10169" y="4788"/>
                    <a:pt x="9788" y="5073"/>
                    <a:pt x="9645" y="5478"/>
                  </a:cubicBezTo>
                  <a:lnTo>
                    <a:pt x="8169" y="5478"/>
                  </a:lnTo>
                  <a:cubicBezTo>
                    <a:pt x="8121" y="5192"/>
                    <a:pt x="8026" y="4907"/>
                    <a:pt x="7907" y="4669"/>
                  </a:cubicBezTo>
                  <a:lnTo>
                    <a:pt x="9931" y="4335"/>
                  </a:lnTo>
                  <a:cubicBezTo>
                    <a:pt x="10098" y="4311"/>
                    <a:pt x="10217" y="4168"/>
                    <a:pt x="10217" y="4002"/>
                  </a:cubicBezTo>
                  <a:lnTo>
                    <a:pt x="10217" y="3144"/>
                  </a:lnTo>
                  <a:cubicBezTo>
                    <a:pt x="10622" y="3002"/>
                    <a:pt x="10907" y="2621"/>
                    <a:pt x="10907" y="2168"/>
                  </a:cubicBezTo>
                  <a:cubicBezTo>
                    <a:pt x="10907" y="1597"/>
                    <a:pt x="10455" y="1144"/>
                    <a:pt x="9883" y="1144"/>
                  </a:cubicBezTo>
                  <a:cubicBezTo>
                    <a:pt x="9312" y="1144"/>
                    <a:pt x="8859" y="1620"/>
                    <a:pt x="8859" y="2168"/>
                  </a:cubicBezTo>
                  <a:cubicBezTo>
                    <a:pt x="8859" y="2621"/>
                    <a:pt x="9145" y="3002"/>
                    <a:pt x="9550" y="3144"/>
                  </a:cubicBezTo>
                  <a:lnTo>
                    <a:pt x="9550" y="3692"/>
                  </a:lnTo>
                  <a:cubicBezTo>
                    <a:pt x="7335" y="4073"/>
                    <a:pt x="7478" y="4049"/>
                    <a:pt x="7431" y="4073"/>
                  </a:cubicBezTo>
                  <a:cubicBezTo>
                    <a:pt x="7073" y="3740"/>
                    <a:pt x="6621" y="3525"/>
                    <a:pt x="6145" y="3454"/>
                  </a:cubicBezTo>
                  <a:lnTo>
                    <a:pt x="6145" y="1978"/>
                  </a:lnTo>
                  <a:cubicBezTo>
                    <a:pt x="6549" y="1835"/>
                    <a:pt x="6835" y="1454"/>
                    <a:pt x="6835" y="1001"/>
                  </a:cubicBezTo>
                  <a:cubicBezTo>
                    <a:pt x="6835" y="453"/>
                    <a:pt x="6359" y="1"/>
                    <a:pt x="58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5" name="Google Shape;3055;p19"/>
          <p:cNvGrpSpPr/>
          <p:nvPr/>
        </p:nvGrpSpPr>
        <p:grpSpPr>
          <a:xfrm>
            <a:off x="6881921" y="2075887"/>
            <a:ext cx="365431" cy="417359"/>
            <a:chOff x="6881921" y="2075887"/>
            <a:chExt cx="365431" cy="417359"/>
          </a:xfrm>
        </p:grpSpPr>
        <p:sp>
          <p:nvSpPr>
            <p:cNvPr id="3056" name="Google Shape;3056;p19"/>
            <p:cNvSpPr/>
            <p:nvPr/>
          </p:nvSpPr>
          <p:spPr>
            <a:xfrm>
              <a:off x="6955165" y="2137186"/>
              <a:ext cx="23889" cy="123524"/>
            </a:xfrm>
            <a:custGeom>
              <a:rect b="b" l="l" r="r" t="t"/>
              <a:pathLst>
                <a:path extrusionOk="0" h="3454" w="668">
                  <a:moveTo>
                    <a:pt x="1" y="1"/>
                  </a:moveTo>
                  <a:lnTo>
                    <a:pt x="1" y="3454"/>
                  </a:lnTo>
                  <a:lnTo>
                    <a:pt x="668" y="3454"/>
                  </a:lnTo>
                  <a:lnTo>
                    <a:pt x="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9"/>
            <p:cNvSpPr/>
            <p:nvPr/>
          </p:nvSpPr>
          <p:spPr>
            <a:xfrm>
              <a:off x="7052264" y="2218942"/>
              <a:ext cx="24748" cy="41771"/>
            </a:xfrm>
            <a:custGeom>
              <a:rect b="b" l="l" r="r" t="t"/>
              <a:pathLst>
                <a:path extrusionOk="0" h="1168" w="692">
                  <a:moveTo>
                    <a:pt x="1" y="1"/>
                  </a:moveTo>
                  <a:lnTo>
                    <a:pt x="1" y="1168"/>
                  </a:lnTo>
                  <a:lnTo>
                    <a:pt x="691" y="1168"/>
                  </a:lnTo>
                  <a:lnTo>
                    <a:pt x="69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9"/>
            <p:cNvSpPr/>
            <p:nvPr/>
          </p:nvSpPr>
          <p:spPr>
            <a:xfrm>
              <a:off x="7150221" y="2169552"/>
              <a:ext cx="23889" cy="91159"/>
            </a:xfrm>
            <a:custGeom>
              <a:rect b="b" l="l" r="r" t="t"/>
              <a:pathLst>
                <a:path extrusionOk="0" h="2549" w="668">
                  <a:moveTo>
                    <a:pt x="0" y="1"/>
                  </a:moveTo>
                  <a:lnTo>
                    <a:pt x="0" y="2549"/>
                  </a:lnTo>
                  <a:lnTo>
                    <a:pt x="667" y="2549"/>
                  </a:lnTo>
                  <a:lnTo>
                    <a:pt x="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9"/>
            <p:cNvSpPr/>
            <p:nvPr/>
          </p:nvSpPr>
          <p:spPr>
            <a:xfrm>
              <a:off x="6881921" y="2075887"/>
              <a:ext cx="365421" cy="417348"/>
            </a:xfrm>
            <a:custGeom>
              <a:rect b="b" l="l" r="r" t="t"/>
              <a:pathLst>
                <a:path extrusionOk="0" h="11670" w="10218">
                  <a:moveTo>
                    <a:pt x="3073" y="1024"/>
                  </a:moveTo>
                  <a:cubicBezTo>
                    <a:pt x="3239" y="1024"/>
                    <a:pt x="3406" y="1191"/>
                    <a:pt x="3406" y="1381"/>
                  </a:cubicBezTo>
                  <a:lnTo>
                    <a:pt x="3406" y="5168"/>
                  </a:lnTo>
                  <a:lnTo>
                    <a:pt x="4097" y="5168"/>
                  </a:lnTo>
                  <a:lnTo>
                    <a:pt x="4097" y="3644"/>
                  </a:lnTo>
                  <a:cubicBezTo>
                    <a:pt x="4097" y="3453"/>
                    <a:pt x="4240" y="3310"/>
                    <a:pt x="4430" y="3310"/>
                  </a:cubicBezTo>
                  <a:lnTo>
                    <a:pt x="5788" y="3310"/>
                  </a:lnTo>
                  <a:cubicBezTo>
                    <a:pt x="5978" y="3310"/>
                    <a:pt x="6121" y="3453"/>
                    <a:pt x="6121" y="3644"/>
                  </a:cubicBezTo>
                  <a:lnTo>
                    <a:pt x="6121" y="5168"/>
                  </a:lnTo>
                  <a:lnTo>
                    <a:pt x="6812" y="5168"/>
                  </a:lnTo>
                  <a:lnTo>
                    <a:pt x="6812" y="2286"/>
                  </a:lnTo>
                  <a:cubicBezTo>
                    <a:pt x="6812" y="2096"/>
                    <a:pt x="6978" y="1953"/>
                    <a:pt x="7145" y="1953"/>
                  </a:cubicBezTo>
                  <a:lnTo>
                    <a:pt x="8526" y="1953"/>
                  </a:lnTo>
                  <a:cubicBezTo>
                    <a:pt x="8717" y="1953"/>
                    <a:pt x="8860" y="2096"/>
                    <a:pt x="8860" y="2286"/>
                  </a:cubicBezTo>
                  <a:lnTo>
                    <a:pt x="8860" y="5525"/>
                  </a:lnTo>
                  <a:cubicBezTo>
                    <a:pt x="8860" y="5716"/>
                    <a:pt x="8717" y="5858"/>
                    <a:pt x="8526" y="5858"/>
                  </a:cubicBezTo>
                  <a:lnTo>
                    <a:pt x="1692" y="5858"/>
                  </a:lnTo>
                  <a:cubicBezTo>
                    <a:pt x="1501" y="5858"/>
                    <a:pt x="1358" y="5716"/>
                    <a:pt x="1358" y="5525"/>
                  </a:cubicBezTo>
                  <a:lnTo>
                    <a:pt x="1358" y="1381"/>
                  </a:lnTo>
                  <a:cubicBezTo>
                    <a:pt x="1358" y="1191"/>
                    <a:pt x="1501" y="1024"/>
                    <a:pt x="1692" y="1024"/>
                  </a:cubicBezTo>
                  <a:close/>
                  <a:moveTo>
                    <a:pt x="4430" y="6883"/>
                  </a:moveTo>
                  <a:cubicBezTo>
                    <a:pt x="4621" y="6883"/>
                    <a:pt x="4764" y="7025"/>
                    <a:pt x="4764" y="7216"/>
                  </a:cubicBezTo>
                  <a:cubicBezTo>
                    <a:pt x="4764" y="7406"/>
                    <a:pt x="4621" y="7573"/>
                    <a:pt x="4430" y="7573"/>
                  </a:cubicBezTo>
                  <a:lnTo>
                    <a:pt x="1692" y="7573"/>
                  </a:lnTo>
                  <a:cubicBezTo>
                    <a:pt x="1501" y="7573"/>
                    <a:pt x="1358" y="7406"/>
                    <a:pt x="1358" y="7216"/>
                  </a:cubicBezTo>
                  <a:cubicBezTo>
                    <a:pt x="1358" y="7025"/>
                    <a:pt x="1501" y="6883"/>
                    <a:pt x="1692" y="6883"/>
                  </a:cubicBezTo>
                  <a:close/>
                  <a:moveTo>
                    <a:pt x="5788" y="8240"/>
                  </a:moveTo>
                  <a:cubicBezTo>
                    <a:pt x="5978" y="8240"/>
                    <a:pt x="6121" y="8407"/>
                    <a:pt x="6121" y="8597"/>
                  </a:cubicBezTo>
                  <a:cubicBezTo>
                    <a:pt x="6121" y="8764"/>
                    <a:pt x="5978" y="8931"/>
                    <a:pt x="5788" y="8931"/>
                  </a:cubicBezTo>
                  <a:lnTo>
                    <a:pt x="1692" y="8931"/>
                  </a:lnTo>
                  <a:cubicBezTo>
                    <a:pt x="1501" y="8931"/>
                    <a:pt x="1358" y="8764"/>
                    <a:pt x="1358" y="8597"/>
                  </a:cubicBezTo>
                  <a:cubicBezTo>
                    <a:pt x="1358" y="8407"/>
                    <a:pt x="1501" y="8240"/>
                    <a:pt x="1692" y="8240"/>
                  </a:cubicBezTo>
                  <a:close/>
                  <a:moveTo>
                    <a:pt x="3740" y="9621"/>
                  </a:moveTo>
                  <a:cubicBezTo>
                    <a:pt x="3930" y="9621"/>
                    <a:pt x="4097" y="9764"/>
                    <a:pt x="4097" y="9955"/>
                  </a:cubicBezTo>
                  <a:cubicBezTo>
                    <a:pt x="4097" y="10145"/>
                    <a:pt x="3930" y="10288"/>
                    <a:pt x="3740" y="10288"/>
                  </a:cubicBezTo>
                  <a:lnTo>
                    <a:pt x="1692" y="10288"/>
                  </a:lnTo>
                  <a:cubicBezTo>
                    <a:pt x="1501" y="10288"/>
                    <a:pt x="1358" y="10145"/>
                    <a:pt x="1358" y="9955"/>
                  </a:cubicBezTo>
                  <a:cubicBezTo>
                    <a:pt x="1358" y="9764"/>
                    <a:pt x="1501" y="9621"/>
                    <a:pt x="1692" y="9621"/>
                  </a:cubicBezTo>
                  <a:close/>
                  <a:moveTo>
                    <a:pt x="334" y="0"/>
                  </a:moveTo>
                  <a:cubicBezTo>
                    <a:pt x="144" y="0"/>
                    <a:pt x="1" y="167"/>
                    <a:pt x="1" y="357"/>
                  </a:cubicBezTo>
                  <a:lnTo>
                    <a:pt x="1" y="11312"/>
                  </a:lnTo>
                  <a:cubicBezTo>
                    <a:pt x="1" y="11502"/>
                    <a:pt x="144" y="11669"/>
                    <a:pt x="334" y="11669"/>
                  </a:cubicBezTo>
                  <a:lnTo>
                    <a:pt x="7026" y="11669"/>
                  </a:lnTo>
                  <a:lnTo>
                    <a:pt x="7026" y="8788"/>
                  </a:lnTo>
                  <a:cubicBezTo>
                    <a:pt x="7026" y="8597"/>
                    <a:pt x="7169" y="8454"/>
                    <a:pt x="7359" y="8454"/>
                  </a:cubicBezTo>
                  <a:lnTo>
                    <a:pt x="10217" y="8454"/>
                  </a:lnTo>
                  <a:lnTo>
                    <a:pt x="10217" y="357"/>
                  </a:lnTo>
                  <a:cubicBezTo>
                    <a:pt x="10217" y="167"/>
                    <a:pt x="10074" y="0"/>
                    <a:pt x="9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9"/>
            <p:cNvSpPr/>
            <p:nvPr/>
          </p:nvSpPr>
          <p:spPr>
            <a:xfrm>
              <a:off x="7157016" y="2402910"/>
              <a:ext cx="90336" cy="90336"/>
            </a:xfrm>
            <a:custGeom>
              <a:rect b="b" l="l" r="r" t="t"/>
              <a:pathLst>
                <a:path extrusionOk="0" h="2526" w="2526">
                  <a:moveTo>
                    <a:pt x="1" y="1"/>
                  </a:moveTo>
                  <a:lnTo>
                    <a:pt x="1" y="2525"/>
                  </a:lnTo>
                  <a:cubicBezTo>
                    <a:pt x="96" y="2525"/>
                    <a:pt x="191" y="2478"/>
                    <a:pt x="263" y="2406"/>
                  </a:cubicBezTo>
                  <a:lnTo>
                    <a:pt x="2430" y="239"/>
                  </a:lnTo>
                  <a:cubicBezTo>
                    <a:pt x="2501" y="168"/>
                    <a:pt x="2525" y="72"/>
                    <a:pt x="2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1" name="Google Shape;3061;p19"/>
          <p:cNvSpPr/>
          <p:nvPr/>
        </p:nvSpPr>
        <p:spPr>
          <a:xfrm>
            <a:off x="6142648" y="2094627"/>
            <a:ext cx="417348" cy="379869"/>
          </a:xfrm>
          <a:custGeom>
            <a:rect b="b" l="l" r="r" t="t"/>
            <a:pathLst>
              <a:path extrusionOk="0" h="10622" w="11670">
                <a:moveTo>
                  <a:pt x="4049" y="1786"/>
                </a:moveTo>
                <a:cubicBezTo>
                  <a:pt x="4240" y="1786"/>
                  <a:pt x="4383" y="1929"/>
                  <a:pt x="4383" y="2120"/>
                </a:cubicBezTo>
                <a:cubicBezTo>
                  <a:pt x="4383" y="2310"/>
                  <a:pt x="4240" y="2453"/>
                  <a:pt x="4049" y="2453"/>
                </a:cubicBezTo>
                <a:cubicBezTo>
                  <a:pt x="3859" y="2453"/>
                  <a:pt x="3716" y="2310"/>
                  <a:pt x="3716" y="2120"/>
                </a:cubicBezTo>
                <a:cubicBezTo>
                  <a:pt x="3716" y="1929"/>
                  <a:pt x="3859" y="1786"/>
                  <a:pt x="4049" y="1786"/>
                </a:cubicBezTo>
                <a:close/>
                <a:moveTo>
                  <a:pt x="5835" y="1786"/>
                </a:moveTo>
                <a:cubicBezTo>
                  <a:pt x="6026" y="1786"/>
                  <a:pt x="6169" y="1929"/>
                  <a:pt x="6169" y="2120"/>
                </a:cubicBezTo>
                <a:cubicBezTo>
                  <a:pt x="6169" y="2310"/>
                  <a:pt x="6026" y="2453"/>
                  <a:pt x="5835" y="2453"/>
                </a:cubicBezTo>
                <a:cubicBezTo>
                  <a:pt x="5645" y="2453"/>
                  <a:pt x="5478" y="2310"/>
                  <a:pt x="5478" y="2120"/>
                </a:cubicBezTo>
                <a:cubicBezTo>
                  <a:pt x="5478" y="1929"/>
                  <a:pt x="5645" y="1786"/>
                  <a:pt x="5835" y="1786"/>
                </a:cubicBezTo>
                <a:close/>
                <a:moveTo>
                  <a:pt x="7621" y="1786"/>
                </a:moveTo>
                <a:cubicBezTo>
                  <a:pt x="7812" y="1786"/>
                  <a:pt x="7955" y="1929"/>
                  <a:pt x="7955" y="2120"/>
                </a:cubicBezTo>
                <a:cubicBezTo>
                  <a:pt x="7955" y="2310"/>
                  <a:pt x="7788" y="2453"/>
                  <a:pt x="7621" y="2453"/>
                </a:cubicBezTo>
                <a:cubicBezTo>
                  <a:pt x="7431" y="2453"/>
                  <a:pt x="7264" y="2310"/>
                  <a:pt x="7264" y="2120"/>
                </a:cubicBezTo>
                <a:cubicBezTo>
                  <a:pt x="7264" y="1929"/>
                  <a:pt x="7431" y="1786"/>
                  <a:pt x="7621" y="1786"/>
                </a:cubicBezTo>
                <a:close/>
                <a:moveTo>
                  <a:pt x="1596" y="8692"/>
                </a:moveTo>
                <a:cubicBezTo>
                  <a:pt x="1787" y="8692"/>
                  <a:pt x="1954" y="8835"/>
                  <a:pt x="1954" y="9026"/>
                </a:cubicBezTo>
                <a:cubicBezTo>
                  <a:pt x="1954" y="9216"/>
                  <a:pt x="1787" y="9359"/>
                  <a:pt x="1596" y="9359"/>
                </a:cubicBezTo>
                <a:cubicBezTo>
                  <a:pt x="1430" y="9359"/>
                  <a:pt x="1263" y="9216"/>
                  <a:pt x="1263" y="9026"/>
                </a:cubicBezTo>
                <a:cubicBezTo>
                  <a:pt x="1263" y="8835"/>
                  <a:pt x="1430" y="8692"/>
                  <a:pt x="1596" y="8692"/>
                </a:cubicBezTo>
                <a:close/>
                <a:moveTo>
                  <a:pt x="5835" y="8692"/>
                </a:moveTo>
                <a:cubicBezTo>
                  <a:pt x="6026" y="8692"/>
                  <a:pt x="6169" y="8835"/>
                  <a:pt x="6169" y="9026"/>
                </a:cubicBezTo>
                <a:cubicBezTo>
                  <a:pt x="6169" y="9216"/>
                  <a:pt x="6026" y="9359"/>
                  <a:pt x="5835" y="9359"/>
                </a:cubicBezTo>
                <a:cubicBezTo>
                  <a:pt x="5645" y="9359"/>
                  <a:pt x="5478" y="9216"/>
                  <a:pt x="5478" y="9026"/>
                </a:cubicBezTo>
                <a:cubicBezTo>
                  <a:pt x="5478" y="8835"/>
                  <a:pt x="5645" y="8692"/>
                  <a:pt x="5835" y="8692"/>
                </a:cubicBezTo>
                <a:close/>
                <a:moveTo>
                  <a:pt x="10050" y="8692"/>
                </a:moveTo>
                <a:cubicBezTo>
                  <a:pt x="10241" y="8692"/>
                  <a:pt x="10384" y="8835"/>
                  <a:pt x="10384" y="9026"/>
                </a:cubicBezTo>
                <a:cubicBezTo>
                  <a:pt x="10384" y="9216"/>
                  <a:pt x="10241" y="9359"/>
                  <a:pt x="10050" y="9359"/>
                </a:cubicBezTo>
                <a:cubicBezTo>
                  <a:pt x="9860" y="9359"/>
                  <a:pt x="9717" y="9216"/>
                  <a:pt x="9717" y="9026"/>
                </a:cubicBezTo>
                <a:cubicBezTo>
                  <a:pt x="9717" y="8835"/>
                  <a:pt x="9860" y="8692"/>
                  <a:pt x="10050" y="8692"/>
                </a:cubicBezTo>
                <a:close/>
                <a:moveTo>
                  <a:pt x="2739" y="0"/>
                </a:moveTo>
                <a:cubicBezTo>
                  <a:pt x="2192" y="0"/>
                  <a:pt x="1715" y="453"/>
                  <a:pt x="1715" y="1000"/>
                </a:cubicBezTo>
                <a:lnTo>
                  <a:pt x="1715" y="3215"/>
                </a:lnTo>
                <a:cubicBezTo>
                  <a:pt x="1715" y="3787"/>
                  <a:pt x="2192" y="4239"/>
                  <a:pt x="2739" y="4239"/>
                </a:cubicBezTo>
                <a:lnTo>
                  <a:pt x="5478" y="4239"/>
                </a:lnTo>
                <a:lnTo>
                  <a:pt x="5478" y="5954"/>
                </a:lnTo>
                <a:lnTo>
                  <a:pt x="1596" y="5954"/>
                </a:lnTo>
                <a:cubicBezTo>
                  <a:pt x="1430" y="5954"/>
                  <a:pt x="1263" y="6097"/>
                  <a:pt x="1263" y="6287"/>
                </a:cubicBezTo>
                <a:lnTo>
                  <a:pt x="1263" y="7454"/>
                </a:lnTo>
                <a:cubicBezTo>
                  <a:pt x="548" y="7621"/>
                  <a:pt x="1" y="8264"/>
                  <a:pt x="1" y="9026"/>
                </a:cubicBezTo>
                <a:cubicBezTo>
                  <a:pt x="1" y="9907"/>
                  <a:pt x="739" y="10621"/>
                  <a:pt x="1620" y="10621"/>
                </a:cubicBezTo>
                <a:cubicBezTo>
                  <a:pt x="2501" y="10621"/>
                  <a:pt x="3216" y="9907"/>
                  <a:pt x="3216" y="9026"/>
                </a:cubicBezTo>
                <a:cubicBezTo>
                  <a:pt x="3216" y="8240"/>
                  <a:pt x="2668" y="7597"/>
                  <a:pt x="1954" y="7454"/>
                </a:cubicBezTo>
                <a:lnTo>
                  <a:pt x="1954" y="6644"/>
                </a:lnTo>
                <a:lnTo>
                  <a:pt x="5478" y="6644"/>
                </a:lnTo>
                <a:lnTo>
                  <a:pt x="5478" y="7454"/>
                </a:lnTo>
                <a:cubicBezTo>
                  <a:pt x="4764" y="7621"/>
                  <a:pt x="4216" y="8264"/>
                  <a:pt x="4216" y="9026"/>
                </a:cubicBezTo>
                <a:cubicBezTo>
                  <a:pt x="4216" y="9907"/>
                  <a:pt x="4954" y="10621"/>
                  <a:pt x="5835" y="10621"/>
                </a:cubicBezTo>
                <a:cubicBezTo>
                  <a:pt x="6716" y="10621"/>
                  <a:pt x="7431" y="9907"/>
                  <a:pt x="7431" y="9026"/>
                </a:cubicBezTo>
                <a:cubicBezTo>
                  <a:pt x="7431" y="8264"/>
                  <a:pt x="6883" y="7621"/>
                  <a:pt x="6169" y="7454"/>
                </a:cubicBezTo>
                <a:lnTo>
                  <a:pt x="6169" y="6644"/>
                </a:lnTo>
                <a:lnTo>
                  <a:pt x="9717" y="6644"/>
                </a:lnTo>
                <a:lnTo>
                  <a:pt x="9717" y="7454"/>
                </a:lnTo>
                <a:cubicBezTo>
                  <a:pt x="8979" y="7621"/>
                  <a:pt x="8455" y="8264"/>
                  <a:pt x="8455" y="9026"/>
                </a:cubicBezTo>
                <a:cubicBezTo>
                  <a:pt x="8455" y="9907"/>
                  <a:pt x="9169" y="10621"/>
                  <a:pt x="10050" y="10621"/>
                </a:cubicBezTo>
                <a:cubicBezTo>
                  <a:pt x="10932" y="10621"/>
                  <a:pt x="11646" y="9907"/>
                  <a:pt x="11646" y="9026"/>
                </a:cubicBezTo>
                <a:cubicBezTo>
                  <a:pt x="11670" y="8264"/>
                  <a:pt x="11122" y="7621"/>
                  <a:pt x="10384" y="7454"/>
                </a:cubicBezTo>
                <a:lnTo>
                  <a:pt x="10384" y="6287"/>
                </a:lnTo>
                <a:cubicBezTo>
                  <a:pt x="10384" y="6097"/>
                  <a:pt x="10241" y="5954"/>
                  <a:pt x="10050" y="5954"/>
                </a:cubicBezTo>
                <a:lnTo>
                  <a:pt x="6169" y="5954"/>
                </a:lnTo>
                <a:lnTo>
                  <a:pt x="6169" y="4239"/>
                </a:lnTo>
                <a:lnTo>
                  <a:pt x="8907" y="4239"/>
                </a:lnTo>
                <a:cubicBezTo>
                  <a:pt x="9479" y="4239"/>
                  <a:pt x="9931" y="3787"/>
                  <a:pt x="9931" y="3215"/>
                </a:cubicBezTo>
                <a:lnTo>
                  <a:pt x="9931" y="1000"/>
                </a:lnTo>
                <a:cubicBezTo>
                  <a:pt x="9931" y="453"/>
                  <a:pt x="9479" y="0"/>
                  <a:pt x="8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2" name="Google Shape;3062;p19"/>
          <p:cNvGrpSpPr/>
          <p:nvPr/>
        </p:nvGrpSpPr>
        <p:grpSpPr>
          <a:xfrm>
            <a:off x="5493679" y="2075887"/>
            <a:ext cx="310025" cy="416490"/>
            <a:chOff x="5493679" y="2075887"/>
            <a:chExt cx="310025" cy="416490"/>
          </a:xfrm>
        </p:grpSpPr>
        <p:sp>
          <p:nvSpPr>
            <p:cNvPr id="3063" name="Google Shape;3063;p19"/>
            <p:cNvSpPr/>
            <p:nvPr/>
          </p:nvSpPr>
          <p:spPr>
            <a:xfrm>
              <a:off x="5607801" y="2385887"/>
              <a:ext cx="81789" cy="34117"/>
            </a:xfrm>
            <a:custGeom>
              <a:rect b="b" l="l" r="r" t="t"/>
              <a:pathLst>
                <a:path extrusionOk="0" h="954" w="2287">
                  <a:moveTo>
                    <a:pt x="0" y="1"/>
                  </a:moveTo>
                  <a:lnTo>
                    <a:pt x="0" y="953"/>
                  </a:lnTo>
                  <a:lnTo>
                    <a:pt x="2286" y="953"/>
                  </a:lnTo>
                  <a:lnTo>
                    <a:pt x="228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9"/>
            <p:cNvSpPr/>
            <p:nvPr/>
          </p:nvSpPr>
          <p:spPr>
            <a:xfrm>
              <a:off x="5493679" y="2075887"/>
              <a:ext cx="310025" cy="416490"/>
            </a:xfrm>
            <a:custGeom>
              <a:rect b="b" l="l" r="r" t="t"/>
              <a:pathLst>
                <a:path extrusionOk="0" h="11646" w="8669">
                  <a:moveTo>
                    <a:pt x="1477" y="1143"/>
                  </a:moveTo>
                  <a:cubicBezTo>
                    <a:pt x="1667" y="1143"/>
                    <a:pt x="1834" y="1310"/>
                    <a:pt x="1834" y="1500"/>
                  </a:cubicBezTo>
                  <a:cubicBezTo>
                    <a:pt x="1834" y="1667"/>
                    <a:pt x="1667" y="1834"/>
                    <a:pt x="1477" y="1834"/>
                  </a:cubicBezTo>
                  <a:cubicBezTo>
                    <a:pt x="1286" y="1834"/>
                    <a:pt x="1143" y="1667"/>
                    <a:pt x="1143" y="1500"/>
                  </a:cubicBezTo>
                  <a:cubicBezTo>
                    <a:pt x="1143" y="1310"/>
                    <a:pt x="1286" y="1143"/>
                    <a:pt x="1477" y="1143"/>
                  </a:cubicBezTo>
                  <a:close/>
                  <a:moveTo>
                    <a:pt x="7192" y="1143"/>
                  </a:moveTo>
                  <a:cubicBezTo>
                    <a:pt x="7383" y="1143"/>
                    <a:pt x="7525" y="1310"/>
                    <a:pt x="7525" y="1500"/>
                  </a:cubicBezTo>
                  <a:cubicBezTo>
                    <a:pt x="7525" y="1667"/>
                    <a:pt x="7383" y="1834"/>
                    <a:pt x="7192" y="1834"/>
                  </a:cubicBezTo>
                  <a:cubicBezTo>
                    <a:pt x="7002" y="1834"/>
                    <a:pt x="6835" y="1667"/>
                    <a:pt x="6835" y="1500"/>
                  </a:cubicBezTo>
                  <a:cubicBezTo>
                    <a:pt x="6835" y="1310"/>
                    <a:pt x="7002" y="1143"/>
                    <a:pt x="7192" y="1143"/>
                  </a:cubicBezTo>
                  <a:close/>
                  <a:moveTo>
                    <a:pt x="4334" y="4001"/>
                  </a:moveTo>
                  <a:cubicBezTo>
                    <a:pt x="4525" y="4001"/>
                    <a:pt x="4668" y="4144"/>
                    <a:pt x="4668" y="4334"/>
                  </a:cubicBezTo>
                  <a:cubicBezTo>
                    <a:pt x="4668" y="4525"/>
                    <a:pt x="4525" y="4692"/>
                    <a:pt x="4334" y="4692"/>
                  </a:cubicBezTo>
                  <a:cubicBezTo>
                    <a:pt x="4144" y="4692"/>
                    <a:pt x="4001" y="4525"/>
                    <a:pt x="4001" y="4334"/>
                  </a:cubicBezTo>
                  <a:cubicBezTo>
                    <a:pt x="4001" y="4144"/>
                    <a:pt x="4144" y="4001"/>
                    <a:pt x="4334" y="4001"/>
                  </a:cubicBezTo>
                  <a:close/>
                  <a:moveTo>
                    <a:pt x="4334" y="2048"/>
                  </a:moveTo>
                  <a:cubicBezTo>
                    <a:pt x="3072" y="2048"/>
                    <a:pt x="2048" y="3072"/>
                    <a:pt x="2048" y="4334"/>
                  </a:cubicBezTo>
                  <a:cubicBezTo>
                    <a:pt x="2048" y="5597"/>
                    <a:pt x="3072" y="6621"/>
                    <a:pt x="4334" y="6621"/>
                  </a:cubicBezTo>
                  <a:cubicBezTo>
                    <a:pt x="5597" y="6621"/>
                    <a:pt x="6621" y="5597"/>
                    <a:pt x="6621" y="4334"/>
                  </a:cubicBezTo>
                  <a:cubicBezTo>
                    <a:pt x="6621" y="3072"/>
                    <a:pt x="5597" y="2048"/>
                    <a:pt x="4334" y="2048"/>
                  </a:cubicBezTo>
                  <a:close/>
                  <a:moveTo>
                    <a:pt x="4334" y="1381"/>
                  </a:moveTo>
                  <a:cubicBezTo>
                    <a:pt x="5978" y="1381"/>
                    <a:pt x="7287" y="2715"/>
                    <a:pt x="7287" y="4334"/>
                  </a:cubicBezTo>
                  <a:cubicBezTo>
                    <a:pt x="7287" y="5978"/>
                    <a:pt x="5978" y="7311"/>
                    <a:pt x="4334" y="7311"/>
                  </a:cubicBezTo>
                  <a:cubicBezTo>
                    <a:pt x="2691" y="7311"/>
                    <a:pt x="1381" y="5978"/>
                    <a:pt x="1381" y="4334"/>
                  </a:cubicBezTo>
                  <a:cubicBezTo>
                    <a:pt x="1381" y="2715"/>
                    <a:pt x="2691" y="1381"/>
                    <a:pt x="4334" y="1381"/>
                  </a:cubicBezTo>
                  <a:close/>
                  <a:moveTo>
                    <a:pt x="5811" y="7978"/>
                  </a:moveTo>
                  <a:cubicBezTo>
                    <a:pt x="6001" y="7978"/>
                    <a:pt x="6168" y="8145"/>
                    <a:pt x="6168" y="8335"/>
                  </a:cubicBezTo>
                  <a:lnTo>
                    <a:pt x="6168" y="9955"/>
                  </a:lnTo>
                  <a:cubicBezTo>
                    <a:pt x="6168" y="10145"/>
                    <a:pt x="6001" y="10288"/>
                    <a:pt x="5811" y="10288"/>
                  </a:cubicBezTo>
                  <a:lnTo>
                    <a:pt x="2858" y="10288"/>
                  </a:lnTo>
                  <a:cubicBezTo>
                    <a:pt x="2667" y="10288"/>
                    <a:pt x="2501" y="10145"/>
                    <a:pt x="2501" y="9955"/>
                  </a:cubicBezTo>
                  <a:lnTo>
                    <a:pt x="2501" y="8335"/>
                  </a:lnTo>
                  <a:cubicBezTo>
                    <a:pt x="2501" y="8145"/>
                    <a:pt x="2667" y="7978"/>
                    <a:pt x="2858" y="7978"/>
                  </a:cubicBezTo>
                  <a:close/>
                  <a:moveTo>
                    <a:pt x="1477" y="9835"/>
                  </a:moveTo>
                  <a:cubicBezTo>
                    <a:pt x="1667" y="9835"/>
                    <a:pt x="1834" y="10002"/>
                    <a:pt x="1834" y="10169"/>
                  </a:cubicBezTo>
                  <a:cubicBezTo>
                    <a:pt x="1834" y="10359"/>
                    <a:pt x="1667" y="10526"/>
                    <a:pt x="1477" y="10526"/>
                  </a:cubicBezTo>
                  <a:cubicBezTo>
                    <a:pt x="1286" y="10526"/>
                    <a:pt x="1143" y="10359"/>
                    <a:pt x="1143" y="10169"/>
                  </a:cubicBezTo>
                  <a:cubicBezTo>
                    <a:pt x="1143" y="10002"/>
                    <a:pt x="1286" y="9835"/>
                    <a:pt x="1477" y="9835"/>
                  </a:cubicBezTo>
                  <a:close/>
                  <a:moveTo>
                    <a:pt x="7192" y="9835"/>
                  </a:moveTo>
                  <a:cubicBezTo>
                    <a:pt x="7383" y="9835"/>
                    <a:pt x="7525" y="10002"/>
                    <a:pt x="7525" y="10169"/>
                  </a:cubicBezTo>
                  <a:cubicBezTo>
                    <a:pt x="7525" y="10359"/>
                    <a:pt x="7383" y="10526"/>
                    <a:pt x="7192" y="10526"/>
                  </a:cubicBezTo>
                  <a:cubicBezTo>
                    <a:pt x="7002" y="10526"/>
                    <a:pt x="6835" y="10359"/>
                    <a:pt x="6835" y="10169"/>
                  </a:cubicBezTo>
                  <a:cubicBezTo>
                    <a:pt x="6835" y="10002"/>
                    <a:pt x="7002" y="9835"/>
                    <a:pt x="7192" y="9835"/>
                  </a:cubicBezTo>
                  <a:close/>
                  <a:moveTo>
                    <a:pt x="1167" y="0"/>
                  </a:moveTo>
                  <a:cubicBezTo>
                    <a:pt x="524" y="0"/>
                    <a:pt x="0" y="548"/>
                    <a:pt x="0" y="1191"/>
                  </a:cubicBezTo>
                  <a:lnTo>
                    <a:pt x="0" y="10478"/>
                  </a:lnTo>
                  <a:cubicBezTo>
                    <a:pt x="0" y="11121"/>
                    <a:pt x="524" y="11645"/>
                    <a:pt x="1167" y="11645"/>
                  </a:cubicBezTo>
                  <a:lnTo>
                    <a:pt x="7502" y="11645"/>
                  </a:lnTo>
                  <a:cubicBezTo>
                    <a:pt x="8145" y="11645"/>
                    <a:pt x="8669" y="11121"/>
                    <a:pt x="8669" y="10478"/>
                  </a:cubicBezTo>
                  <a:lnTo>
                    <a:pt x="8669" y="1191"/>
                  </a:lnTo>
                  <a:cubicBezTo>
                    <a:pt x="8669" y="548"/>
                    <a:pt x="8145" y="0"/>
                    <a:pt x="75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5" name="Google Shape;3065;p19"/>
          <p:cNvGrpSpPr/>
          <p:nvPr/>
        </p:nvGrpSpPr>
        <p:grpSpPr>
          <a:xfrm>
            <a:off x="4722040" y="2157643"/>
            <a:ext cx="416490" cy="253842"/>
            <a:chOff x="4722040" y="2157643"/>
            <a:chExt cx="416490" cy="253842"/>
          </a:xfrm>
        </p:grpSpPr>
        <p:sp>
          <p:nvSpPr>
            <p:cNvPr id="3066" name="Google Shape;3066;p19"/>
            <p:cNvSpPr/>
            <p:nvPr/>
          </p:nvSpPr>
          <p:spPr>
            <a:xfrm>
              <a:off x="5015875" y="2230887"/>
              <a:ext cx="24712" cy="57077"/>
            </a:xfrm>
            <a:custGeom>
              <a:rect b="b" l="l" r="r" t="t"/>
              <a:pathLst>
                <a:path extrusionOk="0" h="1596" w="691">
                  <a:moveTo>
                    <a:pt x="0" y="0"/>
                  </a:moveTo>
                  <a:lnTo>
                    <a:pt x="0" y="1596"/>
                  </a:lnTo>
                  <a:lnTo>
                    <a:pt x="691" y="1596"/>
                  </a:lnTo>
                  <a:lnTo>
                    <a:pt x="6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9"/>
            <p:cNvSpPr/>
            <p:nvPr/>
          </p:nvSpPr>
          <p:spPr>
            <a:xfrm>
              <a:off x="4722040" y="2157643"/>
              <a:ext cx="416490" cy="253842"/>
            </a:xfrm>
            <a:custGeom>
              <a:rect b="b" l="l" r="r" t="t"/>
              <a:pathLst>
                <a:path extrusionOk="0" h="7098" w="11646">
                  <a:moveTo>
                    <a:pt x="2739" y="2048"/>
                  </a:moveTo>
                  <a:lnTo>
                    <a:pt x="2739" y="3644"/>
                  </a:lnTo>
                  <a:lnTo>
                    <a:pt x="3406" y="3644"/>
                  </a:lnTo>
                  <a:lnTo>
                    <a:pt x="3406" y="2048"/>
                  </a:lnTo>
                  <a:close/>
                  <a:moveTo>
                    <a:pt x="5454" y="2048"/>
                  </a:moveTo>
                  <a:lnTo>
                    <a:pt x="5454" y="3644"/>
                  </a:lnTo>
                  <a:lnTo>
                    <a:pt x="6144" y="3644"/>
                  </a:lnTo>
                  <a:lnTo>
                    <a:pt x="6144" y="2048"/>
                  </a:lnTo>
                  <a:close/>
                  <a:moveTo>
                    <a:pt x="3763" y="1358"/>
                  </a:moveTo>
                  <a:cubicBezTo>
                    <a:pt x="3953" y="1358"/>
                    <a:pt x="4096" y="1524"/>
                    <a:pt x="4096" y="1715"/>
                  </a:cubicBezTo>
                  <a:lnTo>
                    <a:pt x="4096" y="3977"/>
                  </a:lnTo>
                  <a:cubicBezTo>
                    <a:pt x="4096" y="4168"/>
                    <a:pt x="3953" y="4335"/>
                    <a:pt x="3763" y="4335"/>
                  </a:cubicBezTo>
                  <a:lnTo>
                    <a:pt x="2405" y="4335"/>
                  </a:lnTo>
                  <a:cubicBezTo>
                    <a:pt x="2215" y="4335"/>
                    <a:pt x="2048" y="4168"/>
                    <a:pt x="2048" y="3977"/>
                  </a:cubicBezTo>
                  <a:lnTo>
                    <a:pt x="2048" y="1715"/>
                  </a:lnTo>
                  <a:cubicBezTo>
                    <a:pt x="2048" y="1524"/>
                    <a:pt x="2215" y="1358"/>
                    <a:pt x="2405" y="1358"/>
                  </a:cubicBezTo>
                  <a:close/>
                  <a:moveTo>
                    <a:pt x="6478" y="1358"/>
                  </a:moveTo>
                  <a:cubicBezTo>
                    <a:pt x="6668" y="1358"/>
                    <a:pt x="6835" y="1524"/>
                    <a:pt x="6835" y="1715"/>
                  </a:cubicBezTo>
                  <a:lnTo>
                    <a:pt x="6835" y="3977"/>
                  </a:lnTo>
                  <a:cubicBezTo>
                    <a:pt x="6835" y="4168"/>
                    <a:pt x="6668" y="4335"/>
                    <a:pt x="6478" y="4335"/>
                  </a:cubicBezTo>
                  <a:lnTo>
                    <a:pt x="5120" y="4335"/>
                  </a:lnTo>
                  <a:cubicBezTo>
                    <a:pt x="4930" y="4335"/>
                    <a:pt x="4787" y="4168"/>
                    <a:pt x="4787" y="3977"/>
                  </a:cubicBezTo>
                  <a:lnTo>
                    <a:pt x="4787" y="1715"/>
                  </a:lnTo>
                  <a:cubicBezTo>
                    <a:pt x="4787" y="1524"/>
                    <a:pt x="4930" y="1358"/>
                    <a:pt x="5120" y="1358"/>
                  </a:cubicBezTo>
                  <a:close/>
                  <a:moveTo>
                    <a:pt x="9240" y="1358"/>
                  </a:moveTo>
                  <a:cubicBezTo>
                    <a:pt x="9431" y="1358"/>
                    <a:pt x="9574" y="1524"/>
                    <a:pt x="9574" y="1715"/>
                  </a:cubicBezTo>
                  <a:lnTo>
                    <a:pt x="9574" y="3977"/>
                  </a:lnTo>
                  <a:cubicBezTo>
                    <a:pt x="9574" y="4168"/>
                    <a:pt x="9431" y="4335"/>
                    <a:pt x="9240" y="4335"/>
                  </a:cubicBezTo>
                  <a:lnTo>
                    <a:pt x="7883" y="4335"/>
                  </a:lnTo>
                  <a:cubicBezTo>
                    <a:pt x="7692" y="4335"/>
                    <a:pt x="7526" y="4168"/>
                    <a:pt x="7526" y="3977"/>
                  </a:cubicBezTo>
                  <a:lnTo>
                    <a:pt x="7526" y="1715"/>
                  </a:lnTo>
                  <a:cubicBezTo>
                    <a:pt x="7526" y="1524"/>
                    <a:pt x="7692" y="1358"/>
                    <a:pt x="7883" y="1358"/>
                  </a:cubicBezTo>
                  <a:close/>
                  <a:moveTo>
                    <a:pt x="334" y="0"/>
                  </a:moveTo>
                  <a:cubicBezTo>
                    <a:pt x="143" y="0"/>
                    <a:pt x="0" y="167"/>
                    <a:pt x="0" y="334"/>
                  </a:cubicBezTo>
                  <a:lnTo>
                    <a:pt x="0" y="2167"/>
                  </a:lnTo>
                  <a:cubicBezTo>
                    <a:pt x="0" y="2358"/>
                    <a:pt x="143" y="2501"/>
                    <a:pt x="334" y="2501"/>
                  </a:cubicBezTo>
                  <a:lnTo>
                    <a:pt x="691" y="2501"/>
                  </a:lnTo>
                  <a:lnTo>
                    <a:pt x="691" y="3191"/>
                  </a:lnTo>
                  <a:lnTo>
                    <a:pt x="334" y="3191"/>
                  </a:lnTo>
                  <a:cubicBezTo>
                    <a:pt x="143" y="3191"/>
                    <a:pt x="0" y="3334"/>
                    <a:pt x="0" y="3525"/>
                  </a:cubicBezTo>
                  <a:lnTo>
                    <a:pt x="0" y="6764"/>
                  </a:lnTo>
                  <a:cubicBezTo>
                    <a:pt x="0" y="6930"/>
                    <a:pt x="143" y="7097"/>
                    <a:pt x="334" y="7097"/>
                  </a:cubicBezTo>
                  <a:lnTo>
                    <a:pt x="1381" y="7097"/>
                  </a:lnTo>
                  <a:lnTo>
                    <a:pt x="1381" y="5621"/>
                  </a:lnTo>
                  <a:cubicBezTo>
                    <a:pt x="1381" y="5430"/>
                    <a:pt x="1524" y="5287"/>
                    <a:pt x="1715" y="5287"/>
                  </a:cubicBezTo>
                  <a:cubicBezTo>
                    <a:pt x="1905" y="5287"/>
                    <a:pt x="2048" y="5430"/>
                    <a:pt x="2048" y="5621"/>
                  </a:cubicBezTo>
                  <a:lnTo>
                    <a:pt x="2048" y="7097"/>
                  </a:lnTo>
                  <a:lnTo>
                    <a:pt x="2739" y="7097"/>
                  </a:lnTo>
                  <a:lnTo>
                    <a:pt x="2739" y="5621"/>
                  </a:lnTo>
                  <a:cubicBezTo>
                    <a:pt x="2739" y="5430"/>
                    <a:pt x="2882" y="5287"/>
                    <a:pt x="3072" y="5287"/>
                  </a:cubicBezTo>
                  <a:cubicBezTo>
                    <a:pt x="3263" y="5287"/>
                    <a:pt x="3406" y="5430"/>
                    <a:pt x="3406" y="5621"/>
                  </a:cubicBezTo>
                  <a:lnTo>
                    <a:pt x="3406" y="7097"/>
                  </a:lnTo>
                  <a:lnTo>
                    <a:pt x="4096" y="7097"/>
                  </a:lnTo>
                  <a:lnTo>
                    <a:pt x="4096" y="5621"/>
                  </a:lnTo>
                  <a:cubicBezTo>
                    <a:pt x="4096" y="5430"/>
                    <a:pt x="4263" y="5287"/>
                    <a:pt x="4430" y="5287"/>
                  </a:cubicBezTo>
                  <a:cubicBezTo>
                    <a:pt x="4620" y="5287"/>
                    <a:pt x="4787" y="5430"/>
                    <a:pt x="4787" y="5621"/>
                  </a:cubicBezTo>
                  <a:lnTo>
                    <a:pt x="4787" y="7097"/>
                  </a:lnTo>
                  <a:lnTo>
                    <a:pt x="5454" y="7097"/>
                  </a:lnTo>
                  <a:lnTo>
                    <a:pt x="5454" y="5621"/>
                  </a:lnTo>
                  <a:cubicBezTo>
                    <a:pt x="5454" y="5430"/>
                    <a:pt x="5620" y="5287"/>
                    <a:pt x="5811" y="5287"/>
                  </a:cubicBezTo>
                  <a:cubicBezTo>
                    <a:pt x="6001" y="5287"/>
                    <a:pt x="6144" y="5430"/>
                    <a:pt x="6144" y="5621"/>
                  </a:cubicBezTo>
                  <a:lnTo>
                    <a:pt x="6144" y="7097"/>
                  </a:lnTo>
                  <a:lnTo>
                    <a:pt x="6835" y="7097"/>
                  </a:lnTo>
                  <a:lnTo>
                    <a:pt x="6835" y="5621"/>
                  </a:lnTo>
                  <a:cubicBezTo>
                    <a:pt x="6835" y="5430"/>
                    <a:pt x="6978" y="5287"/>
                    <a:pt x="7168" y="5287"/>
                  </a:cubicBezTo>
                  <a:cubicBezTo>
                    <a:pt x="7359" y="5287"/>
                    <a:pt x="7502" y="5430"/>
                    <a:pt x="7502" y="5621"/>
                  </a:cubicBezTo>
                  <a:lnTo>
                    <a:pt x="7502" y="7097"/>
                  </a:lnTo>
                  <a:lnTo>
                    <a:pt x="8192" y="7097"/>
                  </a:lnTo>
                  <a:lnTo>
                    <a:pt x="8192" y="5621"/>
                  </a:lnTo>
                  <a:cubicBezTo>
                    <a:pt x="8192" y="5430"/>
                    <a:pt x="8335" y="5287"/>
                    <a:pt x="8526" y="5287"/>
                  </a:cubicBezTo>
                  <a:cubicBezTo>
                    <a:pt x="8716" y="5287"/>
                    <a:pt x="8883" y="5430"/>
                    <a:pt x="8883" y="5621"/>
                  </a:cubicBezTo>
                  <a:lnTo>
                    <a:pt x="8883" y="7097"/>
                  </a:lnTo>
                  <a:lnTo>
                    <a:pt x="9550" y="7097"/>
                  </a:lnTo>
                  <a:lnTo>
                    <a:pt x="9550" y="5621"/>
                  </a:lnTo>
                  <a:cubicBezTo>
                    <a:pt x="9550" y="5430"/>
                    <a:pt x="9716" y="5287"/>
                    <a:pt x="9907" y="5287"/>
                  </a:cubicBezTo>
                  <a:cubicBezTo>
                    <a:pt x="10098" y="5287"/>
                    <a:pt x="10240" y="5430"/>
                    <a:pt x="10240" y="5621"/>
                  </a:cubicBezTo>
                  <a:lnTo>
                    <a:pt x="10240" y="7097"/>
                  </a:lnTo>
                  <a:lnTo>
                    <a:pt x="11288" y="7097"/>
                  </a:lnTo>
                  <a:cubicBezTo>
                    <a:pt x="11479" y="7097"/>
                    <a:pt x="11645" y="6930"/>
                    <a:pt x="11645" y="6764"/>
                  </a:cubicBezTo>
                  <a:lnTo>
                    <a:pt x="11645" y="3525"/>
                  </a:lnTo>
                  <a:cubicBezTo>
                    <a:pt x="11645" y="3334"/>
                    <a:pt x="11479" y="3191"/>
                    <a:pt x="11288" y="3191"/>
                  </a:cubicBezTo>
                  <a:lnTo>
                    <a:pt x="10931" y="3191"/>
                  </a:lnTo>
                  <a:lnTo>
                    <a:pt x="10931" y="2501"/>
                  </a:lnTo>
                  <a:lnTo>
                    <a:pt x="11288" y="2501"/>
                  </a:lnTo>
                  <a:cubicBezTo>
                    <a:pt x="11479" y="2501"/>
                    <a:pt x="11645" y="2358"/>
                    <a:pt x="11645" y="2167"/>
                  </a:cubicBezTo>
                  <a:lnTo>
                    <a:pt x="11645" y="334"/>
                  </a:lnTo>
                  <a:cubicBezTo>
                    <a:pt x="11645" y="167"/>
                    <a:pt x="11479" y="0"/>
                    <a:pt x="112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8" name="Google Shape;3068;p19"/>
          <p:cNvGrpSpPr/>
          <p:nvPr/>
        </p:nvGrpSpPr>
        <p:grpSpPr>
          <a:xfrm>
            <a:off x="7573520" y="1437111"/>
            <a:ext cx="366244" cy="416496"/>
            <a:chOff x="7573520" y="1437111"/>
            <a:chExt cx="366244" cy="416496"/>
          </a:xfrm>
        </p:grpSpPr>
        <p:sp>
          <p:nvSpPr>
            <p:cNvPr id="3069" name="Google Shape;3069;p19"/>
            <p:cNvSpPr/>
            <p:nvPr/>
          </p:nvSpPr>
          <p:spPr>
            <a:xfrm>
              <a:off x="7573520" y="1603198"/>
              <a:ext cx="366244" cy="250409"/>
            </a:xfrm>
            <a:custGeom>
              <a:rect b="b" l="l" r="r" t="t"/>
              <a:pathLst>
                <a:path extrusionOk="0" h="7002" w="10241">
                  <a:moveTo>
                    <a:pt x="4287" y="1358"/>
                  </a:moveTo>
                  <a:cubicBezTo>
                    <a:pt x="4477" y="1358"/>
                    <a:pt x="4644" y="1524"/>
                    <a:pt x="4644" y="1715"/>
                  </a:cubicBezTo>
                  <a:cubicBezTo>
                    <a:pt x="4644" y="1905"/>
                    <a:pt x="4477" y="2048"/>
                    <a:pt x="4287" y="2048"/>
                  </a:cubicBezTo>
                  <a:lnTo>
                    <a:pt x="2715" y="2048"/>
                  </a:lnTo>
                  <a:cubicBezTo>
                    <a:pt x="2524" y="2048"/>
                    <a:pt x="2382" y="1905"/>
                    <a:pt x="2382" y="1715"/>
                  </a:cubicBezTo>
                  <a:cubicBezTo>
                    <a:pt x="2382" y="1524"/>
                    <a:pt x="2524" y="1358"/>
                    <a:pt x="2715" y="1358"/>
                  </a:cubicBezTo>
                  <a:close/>
                  <a:moveTo>
                    <a:pt x="7287" y="1358"/>
                  </a:moveTo>
                  <a:cubicBezTo>
                    <a:pt x="7502" y="1358"/>
                    <a:pt x="7645" y="1500"/>
                    <a:pt x="7645" y="1715"/>
                  </a:cubicBezTo>
                  <a:cubicBezTo>
                    <a:pt x="7645" y="1905"/>
                    <a:pt x="7502" y="2072"/>
                    <a:pt x="7287" y="2072"/>
                  </a:cubicBezTo>
                  <a:cubicBezTo>
                    <a:pt x="7097" y="2072"/>
                    <a:pt x="6930" y="1905"/>
                    <a:pt x="6930" y="1715"/>
                  </a:cubicBezTo>
                  <a:cubicBezTo>
                    <a:pt x="6930" y="1500"/>
                    <a:pt x="7097" y="1358"/>
                    <a:pt x="7287" y="1358"/>
                  </a:cubicBezTo>
                  <a:close/>
                  <a:moveTo>
                    <a:pt x="2048" y="0"/>
                  </a:moveTo>
                  <a:cubicBezTo>
                    <a:pt x="1596" y="0"/>
                    <a:pt x="1238" y="357"/>
                    <a:pt x="1238" y="810"/>
                  </a:cubicBezTo>
                  <a:lnTo>
                    <a:pt x="1238" y="2596"/>
                  </a:lnTo>
                  <a:cubicBezTo>
                    <a:pt x="1238" y="3048"/>
                    <a:pt x="1596" y="3406"/>
                    <a:pt x="2048" y="3406"/>
                  </a:cubicBezTo>
                  <a:lnTo>
                    <a:pt x="2739" y="3406"/>
                  </a:lnTo>
                  <a:lnTo>
                    <a:pt x="2739" y="4501"/>
                  </a:lnTo>
                  <a:lnTo>
                    <a:pt x="1643" y="5192"/>
                  </a:lnTo>
                  <a:cubicBezTo>
                    <a:pt x="1477" y="5049"/>
                    <a:pt x="1262" y="4977"/>
                    <a:pt x="1024" y="4977"/>
                  </a:cubicBezTo>
                  <a:cubicBezTo>
                    <a:pt x="453" y="4977"/>
                    <a:pt x="0" y="5430"/>
                    <a:pt x="0" y="6001"/>
                  </a:cubicBezTo>
                  <a:cubicBezTo>
                    <a:pt x="0" y="6549"/>
                    <a:pt x="453" y="7002"/>
                    <a:pt x="1024" y="7002"/>
                  </a:cubicBezTo>
                  <a:cubicBezTo>
                    <a:pt x="1596" y="7002"/>
                    <a:pt x="2048" y="6549"/>
                    <a:pt x="2048" y="6001"/>
                  </a:cubicBezTo>
                  <a:cubicBezTo>
                    <a:pt x="2048" y="5906"/>
                    <a:pt x="2048" y="5835"/>
                    <a:pt x="2024" y="5763"/>
                  </a:cubicBezTo>
                  <a:lnTo>
                    <a:pt x="3263" y="4954"/>
                  </a:lnTo>
                  <a:cubicBezTo>
                    <a:pt x="3358" y="4906"/>
                    <a:pt x="3406" y="4787"/>
                    <a:pt x="3406" y="4668"/>
                  </a:cubicBezTo>
                  <a:lnTo>
                    <a:pt x="3406" y="3406"/>
                  </a:lnTo>
                  <a:lnTo>
                    <a:pt x="4787" y="3406"/>
                  </a:lnTo>
                  <a:lnTo>
                    <a:pt x="4787" y="5025"/>
                  </a:lnTo>
                  <a:cubicBezTo>
                    <a:pt x="4382" y="5168"/>
                    <a:pt x="4096" y="5549"/>
                    <a:pt x="4096" y="6001"/>
                  </a:cubicBezTo>
                  <a:cubicBezTo>
                    <a:pt x="4096" y="6549"/>
                    <a:pt x="4549" y="7002"/>
                    <a:pt x="5120" y="7002"/>
                  </a:cubicBezTo>
                  <a:cubicBezTo>
                    <a:pt x="5692" y="7002"/>
                    <a:pt x="6144" y="6549"/>
                    <a:pt x="6144" y="6001"/>
                  </a:cubicBezTo>
                  <a:cubicBezTo>
                    <a:pt x="6144" y="5549"/>
                    <a:pt x="5858" y="5168"/>
                    <a:pt x="5454" y="5025"/>
                  </a:cubicBezTo>
                  <a:lnTo>
                    <a:pt x="5454" y="3406"/>
                  </a:lnTo>
                  <a:lnTo>
                    <a:pt x="6835" y="3406"/>
                  </a:lnTo>
                  <a:lnTo>
                    <a:pt x="6835" y="4668"/>
                  </a:lnTo>
                  <a:cubicBezTo>
                    <a:pt x="6835" y="4787"/>
                    <a:pt x="6882" y="4906"/>
                    <a:pt x="6978" y="4954"/>
                  </a:cubicBezTo>
                  <a:lnTo>
                    <a:pt x="8216" y="5763"/>
                  </a:lnTo>
                  <a:cubicBezTo>
                    <a:pt x="8192" y="5835"/>
                    <a:pt x="8192" y="5906"/>
                    <a:pt x="8192" y="6001"/>
                  </a:cubicBezTo>
                  <a:cubicBezTo>
                    <a:pt x="8192" y="6549"/>
                    <a:pt x="8645" y="7002"/>
                    <a:pt x="9216" y="7002"/>
                  </a:cubicBezTo>
                  <a:cubicBezTo>
                    <a:pt x="9788" y="7002"/>
                    <a:pt x="10240" y="6549"/>
                    <a:pt x="10240" y="6001"/>
                  </a:cubicBezTo>
                  <a:cubicBezTo>
                    <a:pt x="10240" y="5430"/>
                    <a:pt x="9788" y="4977"/>
                    <a:pt x="9216" y="4977"/>
                  </a:cubicBezTo>
                  <a:cubicBezTo>
                    <a:pt x="8978" y="4977"/>
                    <a:pt x="8764" y="5049"/>
                    <a:pt x="8597" y="5192"/>
                  </a:cubicBezTo>
                  <a:lnTo>
                    <a:pt x="7502" y="4501"/>
                  </a:lnTo>
                  <a:lnTo>
                    <a:pt x="7502" y="3406"/>
                  </a:lnTo>
                  <a:lnTo>
                    <a:pt x="8192" y="3406"/>
                  </a:lnTo>
                  <a:cubicBezTo>
                    <a:pt x="8645" y="3406"/>
                    <a:pt x="9002" y="3048"/>
                    <a:pt x="9002" y="2596"/>
                  </a:cubicBezTo>
                  <a:lnTo>
                    <a:pt x="9002" y="810"/>
                  </a:lnTo>
                  <a:cubicBezTo>
                    <a:pt x="9002" y="357"/>
                    <a:pt x="8645" y="0"/>
                    <a:pt x="8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9"/>
            <p:cNvSpPr/>
            <p:nvPr/>
          </p:nvSpPr>
          <p:spPr>
            <a:xfrm>
              <a:off x="7665505" y="1437111"/>
              <a:ext cx="182281" cy="56862"/>
            </a:xfrm>
            <a:custGeom>
              <a:rect b="b" l="l" r="r" t="t"/>
              <a:pathLst>
                <a:path extrusionOk="0" h="1590" w="5097">
                  <a:moveTo>
                    <a:pt x="2548" y="0"/>
                  </a:moveTo>
                  <a:cubicBezTo>
                    <a:pt x="1643" y="0"/>
                    <a:pt x="786" y="358"/>
                    <a:pt x="143" y="1001"/>
                  </a:cubicBezTo>
                  <a:cubicBezTo>
                    <a:pt x="0" y="1143"/>
                    <a:pt x="0" y="1358"/>
                    <a:pt x="143" y="1501"/>
                  </a:cubicBezTo>
                  <a:cubicBezTo>
                    <a:pt x="202" y="1560"/>
                    <a:pt x="286" y="1590"/>
                    <a:pt x="372" y="1590"/>
                  </a:cubicBezTo>
                  <a:cubicBezTo>
                    <a:pt x="458" y="1590"/>
                    <a:pt x="548" y="1560"/>
                    <a:pt x="619" y="1501"/>
                  </a:cubicBezTo>
                  <a:cubicBezTo>
                    <a:pt x="1143" y="977"/>
                    <a:pt x="1810" y="691"/>
                    <a:pt x="2548" y="691"/>
                  </a:cubicBezTo>
                  <a:cubicBezTo>
                    <a:pt x="3286" y="691"/>
                    <a:pt x="3953" y="977"/>
                    <a:pt x="4477" y="1501"/>
                  </a:cubicBezTo>
                  <a:cubicBezTo>
                    <a:pt x="4549" y="1560"/>
                    <a:pt x="4638" y="1590"/>
                    <a:pt x="4724" y="1590"/>
                  </a:cubicBezTo>
                  <a:cubicBezTo>
                    <a:pt x="4811" y="1590"/>
                    <a:pt x="4894" y="1560"/>
                    <a:pt x="4953" y="1501"/>
                  </a:cubicBezTo>
                  <a:cubicBezTo>
                    <a:pt x="5096" y="1358"/>
                    <a:pt x="5096" y="1143"/>
                    <a:pt x="4953" y="1001"/>
                  </a:cubicBezTo>
                  <a:cubicBezTo>
                    <a:pt x="4310" y="358"/>
                    <a:pt x="3453" y="0"/>
                    <a:pt x="2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9"/>
            <p:cNvSpPr/>
            <p:nvPr/>
          </p:nvSpPr>
          <p:spPr>
            <a:xfrm>
              <a:off x="7744686" y="1546978"/>
              <a:ext cx="23889" cy="24748"/>
            </a:xfrm>
            <a:custGeom>
              <a:rect b="b" l="l" r="r" t="t"/>
              <a:pathLst>
                <a:path extrusionOk="0" h="692" w="668">
                  <a:moveTo>
                    <a:pt x="334" y="0"/>
                  </a:moveTo>
                  <a:cubicBezTo>
                    <a:pt x="144" y="0"/>
                    <a:pt x="1" y="167"/>
                    <a:pt x="1" y="358"/>
                  </a:cubicBezTo>
                  <a:cubicBezTo>
                    <a:pt x="1" y="548"/>
                    <a:pt x="144" y="691"/>
                    <a:pt x="334" y="691"/>
                  </a:cubicBezTo>
                  <a:cubicBezTo>
                    <a:pt x="525" y="691"/>
                    <a:pt x="668" y="548"/>
                    <a:pt x="668" y="358"/>
                  </a:cubicBezTo>
                  <a:cubicBezTo>
                    <a:pt x="668"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9"/>
            <p:cNvSpPr/>
            <p:nvPr/>
          </p:nvSpPr>
          <p:spPr>
            <a:xfrm>
              <a:off x="7704666" y="1492474"/>
              <a:ext cx="103926" cy="40483"/>
            </a:xfrm>
            <a:custGeom>
              <a:rect b="b" l="l" r="r" t="t"/>
              <a:pathLst>
                <a:path extrusionOk="0" h="1132" w="2906">
                  <a:moveTo>
                    <a:pt x="1453" y="0"/>
                  </a:moveTo>
                  <a:cubicBezTo>
                    <a:pt x="953" y="0"/>
                    <a:pt x="477" y="191"/>
                    <a:pt x="120" y="548"/>
                  </a:cubicBezTo>
                  <a:cubicBezTo>
                    <a:pt x="1" y="691"/>
                    <a:pt x="1" y="905"/>
                    <a:pt x="120" y="1024"/>
                  </a:cubicBezTo>
                  <a:cubicBezTo>
                    <a:pt x="191" y="1096"/>
                    <a:pt x="280" y="1132"/>
                    <a:pt x="370" y="1132"/>
                  </a:cubicBezTo>
                  <a:cubicBezTo>
                    <a:pt x="459" y="1132"/>
                    <a:pt x="548" y="1096"/>
                    <a:pt x="620" y="1024"/>
                  </a:cubicBezTo>
                  <a:cubicBezTo>
                    <a:pt x="834" y="810"/>
                    <a:pt x="1144" y="691"/>
                    <a:pt x="1453" y="691"/>
                  </a:cubicBezTo>
                  <a:cubicBezTo>
                    <a:pt x="1763" y="691"/>
                    <a:pt x="2072" y="810"/>
                    <a:pt x="2311" y="1024"/>
                  </a:cubicBezTo>
                  <a:cubicBezTo>
                    <a:pt x="2370" y="1096"/>
                    <a:pt x="2453" y="1132"/>
                    <a:pt x="2540" y="1132"/>
                  </a:cubicBezTo>
                  <a:cubicBezTo>
                    <a:pt x="2626" y="1132"/>
                    <a:pt x="2715" y="1096"/>
                    <a:pt x="2787" y="1024"/>
                  </a:cubicBezTo>
                  <a:cubicBezTo>
                    <a:pt x="2906" y="905"/>
                    <a:pt x="2906" y="691"/>
                    <a:pt x="2787" y="548"/>
                  </a:cubicBezTo>
                  <a:cubicBezTo>
                    <a:pt x="2430" y="191"/>
                    <a:pt x="1953" y="0"/>
                    <a:pt x="14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3" name="Google Shape;3073;p19"/>
          <p:cNvGrpSpPr/>
          <p:nvPr/>
        </p:nvGrpSpPr>
        <p:grpSpPr>
          <a:xfrm>
            <a:off x="6856386" y="1437970"/>
            <a:ext cx="416490" cy="415632"/>
            <a:chOff x="6856386" y="1437970"/>
            <a:chExt cx="416490" cy="415632"/>
          </a:xfrm>
        </p:grpSpPr>
        <p:sp>
          <p:nvSpPr>
            <p:cNvPr id="3074" name="Google Shape;3074;p19"/>
            <p:cNvSpPr/>
            <p:nvPr/>
          </p:nvSpPr>
          <p:spPr>
            <a:xfrm>
              <a:off x="6856386" y="1437970"/>
              <a:ext cx="416490" cy="415632"/>
            </a:xfrm>
            <a:custGeom>
              <a:rect b="b" l="l" r="r" t="t"/>
              <a:pathLst>
                <a:path extrusionOk="0" h="11622" w="11646">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9"/>
            <p:cNvSpPr/>
            <p:nvPr/>
          </p:nvSpPr>
          <p:spPr>
            <a:xfrm>
              <a:off x="7027551" y="1566576"/>
              <a:ext cx="74136" cy="52821"/>
            </a:xfrm>
            <a:custGeom>
              <a:rect b="b" l="l" r="r" t="t"/>
              <a:pathLst>
                <a:path extrusionOk="0" h="1477" w="2073">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9"/>
            <p:cNvSpPr/>
            <p:nvPr/>
          </p:nvSpPr>
          <p:spPr>
            <a:xfrm>
              <a:off x="7012244" y="1644076"/>
              <a:ext cx="104784" cy="80931"/>
            </a:xfrm>
            <a:custGeom>
              <a:rect b="b" l="l" r="r" t="t"/>
              <a:pathLst>
                <a:path extrusionOk="0" h="2263" w="293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7" name="Google Shape;3077;p19"/>
          <p:cNvSpPr/>
          <p:nvPr/>
        </p:nvSpPr>
        <p:spPr>
          <a:xfrm>
            <a:off x="6142648" y="1437970"/>
            <a:ext cx="417348" cy="415632"/>
          </a:xfrm>
          <a:custGeom>
            <a:rect b="b" l="l" r="r" t="t"/>
            <a:pathLst>
              <a:path extrusionOk="0" h="11622" w="11670">
                <a:moveTo>
                  <a:pt x="5145" y="1358"/>
                </a:moveTo>
                <a:cubicBezTo>
                  <a:pt x="5335" y="1358"/>
                  <a:pt x="5502" y="1501"/>
                  <a:pt x="5502" y="1691"/>
                </a:cubicBezTo>
                <a:cubicBezTo>
                  <a:pt x="5502" y="1882"/>
                  <a:pt x="5335" y="2024"/>
                  <a:pt x="5145" y="2024"/>
                </a:cubicBezTo>
                <a:cubicBezTo>
                  <a:pt x="4954" y="2024"/>
                  <a:pt x="4811" y="1882"/>
                  <a:pt x="4811" y="1691"/>
                </a:cubicBezTo>
                <a:cubicBezTo>
                  <a:pt x="4811" y="1501"/>
                  <a:pt x="4954" y="1358"/>
                  <a:pt x="5145" y="1358"/>
                </a:cubicBezTo>
                <a:close/>
                <a:moveTo>
                  <a:pt x="6526" y="1358"/>
                </a:moveTo>
                <a:cubicBezTo>
                  <a:pt x="6716" y="1358"/>
                  <a:pt x="6859" y="1501"/>
                  <a:pt x="6859" y="1691"/>
                </a:cubicBezTo>
                <a:cubicBezTo>
                  <a:pt x="6859" y="1882"/>
                  <a:pt x="6716" y="2024"/>
                  <a:pt x="6526" y="2024"/>
                </a:cubicBezTo>
                <a:cubicBezTo>
                  <a:pt x="6335" y="2024"/>
                  <a:pt x="6169" y="1882"/>
                  <a:pt x="6169" y="1691"/>
                </a:cubicBezTo>
                <a:cubicBezTo>
                  <a:pt x="6169" y="1501"/>
                  <a:pt x="6335" y="1358"/>
                  <a:pt x="6526" y="1358"/>
                </a:cubicBezTo>
                <a:close/>
                <a:moveTo>
                  <a:pt x="8907" y="6144"/>
                </a:moveTo>
                <a:lnTo>
                  <a:pt x="8907" y="7073"/>
                </a:lnTo>
                <a:lnTo>
                  <a:pt x="7193" y="7073"/>
                </a:lnTo>
                <a:cubicBezTo>
                  <a:pt x="7002" y="7073"/>
                  <a:pt x="6859" y="7216"/>
                  <a:pt x="6859" y="7406"/>
                </a:cubicBezTo>
                <a:lnTo>
                  <a:pt x="6859" y="8430"/>
                </a:lnTo>
                <a:lnTo>
                  <a:pt x="4811" y="8430"/>
                </a:lnTo>
                <a:lnTo>
                  <a:pt x="4811" y="7406"/>
                </a:lnTo>
                <a:cubicBezTo>
                  <a:pt x="4811" y="7216"/>
                  <a:pt x="4668" y="7073"/>
                  <a:pt x="4478" y="7073"/>
                </a:cubicBezTo>
                <a:lnTo>
                  <a:pt x="2763" y="7073"/>
                </a:lnTo>
                <a:lnTo>
                  <a:pt x="2763" y="6144"/>
                </a:lnTo>
                <a:close/>
                <a:moveTo>
                  <a:pt x="1739" y="8430"/>
                </a:moveTo>
                <a:cubicBezTo>
                  <a:pt x="1930" y="8430"/>
                  <a:pt x="2073" y="8597"/>
                  <a:pt x="2073" y="8764"/>
                </a:cubicBezTo>
                <a:cubicBezTo>
                  <a:pt x="2073" y="8954"/>
                  <a:pt x="1930" y="9121"/>
                  <a:pt x="1739" y="9121"/>
                </a:cubicBezTo>
                <a:cubicBezTo>
                  <a:pt x="1549" y="9121"/>
                  <a:pt x="1382" y="8954"/>
                  <a:pt x="1382" y="8764"/>
                </a:cubicBezTo>
                <a:cubicBezTo>
                  <a:pt x="1382" y="8597"/>
                  <a:pt x="1549" y="8430"/>
                  <a:pt x="1739" y="8430"/>
                </a:cubicBezTo>
                <a:close/>
                <a:moveTo>
                  <a:pt x="3097" y="8430"/>
                </a:moveTo>
                <a:cubicBezTo>
                  <a:pt x="3287" y="8430"/>
                  <a:pt x="3430" y="8597"/>
                  <a:pt x="3430" y="8764"/>
                </a:cubicBezTo>
                <a:cubicBezTo>
                  <a:pt x="3430" y="8954"/>
                  <a:pt x="3287" y="9121"/>
                  <a:pt x="3097" y="9121"/>
                </a:cubicBezTo>
                <a:cubicBezTo>
                  <a:pt x="2906" y="9121"/>
                  <a:pt x="2763" y="8954"/>
                  <a:pt x="2763" y="8764"/>
                </a:cubicBezTo>
                <a:cubicBezTo>
                  <a:pt x="2763" y="8597"/>
                  <a:pt x="2906" y="8430"/>
                  <a:pt x="3097" y="8430"/>
                </a:cubicBezTo>
                <a:close/>
                <a:moveTo>
                  <a:pt x="8574" y="8430"/>
                </a:moveTo>
                <a:cubicBezTo>
                  <a:pt x="8764" y="8430"/>
                  <a:pt x="8907" y="8597"/>
                  <a:pt x="8907" y="8764"/>
                </a:cubicBezTo>
                <a:cubicBezTo>
                  <a:pt x="8907" y="8954"/>
                  <a:pt x="8764" y="9121"/>
                  <a:pt x="8574" y="9121"/>
                </a:cubicBezTo>
                <a:cubicBezTo>
                  <a:pt x="8383" y="9121"/>
                  <a:pt x="8241" y="8954"/>
                  <a:pt x="8241" y="8764"/>
                </a:cubicBezTo>
                <a:cubicBezTo>
                  <a:pt x="8241" y="8597"/>
                  <a:pt x="8383" y="8430"/>
                  <a:pt x="8574" y="8430"/>
                </a:cubicBezTo>
                <a:close/>
                <a:moveTo>
                  <a:pt x="9931" y="8430"/>
                </a:moveTo>
                <a:cubicBezTo>
                  <a:pt x="10122" y="8430"/>
                  <a:pt x="10289" y="8597"/>
                  <a:pt x="10289" y="8764"/>
                </a:cubicBezTo>
                <a:cubicBezTo>
                  <a:pt x="10289" y="8954"/>
                  <a:pt x="10122" y="9121"/>
                  <a:pt x="9931" y="9121"/>
                </a:cubicBezTo>
                <a:cubicBezTo>
                  <a:pt x="9741" y="9121"/>
                  <a:pt x="9598" y="8954"/>
                  <a:pt x="9598" y="8764"/>
                </a:cubicBezTo>
                <a:cubicBezTo>
                  <a:pt x="9598" y="8597"/>
                  <a:pt x="9741" y="8430"/>
                  <a:pt x="9931" y="8430"/>
                </a:cubicBezTo>
                <a:close/>
                <a:moveTo>
                  <a:pt x="3787" y="0"/>
                </a:moveTo>
                <a:cubicBezTo>
                  <a:pt x="3597" y="0"/>
                  <a:pt x="3430" y="143"/>
                  <a:pt x="3430" y="334"/>
                </a:cubicBezTo>
                <a:lnTo>
                  <a:pt x="3430" y="3048"/>
                </a:lnTo>
                <a:cubicBezTo>
                  <a:pt x="3430" y="3239"/>
                  <a:pt x="3597" y="3406"/>
                  <a:pt x="3787" y="3406"/>
                </a:cubicBezTo>
                <a:lnTo>
                  <a:pt x="5502" y="3406"/>
                </a:lnTo>
                <a:lnTo>
                  <a:pt x="5502" y="3882"/>
                </a:lnTo>
                <a:lnTo>
                  <a:pt x="5002" y="3882"/>
                </a:lnTo>
                <a:cubicBezTo>
                  <a:pt x="4835" y="3882"/>
                  <a:pt x="4668" y="4025"/>
                  <a:pt x="4668" y="4215"/>
                </a:cubicBezTo>
                <a:cubicBezTo>
                  <a:pt x="4668" y="4406"/>
                  <a:pt x="4835" y="4549"/>
                  <a:pt x="5002" y="4549"/>
                </a:cubicBezTo>
                <a:lnTo>
                  <a:pt x="5502" y="4549"/>
                </a:lnTo>
                <a:lnTo>
                  <a:pt x="5502" y="5478"/>
                </a:lnTo>
                <a:lnTo>
                  <a:pt x="2406" y="5478"/>
                </a:lnTo>
                <a:cubicBezTo>
                  <a:pt x="2215" y="5478"/>
                  <a:pt x="2073" y="5620"/>
                  <a:pt x="2073" y="5811"/>
                </a:cubicBezTo>
                <a:lnTo>
                  <a:pt x="2073" y="7073"/>
                </a:lnTo>
                <a:lnTo>
                  <a:pt x="358" y="7073"/>
                </a:lnTo>
                <a:cubicBezTo>
                  <a:pt x="167" y="7073"/>
                  <a:pt x="1" y="7216"/>
                  <a:pt x="1" y="7406"/>
                </a:cubicBezTo>
                <a:lnTo>
                  <a:pt x="1" y="10145"/>
                </a:lnTo>
                <a:cubicBezTo>
                  <a:pt x="1" y="10336"/>
                  <a:pt x="167" y="10479"/>
                  <a:pt x="358" y="10479"/>
                </a:cubicBezTo>
                <a:lnTo>
                  <a:pt x="2073" y="10479"/>
                </a:lnTo>
                <a:lnTo>
                  <a:pt x="2073" y="10955"/>
                </a:lnTo>
                <a:lnTo>
                  <a:pt x="1596" y="10955"/>
                </a:lnTo>
                <a:cubicBezTo>
                  <a:pt x="1406" y="10955"/>
                  <a:pt x="1239" y="11098"/>
                  <a:pt x="1239" y="11288"/>
                </a:cubicBezTo>
                <a:cubicBezTo>
                  <a:pt x="1239" y="11479"/>
                  <a:pt x="1406" y="11622"/>
                  <a:pt x="1596" y="11622"/>
                </a:cubicBezTo>
                <a:lnTo>
                  <a:pt x="3240" y="11622"/>
                </a:lnTo>
                <a:cubicBezTo>
                  <a:pt x="3430" y="11622"/>
                  <a:pt x="3573" y="11479"/>
                  <a:pt x="3573" y="11288"/>
                </a:cubicBezTo>
                <a:cubicBezTo>
                  <a:pt x="3573" y="11098"/>
                  <a:pt x="3430" y="10955"/>
                  <a:pt x="3240" y="10955"/>
                </a:cubicBezTo>
                <a:lnTo>
                  <a:pt x="2763" y="10955"/>
                </a:lnTo>
                <a:lnTo>
                  <a:pt x="2763" y="10479"/>
                </a:lnTo>
                <a:lnTo>
                  <a:pt x="4478" y="10479"/>
                </a:lnTo>
                <a:cubicBezTo>
                  <a:pt x="4668" y="10479"/>
                  <a:pt x="4811" y="10336"/>
                  <a:pt x="4811" y="10145"/>
                </a:cubicBezTo>
                <a:lnTo>
                  <a:pt x="4811" y="9121"/>
                </a:lnTo>
                <a:lnTo>
                  <a:pt x="6859" y="9121"/>
                </a:lnTo>
                <a:lnTo>
                  <a:pt x="6859" y="10145"/>
                </a:lnTo>
                <a:cubicBezTo>
                  <a:pt x="6859" y="10336"/>
                  <a:pt x="7002" y="10479"/>
                  <a:pt x="7193" y="10479"/>
                </a:cubicBezTo>
                <a:lnTo>
                  <a:pt x="8907" y="10479"/>
                </a:lnTo>
                <a:lnTo>
                  <a:pt x="8907" y="10955"/>
                </a:lnTo>
                <a:lnTo>
                  <a:pt x="8431" y="10955"/>
                </a:lnTo>
                <a:cubicBezTo>
                  <a:pt x="8241" y="10955"/>
                  <a:pt x="8098" y="11098"/>
                  <a:pt x="8098" y="11288"/>
                </a:cubicBezTo>
                <a:cubicBezTo>
                  <a:pt x="8098" y="11479"/>
                  <a:pt x="8241" y="11622"/>
                  <a:pt x="8431" y="11622"/>
                </a:cubicBezTo>
                <a:lnTo>
                  <a:pt x="10074" y="11622"/>
                </a:lnTo>
                <a:cubicBezTo>
                  <a:pt x="10265" y="11622"/>
                  <a:pt x="10431" y="11479"/>
                  <a:pt x="10431" y="11288"/>
                </a:cubicBezTo>
                <a:cubicBezTo>
                  <a:pt x="10431" y="11098"/>
                  <a:pt x="10265" y="10955"/>
                  <a:pt x="10074" y="10955"/>
                </a:cubicBezTo>
                <a:lnTo>
                  <a:pt x="9598" y="10955"/>
                </a:lnTo>
                <a:lnTo>
                  <a:pt x="9598" y="10479"/>
                </a:lnTo>
                <a:lnTo>
                  <a:pt x="11313" y="10479"/>
                </a:lnTo>
                <a:cubicBezTo>
                  <a:pt x="11503" y="10479"/>
                  <a:pt x="11646" y="10336"/>
                  <a:pt x="11646" y="10145"/>
                </a:cubicBezTo>
                <a:lnTo>
                  <a:pt x="11646" y="7406"/>
                </a:lnTo>
                <a:cubicBezTo>
                  <a:pt x="11670" y="7216"/>
                  <a:pt x="11503" y="7073"/>
                  <a:pt x="11313" y="7073"/>
                </a:cubicBezTo>
                <a:lnTo>
                  <a:pt x="9598" y="7073"/>
                </a:lnTo>
                <a:lnTo>
                  <a:pt x="9598" y="5811"/>
                </a:lnTo>
                <a:cubicBezTo>
                  <a:pt x="9598" y="5620"/>
                  <a:pt x="9455" y="5478"/>
                  <a:pt x="9265" y="5478"/>
                </a:cubicBezTo>
                <a:lnTo>
                  <a:pt x="6169" y="5478"/>
                </a:lnTo>
                <a:lnTo>
                  <a:pt x="6169" y="4549"/>
                </a:lnTo>
                <a:lnTo>
                  <a:pt x="6669" y="4549"/>
                </a:lnTo>
                <a:cubicBezTo>
                  <a:pt x="6836" y="4549"/>
                  <a:pt x="7002" y="4406"/>
                  <a:pt x="7002" y="4215"/>
                </a:cubicBezTo>
                <a:cubicBezTo>
                  <a:pt x="7002" y="4025"/>
                  <a:pt x="6836" y="3882"/>
                  <a:pt x="6669" y="3882"/>
                </a:cubicBezTo>
                <a:lnTo>
                  <a:pt x="6169" y="3882"/>
                </a:lnTo>
                <a:lnTo>
                  <a:pt x="6169" y="3406"/>
                </a:lnTo>
                <a:lnTo>
                  <a:pt x="7883" y="3406"/>
                </a:lnTo>
                <a:cubicBezTo>
                  <a:pt x="8074" y="3406"/>
                  <a:pt x="8241" y="3239"/>
                  <a:pt x="8241" y="3048"/>
                </a:cubicBezTo>
                <a:lnTo>
                  <a:pt x="8241" y="334"/>
                </a:lnTo>
                <a:cubicBezTo>
                  <a:pt x="8241" y="143"/>
                  <a:pt x="8074" y="0"/>
                  <a:pt x="78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8" name="Google Shape;3078;p19"/>
          <p:cNvGrpSpPr/>
          <p:nvPr/>
        </p:nvGrpSpPr>
        <p:grpSpPr>
          <a:xfrm>
            <a:off x="5449368" y="1437970"/>
            <a:ext cx="398609" cy="415858"/>
            <a:chOff x="5449368" y="1437970"/>
            <a:chExt cx="398609" cy="415858"/>
          </a:xfrm>
        </p:grpSpPr>
        <p:sp>
          <p:nvSpPr>
            <p:cNvPr id="3079" name="Google Shape;3079;p19"/>
            <p:cNvSpPr/>
            <p:nvPr/>
          </p:nvSpPr>
          <p:spPr>
            <a:xfrm>
              <a:off x="5449368" y="1437970"/>
              <a:ext cx="229130" cy="40054"/>
            </a:xfrm>
            <a:custGeom>
              <a:rect b="b" l="l" r="r" t="t"/>
              <a:pathLst>
                <a:path extrusionOk="0" h="1120" w="6407">
                  <a:moveTo>
                    <a:pt x="334" y="0"/>
                  </a:moveTo>
                  <a:cubicBezTo>
                    <a:pt x="144" y="0"/>
                    <a:pt x="1" y="143"/>
                    <a:pt x="1" y="334"/>
                  </a:cubicBezTo>
                  <a:lnTo>
                    <a:pt x="1" y="1119"/>
                  </a:lnTo>
                  <a:lnTo>
                    <a:pt x="6407" y="1119"/>
                  </a:lnTo>
                  <a:lnTo>
                    <a:pt x="5788" y="143"/>
                  </a:lnTo>
                  <a:cubicBezTo>
                    <a:pt x="5740" y="72"/>
                    <a:pt x="5645" y="24"/>
                    <a:pt x="55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9"/>
            <p:cNvSpPr/>
            <p:nvPr/>
          </p:nvSpPr>
          <p:spPr>
            <a:xfrm>
              <a:off x="5449368" y="1502702"/>
              <a:ext cx="398609" cy="269149"/>
            </a:xfrm>
            <a:custGeom>
              <a:rect b="b" l="l" r="r" t="t"/>
              <a:pathLst>
                <a:path extrusionOk="0" h="7526" w="11146">
                  <a:moveTo>
                    <a:pt x="1" y="0"/>
                  </a:moveTo>
                  <a:lnTo>
                    <a:pt x="1" y="7192"/>
                  </a:lnTo>
                  <a:cubicBezTo>
                    <a:pt x="1" y="7383"/>
                    <a:pt x="144" y="7525"/>
                    <a:pt x="334" y="7525"/>
                  </a:cubicBezTo>
                  <a:lnTo>
                    <a:pt x="1430" y="7525"/>
                  </a:lnTo>
                  <a:cubicBezTo>
                    <a:pt x="1263" y="7073"/>
                    <a:pt x="1191" y="6597"/>
                    <a:pt x="1191" y="6120"/>
                  </a:cubicBezTo>
                  <a:cubicBezTo>
                    <a:pt x="1191" y="3691"/>
                    <a:pt x="3144" y="1739"/>
                    <a:pt x="5573" y="1739"/>
                  </a:cubicBezTo>
                  <a:cubicBezTo>
                    <a:pt x="8002" y="1739"/>
                    <a:pt x="9955" y="3691"/>
                    <a:pt x="9955" y="6120"/>
                  </a:cubicBezTo>
                  <a:cubicBezTo>
                    <a:pt x="9955" y="6597"/>
                    <a:pt x="9884" y="7073"/>
                    <a:pt x="9717" y="7525"/>
                  </a:cubicBezTo>
                  <a:lnTo>
                    <a:pt x="10813" y="7525"/>
                  </a:lnTo>
                  <a:cubicBezTo>
                    <a:pt x="11003" y="7525"/>
                    <a:pt x="11146" y="7383"/>
                    <a:pt x="11146" y="7192"/>
                  </a:cubicBezTo>
                  <a:lnTo>
                    <a:pt x="11146" y="333"/>
                  </a:lnTo>
                  <a:cubicBezTo>
                    <a:pt x="11146" y="143"/>
                    <a:pt x="11003" y="0"/>
                    <a:pt x="108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9"/>
            <p:cNvSpPr/>
            <p:nvPr/>
          </p:nvSpPr>
          <p:spPr>
            <a:xfrm>
              <a:off x="5618852" y="1773541"/>
              <a:ext cx="59652" cy="80287"/>
            </a:xfrm>
            <a:custGeom>
              <a:rect b="b" l="l" r="r" t="t"/>
              <a:pathLst>
                <a:path extrusionOk="0" h="2245" w="1668">
                  <a:moveTo>
                    <a:pt x="1" y="0"/>
                  </a:moveTo>
                  <a:cubicBezTo>
                    <a:pt x="72" y="595"/>
                    <a:pt x="287" y="1786"/>
                    <a:pt x="691" y="2191"/>
                  </a:cubicBezTo>
                  <a:cubicBezTo>
                    <a:pt x="727" y="2227"/>
                    <a:pt x="781" y="2245"/>
                    <a:pt x="834" y="2245"/>
                  </a:cubicBezTo>
                  <a:cubicBezTo>
                    <a:pt x="888" y="2245"/>
                    <a:pt x="942" y="2227"/>
                    <a:pt x="977" y="2191"/>
                  </a:cubicBezTo>
                  <a:cubicBezTo>
                    <a:pt x="1382" y="1786"/>
                    <a:pt x="1596" y="595"/>
                    <a:pt x="1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9"/>
            <p:cNvSpPr/>
            <p:nvPr/>
          </p:nvSpPr>
          <p:spPr>
            <a:xfrm>
              <a:off x="5684443" y="1773541"/>
              <a:ext cx="86045" cy="75817"/>
            </a:xfrm>
            <a:custGeom>
              <a:rect b="b" l="l" r="r" t="t"/>
              <a:pathLst>
                <a:path extrusionOk="0" h="2120" w="2406">
                  <a:moveTo>
                    <a:pt x="524" y="0"/>
                  </a:moveTo>
                  <a:cubicBezTo>
                    <a:pt x="477" y="572"/>
                    <a:pt x="358" y="1096"/>
                    <a:pt x="215" y="1524"/>
                  </a:cubicBezTo>
                  <a:cubicBezTo>
                    <a:pt x="143" y="1762"/>
                    <a:pt x="72" y="1953"/>
                    <a:pt x="1" y="2120"/>
                  </a:cubicBezTo>
                  <a:cubicBezTo>
                    <a:pt x="1072" y="1810"/>
                    <a:pt x="1977" y="1024"/>
                    <a:pt x="24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9"/>
            <p:cNvSpPr/>
            <p:nvPr/>
          </p:nvSpPr>
          <p:spPr>
            <a:xfrm>
              <a:off x="5526868" y="1773541"/>
              <a:ext cx="86080" cy="75817"/>
            </a:xfrm>
            <a:custGeom>
              <a:rect b="b" l="l" r="r" t="t"/>
              <a:pathLst>
                <a:path extrusionOk="0" h="2120" w="2407">
                  <a:moveTo>
                    <a:pt x="1" y="0"/>
                  </a:moveTo>
                  <a:cubicBezTo>
                    <a:pt x="430" y="1024"/>
                    <a:pt x="1334" y="1810"/>
                    <a:pt x="2406" y="2120"/>
                  </a:cubicBezTo>
                  <a:cubicBezTo>
                    <a:pt x="2335" y="1953"/>
                    <a:pt x="2263" y="1762"/>
                    <a:pt x="2192" y="1524"/>
                  </a:cubicBezTo>
                  <a:cubicBezTo>
                    <a:pt x="2049" y="1096"/>
                    <a:pt x="1930" y="572"/>
                    <a:pt x="1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9"/>
            <p:cNvSpPr/>
            <p:nvPr/>
          </p:nvSpPr>
          <p:spPr>
            <a:xfrm>
              <a:off x="5526868" y="1593828"/>
              <a:ext cx="86080" cy="75817"/>
            </a:xfrm>
            <a:custGeom>
              <a:rect b="b" l="l" r="r" t="t"/>
              <a:pathLst>
                <a:path extrusionOk="0" h="2120" w="2407">
                  <a:moveTo>
                    <a:pt x="2406" y="0"/>
                  </a:moveTo>
                  <a:cubicBezTo>
                    <a:pt x="1311" y="310"/>
                    <a:pt x="430" y="1096"/>
                    <a:pt x="1" y="2120"/>
                  </a:cubicBezTo>
                  <a:lnTo>
                    <a:pt x="1882" y="2120"/>
                  </a:lnTo>
                  <a:cubicBezTo>
                    <a:pt x="1954" y="1453"/>
                    <a:pt x="2120" y="619"/>
                    <a:pt x="24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9"/>
            <p:cNvSpPr/>
            <p:nvPr/>
          </p:nvSpPr>
          <p:spPr>
            <a:xfrm>
              <a:off x="5618852" y="1589358"/>
              <a:ext cx="59652" cy="80287"/>
            </a:xfrm>
            <a:custGeom>
              <a:rect b="b" l="l" r="r" t="t"/>
              <a:pathLst>
                <a:path extrusionOk="0" h="2245" w="1668">
                  <a:moveTo>
                    <a:pt x="834" y="0"/>
                  </a:moveTo>
                  <a:cubicBezTo>
                    <a:pt x="781" y="0"/>
                    <a:pt x="727" y="18"/>
                    <a:pt x="691" y="54"/>
                  </a:cubicBezTo>
                  <a:cubicBezTo>
                    <a:pt x="287" y="459"/>
                    <a:pt x="72" y="1649"/>
                    <a:pt x="1" y="2245"/>
                  </a:cubicBezTo>
                  <a:lnTo>
                    <a:pt x="1668" y="2245"/>
                  </a:lnTo>
                  <a:cubicBezTo>
                    <a:pt x="1596" y="1649"/>
                    <a:pt x="1382" y="459"/>
                    <a:pt x="977" y="54"/>
                  </a:cubicBezTo>
                  <a:cubicBezTo>
                    <a:pt x="942" y="18"/>
                    <a:pt x="888" y="0"/>
                    <a:pt x="8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9"/>
            <p:cNvSpPr/>
            <p:nvPr/>
          </p:nvSpPr>
          <p:spPr>
            <a:xfrm>
              <a:off x="5684443" y="1593828"/>
              <a:ext cx="86045" cy="75817"/>
            </a:xfrm>
            <a:custGeom>
              <a:rect b="b" l="l" r="r" t="t"/>
              <a:pathLst>
                <a:path extrusionOk="0" h="2120" w="2406">
                  <a:moveTo>
                    <a:pt x="1" y="0"/>
                  </a:moveTo>
                  <a:lnTo>
                    <a:pt x="1" y="0"/>
                  </a:lnTo>
                  <a:cubicBezTo>
                    <a:pt x="286" y="619"/>
                    <a:pt x="453" y="1429"/>
                    <a:pt x="524" y="2120"/>
                  </a:cubicBezTo>
                  <a:lnTo>
                    <a:pt x="2406" y="2120"/>
                  </a:lnTo>
                  <a:cubicBezTo>
                    <a:pt x="1977" y="1096"/>
                    <a:pt x="1096" y="3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19"/>
            <p:cNvSpPr/>
            <p:nvPr/>
          </p:nvSpPr>
          <p:spPr>
            <a:xfrm>
              <a:off x="5514959" y="1693466"/>
              <a:ext cx="76675" cy="56254"/>
            </a:xfrm>
            <a:custGeom>
              <a:rect b="b" l="l" r="r" t="t"/>
              <a:pathLst>
                <a:path extrusionOk="0" h="1573" w="2144">
                  <a:moveTo>
                    <a:pt x="120" y="1"/>
                  </a:moveTo>
                  <a:cubicBezTo>
                    <a:pt x="0" y="501"/>
                    <a:pt x="0" y="1048"/>
                    <a:pt x="120" y="1572"/>
                  </a:cubicBezTo>
                  <a:lnTo>
                    <a:pt x="2144" y="1572"/>
                  </a:lnTo>
                  <a:cubicBezTo>
                    <a:pt x="2120" y="1048"/>
                    <a:pt x="2120" y="501"/>
                    <a:pt x="2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19"/>
            <p:cNvSpPr/>
            <p:nvPr/>
          </p:nvSpPr>
          <p:spPr>
            <a:xfrm>
              <a:off x="5705722" y="1693466"/>
              <a:ext cx="76711" cy="56254"/>
            </a:xfrm>
            <a:custGeom>
              <a:rect b="b" l="l" r="r" t="t"/>
              <a:pathLst>
                <a:path extrusionOk="0" h="1573" w="2145">
                  <a:moveTo>
                    <a:pt x="1" y="1"/>
                  </a:moveTo>
                  <a:cubicBezTo>
                    <a:pt x="25" y="501"/>
                    <a:pt x="25" y="1048"/>
                    <a:pt x="1" y="1572"/>
                  </a:cubicBezTo>
                  <a:lnTo>
                    <a:pt x="2025" y="1572"/>
                  </a:lnTo>
                  <a:cubicBezTo>
                    <a:pt x="2144" y="1048"/>
                    <a:pt x="2144" y="50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9"/>
            <p:cNvSpPr/>
            <p:nvPr/>
          </p:nvSpPr>
          <p:spPr>
            <a:xfrm>
              <a:off x="5615455" y="1693466"/>
              <a:ext cx="66482" cy="56254"/>
            </a:xfrm>
            <a:custGeom>
              <a:rect b="b" l="l" r="r" t="t"/>
              <a:pathLst>
                <a:path extrusionOk="0" h="1573" w="1859">
                  <a:moveTo>
                    <a:pt x="24" y="1"/>
                  </a:moveTo>
                  <a:cubicBezTo>
                    <a:pt x="1" y="524"/>
                    <a:pt x="1" y="1048"/>
                    <a:pt x="24" y="1572"/>
                  </a:cubicBezTo>
                  <a:lnTo>
                    <a:pt x="1834" y="1572"/>
                  </a:lnTo>
                  <a:cubicBezTo>
                    <a:pt x="1858" y="1048"/>
                    <a:pt x="1858" y="524"/>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0" name="Google Shape;3090;p19"/>
          <p:cNvGrpSpPr/>
          <p:nvPr/>
        </p:nvGrpSpPr>
        <p:grpSpPr>
          <a:xfrm>
            <a:off x="4722040" y="1437111"/>
            <a:ext cx="416490" cy="417360"/>
            <a:chOff x="4722040" y="1437111"/>
            <a:chExt cx="416490" cy="417360"/>
          </a:xfrm>
        </p:grpSpPr>
        <p:sp>
          <p:nvSpPr>
            <p:cNvPr id="3091" name="Google Shape;3091;p19"/>
            <p:cNvSpPr/>
            <p:nvPr/>
          </p:nvSpPr>
          <p:spPr>
            <a:xfrm>
              <a:off x="4785056" y="1586997"/>
              <a:ext cx="298975" cy="179742"/>
            </a:xfrm>
            <a:custGeom>
              <a:rect b="b" l="l" r="r" t="t"/>
              <a:pathLst>
                <a:path extrusionOk="0" h="5026" w="836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9"/>
            <p:cNvSpPr/>
            <p:nvPr/>
          </p:nvSpPr>
          <p:spPr>
            <a:xfrm>
              <a:off x="4756946" y="1791422"/>
              <a:ext cx="356051" cy="63049"/>
            </a:xfrm>
            <a:custGeom>
              <a:rect b="b" l="l" r="r" t="t"/>
              <a:pathLst>
                <a:path extrusionOk="0" h="1763" w="9956">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9"/>
            <p:cNvSpPr/>
            <p:nvPr/>
          </p:nvSpPr>
          <p:spPr>
            <a:xfrm>
              <a:off x="4722040" y="1437111"/>
              <a:ext cx="416490" cy="235103"/>
            </a:xfrm>
            <a:custGeom>
              <a:rect b="b" l="l" r="r" t="t"/>
              <a:pathLst>
                <a:path extrusionOk="0" h="6574" w="11646">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4" name="Google Shape;3094;p19"/>
          <p:cNvGrpSpPr/>
          <p:nvPr/>
        </p:nvGrpSpPr>
        <p:grpSpPr>
          <a:xfrm>
            <a:off x="4003189" y="4131871"/>
            <a:ext cx="416526" cy="372183"/>
            <a:chOff x="4003189" y="4131871"/>
            <a:chExt cx="416526" cy="372183"/>
          </a:xfrm>
        </p:grpSpPr>
        <p:sp>
          <p:nvSpPr>
            <p:cNvPr id="3095" name="Google Shape;3095;p19"/>
            <p:cNvSpPr/>
            <p:nvPr/>
          </p:nvSpPr>
          <p:spPr>
            <a:xfrm>
              <a:off x="4182902" y="4276642"/>
              <a:ext cx="66482" cy="40054"/>
            </a:xfrm>
            <a:custGeom>
              <a:rect b="b" l="l" r="r" t="t"/>
              <a:pathLst>
                <a:path extrusionOk="0" h="1120" w="1859">
                  <a:moveTo>
                    <a:pt x="929" y="0"/>
                  </a:moveTo>
                  <a:cubicBezTo>
                    <a:pt x="429" y="0"/>
                    <a:pt x="1" y="405"/>
                    <a:pt x="1" y="905"/>
                  </a:cubicBezTo>
                  <a:lnTo>
                    <a:pt x="1" y="1120"/>
                  </a:lnTo>
                  <a:lnTo>
                    <a:pt x="1858" y="1120"/>
                  </a:lnTo>
                  <a:lnTo>
                    <a:pt x="1858" y="905"/>
                  </a:lnTo>
                  <a:cubicBezTo>
                    <a:pt x="1858" y="405"/>
                    <a:pt x="1429" y="0"/>
                    <a:pt x="9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9"/>
            <p:cNvSpPr/>
            <p:nvPr/>
          </p:nvSpPr>
          <p:spPr>
            <a:xfrm>
              <a:off x="4112232" y="4228111"/>
              <a:ext cx="207816" cy="275943"/>
            </a:xfrm>
            <a:custGeom>
              <a:rect b="b" l="l" r="r" t="t"/>
              <a:pathLst>
                <a:path extrusionOk="0" h="7716" w="5811">
                  <a:moveTo>
                    <a:pt x="2905" y="667"/>
                  </a:moveTo>
                  <a:cubicBezTo>
                    <a:pt x="3787" y="667"/>
                    <a:pt x="4501" y="1381"/>
                    <a:pt x="4501" y="2262"/>
                  </a:cubicBezTo>
                  <a:lnTo>
                    <a:pt x="4501" y="3167"/>
                  </a:lnTo>
                  <a:lnTo>
                    <a:pt x="1310" y="3167"/>
                  </a:lnTo>
                  <a:lnTo>
                    <a:pt x="1310" y="2262"/>
                  </a:lnTo>
                  <a:cubicBezTo>
                    <a:pt x="1310" y="1381"/>
                    <a:pt x="2024" y="667"/>
                    <a:pt x="2905" y="667"/>
                  </a:cubicBezTo>
                  <a:close/>
                  <a:moveTo>
                    <a:pt x="1548" y="5096"/>
                  </a:moveTo>
                  <a:cubicBezTo>
                    <a:pt x="1738" y="5096"/>
                    <a:pt x="1881" y="5263"/>
                    <a:pt x="1881" y="5430"/>
                  </a:cubicBezTo>
                  <a:cubicBezTo>
                    <a:pt x="1881" y="5620"/>
                    <a:pt x="1738" y="5787"/>
                    <a:pt x="1548" y="5787"/>
                  </a:cubicBezTo>
                  <a:cubicBezTo>
                    <a:pt x="1357" y="5787"/>
                    <a:pt x="1191" y="5620"/>
                    <a:pt x="1191" y="5430"/>
                  </a:cubicBezTo>
                  <a:cubicBezTo>
                    <a:pt x="1191" y="5263"/>
                    <a:pt x="1357" y="5096"/>
                    <a:pt x="1548" y="5096"/>
                  </a:cubicBezTo>
                  <a:close/>
                  <a:moveTo>
                    <a:pt x="2905" y="5096"/>
                  </a:moveTo>
                  <a:cubicBezTo>
                    <a:pt x="3096" y="5096"/>
                    <a:pt x="3239" y="5263"/>
                    <a:pt x="3239" y="5430"/>
                  </a:cubicBezTo>
                  <a:cubicBezTo>
                    <a:pt x="3239" y="5620"/>
                    <a:pt x="3096" y="5787"/>
                    <a:pt x="2905" y="5787"/>
                  </a:cubicBezTo>
                  <a:cubicBezTo>
                    <a:pt x="2715" y="5787"/>
                    <a:pt x="2572" y="5620"/>
                    <a:pt x="2572" y="5430"/>
                  </a:cubicBezTo>
                  <a:cubicBezTo>
                    <a:pt x="2572" y="5263"/>
                    <a:pt x="2715" y="5096"/>
                    <a:pt x="2905" y="5096"/>
                  </a:cubicBezTo>
                  <a:close/>
                  <a:moveTo>
                    <a:pt x="4263" y="5096"/>
                  </a:moveTo>
                  <a:cubicBezTo>
                    <a:pt x="4453" y="5096"/>
                    <a:pt x="4620" y="5263"/>
                    <a:pt x="4620" y="5430"/>
                  </a:cubicBezTo>
                  <a:cubicBezTo>
                    <a:pt x="4620" y="5620"/>
                    <a:pt x="4453" y="5787"/>
                    <a:pt x="4263" y="5787"/>
                  </a:cubicBezTo>
                  <a:cubicBezTo>
                    <a:pt x="4072" y="5787"/>
                    <a:pt x="3929" y="5620"/>
                    <a:pt x="3929" y="5430"/>
                  </a:cubicBezTo>
                  <a:cubicBezTo>
                    <a:pt x="3929" y="5263"/>
                    <a:pt x="4072" y="5096"/>
                    <a:pt x="4263" y="5096"/>
                  </a:cubicBezTo>
                  <a:close/>
                  <a:moveTo>
                    <a:pt x="2905" y="0"/>
                  </a:moveTo>
                  <a:cubicBezTo>
                    <a:pt x="1643" y="0"/>
                    <a:pt x="619" y="1024"/>
                    <a:pt x="619" y="2262"/>
                  </a:cubicBezTo>
                  <a:lnTo>
                    <a:pt x="619" y="3167"/>
                  </a:lnTo>
                  <a:lnTo>
                    <a:pt x="333" y="3167"/>
                  </a:lnTo>
                  <a:cubicBezTo>
                    <a:pt x="143" y="3167"/>
                    <a:pt x="0" y="3310"/>
                    <a:pt x="0" y="3501"/>
                  </a:cubicBezTo>
                  <a:lnTo>
                    <a:pt x="0" y="7382"/>
                  </a:lnTo>
                  <a:cubicBezTo>
                    <a:pt x="0" y="7573"/>
                    <a:pt x="143" y="7716"/>
                    <a:pt x="333" y="7716"/>
                  </a:cubicBezTo>
                  <a:lnTo>
                    <a:pt x="5477" y="7716"/>
                  </a:lnTo>
                  <a:cubicBezTo>
                    <a:pt x="5668" y="7716"/>
                    <a:pt x="5811" y="7573"/>
                    <a:pt x="5811" y="7382"/>
                  </a:cubicBezTo>
                  <a:lnTo>
                    <a:pt x="5811" y="3501"/>
                  </a:lnTo>
                  <a:cubicBezTo>
                    <a:pt x="5811" y="3310"/>
                    <a:pt x="5668" y="3167"/>
                    <a:pt x="5477" y="3167"/>
                  </a:cubicBezTo>
                  <a:lnTo>
                    <a:pt x="5192" y="3167"/>
                  </a:lnTo>
                  <a:lnTo>
                    <a:pt x="5192" y="2262"/>
                  </a:lnTo>
                  <a:cubicBezTo>
                    <a:pt x="5192" y="1024"/>
                    <a:pt x="4168" y="0"/>
                    <a:pt x="29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9"/>
            <p:cNvSpPr/>
            <p:nvPr/>
          </p:nvSpPr>
          <p:spPr>
            <a:xfrm>
              <a:off x="4003189" y="4131871"/>
              <a:ext cx="416526" cy="241898"/>
            </a:xfrm>
            <a:custGeom>
              <a:rect b="b" l="l" r="r" t="t"/>
              <a:pathLst>
                <a:path extrusionOk="0" h="6764" w="11647">
                  <a:moveTo>
                    <a:pt x="5811" y="0"/>
                  </a:moveTo>
                  <a:cubicBezTo>
                    <a:pt x="5502" y="0"/>
                    <a:pt x="5216" y="48"/>
                    <a:pt x="4930" y="167"/>
                  </a:cubicBezTo>
                  <a:cubicBezTo>
                    <a:pt x="4335" y="405"/>
                    <a:pt x="3859" y="857"/>
                    <a:pt x="3597" y="1453"/>
                  </a:cubicBezTo>
                  <a:cubicBezTo>
                    <a:pt x="3406" y="1357"/>
                    <a:pt x="3168" y="1286"/>
                    <a:pt x="2906" y="1286"/>
                  </a:cubicBezTo>
                  <a:cubicBezTo>
                    <a:pt x="2501" y="1286"/>
                    <a:pt x="2144" y="1429"/>
                    <a:pt x="1858" y="1667"/>
                  </a:cubicBezTo>
                  <a:cubicBezTo>
                    <a:pt x="1692" y="1810"/>
                    <a:pt x="1549" y="1977"/>
                    <a:pt x="1453" y="2167"/>
                  </a:cubicBezTo>
                  <a:cubicBezTo>
                    <a:pt x="1334" y="2429"/>
                    <a:pt x="1263" y="2715"/>
                    <a:pt x="1287" y="3024"/>
                  </a:cubicBezTo>
                  <a:cubicBezTo>
                    <a:pt x="596" y="3263"/>
                    <a:pt x="96" y="3882"/>
                    <a:pt x="1" y="4620"/>
                  </a:cubicBezTo>
                  <a:cubicBezTo>
                    <a:pt x="1" y="4691"/>
                    <a:pt x="1" y="4763"/>
                    <a:pt x="1" y="4834"/>
                  </a:cubicBezTo>
                  <a:cubicBezTo>
                    <a:pt x="1" y="5882"/>
                    <a:pt x="858" y="6763"/>
                    <a:pt x="1930" y="6763"/>
                  </a:cubicBezTo>
                  <a:lnTo>
                    <a:pt x="2358" y="6763"/>
                  </a:lnTo>
                  <a:lnTo>
                    <a:pt x="2358" y="6192"/>
                  </a:lnTo>
                  <a:cubicBezTo>
                    <a:pt x="2358" y="5763"/>
                    <a:pt x="2620" y="5406"/>
                    <a:pt x="3001" y="5263"/>
                  </a:cubicBezTo>
                  <a:lnTo>
                    <a:pt x="3001" y="4953"/>
                  </a:lnTo>
                  <a:cubicBezTo>
                    <a:pt x="3001" y="3334"/>
                    <a:pt x="4311" y="2000"/>
                    <a:pt x="5954" y="2000"/>
                  </a:cubicBezTo>
                  <a:cubicBezTo>
                    <a:pt x="7598" y="2000"/>
                    <a:pt x="8931" y="3334"/>
                    <a:pt x="8931" y="4953"/>
                  </a:cubicBezTo>
                  <a:lnTo>
                    <a:pt x="8931" y="5263"/>
                  </a:lnTo>
                  <a:cubicBezTo>
                    <a:pt x="9288" y="5406"/>
                    <a:pt x="9550" y="5763"/>
                    <a:pt x="9550" y="6192"/>
                  </a:cubicBezTo>
                  <a:lnTo>
                    <a:pt x="9550" y="6763"/>
                  </a:lnTo>
                  <a:lnTo>
                    <a:pt x="9717" y="6763"/>
                  </a:lnTo>
                  <a:cubicBezTo>
                    <a:pt x="10789" y="6763"/>
                    <a:pt x="11646" y="5882"/>
                    <a:pt x="11646" y="4834"/>
                  </a:cubicBezTo>
                  <a:cubicBezTo>
                    <a:pt x="11646" y="4763"/>
                    <a:pt x="11646" y="4691"/>
                    <a:pt x="11622" y="4620"/>
                  </a:cubicBezTo>
                  <a:cubicBezTo>
                    <a:pt x="11551" y="3882"/>
                    <a:pt x="11051" y="3263"/>
                    <a:pt x="10360" y="3024"/>
                  </a:cubicBezTo>
                  <a:cubicBezTo>
                    <a:pt x="10384" y="2715"/>
                    <a:pt x="10312" y="2429"/>
                    <a:pt x="10193" y="2167"/>
                  </a:cubicBezTo>
                  <a:cubicBezTo>
                    <a:pt x="9908" y="1643"/>
                    <a:pt x="9360" y="1286"/>
                    <a:pt x="8741" y="1286"/>
                  </a:cubicBezTo>
                  <a:cubicBezTo>
                    <a:pt x="8598" y="1286"/>
                    <a:pt x="8479" y="1310"/>
                    <a:pt x="8336" y="1334"/>
                  </a:cubicBezTo>
                  <a:cubicBezTo>
                    <a:pt x="8241" y="1357"/>
                    <a:pt x="8145" y="1405"/>
                    <a:pt x="8050" y="1453"/>
                  </a:cubicBezTo>
                  <a:cubicBezTo>
                    <a:pt x="7955" y="1262"/>
                    <a:pt x="7860" y="1095"/>
                    <a:pt x="7740" y="953"/>
                  </a:cubicBezTo>
                  <a:cubicBezTo>
                    <a:pt x="7288" y="357"/>
                    <a:pt x="6597" y="0"/>
                    <a:pt x="5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8" name="Google Shape;3098;p19"/>
          <p:cNvGrpSpPr/>
          <p:nvPr/>
        </p:nvGrpSpPr>
        <p:grpSpPr>
          <a:xfrm>
            <a:off x="3338019" y="4118209"/>
            <a:ext cx="416502" cy="399478"/>
            <a:chOff x="3338019" y="4118209"/>
            <a:chExt cx="416502" cy="399478"/>
          </a:xfrm>
        </p:grpSpPr>
        <p:sp>
          <p:nvSpPr>
            <p:cNvPr id="3099" name="Google Shape;3099;p19"/>
            <p:cNvSpPr/>
            <p:nvPr/>
          </p:nvSpPr>
          <p:spPr>
            <a:xfrm>
              <a:off x="3455574" y="4263874"/>
              <a:ext cx="181423" cy="181423"/>
            </a:xfrm>
            <a:custGeom>
              <a:rect b="b" l="l" r="r" t="t"/>
              <a:pathLst>
                <a:path extrusionOk="0" h="5073" w="5073">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9"/>
            <p:cNvSpPr/>
            <p:nvPr/>
          </p:nvSpPr>
          <p:spPr>
            <a:xfrm>
              <a:off x="3338019" y="4448630"/>
              <a:ext cx="70667" cy="69057"/>
            </a:xfrm>
            <a:custGeom>
              <a:rect b="b" l="l" r="r" t="t"/>
              <a:pathLst>
                <a:path extrusionOk="0" h="1931" w="1976">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9"/>
            <p:cNvSpPr/>
            <p:nvPr/>
          </p:nvSpPr>
          <p:spPr>
            <a:xfrm>
              <a:off x="3338019" y="4190630"/>
              <a:ext cx="70667" cy="69057"/>
            </a:xfrm>
            <a:custGeom>
              <a:rect b="b" l="l" r="r" t="t"/>
              <a:pathLst>
                <a:path extrusionOk="0" h="1931" w="1976">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9"/>
            <p:cNvSpPr/>
            <p:nvPr/>
          </p:nvSpPr>
          <p:spPr>
            <a:xfrm>
              <a:off x="3338019" y="4118209"/>
              <a:ext cx="416490" cy="399467"/>
            </a:xfrm>
            <a:custGeom>
              <a:rect b="b" l="l" r="r" t="t"/>
              <a:pathLst>
                <a:path extrusionOk="0" h="11170" w="11646">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9"/>
            <p:cNvSpPr/>
            <p:nvPr/>
          </p:nvSpPr>
          <p:spPr>
            <a:xfrm>
              <a:off x="3683890" y="4448630"/>
              <a:ext cx="70631" cy="69057"/>
            </a:xfrm>
            <a:custGeom>
              <a:rect b="b" l="l" r="r" t="t"/>
              <a:pathLst>
                <a:path extrusionOk="0" h="1931" w="1975">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9"/>
            <p:cNvSpPr/>
            <p:nvPr/>
          </p:nvSpPr>
          <p:spPr>
            <a:xfrm>
              <a:off x="3683890" y="4190630"/>
              <a:ext cx="70631" cy="69057"/>
            </a:xfrm>
            <a:custGeom>
              <a:rect b="b" l="l" r="r" t="t"/>
              <a:pathLst>
                <a:path extrusionOk="0" h="1931" w="1975">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9"/>
            <p:cNvSpPr/>
            <p:nvPr/>
          </p:nvSpPr>
          <p:spPr>
            <a:xfrm>
              <a:off x="3533074" y="4341374"/>
              <a:ext cx="25570" cy="25570"/>
            </a:xfrm>
            <a:custGeom>
              <a:rect b="b" l="l" r="r" t="t"/>
              <a:pathLst>
                <a:path extrusionOk="0" h="715" w="715">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6" name="Google Shape;3106;p19"/>
          <p:cNvSpPr/>
          <p:nvPr/>
        </p:nvSpPr>
        <p:spPr>
          <a:xfrm>
            <a:off x="2614089" y="4109697"/>
            <a:ext cx="416490" cy="416526"/>
          </a:xfrm>
          <a:custGeom>
            <a:rect b="b" l="l" r="r" t="t"/>
            <a:pathLst>
              <a:path extrusionOk="0" h="11647" w="11646">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7" name="Google Shape;3107;p19"/>
          <p:cNvGrpSpPr/>
          <p:nvPr/>
        </p:nvGrpSpPr>
        <p:grpSpPr>
          <a:xfrm>
            <a:off x="1906324" y="4109697"/>
            <a:ext cx="416501" cy="416538"/>
            <a:chOff x="1906324" y="4109697"/>
            <a:chExt cx="416501" cy="416538"/>
          </a:xfrm>
        </p:grpSpPr>
        <p:sp>
          <p:nvSpPr>
            <p:cNvPr id="3108" name="Google Shape;3108;p19"/>
            <p:cNvSpPr/>
            <p:nvPr/>
          </p:nvSpPr>
          <p:spPr>
            <a:xfrm>
              <a:off x="2141399" y="4109697"/>
              <a:ext cx="109898" cy="58078"/>
            </a:xfrm>
            <a:custGeom>
              <a:rect b="b" l="l" r="r" t="t"/>
              <a:pathLst>
                <a:path extrusionOk="0" h="1624" w="3073">
                  <a:moveTo>
                    <a:pt x="810" y="1"/>
                  </a:moveTo>
                  <a:cubicBezTo>
                    <a:pt x="667" y="1"/>
                    <a:pt x="548" y="72"/>
                    <a:pt x="500" y="191"/>
                  </a:cubicBezTo>
                  <a:lnTo>
                    <a:pt x="72" y="1144"/>
                  </a:lnTo>
                  <a:cubicBezTo>
                    <a:pt x="0" y="1311"/>
                    <a:pt x="72" y="1525"/>
                    <a:pt x="238" y="1596"/>
                  </a:cubicBezTo>
                  <a:cubicBezTo>
                    <a:pt x="282" y="1615"/>
                    <a:pt x="329" y="1624"/>
                    <a:pt x="376" y="1624"/>
                  </a:cubicBezTo>
                  <a:cubicBezTo>
                    <a:pt x="507" y="1624"/>
                    <a:pt x="638" y="1553"/>
                    <a:pt x="691" y="1430"/>
                  </a:cubicBezTo>
                  <a:lnTo>
                    <a:pt x="1024" y="691"/>
                  </a:lnTo>
                  <a:lnTo>
                    <a:pt x="2715" y="691"/>
                  </a:lnTo>
                  <a:cubicBezTo>
                    <a:pt x="2906" y="691"/>
                    <a:pt x="3072" y="525"/>
                    <a:pt x="3072" y="334"/>
                  </a:cubicBezTo>
                  <a:cubicBezTo>
                    <a:pt x="3072" y="144"/>
                    <a:pt x="2906" y="1"/>
                    <a:pt x="27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9"/>
            <p:cNvSpPr/>
            <p:nvPr/>
          </p:nvSpPr>
          <p:spPr>
            <a:xfrm>
              <a:off x="1906324" y="4468121"/>
              <a:ext cx="101387" cy="58114"/>
            </a:xfrm>
            <a:custGeom>
              <a:rect b="b" l="l" r="r" t="t"/>
              <a:pathLst>
                <a:path extrusionOk="0" h="1625" w="2835">
                  <a:moveTo>
                    <a:pt x="2449" y="1"/>
                  </a:moveTo>
                  <a:cubicBezTo>
                    <a:pt x="2314" y="1"/>
                    <a:pt x="2197" y="72"/>
                    <a:pt x="2144" y="195"/>
                  </a:cubicBezTo>
                  <a:lnTo>
                    <a:pt x="1810" y="933"/>
                  </a:lnTo>
                  <a:lnTo>
                    <a:pt x="334" y="933"/>
                  </a:lnTo>
                  <a:cubicBezTo>
                    <a:pt x="143" y="933"/>
                    <a:pt x="0" y="1100"/>
                    <a:pt x="0" y="1291"/>
                  </a:cubicBezTo>
                  <a:cubicBezTo>
                    <a:pt x="0" y="1481"/>
                    <a:pt x="143" y="1624"/>
                    <a:pt x="334" y="1624"/>
                  </a:cubicBezTo>
                  <a:lnTo>
                    <a:pt x="2025" y="1624"/>
                  </a:lnTo>
                  <a:cubicBezTo>
                    <a:pt x="2144" y="1624"/>
                    <a:pt x="2287" y="1553"/>
                    <a:pt x="2334" y="1434"/>
                  </a:cubicBezTo>
                  <a:lnTo>
                    <a:pt x="2763" y="481"/>
                  </a:lnTo>
                  <a:cubicBezTo>
                    <a:pt x="2834" y="314"/>
                    <a:pt x="2763" y="100"/>
                    <a:pt x="2596" y="29"/>
                  </a:cubicBezTo>
                  <a:cubicBezTo>
                    <a:pt x="2546" y="10"/>
                    <a:pt x="2497" y="1"/>
                    <a:pt x="24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19"/>
            <p:cNvSpPr/>
            <p:nvPr/>
          </p:nvSpPr>
          <p:spPr>
            <a:xfrm>
              <a:off x="2220616" y="4468121"/>
              <a:ext cx="102209" cy="58114"/>
            </a:xfrm>
            <a:custGeom>
              <a:rect b="b" l="l" r="r" t="t"/>
              <a:pathLst>
                <a:path extrusionOk="0" h="1625" w="2858">
                  <a:moveTo>
                    <a:pt x="385" y="1"/>
                  </a:moveTo>
                  <a:cubicBezTo>
                    <a:pt x="338" y="1"/>
                    <a:pt x="288" y="10"/>
                    <a:pt x="238" y="29"/>
                  </a:cubicBezTo>
                  <a:cubicBezTo>
                    <a:pt x="71" y="100"/>
                    <a:pt x="0" y="314"/>
                    <a:pt x="71" y="481"/>
                  </a:cubicBezTo>
                  <a:lnTo>
                    <a:pt x="500" y="1434"/>
                  </a:lnTo>
                  <a:cubicBezTo>
                    <a:pt x="548" y="1553"/>
                    <a:pt x="691" y="1624"/>
                    <a:pt x="810" y="1624"/>
                  </a:cubicBezTo>
                  <a:lnTo>
                    <a:pt x="2501" y="1624"/>
                  </a:lnTo>
                  <a:cubicBezTo>
                    <a:pt x="2691" y="1624"/>
                    <a:pt x="2858" y="1481"/>
                    <a:pt x="2858" y="1291"/>
                  </a:cubicBezTo>
                  <a:cubicBezTo>
                    <a:pt x="2858" y="1100"/>
                    <a:pt x="2691" y="933"/>
                    <a:pt x="2501" y="933"/>
                  </a:cubicBezTo>
                  <a:lnTo>
                    <a:pt x="1024" y="933"/>
                  </a:lnTo>
                  <a:lnTo>
                    <a:pt x="691" y="195"/>
                  </a:lnTo>
                  <a:cubicBezTo>
                    <a:pt x="638" y="72"/>
                    <a:pt x="520" y="1"/>
                    <a:pt x="3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19"/>
            <p:cNvSpPr/>
            <p:nvPr/>
          </p:nvSpPr>
          <p:spPr>
            <a:xfrm>
              <a:off x="2063899" y="4279181"/>
              <a:ext cx="100528" cy="101387"/>
            </a:xfrm>
            <a:custGeom>
              <a:rect b="b" l="l" r="r" t="t"/>
              <a:pathLst>
                <a:path extrusionOk="0" h="2835" w="2811">
                  <a:moveTo>
                    <a:pt x="1405" y="1"/>
                  </a:moveTo>
                  <a:cubicBezTo>
                    <a:pt x="619" y="1"/>
                    <a:pt x="0" y="620"/>
                    <a:pt x="0" y="1406"/>
                  </a:cubicBezTo>
                  <a:cubicBezTo>
                    <a:pt x="0" y="2192"/>
                    <a:pt x="619" y="2835"/>
                    <a:pt x="1405" y="2835"/>
                  </a:cubicBezTo>
                  <a:cubicBezTo>
                    <a:pt x="2191" y="2835"/>
                    <a:pt x="2810" y="2192"/>
                    <a:pt x="2810" y="1406"/>
                  </a:cubicBezTo>
                  <a:cubicBezTo>
                    <a:pt x="2810" y="620"/>
                    <a:pt x="2191" y="1"/>
                    <a:pt x="1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9"/>
            <p:cNvSpPr/>
            <p:nvPr/>
          </p:nvSpPr>
          <p:spPr>
            <a:xfrm>
              <a:off x="1978710" y="4166776"/>
              <a:ext cx="270865" cy="297580"/>
            </a:xfrm>
            <a:custGeom>
              <a:rect b="b" l="l" r="r" t="t"/>
              <a:pathLst>
                <a:path extrusionOk="0" h="8321" w="7574">
                  <a:moveTo>
                    <a:pt x="4835" y="1596"/>
                  </a:moveTo>
                  <a:cubicBezTo>
                    <a:pt x="6050" y="2048"/>
                    <a:pt x="6883" y="3192"/>
                    <a:pt x="6883" y="4525"/>
                  </a:cubicBezTo>
                  <a:cubicBezTo>
                    <a:pt x="6883" y="5001"/>
                    <a:pt x="6788" y="5454"/>
                    <a:pt x="6574" y="5883"/>
                  </a:cubicBezTo>
                  <a:cubicBezTo>
                    <a:pt x="6446" y="5837"/>
                    <a:pt x="6319" y="5816"/>
                    <a:pt x="6194" y="5816"/>
                  </a:cubicBezTo>
                  <a:cubicBezTo>
                    <a:pt x="5595" y="5816"/>
                    <a:pt x="5073" y="6304"/>
                    <a:pt x="5073" y="6954"/>
                  </a:cubicBezTo>
                  <a:cubicBezTo>
                    <a:pt x="5073" y="7097"/>
                    <a:pt x="5073" y="7216"/>
                    <a:pt x="5121" y="7335"/>
                  </a:cubicBezTo>
                  <a:cubicBezTo>
                    <a:pt x="4716" y="7526"/>
                    <a:pt x="4264" y="7645"/>
                    <a:pt x="3787" y="7645"/>
                  </a:cubicBezTo>
                  <a:cubicBezTo>
                    <a:pt x="3311" y="7645"/>
                    <a:pt x="2858" y="7526"/>
                    <a:pt x="2430" y="7335"/>
                  </a:cubicBezTo>
                  <a:cubicBezTo>
                    <a:pt x="2477" y="7216"/>
                    <a:pt x="2501" y="7097"/>
                    <a:pt x="2501" y="6954"/>
                  </a:cubicBezTo>
                  <a:cubicBezTo>
                    <a:pt x="2501" y="6320"/>
                    <a:pt x="1957" y="5818"/>
                    <a:pt x="1349" y="5818"/>
                  </a:cubicBezTo>
                  <a:cubicBezTo>
                    <a:pt x="1227" y="5818"/>
                    <a:pt x="1101" y="5839"/>
                    <a:pt x="977" y="5883"/>
                  </a:cubicBezTo>
                  <a:cubicBezTo>
                    <a:pt x="787" y="5454"/>
                    <a:pt x="668" y="5001"/>
                    <a:pt x="668" y="4525"/>
                  </a:cubicBezTo>
                  <a:cubicBezTo>
                    <a:pt x="668" y="3192"/>
                    <a:pt x="1501" y="2025"/>
                    <a:pt x="2739" y="1596"/>
                  </a:cubicBezTo>
                  <a:cubicBezTo>
                    <a:pt x="2906" y="2001"/>
                    <a:pt x="3311" y="2287"/>
                    <a:pt x="3787" y="2287"/>
                  </a:cubicBezTo>
                  <a:cubicBezTo>
                    <a:pt x="4264" y="2287"/>
                    <a:pt x="4668" y="2001"/>
                    <a:pt x="4835" y="1596"/>
                  </a:cubicBezTo>
                  <a:close/>
                  <a:moveTo>
                    <a:pt x="3787" y="0"/>
                  </a:moveTo>
                  <a:cubicBezTo>
                    <a:pt x="3239" y="0"/>
                    <a:pt x="2787" y="405"/>
                    <a:pt x="2668" y="905"/>
                  </a:cubicBezTo>
                  <a:cubicBezTo>
                    <a:pt x="1954" y="1120"/>
                    <a:pt x="1311" y="1572"/>
                    <a:pt x="834" y="2168"/>
                  </a:cubicBezTo>
                  <a:cubicBezTo>
                    <a:pt x="287" y="2834"/>
                    <a:pt x="1" y="3668"/>
                    <a:pt x="1" y="4525"/>
                  </a:cubicBezTo>
                  <a:cubicBezTo>
                    <a:pt x="1" y="5144"/>
                    <a:pt x="144" y="5763"/>
                    <a:pt x="429" y="6311"/>
                  </a:cubicBezTo>
                  <a:cubicBezTo>
                    <a:pt x="287" y="6478"/>
                    <a:pt x="215" y="6716"/>
                    <a:pt x="215" y="6954"/>
                  </a:cubicBezTo>
                  <a:cubicBezTo>
                    <a:pt x="215" y="7597"/>
                    <a:pt x="739" y="8097"/>
                    <a:pt x="1358" y="8097"/>
                  </a:cubicBezTo>
                  <a:cubicBezTo>
                    <a:pt x="1596" y="8097"/>
                    <a:pt x="1834" y="8026"/>
                    <a:pt x="2025" y="7883"/>
                  </a:cubicBezTo>
                  <a:cubicBezTo>
                    <a:pt x="2578" y="8172"/>
                    <a:pt x="3186" y="8321"/>
                    <a:pt x="3797" y="8321"/>
                  </a:cubicBezTo>
                  <a:cubicBezTo>
                    <a:pt x="4395" y="8321"/>
                    <a:pt x="4996" y="8178"/>
                    <a:pt x="5550" y="7883"/>
                  </a:cubicBezTo>
                  <a:cubicBezTo>
                    <a:pt x="5716" y="8026"/>
                    <a:pt x="5954" y="8097"/>
                    <a:pt x="6192" y="8097"/>
                  </a:cubicBezTo>
                  <a:cubicBezTo>
                    <a:pt x="6835" y="8097"/>
                    <a:pt x="7336" y="7597"/>
                    <a:pt x="7336" y="6954"/>
                  </a:cubicBezTo>
                  <a:cubicBezTo>
                    <a:pt x="7336" y="6716"/>
                    <a:pt x="7264" y="6478"/>
                    <a:pt x="7121" y="6311"/>
                  </a:cubicBezTo>
                  <a:cubicBezTo>
                    <a:pt x="7407" y="5763"/>
                    <a:pt x="7574" y="5144"/>
                    <a:pt x="7574" y="4525"/>
                  </a:cubicBezTo>
                  <a:cubicBezTo>
                    <a:pt x="7574" y="3668"/>
                    <a:pt x="7264" y="2834"/>
                    <a:pt x="6740" y="2168"/>
                  </a:cubicBezTo>
                  <a:cubicBezTo>
                    <a:pt x="6264" y="1572"/>
                    <a:pt x="5621" y="1144"/>
                    <a:pt x="4907" y="905"/>
                  </a:cubicBezTo>
                  <a:cubicBezTo>
                    <a:pt x="4787" y="405"/>
                    <a:pt x="4335" y="0"/>
                    <a:pt x="37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3" name="Google Shape;3113;p19"/>
          <p:cNvGrpSpPr/>
          <p:nvPr/>
        </p:nvGrpSpPr>
        <p:grpSpPr>
          <a:xfrm>
            <a:off x="1191764" y="4109697"/>
            <a:ext cx="396899" cy="416526"/>
            <a:chOff x="1191764" y="4109697"/>
            <a:chExt cx="396899" cy="416526"/>
          </a:xfrm>
        </p:grpSpPr>
        <p:sp>
          <p:nvSpPr>
            <p:cNvPr id="3114" name="Google Shape;3114;p19"/>
            <p:cNvSpPr/>
            <p:nvPr/>
          </p:nvSpPr>
          <p:spPr>
            <a:xfrm>
              <a:off x="1191764" y="4109697"/>
              <a:ext cx="89442" cy="90336"/>
            </a:xfrm>
            <a:custGeom>
              <a:rect b="b" l="l" r="r" t="t"/>
              <a:pathLst>
                <a:path extrusionOk="0" h="2526" w="2501">
                  <a:moveTo>
                    <a:pt x="2501" y="1"/>
                  </a:moveTo>
                  <a:cubicBezTo>
                    <a:pt x="2429" y="1"/>
                    <a:pt x="2334" y="48"/>
                    <a:pt x="2263" y="96"/>
                  </a:cubicBezTo>
                  <a:lnTo>
                    <a:pt x="95" y="2287"/>
                  </a:lnTo>
                  <a:cubicBezTo>
                    <a:pt x="24" y="2358"/>
                    <a:pt x="0" y="2430"/>
                    <a:pt x="0" y="2525"/>
                  </a:cubicBezTo>
                  <a:lnTo>
                    <a:pt x="2501" y="2525"/>
                  </a:lnTo>
                  <a:lnTo>
                    <a:pt x="25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19"/>
            <p:cNvSpPr/>
            <p:nvPr/>
          </p:nvSpPr>
          <p:spPr>
            <a:xfrm>
              <a:off x="1191764" y="4109697"/>
              <a:ext cx="305769" cy="416526"/>
            </a:xfrm>
            <a:custGeom>
              <a:rect b="b" l="l" r="r" t="t"/>
              <a:pathLst>
                <a:path extrusionOk="0" h="11647" w="8550">
                  <a:moveTo>
                    <a:pt x="3596" y="4835"/>
                  </a:moveTo>
                  <a:cubicBezTo>
                    <a:pt x="3787" y="4835"/>
                    <a:pt x="3930" y="4978"/>
                    <a:pt x="3930" y="5169"/>
                  </a:cubicBezTo>
                  <a:cubicBezTo>
                    <a:pt x="3930" y="5359"/>
                    <a:pt x="3787" y="5502"/>
                    <a:pt x="3596" y="5502"/>
                  </a:cubicBezTo>
                  <a:lnTo>
                    <a:pt x="1238" y="5502"/>
                  </a:lnTo>
                  <a:cubicBezTo>
                    <a:pt x="1048" y="5502"/>
                    <a:pt x="881" y="5359"/>
                    <a:pt x="881" y="5169"/>
                  </a:cubicBezTo>
                  <a:cubicBezTo>
                    <a:pt x="881" y="4978"/>
                    <a:pt x="1048" y="4835"/>
                    <a:pt x="1238" y="4835"/>
                  </a:cubicBezTo>
                  <a:close/>
                  <a:moveTo>
                    <a:pt x="3596" y="6193"/>
                  </a:moveTo>
                  <a:cubicBezTo>
                    <a:pt x="3787" y="6193"/>
                    <a:pt x="3930" y="6335"/>
                    <a:pt x="3930" y="6526"/>
                  </a:cubicBezTo>
                  <a:cubicBezTo>
                    <a:pt x="3930" y="6716"/>
                    <a:pt x="3787" y="6883"/>
                    <a:pt x="3596" y="6883"/>
                  </a:cubicBezTo>
                  <a:lnTo>
                    <a:pt x="1238" y="6883"/>
                  </a:lnTo>
                  <a:cubicBezTo>
                    <a:pt x="1048" y="6883"/>
                    <a:pt x="881" y="6716"/>
                    <a:pt x="881" y="6526"/>
                  </a:cubicBezTo>
                  <a:cubicBezTo>
                    <a:pt x="881" y="6335"/>
                    <a:pt x="1048" y="6193"/>
                    <a:pt x="1238" y="6193"/>
                  </a:cubicBezTo>
                  <a:close/>
                  <a:moveTo>
                    <a:pt x="3596" y="7550"/>
                  </a:moveTo>
                  <a:cubicBezTo>
                    <a:pt x="3787" y="7550"/>
                    <a:pt x="3930" y="7717"/>
                    <a:pt x="3930" y="7907"/>
                  </a:cubicBezTo>
                  <a:cubicBezTo>
                    <a:pt x="3930" y="8074"/>
                    <a:pt x="3787" y="8241"/>
                    <a:pt x="3596" y="8241"/>
                  </a:cubicBezTo>
                  <a:lnTo>
                    <a:pt x="1238" y="8241"/>
                  </a:lnTo>
                  <a:cubicBezTo>
                    <a:pt x="1048" y="8241"/>
                    <a:pt x="881" y="8074"/>
                    <a:pt x="881" y="7907"/>
                  </a:cubicBezTo>
                  <a:cubicBezTo>
                    <a:pt x="881" y="7717"/>
                    <a:pt x="1048" y="7550"/>
                    <a:pt x="1238" y="7550"/>
                  </a:cubicBezTo>
                  <a:close/>
                  <a:moveTo>
                    <a:pt x="3596" y="8931"/>
                  </a:moveTo>
                  <a:cubicBezTo>
                    <a:pt x="3787" y="8931"/>
                    <a:pt x="3930" y="9074"/>
                    <a:pt x="3930" y="9265"/>
                  </a:cubicBezTo>
                  <a:cubicBezTo>
                    <a:pt x="3930" y="9455"/>
                    <a:pt x="3787" y="9598"/>
                    <a:pt x="3596" y="9598"/>
                  </a:cubicBezTo>
                  <a:lnTo>
                    <a:pt x="1238" y="9598"/>
                  </a:lnTo>
                  <a:cubicBezTo>
                    <a:pt x="1048" y="9598"/>
                    <a:pt x="881" y="9455"/>
                    <a:pt x="881" y="9265"/>
                  </a:cubicBezTo>
                  <a:cubicBezTo>
                    <a:pt x="881" y="9074"/>
                    <a:pt x="1048" y="8931"/>
                    <a:pt x="1238" y="8931"/>
                  </a:cubicBezTo>
                  <a:close/>
                  <a:moveTo>
                    <a:pt x="3191" y="1"/>
                  </a:moveTo>
                  <a:lnTo>
                    <a:pt x="3191" y="2859"/>
                  </a:lnTo>
                  <a:cubicBezTo>
                    <a:pt x="3191" y="3049"/>
                    <a:pt x="3048" y="3216"/>
                    <a:pt x="2858" y="3216"/>
                  </a:cubicBezTo>
                  <a:lnTo>
                    <a:pt x="0" y="3216"/>
                  </a:lnTo>
                  <a:lnTo>
                    <a:pt x="0" y="11313"/>
                  </a:lnTo>
                  <a:cubicBezTo>
                    <a:pt x="0" y="11503"/>
                    <a:pt x="143" y="11646"/>
                    <a:pt x="334" y="11646"/>
                  </a:cubicBezTo>
                  <a:lnTo>
                    <a:pt x="8216" y="11646"/>
                  </a:lnTo>
                  <a:cubicBezTo>
                    <a:pt x="8407" y="11646"/>
                    <a:pt x="8550" y="11503"/>
                    <a:pt x="8550" y="11313"/>
                  </a:cubicBezTo>
                  <a:lnTo>
                    <a:pt x="8550" y="10360"/>
                  </a:lnTo>
                  <a:lnTo>
                    <a:pt x="5859" y="10360"/>
                  </a:lnTo>
                  <a:cubicBezTo>
                    <a:pt x="5287" y="10360"/>
                    <a:pt x="4834" y="9908"/>
                    <a:pt x="4834" y="9336"/>
                  </a:cubicBezTo>
                  <a:lnTo>
                    <a:pt x="4834" y="5478"/>
                  </a:lnTo>
                  <a:cubicBezTo>
                    <a:pt x="4834" y="5097"/>
                    <a:pt x="5049" y="4764"/>
                    <a:pt x="5358" y="4597"/>
                  </a:cubicBezTo>
                  <a:lnTo>
                    <a:pt x="5358" y="4145"/>
                  </a:lnTo>
                  <a:cubicBezTo>
                    <a:pt x="5358" y="2525"/>
                    <a:pt x="6668" y="1192"/>
                    <a:pt x="8311" y="1192"/>
                  </a:cubicBezTo>
                  <a:lnTo>
                    <a:pt x="8550" y="1192"/>
                  </a:lnTo>
                  <a:lnTo>
                    <a:pt x="8550" y="334"/>
                  </a:lnTo>
                  <a:cubicBezTo>
                    <a:pt x="8550" y="144"/>
                    <a:pt x="8407" y="1"/>
                    <a:pt x="82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19"/>
            <p:cNvSpPr/>
            <p:nvPr/>
          </p:nvSpPr>
          <p:spPr>
            <a:xfrm>
              <a:off x="1389359" y="4176146"/>
              <a:ext cx="199304" cy="280235"/>
            </a:xfrm>
            <a:custGeom>
              <a:rect b="b" l="l" r="r" t="t"/>
              <a:pathLst>
                <a:path extrusionOk="0" h="7836" w="5573">
                  <a:moveTo>
                    <a:pt x="2786" y="691"/>
                  </a:moveTo>
                  <a:cubicBezTo>
                    <a:pt x="3668" y="691"/>
                    <a:pt x="4382" y="1405"/>
                    <a:pt x="4382" y="2287"/>
                  </a:cubicBezTo>
                  <a:lnTo>
                    <a:pt x="4382" y="3263"/>
                  </a:lnTo>
                  <a:lnTo>
                    <a:pt x="1191" y="3263"/>
                  </a:lnTo>
                  <a:lnTo>
                    <a:pt x="1191" y="2287"/>
                  </a:lnTo>
                  <a:cubicBezTo>
                    <a:pt x="1191" y="1405"/>
                    <a:pt x="1905" y="691"/>
                    <a:pt x="2786" y="691"/>
                  </a:cubicBezTo>
                  <a:close/>
                  <a:moveTo>
                    <a:pt x="1429" y="5216"/>
                  </a:moveTo>
                  <a:cubicBezTo>
                    <a:pt x="1619" y="5216"/>
                    <a:pt x="1762" y="5359"/>
                    <a:pt x="1762" y="5549"/>
                  </a:cubicBezTo>
                  <a:cubicBezTo>
                    <a:pt x="1762" y="5740"/>
                    <a:pt x="1619" y="5883"/>
                    <a:pt x="1429" y="5883"/>
                  </a:cubicBezTo>
                  <a:cubicBezTo>
                    <a:pt x="1238" y="5883"/>
                    <a:pt x="1096" y="5740"/>
                    <a:pt x="1096" y="5549"/>
                  </a:cubicBezTo>
                  <a:cubicBezTo>
                    <a:pt x="1096" y="5359"/>
                    <a:pt x="1238" y="5216"/>
                    <a:pt x="1429" y="5216"/>
                  </a:cubicBezTo>
                  <a:close/>
                  <a:moveTo>
                    <a:pt x="2786" y="5216"/>
                  </a:moveTo>
                  <a:cubicBezTo>
                    <a:pt x="2977" y="5216"/>
                    <a:pt x="3120" y="5359"/>
                    <a:pt x="3120" y="5549"/>
                  </a:cubicBezTo>
                  <a:cubicBezTo>
                    <a:pt x="3120" y="5740"/>
                    <a:pt x="2977" y="5883"/>
                    <a:pt x="2786" y="5883"/>
                  </a:cubicBezTo>
                  <a:cubicBezTo>
                    <a:pt x="2596" y="5883"/>
                    <a:pt x="2453" y="5740"/>
                    <a:pt x="2453" y="5549"/>
                  </a:cubicBezTo>
                  <a:cubicBezTo>
                    <a:pt x="2453" y="5359"/>
                    <a:pt x="2596" y="5216"/>
                    <a:pt x="2786" y="5216"/>
                  </a:cubicBezTo>
                  <a:close/>
                  <a:moveTo>
                    <a:pt x="4144" y="5216"/>
                  </a:moveTo>
                  <a:cubicBezTo>
                    <a:pt x="4334" y="5216"/>
                    <a:pt x="4501" y="5359"/>
                    <a:pt x="4501" y="5549"/>
                  </a:cubicBezTo>
                  <a:cubicBezTo>
                    <a:pt x="4501" y="5740"/>
                    <a:pt x="4334" y="5883"/>
                    <a:pt x="4144" y="5883"/>
                  </a:cubicBezTo>
                  <a:cubicBezTo>
                    <a:pt x="3977" y="5883"/>
                    <a:pt x="3810" y="5740"/>
                    <a:pt x="3810" y="5549"/>
                  </a:cubicBezTo>
                  <a:cubicBezTo>
                    <a:pt x="3810" y="5359"/>
                    <a:pt x="3977" y="5216"/>
                    <a:pt x="4144" y="5216"/>
                  </a:cubicBezTo>
                  <a:close/>
                  <a:moveTo>
                    <a:pt x="2786" y="0"/>
                  </a:moveTo>
                  <a:cubicBezTo>
                    <a:pt x="1524" y="0"/>
                    <a:pt x="500" y="1024"/>
                    <a:pt x="500" y="2287"/>
                  </a:cubicBezTo>
                  <a:lnTo>
                    <a:pt x="500" y="3263"/>
                  </a:lnTo>
                  <a:lnTo>
                    <a:pt x="334" y="3263"/>
                  </a:lnTo>
                  <a:cubicBezTo>
                    <a:pt x="143" y="3263"/>
                    <a:pt x="0" y="3430"/>
                    <a:pt x="0" y="3620"/>
                  </a:cubicBezTo>
                  <a:lnTo>
                    <a:pt x="0" y="7478"/>
                  </a:lnTo>
                  <a:cubicBezTo>
                    <a:pt x="0" y="7669"/>
                    <a:pt x="143" y="7835"/>
                    <a:pt x="334" y="7835"/>
                  </a:cubicBezTo>
                  <a:lnTo>
                    <a:pt x="5239" y="7835"/>
                  </a:lnTo>
                  <a:cubicBezTo>
                    <a:pt x="5430" y="7835"/>
                    <a:pt x="5573" y="7669"/>
                    <a:pt x="5573" y="7478"/>
                  </a:cubicBezTo>
                  <a:lnTo>
                    <a:pt x="5573" y="3620"/>
                  </a:lnTo>
                  <a:cubicBezTo>
                    <a:pt x="5573" y="3430"/>
                    <a:pt x="5430" y="3263"/>
                    <a:pt x="5239" y="3263"/>
                  </a:cubicBezTo>
                  <a:lnTo>
                    <a:pt x="5073" y="3263"/>
                  </a:lnTo>
                  <a:lnTo>
                    <a:pt x="5073" y="2287"/>
                  </a:lnTo>
                  <a:cubicBezTo>
                    <a:pt x="5073" y="1024"/>
                    <a:pt x="4049" y="0"/>
                    <a:pt x="27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9"/>
            <p:cNvSpPr/>
            <p:nvPr/>
          </p:nvSpPr>
          <p:spPr>
            <a:xfrm>
              <a:off x="1456631" y="4225536"/>
              <a:ext cx="40912" cy="43487"/>
            </a:xfrm>
            <a:custGeom>
              <a:rect b="b" l="l" r="r" t="t"/>
              <a:pathLst>
                <a:path extrusionOk="0" h="1216" w="1144">
                  <a:moveTo>
                    <a:pt x="905" y="1"/>
                  </a:moveTo>
                  <a:cubicBezTo>
                    <a:pt x="405" y="1"/>
                    <a:pt x="0" y="405"/>
                    <a:pt x="0" y="906"/>
                  </a:cubicBezTo>
                  <a:lnTo>
                    <a:pt x="0" y="1215"/>
                  </a:lnTo>
                  <a:lnTo>
                    <a:pt x="1144" y="1215"/>
                  </a:lnTo>
                  <a:lnTo>
                    <a:pt x="1144" y="24"/>
                  </a:lnTo>
                  <a:cubicBezTo>
                    <a:pt x="1072" y="1"/>
                    <a:pt x="1001" y="1"/>
                    <a:pt x="9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8" name="Google Shape;3118;p19"/>
          <p:cNvGrpSpPr/>
          <p:nvPr/>
        </p:nvGrpSpPr>
        <p:grpSpPr>
          <a:xfrm>
            <a:off x="4003189" y="3407083"/>
            <a:ext cx="416526" cy="416493"/>
            <a:chOff x="4003189" y="3407083"/>
            <a:chExt cx="416526" cy="416493"/>
          </a:xfrm>
        </p:grpSpPr>
        <p:sp>
          <p:nvSpPr>
            <p:cNvPr id="3119" name="Google Shape;3119;p19"/>
            <p:cNvSpPr/>
            <p:nvPr/>
          </p:nvSpPr>
          <p:spPr>
            <a:xfrm>
              <a:off x="4011701" y="3407083"/>
              <a:ext cx="189112" cy="40912"/>
            </a:xfrm>
            <a:custGeom>
              <a:rect b="b" l="l" r="r" t="t"/>
              <a:pathLst>
                <a:path extrusionOk="0" h="1144" w="5288">
                  <a:moveTo>
                    <a:pt x="334" y="0"/>
                  </a:moveTo>
                  <a:cubicBezTo>
                    <a:pt x="168" y="0"/>
                    <a:pt x="1" y="143"/>
                    <a:pt x="1" y="333"/>
                  </a:cubicBezTo>
                  <a:lnTo>
                    <a:pt x="1" y="1143"/>
                  </a:lnTo>
                  <a:lnTo>
                    <a:pt x="5288" y="1143"/>
                  </a:lnTo>
                  <a:lnTo>
                    <a:pt x="4669" y="167"/>
                  </a:lnTo>
                  <a:cubicBezTo>
                    <a:pt x="4621" y="71"/>
                    <a:pt x="4502" y="0"/>
                    <a:pt x="43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9"/>
            <p:cNvSpPr/>
            <p:nvPr/>
          </p:nvSpPr>
          <p:spPr>
            <a:xfrm>
              <a:off x="4073035" y="3551855"/>
              <a:ext cx="77533" cy="77533"/>
            </a:xfrm>
            <a:custGeom>
              <a:rect b="b" l="l" r="r" t="t"/>
              <a:pathLst>
                <a:path extrusionOk="0" h="2168" w="2168">
                  <a:moveTo>
                    <a:pt x="1" y="0"/>
                  </a:moveTo>
                  <a:lnTo>
                    <a:pt x="1" y="2168"/>
                  </a:lnTo>
                  <a:lnTo>
                    <a:pt x="2168" y="2168"/>
                  </a:lnTo>
                  <a:lnTo>
                    <a:pt x="21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9"/>
            <p:cNvSpPr/>
            <p:nvPr/>
          </p:nvSpPr>
          <p:spPr>
            <a:xfrm>
              <a:off x="4003189" y="3471780"/>
              <a:ext cx="416526" cy="351796"/>
            </a:xfrm>
            <a:custGeom>
              <a:rect b="b" l="l" r="r" t="t"/>
              <a:pathLst>
                <a:path extrusionOk="0" h="9837" w="11647">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2" name="Google Shape;3122;p19"/>
          <p:cNvGrpSpPr/>
          <p:nvPr/>
        </p:nvGrpSpPr>
        <p:grpSpPr>
          <a:xfrm>
            <a:off x="3338019" y="3421532"/>
            <a:ext cx="417356" cy="387350"/>
            <a:chOff x="3338019" y="3421532"/>
            <a:chExt cx="417356" cy="387350"/>
          </a:xfrm>
        </p:grpSpPr>
        <p:sp>
          <p:nvSpPr>
            <p:cNvPr id="3123" name="Google Shape;3123;p19"/>
            <p:cNvSpPr/>
            <p:nvPr/>
          </p:nvSpPr>
          <p:spPr>
            <a:xfrm>
              <a:off x="3575025" y="3631679"/>
              <a:ext cx="180350" cy="177203"/>
            </a:xfrm>
            <a:custGeom>
              <a:rect b="b" l="l" r="r" t="t"/>
              <a:pathLst>
                <a:path extrusionOk="0" h="4955" w="5043">
                  <a:moveTo>
                    <a:pt x="379" y="0"/>
                  </a:moveTo>
                  <a:cubicBezTo>
                    <a:pt x="170" y="0"/>
                    <a:pt x="1" y="194"/>
                    <a:pt x="66" y="388"/>
                  </a:cubicBezTo>
                  <a:lnTo>
                    <a:pt x="1209" y="4675"/>
                  </a:lnTo>
                  <a:cubicBezTo>
                    <a:pt x="1249" y="4821"/>
                    <a:pt x="1378" y="4901"/>
                    <a:pt x="1509" y="4901"/>
                  </a:cubicBezTo>
                  <a:cubicBezTo>
                    <a:pt x="1612" y="4901"/>
                    <a:pt x="1717" y="4851"/>
                    <a:pt x="1780" y="4746"/>
                  </a:cubicBezTo>
                  <a:lnTo>
                    <a:pt x="2280" y="3913"/>
                  </a:lnTo>
                  <a:lnTo>
                    <a:pt x="3233" y="4865"/>
                  </a:lnTo>
                  <a:cubicBezTo>
                    <a:pt x="3292" y="4925"/>
                    <a:pt x="3370" y="4954"/>
                    <a:pt x="3447" y="4954"/>
                  </a:cubicBezTo>
                  <a:cubicBezTo>
                    <a:pt x="3525" y="4954"/>
                    <a:pt x="3602" y="4925"/>
                    <a:pt x="3662" y="4865"/>
                  </a:cubicBezTo>
                  <a:lnTo>
                    <a:pt x="4924" y="3603"/>
                  </a:lnTo>
                  <a:cubicBezTo>
                    <a:pt x="5043" y="3484"/>
                    <a:pt x="5043" y="3293"/>
                    <a:pt x="4924" y="3174"/>
                  </a:cubicBezTo>
                  <a:lnTo>
                    <a:pt x="3971" y="2222"/>
                  </a:lnTo>
                  <a:lnTo>
                    <a:pt x="4805" y="1722"/>
                  </a:lnTo>
                  <a:cubicBezTo>
                    <a:pt x="5043" y="1603"/>
                    <a:pt x="4995" y="1245"/>
                    <a:pt x="4733" y="1174"/>
                  </a:cubicBezTo>
                  <a:lnTo>
                    <a:pt x="447" y="7"/>
                  </a:lnTo>
                  <a:cubicBezTo>
                    <a:pt x="424" y="2"/>
                    <a:pt x="401"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9"/>
            <p:cNvSpPr/>
            <p:nvPr/>
          </p:nvSpPr>
          <p:spPr>
            <a:xfrm>
              <a:off x="3412121" y="3588477"/>
              <a:ext cx="60510" cy="23889"/>
            </a:xfrm>
            <a:custGeom>
              <a:rect b="b" l="l" r="r" t="t"/>
              <a:pathLst>
                <a:path extrusionOk="0" h="668" w="1692">
                  <a:moveTo>
                    <a:pt x="334" y="0"/>
                  </a:moveTo>
                  <a:cubicBezTo>
                    <a:pt x="143" y="0"/>
                    <a:pt x="1" y="143"/>
                    <a:pt x="1" y="334"/>
                  </a:cubicBezTo>
                  <a:cubicBezTo>
                    <a:pt x="1" y="524"/>
                    <a:pt x="143" y="667"/>
                    <a:pt x="334" y="667"/>
                  </a:cubicBezTo>
                  <a:lnTo>
                    <a:pt x="1358" y="667"/>
                  </a:lnTo>
                  <a:cubicBezTo>
                    <a:pt x="1548" y="667"/>
                    <a:pt x="1691" y="524"/>
                    <a:pt x="1691" y="334"/>
                  </a:cubicBezTo>
                  <a:cubicBezTo>
                    <a:pt x="1691" y="143"/>
                    <a:pt x="1548" y="0"/>
                    <a:pt x="13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9"/>
            <p:cNvSpPr/>
            <p:nvPr/>
          </p:nvSpPr>
          <p:spPr>
            <a:xfrm>
              <a:off x="3446204" y="3648846"/>
              <a:ext cx="52821" cy="50175"/>
            </a:xfrm>
            <a:custGeom>
              <a:rect b="b" l="l" r="r" t="t"/>
              <a:pathLst>
                <a:path extrusionOk="0" h="1403" w="1477">
                  <a:moveTo>
                    <a:pt x="1116" y="0"/>
                  </a:moveTo>
                  <a:cubicBezTo>
                    <a:pt x="1026" y="0"/>
                    <a:pt x="932" y="36"/>
                    <a:pt x="857" y="99"/>
                  </a:cubicBezTo>
                  <a:lnTo>
                    <a:pt x="143" y="813"/>
                  </a:lnTo>
                  <a:cubicBezTo>
                    <a:pt x="0" y="956"/>
                    <a:pt x="0" y="1170"/>
                    <a:pt x="143" y="1313"/>
                  </a:cubicBezTo>
                  <a:cubicBezTo>
                    <a:pt x="203" y="1373"/>
                    <a:pt x="286" y="1402"/>
                    <a:pt x="372" y="1402"/>
                  </a:cubicBezTo>
                  <a:cubicBezTo>
                    <a:pt x="459" y="1402"/>
                    <a:pt x="548" y="1373"/>
                    <a:pt x="619" y="1313"/>
                  </a:cubicBezTo>
                  <a:lnTo>
                    <a:pt x="1334" y="575"/>
                  </a:lnTo>
                  <a:cubicBezTo>
                    <a:pt x="1477" y="456"/>
                    <a:pt x="1477" y="241"/>
                    <a:pt x="1334" y="99"/>
                  </a:cubicBezTo>
                  <a:cubicBezTo>
                    <a:pt x="1277" y="30"/>
                    <a:pt x="1198" y="0"/>
                    <a:pt x="11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9"/>
            <p:cNvSpPr/>
            <p:nvPr/>
          </p:nvSpPr>
          <p:spPr>
            <a:xfrm>
              <a:off x="3338019" y="3421532"/>
              <a:ext cx="416490" cy="227450"/>
            </a:xfrm>
            <a:custGeom>
              <a:rect b="b" l="l" r="r" t="t"/>
              <a:pathLst>
                <a:path extrusionOk="0" h="6360" w="11646">
                  <a:moveTo>
                    <a:pt x="1358" y="1"/>
                  </a:moveTo>
                  <a:cubicBezTo>
                    <a:pt x="596" y="1"/>
                    <a:pt x="1" y="620"/>
                    <a:pt x="1" y="1358"/>
                  </a:cubicBezTo>
                  <a:cubicBezTo>
                    <a:pt x="1" y="2120"/>
                    <a:pt x="596" y="2716"/>
                    <a:pt x="1358" y="2716"/>
                  </a:cubicBezTo>
                  <a:cubicBezTo>
                    <a:pt x="1668" y="2716"/>
                    <a:pt x="1930" y="2620"/>
                    <a:pt x="2168" y="2454"/>
                  </a:cubicBezTo>
                  <a:lnTo>
                    <a:pt x="4573" y="4430"/>
                  </a:lnTo>
                  <a:cubicBezTo>
                    <a:pt x="4502" y="4597"/>
                    <a:pt x="4454" y="4788"/>
                    <a:pt x="4454" y="5002"/>
                  </a:cubicBezTo>
                  <a:cubicBezTo>
                    <a:pt x="4454" y="5764"/>
                    <a:pt x="5073" y="6359"/>
                    <a:pt x="5811" y="6359"/>
                  </a:cubicBezTo>
                  <a:cubicBezTo>
                    <a:pt x="6573" y="6359"/>
                    <a:pt x="7169" y="5764"/>
                    <a:pt x="7169" y="5002"/>
                  </a:cubicBezTo>
                  <a:cubicBezTo>
                    <a:pt x="7169" y="4788"/>
                    <a:pt x="7145" y="4597"/>
                    <a:pt x="7050" y="4430"/>
                  </a:cubicBezTo>
                  <a:lnTo>
                    <a:pt x="9479" y="2454"/>
                  </a:lnTo>
                  <a:cubicBezTo>
                    <a:pt x="9693" y="2620"/>
                    <a:pt x="9979" y="2716"/>
                    <a:pt x="10265" y="2716"/>
                  </a:cubicBezTo>
                  <a:cubicBezTo>
                    <a:pt x="11027" y="2716"/>
                    <a:pt x="11646" y="2120"/>
                    <a:pt x="11646" y="1358"/>
                  </a:cubicBezTo>
                  <a:cubicBezTo>
                    <a:pt x="11646" y="620"/>
                    <a:pt x="11027" y="1"/>
                    <a:pt x="10265" y="1"/>
                  </a:cubicBezTo>
                  <a:cubicBezTo>
                    <a:pt x="9526" y="1"/>
                    <a:pt x="8907" y="620"/>
                    <a:pt x="8907" y="1358"/>
                  </a:cubicBezTo>
                  <a:cubicBezTo>
                    <a:pt x="8907" y="1573"/>
                    <a:pt x="8955" y="1763"/>
                    <a:pt x="9026" y="1930"/>
                  </a:cubicBezTo>
                  <a:lnTo>
                    <a:pt x="6621" y="3906"/>
                  </a:lnTo>
                  <a:cubicBezTo>
                    <a:pt x="6383" y="3728"/>
                    <a:pt x="6103" y="3638"/>
                    <a:pt x="5820" y="3638"/>
                  </a:cubicBezTo>
                  <a:cubicBezTo>
                    <a:pt x="5538" y="3638"/>
                    <a:pt x="5252" y="3728"/>
                    <a:pt x="5002" y="3906"/>
                  </a:cubicBezTo>
                  <a:lnTo>
                    <a:pt x="2596" y="1930"/>
                  </a:lnTo>
                  <a:cubicBezTo>
                    <a:pt x="2668" y="1763"/>
                    <a:pt x="2715" y="1573"/>
                    <a:pt x="2715" y="1358"/>
                  </a:cubicBezTo>
                  <a:cubicBezTo>
                    <a:pt x="2715" y="620"/>
                    <a:pt x="2096" y="1"/>
                    <a:pt x="1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9"/>
            <p:cNvSpPr/>
            <p:nvPr/>
          </p:nvSpPr>
          <p:spPr>
            <a:xfrm>
              <a:off x="3533897" y="3673630"/>
              <a:ext cx="24748" cy="60510"/>
            </a:xfrm>
            <a:custGeom>
              <a:rect b="b" l="l" r="r" t="t"/>
              <a:pathLst>
                <a:path extrusionOk="0" h="1692" w="692">
                  <a:moveTo>
                    <a:pt x="334" y="1"/>
                  </a:moveTo>
                  <a:cubicBezTo>
                    <a:pt x="144" y="1"/>
                    <a:pt x="1" y="144"/>
                    <a:pt x="1" y="334"/>
                  </a:cubicBezTo>
                  <a:lnTo>
                    <a:pt x="1" y="1358"/>
                  </a:lnTo>
                  <a:cubicBezTo>
                    <a:pt x="1" y="1549"/>
                    <a:pt x="144" y="1692"/>
                    <a:pt x="334" y="1692"/>
                  </a:cubicBezTo>
                  <a:cubicBezTo>
                    <a:pt x="525" y="1692"/>
                    <a:pt x="692" y="1549"/>
                    <a:pt x="692" y="1358"/>
                  </a:cubicBezTo>
                  <a:lnTo>
                    <a:pt x="692" y="334"/>
                  </a:lnTo>
                  <a:cubicBezTo>
                    <a:pt x="692" y="144"/>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8" name="Google Shape;3128;p19"/>
          <p:cNvGrpSpPr/>
          <p:nvPr/>
        </p:nvGrpSpPr>
        <p:grpSpPr>
          <a:xfrm>
            <a:off x="2614089" y="3407083"/>
            <a:ext cx="416490" cy="416490"/>
            <a:chOff x="2614089" y="3407083"/>
            <a:chExt cx="416490" cy="416490"/>
          </a:xfrm>
        </p:grpSpPr>
        <p:sp>
          <p:nvSpPr>
            <p:cNvPr id="3129" name="Google Shape;3129;p19"/>
            <p:cNvSpPr/>
            <p:nvPr/>
          </p:nvSpPr>
          <p:spPr>
            <a:xfrm>
              <a:off x="2614089" y="3407083"/>
              <a:ext cx="416490" cy="416490"/>
            </a:xfrm>
            <a:custGeom>
              <a:rect b="b" l="l" r="r" t="t"/>
              <a:pathLst>
                <a:path extrusionOk="0" h="11646" w="11646">
                  <a:moveTo>
                    <a:pt x="1477" y="1024"/>
                  </a:moveTo>
                  <a:cubicBezTo>
                    <a:pt x="1667" y="1024"/>
                    <a:pt x="1810" y="1191"/>
                    <a:pt x="1810" y="1381"/>
                  </a:cubicBezTo>
                  <a:cubicBezTo>
                    <a:pt x="1810" y="1572"/>
                    <a:pt x="1667" y="1715"/>
                    <a:pt x="1477" y="1715"/>
                  </a:cubicBezTo>
                  <a:cubicBezTo>
                    <a:pt x="1286" y="1715"/>
                    <a:pt x="1143" y="1572"/>
                    <a:pt x="1143" y="1381"/>
                  </a:cubicBezTo>
                  <a:cubicBezTo>
                    <a:pt x="1143" y="1191"/>
                    <a:pt x="1286" y="1024"/>
                    <a:pt x="1477" y="1024"/>
                  </a:cubicBezTo>
                  <a:close/>
                  <a:moveTo>
                    <a:pt x="2834" y="1024"/>
                  </a:moveTo>
                  <a:cubicBezTo>
                    <a:pt x="3025" y="1024"/>
                    <a:pt x="3168" y="1191"/>
                    <a:pt x="3168" y="1381"/>
                  </a:cubicBezTo>
                  <a:cubicBezTo>
                    <a:pt x="3168" y="1572"/>
                    <a:pt x="3025" y="1715"/>
                    <a:pt x="2834" y="1715"/>
                  </a:cubicBezTo>
                  <a:cubicBezTo>
                    <a:pt x="2644" y="1715"/>
                    <a:pt x="2501" y="1572"/>
                    <a:pt x="2501" y="1381"/>
                  </a:cubicBezTo>
                  <a:cubicBezTo>
                    <a:pt x="2501" y="1191"/>
                    <a:pt x="2644" y="1024"/>
                    <a:pt x="2834" y="1024"/>
                  </a:cubicBezTo>
                  <a:close/>
                  <a:moveTo>
                    <a:pt x="4192" y="1024"/>
                  </a:moveTo>
                  <a:cubicBezTo>
                    <a:pt x="4382" y="1024"/>
                    <a:pt x="4549" y="1191"/>
                    <a:pt x="4549" y="1381"/>
                  </a:cubicBezTo>
                  <a:cubicBezTo>
                    <a:pt x="4549" y="1572"/>
                    <a:pt x="4382" y="1715"/>
                    <a:pt x="4192" y="1715"/>
                  </a:cubicBezTo>
                  <a:cubicBezTo>
                    <a:pt x="4025" y="1715"/>
                    <a:pt x="3858" y="1572"/>
                    <a:pt x="3858" y="1381"/>
                  </a:cubicBezTo>
                  <a:cubicBezTo>
                    <a:pt x="3858" y="1191"/>
                    <a:pt x="4025" y="1024"/>
                    <a:pt x="4192" y="1024"/>
                  </a:cubicBezTo>
                  <a:close/>
                  <a:moveTo>
                    <a:pt x="334" y="0"/>
                  </a:moveTo>
                  <a:cubicBezTo>
                    <a:pt x="143" y="0"/>
                    <a:pt x="0" y="143"/>
                    <a:pt x="0" y="333"/>
                  </a:cubicBezTo>
                  <a:lnTo>
                    <a:pt x="0" y="2739"/>
                  </a:lnTo>
                  <a:lnTo>
                    <a:pt x="4668" y="2739"/>
                  </a:lnTo>
                  <a:cubicBezTo>
                    <a:pt x="4882" y="2739"/>
                    <a:pt x="5120" y="2667"/>
                    <a:pt x="5287" y="2524"/>
                  </a:cubicBezTo>
                  <a:lnTo>
                    <a:pt x="5740" y="2167"/>
                  </a:lnTo>
                  <a:cubicBezTo>
                    <a:pt x="6002" y="1953"/>
                    <a:pt x="6335" y="1834"/>
                    <a:pt x="6692" y="1834"/>
                  </a:cubicBezTo>
                  <a:lnTo>
                    <a:pt x="11646" y="1834"/>
                  </a:lnTo>
                  <a:lnTo>
                    <a:pt x="11646" y="333"/>
                  </a:lnTo>
                  <a:cubicBezTo>
                    <a:pt x="11646" y="143"/>
                    <a:pt x="11479" y="0"/>
                    <a:pt x="11288" y="0"/>
                  </a:cubicBezTo>
                  <a:close/>
                  <a:moveTo>
                    <a:pt x="4525" y="4549"/>
                  </a:moveTo>
                  <a:cubicBezTo>
                    <a:pt x="4716" y="4549"/>
                    <a:pt x="4882" y="4691"/>
                    <a:pt x="4882" y="4882"/>
                  </a:cubicBezTo>
                  <a:cubicBezTo>
                    <a:pt x="4882" y="5072"/>
                    <a:pt x="4716" y="5239"/>
                    <a:pt x="4525" y="5239"/>
                  </a:cubicBezTo>
                  <a:lnTo>
                    <a:pt x="1477" y="5239"/>
                  </a:lnTo>
                  <a:cubicBezTo>
                    <a:pt x="1286" y="5239"/>
                    <a:pt x="1143" y="5072"/>
                    <a:pt x="1143" y="4882"/>
                  </a:cubicBezTo>
                  <a:cubicBezTo>
                    <a:pt x="1143" y="4691"/>
                    <a:pt x="1286" y="4549"/>
                    <a:pt x="1477" y="4549"/>
                  </a:cubicBezTo>
                  <a:close/>
                  <a:moveTo>
                    <a:pt x="3072" y="5906"/>
                  </a:moveTo>
                  <a:cubicBezTo>
                    <a:pt x="3263" y="5906"/>
                    <a:pt x="3406" y="6073"/>
                    <a:pt x="3406" y="6263"/>
                  </a:cubicBezTo>
                  <a:cubicBezTo>
                    <a:pt x="3406" y="6454"/>
                    <a:pt x="3263" y="6597"/>
                    <a:pt x="3072" y="6597"/>
                  </a:cubicBezTo>
                  <a:lnTo>
                    <a:pt x="1477" y="6597"/>
                  </a:lnTo>
                  <a:cubicBezTo>
                    <a:pt x="1286" y="6597"/>
                    <a:pt x="1143" y="6454"/>
                    <a:pt x="1143" y="6263"/>
                  </a:cubicBezTo>
                  <a:cubicBezTo>
                    <a:pt x="1143" y="6073"/>
                    <a:pt x="1286" y="5906"/>
                    <a:pt x="1477" y="5906"/>
                  </a:cubicBezTo>
                  <a:close/>
                  <a:moveTo>
                    <a:pt x="3072" y="7287"/>
                  </a:moveTo>
                  <a:cubicBezTo>
                    <a:pt x="3263" y="7287"/>
                    <a:pt x="3406" y="7430"/>
                    <a:pt x="3406" y="7621"/>
                  </a:cubicBezTo>
                  <a:cubicBezTo>
                    <a:pt x="3406" y="7811"/>
                    <a:pt x="3263" y="7954"/>
                    <a:pt x="3072" y="7954"/>
                  </a:cubicBezTo>
                  <a:lnTo>
                    <a:pt x="1477" y="7954"/>
                  </a:lnTo>
                  <a:cubicBezTo>
                    <a:pt x="1286" y="7954"/>
                    <a:pt x="1143" y="7811"/>
                    <a:pt x="1143" y="7621"/>
                  </a:cubicBezTo>
                  <a:cubicBezTo>
                    <a:pt x="1143" y="7430"/>
                    <a:pt x="1286" y="7287"/>
                    <a:pt x="1477" y="7287"/>
                  </a:cubicBezTo>
                  <a:close/>
                  <a:moveTo>
                    <a:pt x="7118" y="4108"/>
                  </a:moveTo>
                  <a:cubicBezTo>
                    <a:pt x="7234" y="4108"/>
                    <a:pt x="7347" y="4168"/>
                    <a:pt x="7407" y="4287"/>
                  </a:cubicBezTo>
                  <a:lnTo>
                    <a:pt x="10907" y="10335"/>
                  </a:lnTo>
                  <a:cubicBezTo>
                    <a:pt x="11050" y="10574"/>
                    <a:pt x="10884" y="10859"/>
                    <a:pt x="10622" y="10859"/>
                  </a:cubicBezTo>
                  <a:lnTo>
                    <a:pt x="3620" y="10859"/>
                  </a:lnTo>
                  <a:cubicBezTo>
                    <a:pt x="3358" y="10859"/>
                    <a:pt x="3191" y="10574"/>
                    <a:pt x="3311" y="10335"/>
                  </a:cubicBezTo>
                  <a:lnTo>
                    <a:pt x="6811" y="4287"/>
                  </a:lnTo>
                  <a:cubicBezTo>
                    <a:pt x="6883" y="4168"/>
                    <a:pt x="7002" y="4108"/>
                    <a:pt x="7118" y="4108"/>
                  </a:cubicBezTo>
                  <a:close/>
                  <a:moveTo>
                    <a:pt x="6692" y="2524"/>
                  </a:moveTo>
                  <a:cubicBezTo>
                    <a:pt x="6502" y="2524"/>
                    <a:pt x="6311" y="2596"/>
                    <a:pt x="6168" y="2715"/>
                  </a:cubicBezTo>
                  <a:lnTo>
                    <a:pt x="5716" y="3048"/>
                  </a:lnTo>
                  <a:cubicBezTo>
                    <a:pt x="5430" y="3286"/>
                    <a:pt x="5049" y="3429"/>
                    <a:pt x="4668" y="3429"/>
                  </a:cubicBezTo>
                  <a:lnTo>
                    <a:pt x="0" y="3429"/>
                  </a:lnTo>
                  <a:lnTo>
                    <a:pt x="0" y="11312"/>
                  </a:lnTo>
                  <a:cubicBezTo>
                    <a:pt x="0" y="11502"/>
                    <a:pt x="143" y="11645"/>
                    <a:pt x="334" y="11645"/>
                  </a:cubicBezTo>
                  <a:lnTo>
                    <a:pt x="11288" y="11645"/>
                  </a:lnTo>
                  <a:cubicBezTo>
                    <a:pt x="11479" y="11645"/>
                    <a:pt x="11646" y="11502"/>
                    <a:pt x="11646" y="11312"/>
                  </a:cubicBezTo>
                  <a:lnTo>
                    <a:pt x="11646" y="2524"/>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9"/>
            <p:cNvSpPr/>
            <p:nvPr/>
          </p:nvSpPr>
          <p:spPr>
            <a:xfrm>
              <a:off x="2764833" y="3590194"/>
              <a:ext cx="207852" cy="180565"/>
            </a:xfrm>
            <a:custGeom>
              <a:rect b="b" l="l" r="r" t="t"/>
              <a:pathLst>
                <a:path extrusionOk="0" h="5049" w="5812">
                  <a:moveTo>
                    <a:pt x="2906" y="1429"/>
                  </a:moveTo>
                  <a:cubicBezTo>
                    <a:pt x="3096" y="1429"/>
                    <a:pt x="3239" y="1572"/>
                    <a:pt x="3239" y="1762"/>
                  </a:cubicBezTo>
                  <a:lnTo>
                    <a:pt x="3239" y="2929"/>
                  </a:lnTo>
                  <a:cubicBezTo>
                    <a:pt x="3239" y="3120"/>
                    <a:pt x="3096" y="3263"/>
                    <a:pt x="2906" y="3263"/>
                  </a:cubicBezTo>
                  <a:cubicBezTo>
                    <a:pt x="2715" y="3263"/>
                    <a:pt x="2549" y="3120"/>
                    <a:pt x="2549" y="2929"/>
                  </a:cubicBezTo>
                  <a:lnTo>
                    <a:pt x="2549" y="1762"/>
                  </a:lnTo>
                  <a:cubicBezTo>
                    <a:pt x="2549" y="1572"/>
                    <a:pt x="2715" y="1429"/>
                    <a:pt x="2906" y="1429"/>
                  </a:cubicBezTo>
                  <a:close/>
                  <a:moveTo>
                    <a:pt x="2906" y="3739"/>
                  </a:moveTo>
                  <a:cubicBezTo>
                    <a:pt x="3096" y="3739"/>
                    <a:pt x="3239" y="3882"/>
                    <a:pt x="3239" y="4072"/>
                  </a:cubicBezTo>
                  <a:cubicBezTo>
                    <a:pt x="3239" y="4263"/>
                    <a:pt x="3096" y="4406"/>
                    <a:pt x="2906" y="4406"/>
                  </a:cubicBezTo>
                  <a:cubicBezTo>
                    <a:pt x="2715" y="4406"/>
                    <a:pt x="2549" y="4263"/>
                    <a:pt x="2549" y="4072"/>
                  </a:cubicBezTo>
                  <a:cubicBezTo>
                    <a:pt x="2549" y="3882"/>
                    <a:pt x="2715" y="3739"/>
                    <a:pt x="2906" y="3739"/>
                  </a:cubicBezTo>
                  <a:close/>
                  <a:moveTo>
                    <a:pt x="2906" y="0"/>
                  </a:moveTo>
                  <a:lnTo>
                    <a:pt x="0" y="5049"/>
                  </a:lnTo>
                  <a:lnTo>
                    <a:pt x="5811" y="5049"/>
                  </a:lnTo>
                  <a:lnTo>
                    <a:pt x="290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1" name="Google Shape;3131;p19"/>
          <p:cNvGrpSpPr/>
          <p:nvPr/>
        </p:nvGrpSpPr>
        <p:grpSpPr>
          <a:xfrm>
            <a:off x="1902068" y="3407083"/>
            <a:ext cx="424179" cy="416494"/>
            <a:chOff x="1902068" y="3407083"/>
            <a:chExt cx="424179" cy="416494"/>
          </a:xfrm>
        </p:grpSpPr>
        <p:sp>
          <p:nvSpPr>
            <p:cNvPr id="3132" name="Google Shape;3132;p19"/>
            <p:cNvSpPr/>
            <p:nvPr/>
          </p:nvSpPr>
          <p:spPr>
            <a:xfrm>
              <a:off x="1952316" y="3525461"/>
              <a:ext cx="333020" cy="298116"/>
            </a:xfrm>
            <a:custGeom>
              <a:rect b="b" l="l" r="r" t="t"/>
              <a:pathLst>
                <a:path extrusionOk="0" h="8336" w="9312">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9"/>
            <p:cNvSpPr/>
            <p:nvPr/>
          </p:nvSpPr>
          <p:spPr>
            <a:xfrm>
              <a:off x="2102202" y="3602103"/>
              <a:ext cx="33259" cy="33259"/>
            </a:xfrm>
            <a:custGeom>
              <a:rect b="b" l="l" r="r" t="t"/>
              <a:pathLst>
                <a:path extrusionOk="0" h="930" w="930">
                  <a:moveTo>
                    <a:pt x="1" y="0"/>
                  </a:moveTo>
                  <a:lnTo>
                    <a:pt x="1" y="929"/>
                  </a:lnTo>
                  <a:lnTo>
                    <a:pt x="930" y="929"/>
                  </a:lnTo>
                  <a:lnTo>
                    <a:pt x="9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9"/>
            <p:cNvSpPr/>
            <p:nvPr/>
          </p:nvSpPr>
          <p:spPr>
            <a:xfrm>
              <a:off x="1902068" y="3407083"/>
              <a:ext cx="424179" cy="241898"/>
            </a:xfrm>
            <a:custGeom>
              <a:rect b="b" l="l" r="r" t="t"/>
              <a:pathLst>
                <a:path extrusionOk="0" h="6764" w="11861">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5" name="Google Shape;3135;p19"/>
          <p:cNvGrpSpPr/>
          <p:nvPr/>
        </p:nvGrpSpPr>
        <p:grpSpPr>
          <a:xfrm>
            <a:off x="1181536" y="3407083"/>
            <a:ext cx="417352" cy="416501"/>
            <a:chOff x="1181536" y="3407083"/>
            <a:chExt cx="417352" cy="416501"/>
          </a:xfrm>
        </p:grpSpPr>
        <p:sp>
          <p:nvSpPr>
            <p:cNvPr id="3136" name="Google Shape;3136;p19"/>
            <p:cNvSpPr/>
            <p:nvPr/>
          </p:nvSpPr>
          <p:spPr>
            <a:xfrm>
              <a:off x="1360390" y="3407083"/>
              <a:ext cx="149058" cy="108182"/>
            </a:xfrm>
            <a:custGeom>
              <a:rect b="b" l="l" r="r" t="t"/>
              <a:pathLst>
                <a:path extrusionOk="0" h="3025" w="4168">
                  <a:moveTo>
                    <a:pt x="0" y="0"/>
                  </a:moveTo>
                  <a:lnTo>
                    <a:pt x="0" y="3024"/>
                  </a:lnTo>
                  <a:lnTo>
                    <a:pt x="4168" y="3024"/>
                  </a:lnTo>
                  <a:lnTo>
                    <a:pt x="41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9"/>
            <p:cNvSpPr/>
            <p:nvPr/>
          </p:nvSpPr>
          <p:spPr>
            <a:xfrm>
              <a:off x="1425981" y="3591016"/>
              <a:ext cx="75817" cy="109898"/>
            </a:xfrm>
            <a:custGeom>
              <a:rect b="b" l="l" r="r" t="t"/>
              <a:pathLst>
                <a:path extrusionOk="0" h="3073" w="2120">
                  <a:moveTo>
                    <a:pt x="0" y="1"/>
                  </a:moveTo>
                  <a:cubicBezTo>
                    <a:pt x="548" y="620"/>
                    <a:pt x="857" y="1430"/>
                    <a:pt x="857" y="2287"/>
                  </a:cubicBezTo>
                  <a:cubicBezTo>
                    <a:pt x="857" y="2573"/>
                    <a:pt x="834" y="2835"/>
                    <a:pt x="786" y="3073"/>
                  </a:cubicBezTo>
                  <a:lnTo>
                    <a:pt x="2120" y="3073"/>
                  </a:lnTo>
                  <a:lnTo>
                    <a:pt x="21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9"/>
            <p:cNvSpPr/>
            <p:nvPr/>
          </p:nvSpPr>
          <p:spPr>
            <a:xfrm>
              <a:off x="1295658" y="3407083"/>
              <a:ext cx="303230" cy="293825"/>
            </a:xfrm>
            <a:custGeom>
              <a:rect b="b" l="l" r="r" t="t"/>
              <a:pathLst>
                <a:path extrusionOk="0" h="8216" w="8479">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9"/>
            <p:cNvSpPr/>
            <p:nvPr/>
          </p:nvSpPr>
          <p:spPr>
            <a:xfrm>
              <a:off x="1181536" y="3730709"/>
              <a:ext cx="92875" cy="92875"/>
            </a:xfrm>
            <a:custGeom>
              <a:rect b="b" l="l" r="r" t="t"/>
              <a:pathLst>
                <a:path extrusionOk="0" h="2597" w="2597">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9"/>
            <p:cNvSpPr/>
            <p:nvPr/>
          </p:nvSpPr>
          <p:spPr>
            <a:xfrm>
              <a:off x="1232642" y="3573134"/>
              <a:ext cx="200163" cy="200198"/>
            </a:xfrm>
            <a:custGeom>
              <a:rect b="b" l="l" r="r" t="t"/>
              <a:pathLst>
                <a:path extrusionOk="0" h="5598" w="5597">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1" name="Google Shape;3141;p19"/>
          <p:cNvGrpSpPr/>
          <p:nvPr/>
        </p:nvGrpSpPr>
        <p:grpSpPr>
          <a:xfrm>
            <a:off x="4003189" y="2735942"/>
            <a:ext cx="418213" cy="416639"/>
            <a:chOff x="4003189" y="2735942"/>
            <a:chExt cx="418213" cy="416639"/>
          </a:xfrm>
        </p:grpSpPr>
        <p:sp>
          <p:nvSpPr>
            <p:cNvPr id="3142" name="Google Shape;3142;p19"/>
            <p:cNvSpPr/>
            <p:nvPr/>
          </p:nvSpPr>
          <p:spPr>
            <a:xfrm>
              <a:off x="4003189" y="2735942"/>
              <a:ext cx="232564" cy="231669"/>
            </a:xfrm>
            <a:custGeom>
              <a:rect b="b" l="l" r="r" t="t"/>
              <a:pathLst>
                <a:path extrusionOk="0" h="6478" w="6503">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9"/>
            <p:cNvSpPr/>
            <p:nvPr/>
          </p:nvSpPr>
          <p:spPr>
            <a:xfrm>
              <a:off x="4188874" y="2924023"/>
              <a:ext cx="232528" cy="228558"/>
            </a:xfrm>
            <a:custGeom>
              <a:rect b="b" l="l" r="r" t="t"/>
              <a:pathLst>
                <a:path extrusionOk="0" h="6391" w="6502">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9"/>
            <p:cNvSpPr/>
            <p:nvPr/>
          </p:nvSpPr>
          <p:spPr>
            <a:xfrm>
              <a:off x="4258721" y="2773064"/>
              <a:ext cx="105642" cy="119626"/>
            </a:xfrm>
            <a:custGeom>
              <a:rect b="b" l="l" r="r" t="t"/>
              <a:pathLst>
                <a:path extrusionOk="0" h="3345" w="2954">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9"/>
            <p:cNvSpPr/>
            <p:nvPr/>
          </p:nvSpPr>
          <p:spPr>
            <a:xfrm>
              <a:off x="4061949" y="2989757"/>
              <a:ext cx="105642" cy="119947"/>
            </a:xfrm>
            <a:custGeom>
              <a:rect b="b" l="l" r="r" t="t"/>
              <a:pathLst>
                <a:path extrusionOk="0" h="3354" w="2954">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6" name="Google Shape;3146;p19"/>
          <p:cNvGrpSpPr/>
          <p:nvPr/>
        </p:nvGrpSpPr>
        <p:grpSpPr>
          <a:xfrm>
            <a:off x="3338019" y="2735942"/>
            <a:ext cx="416490" cy="417348"/>
            <a:chOff x="3338019" y="2735942"/>
            <a:chExt cx="416490" cy="417348"/>
          </a:xfrm>
        </p:grpSpPr>
        <p:sp>
          <p:nvSpPr>
            <p:cNvPr id="3147" name="Google Shape;3147;p19"/>
            <p:cNvSpPr/>
            <p:nvPr/>
          </p:nvSpPr>
          <p:spPr>
            <a:xfrm>
              <a:off x="3516873" y="2915654"/>
              <a:ext cx="58794" cy="57935"/>
            </a:xfrm>
            <a:custGeom>
              <a:rect b="b" l="l" r="r" t="t"/>
              <a:pathLst>
                <a:path extrusionOk="0" h="1620" w="1644">
                  <a:moveTo>
                    <a:pt x="1" y="0"/>
                  </a:moveTo>
                  <a:lnTo>
                    <a:pt x="1" y="1619"/>
                  </a:lnTo>
                  <a:lnTo>
                    <a:pt x="1644" y="1619"/>
                  </a:lnTo>
                  <a:lnTo>
                    <a:pt x="1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9"/>
            <p:cNvSpPr/>
            <p:nvPr/>
          </p:nvSpPr>
          <p:spPr>
            <a:xfrm>
              <a:off x="3338019" y="2735942"/>
              <a:ext cx="416490" cy="417348"/>
            </a:xfrm>
            <a:custGeom>
              <a:rect b="b" l="l" r="r" t="t"/>
              <a:pathLst>
                <a:path extrusionOk="0" h="11670" w="11646">
                  <a:moveTo>
                    <a:pt x="7026" y="4334"/>
                  </a:moveTo>
                  <a:cubicBezTo>
                    <a:pt x="7193" y="4334"/>
                    <a:pt x="7312" y="4477"/>
                    <a:pt x="7312" y="4620"/>
                  </a:cubicBezTo>
                  <a:lnTo>
                    <a:pt x="7312" y="7049"/>
                  </a:lnTo>
                  <a:cubicBezTo>
                    <a:pt x="7312" y="7192"/>
                    <a:pt x="7193" y="7335"/>
                    <a:pt x="7026" y="7335"/>
                  </a:cubicBezTo>
                  <a:lnTo>
                    <a:pt x="4621" y="7335"/>
                  </a:lnTo>
                  <a:cubicBezTo>
                    <a:pt x="4454" y="7335"/>
                    <a:pt x="4311" y="7192"/>
                    <a:pt x="4311" y="7049"/>
                  </a:cubicBezTo>
                  <a:lnTo>
                    <a:pt x="4311" y="4620"/>
                  </a:lnTo>
                  <a:cubicBezTo>
                    <a:pt x="4311" y="4477"/>
                    <a:pt x="4454" y="4334"/>
                    <a:pt x="4621" y="4334"/>
                  </a:cubicBezTo>
                  <a:close/>
                  <a:moveTo>
                    <a:pt x="2739" y="0"/>
                  </a:moveTo>
                  <a:cubicBezTo>
                    <a:pt x="2168" y="0"/>
                    <a:pt x="1715" y="477"/>
                    <a:pt x="1715" y="1024"/>
                  </a:cubicBezTo>
                  <a:cubicBezTo>
                    <a:pt x="1715" y="1596"/>
                    <a:pt x="2168" y="2048"/>
                    <a:pt x="2739" y="2048"/>
                  </a:cubicBezTo>
                  <a:cubicBezTo>
                    <a:pt x="3192" y="2048"/>
                    <a:pt x="3573" y="1763"/>
                    <a:pt x="3716" y="1382"/>
                  </a:cubicBezTo>
                  <a:lnTo>
                    <a:pt x="4787" y="1382"/>
                  </a:lnTo>
                  <a:lnTo>
                    <a:pt x="4787" y="2739"/>
                  </a:lnTo>
                  <a:lnTo>
                    <a:pt x="3073" y="2739"/>
                  </a:lnTo>
                  <a:cubicBezTo>
                    <a:pt x="2882" y="2739"/>
                    <a:pt x="2715" y="2906"/>
                    <a:pt x="2715" y="3072"/>
                  </a:cubicBezTo>
                  <a:lnTo>
                    <a:pt x="2715" y="4120"/>
                  </a:lnTo>
                  <a:lnTo>
                    <a:pt x="1977" y="4120"/>
                  </a:lnTo>
                  <a:cubicBezTo>
                    <a:pt x="1834" y="3739"/>
                    <a:pt x="1453" y="3453"/>
                    <a:pt x="1025" y="3453"/>
                  </a:cubicBezTo>
                  <a:cubicBezTo>
                    <a:pt x="453" y="3453"/>
                    <a:pt x="1" y="3906"/>
                    <a:pt x="1" y="4477"/>
                  </a:cubicBezTo>
                  <a:cubicBezTo>
                    <a:pt x="1" y="5025"/>
                    <a:pt x="453" y="5501"/>
                    <a:pt x="1025" y="5501"/>
                  </a:cubicBezTo>
                  <a:cubicBezTo>
                    <a:pt x="1453" y="5501"/>
                    <a:pt x="1834" y="5216"/>
                    <a:pt x="1977" y="4811"/>
                  </a:cubicBezTo>
                  <a:lnTo>
                    <a:pt x="2715" y="4811"/>
                  </a:lnTo>
                  <a:lnTo>
                    <a:pt x="2715" y="6859"/>
                  </a:lnTo>
                  <a:lnTo>
                    <a:pt x="1977" y="6859"/>
                  </a:lnTo>
                  <a:cubicBezTo>
                    <a:pt x="1834" y="6454"/>
                    <a:pt x="1453" y="6168"/>
                    <a:pt x="1025" y="6168"/>
                  </a:cubicBezTo>
                  <a:cubicBezTo>
                    <a:pt x="453" y="6168"/>
                    <a:pt x="1" y="6644"/>
                    <a:pt x="1" y="7192"/>
                  </a:cubicBezTo>
                  <a:cubicBezTo>
                    <a:pt x="1" y="7764"/>
                    <a:pt x="453" y="8216"/>
                    <a:pt x="1025" y="8216"/>
                  </a:cubicBezTo>
                  <a:cubicBezTo>
                    <a:pt x="1453" y="8216"/>
                    <a:pt x="1834" y="7930"/>
                    <a:pt x="1977" y="7549"/>
                  </a:cubicBezTo>
                  <a:lnTo>
                    <a:pt x="2715" y="7549"/>
                  </a:lnTo>
                  <a:lnTo>
                    <a:pt x="2715" y="8597"/>
                  </a:lnTo>
                  <a:cubicBezTo>
                    <a:pt x="2715" y="8764"/>
                    <a:pt x="2882" y="8931"/>
                    <a:pt x="3073" y="8931"/>
                  </a:cubicBezTo>
                  <a:lnTo>
                    <a:pt x="4787" y="8931"/>
                  </a:lnTo>
                  <a:lnTo>
                    <a:pt x="4787" y="10288"/>
                  </a:lnTo>
                  <a:lnTo>
                    <a:pt x="3716" y="10288"/>
                  </a:lnTo>
                  <a:cubicBezTo>
                    <a:pt x="3573" y="9907"/>
                    <a:pt x="3192" y="9621"/>
                    <a:pt x="2739" y="9621"/>
                  </a:cubicBezTo>
                  <a:cubicBezTo>
                    <a:pt x="2168" y="9621"/>
                    <a:pt x="1715" y="10074"/>
                    <a:pt x="1715" y="10645"/>
                  </a:cubicBezTo>
                  <a:cubicBezTo>
                    <a:pt x="1715" y="11193"/>
                    <a:pt x="2168" y="11669"/>
                    <a:pt x="2739" y="11669"/>
                  </a:cubicBezTo>
                  <a:cubicBezTo>
                    <a:pt x="3192" y="11669"/>
                    <a:pt x="3573" y="11384"/>
                    <a:pt x="3716" y="10979"/>
                  </a:cubicBezTo>
                  <a:lnTo>
                    <a:pt x="5145" y="10979"/>
                  </a:lnTo>
                  <a:cubicBezTo>
                    <a:pt x="5335" y="10979"/>
                    <a:pt x="5478" y="10812"/>
                    <a:pt x="5478" y="10645"/>
                  </a:cubicBezTo>
                  <a:lnTo>
                    <a:pt x="5478" y="8931"/>
                  </a:lnTo>
                  <a:lnTo>
                    <a:pt x="6169" y="8931"/>
                  </a:lnTo>
                  <a:lnTo>
                    <a:pt x="6169" y="10645"/>
                  </a:lnTo>
                  <a:cubicBezTo>
                    <a:pt x="6169" y="10812"/>
                    <a:pt x="6311" y="10979"/>
                    <a:pt x="6502" y="10979"/>
                  </a:cubicBezTo>
                  <a:lnTo>
                    <a:pt x="7931" y="10979"/>
                  </a:lnTo>
                  <a:cubicBezTo>
                    <a:pt x="8074" y="11384"/>
                    <a:pt x="8455" y="11669"/>
                    <a:pt x="8883" y="11669"/>
                  </a:cubicBezTo>
                  <a:cubicBezTo>
                    <a:pt x="9455" y="11669"/>
                    <a:pt x="9907" y="11193"/>
                    <a:pt x="9907" y="10645"/>
                  </a:cubicBezTo>
                  <a:cubicBezTo>
                    <a:pt x="9907" y="10074"/>
                    <a:pt x="9455" y="9621"/>
                    <a:pt x="8883" y="9621"/>
                  </a:cubicBezTo>
                  <a:cubicBezTo>
                    <a:pt x="8455" y="9621"/>
                    <a:pt x="8074" y="9907"/>
                    <a:pt x="7931" y="10288"/>
                  </a:cubicBezTo>
                  <a:lnTo>
                    <a:pt x="6835" y="10288"/>
                  </a:lnTo>
                  <a:lnTo>
                    <a:pt x="6835" y="8931"/>
                  </a:lnTo>
                  <a:lnTo>
                    <a:pt x="8574" y="8931"/>
                  </a:lnTo>
                  <a:cubicBezTo>
                    <a:pt x="8764" y="8931"/>
                    <a:pt x="8907" y="8764"/>
                    <a:pt x="8907" y="8597"/>
                  </a:cubicBezTo>
                  <a:lnTo>
                    <a:pt x="8907" y="7549"/>
                  </a:lnTo>
                  <a:lnTo>
                    <a:pt x="9646" y="7549"/>
                  </a:lnTo>
                  <a:cubicBezTo>
                    <a:pt x="9788" y="7930"/>
                    <a:pt x="10169" y="8216"/>
                    <a:pt x="10622" y="8216"/>
                  </a:cubicBezTo>
                  <a:cubicBezTo>
                    <a:pt x="11170" y="8216"/>
                    <a:pt x="11646" y="7764"/>
                    <a:pt x="11646" y="7192"/>
                  </a:cubicBezTo>
                  <a:cubicBezTo>
                    <a:pt x="11646" y="6644"/>
                    <a:pt x="11170" y="6168"/>
                    <a:pt x="10622" y="6168"/>
                  </a:cubicBezTo>
                  <a:cubicBezTo>
                    <a:pt x="10169" y="6168"/>
                    <a:pt x="9788" y="6454"/>
                    <a:pt x="9646" y="6859"/>
                  </a:cubicBezTo>
                  <a:lnTo>
                    <a:pt x="8907" y="6859"/>
                  </a:lnTo>
                  <a:lnTo>
                    <a:pt x="8907" y="4811"/>
                  </a:lnTo>
                  <a:lnTo>
                    <a:pt x="9646" y="4811"/>
                  </a:lnTo>
                  <a:cubicBezTo>
                    <a:pt x="9788" y="5216"/>
                    <a:pt x="10169" y="5501"/>
                    <a:pt x="10622" y="5501"/>
                  </a:cubicBezTo>
                  <a:cubicBezTo>
                    <a:pt x="11170" y="5501"/>
                    <a:pt x="11646" y="5025"/>
                    <a:pt x="11646" y="4477"/>
                  </a:cubicBezTo>
                  <a:cubicBezTo>
                    <a:pt x="11646" y="3906"/>
                    <a:pt x="11170" y="3453"/>
                    <a:pt x="10622" y="3453"/>
                  </a:cubicBezTo>
                  <a:cubicBezTo>
                    <a:pt x="10169" y="3453"/>
                    <a:pt x="9788" y="3739"/>
                    <a:pt x="9646" y="4120"/>
                  </a:cubicBezTo>
                  <a:lnTo>
                    <a:pt x="8907" y="4120"/>
                  </a:lnTo>
                  <a:lnTo>
                    <a:pt x="8907" y="3072"/>
                  </a:lnTo>
                  <a:cubicBezTo>
                    <a:pt x="8907" y="2906"/>
                    <a:pt x="8764" y="2739"/>
                    <a:pt x="8574" y="2739"/>
                  </a:cubicBezTo>
                  <a:lnTo>
                    <a:pt x="6835" y="2739"/>
                  </a:lnTo>
                  <a:lnTo>
                    <a:pt x="6835" y="1382"/>
                  </a:lnTo>
                  <a:lnTo>
                    <a:pt x="7931" y="1382"/>
                  </a:lnTo>
                  <a:cubicBezTo>
                    <a:pt x="8074" y="1763"/>
                    <a:pt x="8455" y="2048"/>
                    <a:pt x="8883" y="2048"/>
                  </a:cubicBezTo>
                  <a:cubicBezTo>
                    <a:pt x="9455" y="2048"/>
                    <a:pt x="9907" y="1596"/>
                    <a:pt x="9907" y="1024"/>
                  </a:cubicBezTo>
                  <a:cubicBezTo>
                    <a:pt x="9907" y="477"/>
                    <a:pt x="9455" y="0"/>
                    <a:pt x="8883" y="0"/>
                  </a:cubicBezTo>
                  <a:cubicBezTo>
                    <a:pt x="8455" y="0"/>
                    <a:pt x="8074" y="286"/>
                    <a:pt x="7931" y="691"/>
                  </a:cubicBezTo>
                  <a:lnTo>
                    <a:pt x="6502" y="691"/>
                  </a:lnTo>
                  <a:cubicBezTo>
                    <a:pt x="6311" y="691"/>
                    <a:pt x="6169" y="858"/>
                    <a:pt x="6169" y="1024"/>
                  </a:cubicBezTo>
                  <a:lnTo>
                    <a:pt x="6169" y="2739"/>
                  </a:lnTo>
                  <a:lnTo>
                    <a:pt x="5478" y="2739"/>
                  </a:lnTo>
                  <a:lnTo>
                    <a:pt x="5478" y="1024"/>
                  </a:lnTo>
                  <a:cubicBezTo>
                    <a:pt x="5478" y="858"/>
                    <a:pt x="5335" y="691"/>
                    <a:pt x="5145" y="691"/>
                  </a:cubicBezTo>
                  <a:lnTo>
                    <a:pt x="3716" y="691"/>
                  </a:lnTo>
                  <a:cubicBezTo>
                    <a:pt x="3573" y="286"/>
                    <a:pt x="3192"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9" name="Google Shape;3149;p19"/>
          <p:cNvGrpSpPr/>
          <p:nvPr/>
        </p:nvGrpSpPr>
        <p:grpSpPr>
          <a:xfrm>
            <a:off x="2620884" y="2735942"/>
            <a:ext cx="402900" cy="416492"/>
            <a:chOff x="2620884" y="2735942"/>
            <a:chExt cx="402900" cy="416492"/>
          </a:xfrm>
        </p:grpSpPr>
        <p:sp>
          <p:nvSpPr>
            <p:cNvPr id="3150" name="Google Shape;3150;p19"/>
            <p:cNvSpPr/>
            <p:nvPr/>
          </p:nvSpPr>
          <p:spPr>
            <a:xfrm>
              <a:off x="2620884" y="2797241"/>
              <a:ext cx="402900" cy="355193"/>
            </a:xfrm>
            <a:custGeom>
              <a:rect b="b" l="l" r="r" t="t"/>
              <a:pathLst>
                <a:path extrusionOk="0" h="9932" w="11266">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19"/>
            <p:cNvSpPr/>
            <p:nvPr/>
          </p:nvSpPr>
          <p:spPr>
            <a:xfrm>
              <a:off x="2667734" y="2735942"/>
              <a:ext cx="327084" cy="182711"/>
            </a:xfrm>
            <a:custGeom>
              <a:rect b="b" l="l" r="r" t="t"/>
              <a:pathLst>
                <a:path extrusionOk="0" h="5109" w="9146">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2" name="Google Shape;3152;p19"/>
          <p:cNvGrpSpPr/>
          <p:nvPr/>
        </p:nvGrpSpPr>
        <p:grpSpPr>
          <a:xfrm>
            <a:off x="1905466" y="2736800"/>
            <a:ext cx="417359" cy="416501"/>
            <a:chOff x="1905466" y="2736800"/>
            <a:chExt cx="417359" cy="416501"/>
          </a:xfrm>
        </p:grpSpPr>
        <p:sp>
          <p:nvSpPr>
            <p:cNvPr id="3153" name="Google Shape;3153;p19"/>
            <p:cNvSpPr/>
            <p:nvPr/>
          </p:nvSpPr>
          <p:spPr>
            <a:xfrm>
              <a:off x="1946344" y="2867946"/>
              <a:ext cx="335595" cy="187396"/>
            </a:xfrm>
            <a:custGeom>
              <a:rect b="b" l="l" r="r" t="t"/>
              <a:pathLst>
                <a:path extrusionOk="0" h="5240" w="9384">
                  <a:moveTo>
                    <a:pt x="3859" y="977"/>
                  </a:moveTo>
                  <a:cubicBezTo>
                    <a:pt x="4049" y="977"/>
                    <a:pt x="4216" y="1144"/>
                    <a:pt x="4216" y="1334"/>
                  </a:cubicBezTo>
                  <a:cubicBezTo>
                    <a:pt x="4216" y="1525"/>
                    <a:pt x="4049" y="1668"/>
                    <a:pt x="3859" y="1668"/>
                  </a:cubicBezTo>
                  <a:lnTo>
                    <a:pt x="2287" y="1668"/>
                  </a:lnTo>
                  <a:cubicBezTo>
                    <a:pt x="2096" y="1668"/>
                    <a:pt x="1954" y="1525"/>
                    <a:pt x="1954" y="1334"/>
                  </a:cubicBezTo>
                  <a:cubicBezTo>
                    <a:pt x="1954" y="1144"/>
                    <a:pt x="2096" y="977"/>
                    <a:pt x="2287" y="977"/>
                  </a:cubicBezTo>
                  <a:close/>
                  <a:moveTo>
                    <a:pt x="6859" y="977"/>
                  </a:moveTo>
                  <a:cubicBezTo>
                    <a:pt x="7074" y="977"/>
                    <a:pt x="7217" y="1120"/>
                    <a:pt x="7217" y="1334"/>
                  </a:cubicBezTo>
                  <a:cubicBezTo>
                    <a:pt x="7217" y="1525"/>
                    <a:pt x="7074" y="1691"/>
                    <a:pt x="6859" y="1691"/>
                  </a:cubicBezTo>
                  <a:cubicBezTo>
                    <a:pt x="6669" y="1691"/>
                    <a:pt x="6502" y="1525"/>
                    <a:pt x="6502" y="1334"/>
                  </a:cubicBezTo>
                  <a:cubicBezTo>
                    <a:pt x="6502" y="1120"/>
                    <a:pt x="6669" y="977"/>
                    <a:pt x="6859" y="977"/>
                  </a:cubicBezTo>
                  <a:close/>
                  <a:moveTo>
                    <a:pt x="882" y="1"/>
                  </a:moveTo>
                  <a:cubicBezTo>
                    <a:pt x="834" y="96"/>
                    <a:pt x="810" y="191"/>
                    <a:pt x="810" y="310"/>
                  </a:cubicBezTo>
                  <a:lnTo>
                    <a:pt x="810" y="1882"/>
                  </a:lnTo>
                  <a:cubicBezTo>
                    <a:pt x="810" y="2334"/>
                    <a:pt x="1168" y="2692"/>
                    <a:pt x="1620" y="2692"/>
                  </a:cubicBezTo>
                  <a:lnTo>
                    <a:pt x="4359" y="2692"/>
                  </a:lnTo>
                  <a:lnTo>
                    <a:pt x="4359" y="3858"/>
                  </a:lnTo>
                  <a:lnTo>
                    <a:pt x="358" y="3858"/>
                  </a:lnTo>
                  <a:cubicBezTo>
                    <a:pt x="167" y="3858"/>
                    <a:pt x="1" y="4001"/>
                    <a:pt x="1" y="4192"/>
                  </a:cubicBezTo>
                  <a:lnTo>
                    <a:pt x="1" y="5240"/>
                  </a:lnTo>
                  <a:lnTo>
                    <a:pt x="691" y="5240"/>
                  </a:lnTo>
                  <a:lnTo>
                    <a:pt x="691" y="4525"/>
                  </a:lnTo>
                  <a:lnTo>
                    <a:pt x="4359" y="4525"/>
                  </a:lnTo>
                  <a:lnTo>
                    <a:pt x="4359" y="5240"/>
                  </a:lnTo>
                  <a:lnTo>
                    <a:pt x="5026" y="5240"/>
                  </a:lnTo>
                  <a:lnTo>
                    <a:pt x="5026" y="4525"/>
                  </a:lnTo>
                  <a:lnTo>
                    <a:pt x="8693" y="4525"/>
                  </a:lnTo>
                  <a:lnTo>
                    <a:pt x="8693" y="5240"/>
                  </a:lnTo>
                  <a:lnTo>
                    <a:pt x="9384" y="5240"/>
                  </a:lnTo>
                  <a:lnTo>
                    <a:pt x="9384" y="4192"/>
                  </a:lnTo>
                  <a:cubicBezTo>
                    <a:pt x="9384" y="4001"/>
                    <a:pt x="9217" y="3858"/>
                    <a:pt x="9026" y="3858"/>
                  </a:cubicBezTo>
                  <a:lnTo>
                    <a:pt x="5026" y="3858"/>
                  </a:lnTo>
                  <a:lnTo>
                    <a:pt x="5026" y="2692"/>
                  </a:lnTo>
                  <a:lnTo>
                    <a:pt x="7764" y="2692"/>
                  </a:lnTo>
                  <a:cubicBezTo>
                    <a:pt x="8217" y="2692"/>
                    <a:pt x="8574" y="2334"/>
                    <a:pt x="8574" y="1882"/>
                  </a:cubicBezTo>
                  <a:lnTo>
                    <a:pt x="8574" y="310"/>
                  </a:lnTo>
                  <a:cubicBezTo>
                    <a:pt x="8574" y="191"/>
                    <a:pt x="8550" y="96"/>
                    <a:pt x="8503" y="1"/>
                  </a:cubicBezTo>
                  <a:cubicBezTo>
                    <a:pt x="8288" y="120"/>
                    <a:pt x="8026" y="191"/>
                    <a:pt x="7764" y="191"/>
                  </a:cubicBezTo>
                  <a:lnTo>
                    <a:pt x="1620" y="191"/>
                  </a:lnTo>
                  <a:cubicBezTo>
                    <a:pt x="1358" y="191"/>
                    <a:pt x="1096" y="120"/>
                    <a:pt x="8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9"/>
            <p:cNvSpPr/>
            <p:nvPr/>
          </p:nvSpPr>
          <p:spPr>
            <a:xfrm>
              <a:off x="1905466" y="3080024"/>
              <a:ext cx="106501" cy="73277"/>
            </a:xfrm>
            <a:custGeom>
              <a:rect b="b" l="l" r="r" t="t"/>
              <a:pathLst>
                <a:path extrusionOk="0" h="2049" w="2978">
                  <a:moveTo>
                    <a:pt x="358" y="0"/>
                  </a:moveTo>
                  <a:cubicBezTo>
                    <a:pt x="167" y="0"/>
                    <a:pt x="1" y="143"/>
                    <a:pt x="1" y="334"/>
                  </a:cubicBezTo>
                  <a:lnTo>
                    <a:pt x="1" y="1691"/>
                  </a:lnTo>
                  <a:cubicBezTo>
                    <a:pt x="1" y="1882"/>
                    <a:pt x="167" y="2048"/>
                    <a:pt x="358" y="2048"/>
                  </a:cubicBezTo>
                  <a:lnTo>
                    <a:pt x="2620" y="2048"/>
                  </a:lnTo>
                  <a:cubicBezTo>
                    <a:pt x="2811" y="2048"/>
                    <a:pt x="2977" y="1882"/>
                    <a:pt x="2977" y="1691"/>
                  </a:cubicBezTo>
                  <a:lnTo>
                    <a:pt x="2977" y="334"/>
                  </a:lnTo>
                  <a:cubicBezTo>
                    <a:pt x="2977" y="143"/>
                    <a:pt x="2811" y="0"/>
                    <a:pt x="2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9"/>
            <p:cNvSpPr/>
            <p:nvPr/>
          </p:nvSpPr>
          <p:spPr>
            <a:xfrm>
              <a:off x="2216324" y="3080024"/>
              <a:ext cx="106501" cy="73277"/>
            </a:xfrm>
            <a:custGeom>
              <a:rect b="b" l="l" r="r" t="t"/>
              <a:pathLst>
                <a:path extrusionOk="0" h="2049" w="2978">
                  <a:moveTo>
                    <a:pt x="358" y="0"/>
                  </a:moveTo>
                  <a:cubicBezTo>
                    <a:pt x="168" y="0"/>
                    <a:pt x="1" y="143"/>
                    <a:pt x="1" y="334"/>
                  </a:cubicBezTo>
                  <a:lnTo>
                    <a:pt x="1" y="1691"/>
                  </a:lnTo>
                  <a:cubicBezTo>
                    <a:pt x="1" y="1882"/>
                    <a:pt x="168" y="2048"/>
                    <a:pt x="358" y="2048"/>
                  </a:cubicBezTo>
                  <a:lnTo>
                    <a:pt x="2621" y="2048"/>
                  </a:lnTo>
                  <a:cubicBezTo>
                    <a:pt x="2811" y="2048"/>
                    <a:pt x="2954" y="1882"/>
                    <a:pt x="2954" y="1691"/>
                  </a:cubicBezTo>
                  <a:lnTo>
                    <a:pt x="2954" y="334"/>
                  </a:lnTo>
                  <a:cubicBezTo>
                    <a:pt x="2978" y="143"/>
                    <a:pt x="2811" y="0"/>
                    <a:pt x="2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9"/>
            <p:cNvSpPr/>
            <p:nvPr/>
          </p:nvSpPr>
          <p:spPr>
            <a:xfrm>
              <a:off x="2061324" y="3080024"/>
              <a:ext cx="105642" cy="73277"/>
            </a:xfrm>
            <a:custGeom>
              <a:rect b="b" l="l" r="r" t="t"/>
              <a:pathLst>
                <a:path extrusionOk="0" h="2049" w="2954">
                  <a:moveTo>
                    <a:pt x="334" y="0"/>
                  </a:moveTo>
                  <a:cubicBezTo>
                    <a:pt x="144" y="0"/>
                    <a:pt x="1" y="143"/>
                    <a:pt x="1" y="334"/>
                  </a:cubicBezTo>
                  <a:lnTo>
                    <a:pt x="1" y="1691"/>
                  </a:lnTo>
                  <a:cubicBezTo>
                    <a:pt x="1" y="1882"/>
                    <a:pt x="144" y="2048"/>
                    <a:pt x="334" y="2048"/>
                  </a:cubicBezTo>
                  <a:lnTo>
                    <a:pt x="2620" y="2048"/>
                  </a:lnTo>
                  <a:cubicBezTo>
                    <a:pt x="2811" y="2048"/>
                    <a:pt x="2954" y="1882"/>
                    <a:pt x="2954" y="1691"/>
                  </a:cubicBezTo>
                  <a:lnTo>
                    <a:pt x="2954" y="334"/>
                  </a:lnTo>
                  <a:cubicBezTo>
                    <a:pt x="2954" y="143"/>
                    <a:pt x="2811" y="0"/>
                    <a:pt x="2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9"/>
            <p:cNvSpPr/>
            <p:nvPr/>
          </p:nvSpPr>
          <p:spPr>
            <a:xfrm>
              <a:off x="1975312" y="2736800"/>
              <a:ext cx="277660" cy="113296"/>
            </a:xfrm>
            <a:custGeom>
              <a:rect b="b" l="l" r="r" t="t"/>
              <a:pathLst>
                <a:path extrusionOk="0" h="3168" w="7764">
                  <a:moveTo>
                    <a:pt x="3049" y="1238"/>
                  </a:moveTo>
                  <a:cubicBezTo>
                    <a:pt x="3239" y="1238"/>
                    <a:pt x="3406" y="1381"/>
                    <a:pt x="3406" y="1572"/>
                  </a:cubicBezTo>
                  <a:cubicBezTo>
                    <a:pt x="3406" y="1762"/>
                    <a:pt x="3239" y="1929"/>
                    <a:pt x="3049" y="1929"/>
                  </a:cubicBezTo>
                  <a:lnTo>
                    <a:pt x="1477" y="1929"/>
                  </a:lnTo>
                  <a:cubicBezTo>
                    <a:pt x="1286" y="1929"/>
                    <a:pt x="1144" y="1762"/>
                    <a:pt x="1144" y="1572"/>
                  </a:cubicBezTo>
                  <a:cubicBezTo>
                    <a:pt x="1144" y="1381"/>
                    <a:pt x="1286" y="1238"/>
                    <a:pt x="1477" y="1238"/>
                  </a:cubicBezTo>
                  <a:close/>
                  <a:moveTo>
                    <a:pt x="6049" y="1215"/>
                  </a:moveTo>
                  <a:cubicBezTo>
                    <a:pt x="6264" y="1215"/>
                    <a:pt x="6407" y="1381"/>
                    <a:pt x="6407" y="1572"/>
                  </a:cubicBezTo>
                  <a:cubicBezTo>
                    <a:pt x="6407" y="1786"/>
                    <a:pt x="6264" y="1929"/>
                    <a:pt x="6049" y="1929"/>
                  </a:cubicBezTo>
                  <a:cubicBezTo>
                    <a:pt x="5859" y="1929"/>
                    <a:pt x="5692" y="1786"/>
                    <a:pt x="5692" y="1572"/>
                  </a:cubicBezTo>
                  <a:cubicBezTo>
                    <a:pt x="5692" y="1381"/>
                    <a:pt x="5859" y="1215"/>
                    <a:pt x="6049" y="1215"/>
                  </a:cubicBezTo>
                  <a:close/>
                  <a:moveTo>
                    <a:pt x="810" y="0"/>
                  </a:moveTo>
                  <a:cubicBezTo>
                    <a:pt x="358" y="0"/>
                    <a:pt x="0" y="357"/>
                    <a:pt x="0" y="810"/>
                  </a:cubicBezTo>
                  <a:lnTo>
                    <a:pt x="0" y="2358"/>
                  </a:lnTo>
                  <a:cubicBezTo>
                    <a:pt x="0" y="2810"/>
                    <a:pt x="358" y="3167"/>
                    <a:pt x="810" y="3167"/>
                  </a:cubicBezTo>
                  <a:lnTo>
                    <a:pt x="6954" y="3167"/>
                  </a:lnTo>
                  <a:cubicBezTo>
                    <a:pt x="7407" y="3167"/>
                    <a:pt x="7764" y="2810"/>
                    <a:pt x="7764" y="2358"/>
                  </a:cubicBezTo>
                  <a:lnTo>
                    <a:pt x="7764" y="810"/>
                  </a:lnTo>
                  <a:cubicBezTo>
                    <a:pt x="7764" y="357"/>
                    <a:pt x="7407" y="0"/>
                    <a:pt x="69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8" name="Google Shape;3158;p19"/>
          <p:cNvGrpSpPr/>
          <p:nvPr/>
        </p:nvGrpSpPr>
        <p:grpSpPr>
          <a:xfrm>
            <a:off x="1181536" y="2735942"/>
            <a:ext cx="417360" cy="417359"/>
            <a:chOff x="1181536" y="2735942"/>
            <a:chExt cx="417360" cy="417359"/>
          </a:xfrm>
        </p:grpSpPr>
        <p:sp>
          <p:nvSpPr>
            <p:cNvPr id="3159" name="Google Shape;3159;p19"/>
            <p:cNvSpPr/>
            <p:nvPr/>
          </p:nvSpPr>
          <p:spPr>
            <a:xfrm>
              <a:off x="1181536" y="2735942"/>
              <a:ext cx="73277" cy="73277"/>
            </a:xfrm>
            <a:custGeom>
              <a:rect b="b" l="l" r="r" t="t"/>
              <a:pathLst>
                <a:path extrusionOk="0" h="2049" w="2049">
                  <a:moveTo>
                    <a:pt x="1024" y="0"/>
                  </a:moveTo>
                  <a:cubicBezTo>
                    <a:pt x="477" y="0"/>
                    <a:pt x="0" y="477"/>
                    <a:pt x="0" y="1024"/>
                  </a:cubicBezTo>
                  <a:cubicBezTo>
                    <a:pt x="0" y="1596"/>
                    <a:pt x="477" y="2048"/>
                    <a:pt x="1024" y="2048"/>
                  </a:cubicBezTo>
                  <a:cubicBezTo>
                    <a:pt x="1596" y="2048"/>
                    <a:pt x="2048" y="1596"/>
                    <a:pt x="2048" y="1024"/>
                  </a:cubicBezTo>
                  <a:cubicBezTo>
                    <a:pt x="2048" y="477"/>
                    <a:pt x="1596"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9"/>
            <p:cNvSpPr/>
            <p:nvPr/>
          </p:nvSpPr>
          <p:spPr>
            <a:xfrm>
              <a:off x="1525619" y="2735942"/>
              <a:ext cx="73277" cy="73277"/>
            </a:xfrm>
            <a:custGeom>
              <a:rect b="b" l="l" r="r" t="t"/>
              <a:pathLst>
                <a:path extrusionOk="0" h="2049" w="2049">
                  <a:moveTo>
                    <a:pt x="1024" y="0"/>
                  </a:moveTo>
                  <a:cubicBezTo>
                    <a:pt x="453" y="0"/>
                    <a:pt x="0" y="477"/>
                    <a:pt x="0" y="1024"/>
                  </a:cubicBezTo>
                  <a:cubicBezTo>
                    <a:pt x="0" y="1596"/>
                    <a:pt x="453" y="2048"/>
                    <a:pt x="1024" y="2048"/>
                  </a:cubicBezTo>
                  <a:cubicBezTo>
                    <a:pt x="1572" y="2048"/>
                    <a:pt x="2048" y="1596"/>
                    <a:pt x="2048" y="1024"/>
                  </a:cubicBezTo>
                  <a:cubicBezTo>
                    <a:pt x="2048" y="477"/>
                    <a:pt x="1572"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9"/>
            <p:cNvSpPr/>
            <p:nvPr/>
          </p:nvSpPr>
          <p:spPr>
            <a:xfrm>
              <a:off x="1181536" y="3080024"/>
              <a:ext cx="73277" cy="73277"/>
            </a:xfrm>
            <a:custGeom>
              <a:rect b="b" l="l" r="r" t="t"/>
              <a:pathLst>
                <a:path extrusionOk="0" h="2049" w="2049">
                  <a:moveTo>
                    <a:pt x="1024" y="0"/>
                  </a:moveTo>
                  <a:cubicBezTo>
                    <a:pt x="477" y="0"/>
                    <a:pt x="0" y="453"/>
                    <a:pt x="0" y="1024"/>
                  </a:cubicBezTo>
                  <a:cubicBezTo>
                    <a:pt x="0" y="1572"/>
                    <a:pt x="477" y="2048"/>
                    <a:pt x="1024" y="2048"/>
                  </a:cubicBezTo>
                  <a:cubicBezTo>
                    <a:pt x="1596" y="2048"/>
                    <a:pt x="2048" y="1572"/>
                    <a:pt x="2048" y="1024"/>
                  </a:cubicBezTo>
                  <a:cubicBezTo>
                    <a:pt x="2048" y="453"/>
                    <a:pt x="1596"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9"/>
            <p:cNvSpPr/>
            <p:nvPr/>
          </p:nvSpPr>
          <p:spPr>
            <a:xfrm>
              <a:off x="1525619" y="3080024"/>
              <a:ext cx="73277" cy="73277"/>
            </a:xfrm>
            <a:custGeom>
              <a:rect b="b" l="l" r="r" t="t"/>
              <a:pathLst>
                <a:path extrusionOk="0" h="2049" w="2049">
                  <a:moveTo>
                    <a:pt x="1024" y="0"/>
                  </a:moveTo>
                  <a:cubicBezTo>
                    <a:pt x="453" y="0"/>
                    <a:pt x="0" y="453"/>
                    <a:pt x="0" y="1024"/>
                  </a:cubicBezTo>
                  <a:cubicBezTo>
                    <a:pt x="0" y="1572"/>
                    <a:pt x="453" y="2048"/>
                    <a:pt x="1024" y="2048"/>
                  </a:cubicBezTo>
                  <a:cubicBezTo>
                    <a:pt x="1572" y="2048"/>
                    <a:pt x="2048" y="1572"/>
                    <a:pt x="2048" y="1024"/>
                  </a:cubicBezTo>
                  <a:cubicBezTo>
                    <a:pt x="2048" y="453"/>
                    <a:pt x="1572"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19"/>
            <p:cNvSpPr/>
            <p:nvPr/>
          </p:nvSpPr>
          <p:spPr>
            <a:xfrm>
              <a:off x="1279493" y="2760619"/>
              <a:ext cx="57935" cy="24748"/>
            </a:xfrm>
            <a:custGeom>
              <a:rect b="b" l="l" r="r" t="t"/>
              <a:pathLst>
                <a:path extrusionOk="0" h="692" w="1620">
                  <a:moveTo>
                    <a:pt x="333" y="1"/>
                  </a:moveTo>
                  <a:cubicBezTo>
                    <a:pt x="167" y="1"/>
                    <a:pt x="0" y="168"/>
                    <a:pt x="0" y="334"/>
                  </a:cubicBezTo>
                  <a:cubicBezTo>
                    <a:pt x="0" y="525"/>
                    <a:pt x="167" y="692"/>
                    <a:pt x="333" y="692"/>
                  </a:cubicBezTo>
                  <a:lnTo>
                    <a:pt x="1262" y="692"/>
                  </a:lnTo>
                  <a:cubicBezTo>
                    <a:pt x="1453" y="692"/>
                    <a:pt x="1619" y="525"/>
                    <a:pt x="1619" y="334"/>
                  </a:cubicBezTo>
                  <a:cubicBezTo>
                    <a:pt x="1619" y="168"/>
                    <a:pt x="1453" y="1"/>
                    <a:pt x="12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19"/>
            <p:cNvSpPr/>
            <p:nvPr/>
          </p:nvSpPr>
          <p:spPr>
            <a:xfrm>
              <a:off x="1443005" y="2760619"/>
              <a:ext cx="57935" cy="24748"/>
            </a:xfrm>
            <a:custGeom>
              <a:rect b="b" l="l" r="r" t="t"/>
              <a:pathLst>
                <a:path extrusionOk="0" h="692" w="1620">
                  <a:moveTo>
                    <a:pt x="358" y="1"/>
                  </a:moveTo>
                  <a:cubicBezTo>
                    <a:pt x="167" y="1"/>
                    <a:pt x="0" y="168"/>
                    <a:pt x="0" y="334"/>
                  </a:cubicBezTo>
                  <a:cubicBezTo>
                    <a:pt x="0" y="525"/>
                    <a:pt x="167" y="692"/>
                    <a:pt x="358" y="692"/>
                  </a:cubicBezTo>
                  <a:lnTo>
                    <a:pt x="1286" y="692"/>
                  </a:lnTo>
                  <a:cubicBezTo>
                    <a:pt x="1453" y="692"/>
                    <a:pt x="1620" y="525"/>
                    <a:pt x="1620" y="334"/>
                  </a:cubicBezTo>
                  <a:cubicBezTo>
                    <a:pt x="1620" y="168"/>
                    <a:pt x="1453"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9"/>
            <p:cNvSpPr/>
            <p:nvPr/>
          </p:nvSpPr>
          <p:spPr>
            <a:xfrm>
              <a:off x="1361249" y="2760619"/>
              <a:ext cx="57935" cy="24748"/>
            </a:xfrm>
            <a:custGeom>
              <a:rect b="b" l="l" r="r" t="t"/>
              <a:pathLst>
                <a:path extrusionOk="0" h="692" w="1620">
                  <a:moveTo>
                    <a:pt x="357" y="1"/>
                  </a:moveTo>
                  <a:cubicBezTo>
                    <a:pt x="167" y="1"/>
                    <a:pt x="0" y="168"/>
                    <a:pt x="0" y="334"/>
                  </a:cubicBezTo>
                  <a:cubicBezTo>
                    <a:pt x="0" y="525"/>
                    <a:pt x="167" y="692"/>
                    <a:pt x="357" y="692"/>
                  </a:cubicBezTo>
                  <a:lnTo>
                    <a:pt x="1262" y="692"/>
                  </a:lnTo>
                  <a:cubicBezTo>
                    <a:pt x="1453" y="692"/>
                    <a:pt x="1620" y="525"/>
                    <a:pt x="1620" y="334"/>
                  </a:cubicBezTo>
                  <a:cubicBezTo>
                    <a:pt x="1620" y="168"/>
                    <a:pt x="1453" y="1"/>
                    <a:pt x="12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19"/>
            <p:cNvSpPr/>
            <p:nvPr/>
          </p:nvSpPr>
          <p:spPr>
            <a:xfrm>
              <a:off x="1206213" y="2833863"/>
              <a:ext cx="24748" cy="57971"/>
            </a:xfrm>
            <a:custGeom>
              <a:rect b="b" l="l" r="r" t="t"/>
              <a:pathLst>
                <a:path extrusionOk="0" h="1621" w="692">
                  <a:moveTo>
                    <a:pt x="334" y="1"/>
                  </a:moveTo>
                  <a:cubicBezTo>
                    <a:pt x="168" y="1"/>
                    <a:pt x="1" y="168"/>
                    <a:pt x="1" y="334"/>
                  </a:cubicBezTo>
                  <a:lnTo>
                    <a:pt x="1" y="1263"/>
                  </a:lnTo>
                  <a:cubicBezTo>
                    <a:pt x="1" y="1454"/>
                    <a:pt x="168" y="1620"/>
                    <a:pt x="334" y="1620"/>
                  </a:cubicBezTo>
                  <a:cubicBezTo>
                    <a:pt x="525" y="1620"/>
                    <a:pt x="692" y="1454"/>
                    <a:pt x="692" y="1263"/>
                  </a:cubicBezTo>
                  <a:lnTo>
                    <a:pt x="692" y="334"/>
                  </a:lnTo>
                  <a:cubicBezTo>
                    <a:pt x="692" y="168"/>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19"/>
            <p:cNvSpPr/>
            <p:nvPr/>
          </p:nvSpPr>
          <p:spPr>
            <a:xfrm>
              <a:off x="1206213" y="2997410"/>
              <a:ext cx="24748" cy="57935"/>
            </a:xfrm>
            <a:custGeom>
              <a:rect b="b" l="l" r="r" t="t"/>
              <a:pathLst>
                <a:path extrusionOk="0" h="1620" w="692">
                  <a:moveTo>
                    <a:pt x="334" y="0"/>
                  </a:moveTo>
                  <a:cubicBezTo>
                    <a:pt x="168" y="0"/>
                    <a:pt x="1" y="167"/>
                    <a:pt x="1" y="358"/>
                  </a:cubicBezTo>
                  <a:lnTo>
                    <a:pt x="1" y="1286"/>
                  </a:lnTo>
                  <a:cubicBezTo>
                    <a:pt x="1" y="1453"/>
                    <a:pt x="168" y="1620"/>
                    <a:pt x="334" y="1620"/>
                  </a:cubicBezTo>
                  <a:cubicBezTo>
                    <a:pt x="525" y="1620"/>
                    <a:pt x="692" y="1453"/>
                    <a:pt x="692" y="1286"/>
                  </a:cubicBezTo>
                  <a:lnTo>
                    <a:pt x="692" y="358"/>
                  </a:lnTo>
                  <a:cubicBezTo>
                    <a:pt x="692"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19"/>
            <p:cNvSpPr/>
            <p:nvPr/>
          </p:nvSpPr>
          <p:spPr>
            <a:xfrm>
              <a:off x="1206213" y="2915654"/>
              <a:ext cx="24748" cy="57935"/>
            </a:xfrm>
            <a:custGeom>
              <a:rect b="b" l="l" r="r" t="t"/>
              <a:pathLst>
                <a:path extrusionOk="0" h="1620" w="692">
                  <a:moveTo>
                    <a:pt x="334" y="0"/>
                  </a:moveTo>
                  <a:cubicBezTo>
                    <a:pt x="168" y="0"/>
                    <a:pt x="1" y="167"/>
                    <a:pt x="1" y="357"/>
                  </a:cubicBezTo>
                  <a:lnTo>
                    <a:pt x="1" y="1262"/>
                  </a:lnTo>
                  <a:cubicBezTo>
                    <a:pt x="1" y="1453"/>
                    <a:pt x="168" y="1619"/>
                    <a:pt x="334" y="1619"/>
                  </a:cubicBezTo>
                  <a:cubicBezTo>
                    <a:pt x="525" y="1619"/>
                    <a:pt x="692" y="1453"/>
                    <a:pt x="692" y="1262"/>
                  </a:cubicBezTo>
                  <a:lnTo>
                    <a:pt x="692" y="357"/>
                  </a:lnTo>
                  <a:cubicBezTo>
                    <a:pt x="692"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19"/>
            <p:cNvSpPr/>
            <p:nvPr/>
          </p:nvSpPr>
          <p:spPr>
            <a:xfrm>
              <a:off x="1549473" y="2833863"/>
              <a:ext cx="24712" cy="57971"/>
            </a:xfrm>
            <a:custGeom>
              <a:rect b="b" l="l" r="r" t="t"/>
              <a:pathLst>
                <a:path extrusionOk="0" h="1621" w="691">
                  <a:moveTo>
                    <a:pt x="357" y="1"/>
                  </a:moveTo>
                  <a:cubicBezTo>
                    <a:pt x="167" y="1"/>
                    <a:pt x="0" y="168"/>
                    <a:pt x="0" y="334"/>
                  </a:cubicBezTo>
                  <a:lnTo>
                    <a:pt x="0" y="1263"/>
                  </a:lnTo>
                  <a:cubicBezTo>
                    <a:pt x="0" y="1454"/>
                    <a:pt x="167" y="1620"/>
                    <a:pt x="357" y="1620"/>
                  </a:cubicBezTo>
                  <a:cubicBezTo>
                    <a:pt x="524" y="1620"/>
                    <a:pt x="691" y="1454"/>
                    <a:pt x="691" y="1263"/>
                  </a:cubicBezTo>
                  <a:lnTo>
                    <a:pt x="691" y="334"/>
                  </a:lnTo>
                  <a:cubicBezTo>
                    <a:pt x="691" y="168"/>
                    <a:pt x="524"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19"/>
            <p:cNvSpPr/>
            <p:nvPr/>
          </p:nvSpPr>
          <p:spPr>
            <a:xfrm>
              <a:off x="1549473" y="2997410"/>
              <a:ext cx="24712" cy="57935"/>
            </a:xfrm>
            <a:custGeom>
              <a:rect b="b" l="l" r="r" t="t"/>
              <a:pathLst>
                <a:path extrusionOk="0" h="1620" w="691">
                  <a:moveTo>
                    <a:pt x="357" y="0"/>
                  </a:moveTo>
                  <a:cubicBezTo>
                    <a:pt x="167" y="0"/>
                    <a:pt x="0" y="167"/>
                    <a:pt x="0" y="358"/>
                  </a:cubicBezTo>
                  <a:lnTo>
                    <a:pt x="0" y="1286"/>
                  </a:lnTo>
                  <a:cubicBezTo>
                    <a:pt x="0" y="1453"/>
                    <a:pt x="167" y="1620"/>
                    <a:pt x="357" y="1620"/>
                  </a:cubicBezTo>
                  <a:cubicBezTo>
                    <a:pt x="524" y="1620"/>
                    <a:pt x="691" y="1453"/>
                    <a:pt x="691" y="1286"/>
                  </a:cubicBezTo>
                  <a:lnTo>
                    <a:pt x="691" y="358"/>
                  </a:lnTo>
                  <a:cubicBezTo>
                    <a:pt x="691" y="167"/>
                    <a:pt x="524"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19"/>
            <p:cNvSpPr/>
            <p:nvPr/>
          </p:nvSpPr>
          <p:spPr>
            <a:xfrm>
              <a:off x="1549473" y="2915654"/>
              <a:ext cx="24712" cy="57935"/>
            </a:xfrm>
            <a:custGeom>
              <a:rect b="b" l="l" r="r" t="t"/>
              <a:pathLst>
                <a:path extrusionOk="0" h="1620" w="691">
                  <a:moveTo>
                    <a:pt x="357" y="0"/>
                  </a:moveTo>
                  <a:cubicBezTo>
                    <a:pt x="167" y="0"/>
                    <a:pt x="0" y="167"/>
                    <a:pt x="0" y="357"/>
                  </a:cubicBezTo>
                  <a:lnTo>
                    <a:pt x="0" y="1262"/>
                  </a:lnTo>
                  <a:cubicBezTo>
                    <a:pt x="0" y="1453"/>
                    <a:pt x="167" y="1619"/>
                    <a:pt x="357" y="1619"/>
                  </a:cubicBezTo>
                  <a:cubicBezTo>
                    <a:pt x="524" y="1619"/>
                    <a:pt x="691" y="1453"/>
                    <a:pt x="691" y="1262"/>
                  </a:cubicBezTo>
                  <a:lnTo>
                    <a:pt x="691" y="357"/>
                  </a:lnTo>
                  <a:cubicBezTo>
                    <a:pt x="691" y="167"/>
                    <a:pt x="524"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19"/>
            <p:cNvSpPr/>
            <p:nvPr/>
          </p:nvSpPr>
          <p:spPr>
            <a:xfrm>
              <a:off x="1279493" y="3103879"/>
              <a:ext cx="57935" cy="24712"/>
            </a:xfrm>
            <a:custGeom>
              <a:rect b="b" l="l" r="r" t="t"/>
              <a:pathLst>
                <a:path extrusionOk="0" h="691" w="1620">
                  <a:moveTo>
                    <a:pt x="333" y="0"/>
                  </a:moveTo>
                  <a:cubicBezTo>
                    <a:pt x="167" y="0"/>
                    <a:pt x="0" y="167"/>
                    <a:pt x="0" y="357"/>
                  </a:cubicBezTo>
                  <a:cubicBezTo>
                    <a:pt x="0" y="524"/>
                    <a:pt x="167" y="691"/>
                    <a:pt x="333" y="691"/>
                  </a:cubicBezTo>
                  <a:lnTo>
                    <a:pt x="1262" y="691"/>
                  </a:lnTo>
                  <a:cubicBezTo>
                    <a:pt x="1453" y="691"/>
                    <a:pt x="1619" y="524"/>
                    <a:pt x="1619" y="357"/>
                  </a:cubicBezTo>
                  <a:cubicBezTo>
                    <a:pt x="1619" y="167"/>
                    <a:pt x="1453" y="0"/>
                    <a:pt x="12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19"/>
            <p:cNvSpPr/>
            <p:nvPr/>
          </p:nvSpPr>
          <p:spPr>
            <a:xfrm>
              <a:off x="1443005" y="3103879"/>
              <a:ext cx="57935" cy="24712"/>
            </a:xfrm>
            <a:custGeom>
              <a:rect b="b" l="l" r="r" t="t"/>
              <a:pathLst>
                <a:path extrusionOk="0" h="691" w="1620">
                  <a:moveTo>
                    <a:pt x="358" y="0"/>
                  </a:moveTo>
                  <a:cubicBezTo>
                    <a:pt x="167" y="0"/>
                    <a:pt x="0" y="167"/>
                    <a:pt x="0" y="357"/>
                  </a:cubicBezTo>
                  <a:cubicBezTo>
                    <a:pt x="0" y="524"/>
                    <a:pt x="167" y="691"/>
                    <a:pt x="358" y="691"/>
                  </a:cubicBezTo>
                  <a:lnTo>
                    <a:pt x="1286" y="691"/>
                  </a:lnTo>
                  <a:cubicBezTo>
                    <a:pt x="1453" y="691"/>
                    <a:pt x="1620" y="524"/>
                    <a:pt x="1620" y="357"/>
                  </a:cubicBezTo>
                  <a:cubicBezTo>
                    <a:pt x="1620" y="167"/>
                    <a:pt x="1453"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19"/>
            <p:cNvSpPr/>
            <p:nvPr/>
          </p:nvSpPr>
          <p:spPr>
            <a:xfrm>
              <a:off x="1361249" y="3103879"/>
              <a:ext cx="57935" cy="24712"/>
            </a:xfrm>
            <a:custGeom>
              <a:rect b="b" l="l" r="r" t="t"/>
              <a:pathLst>
                <a:path extrusionOk="0" h="691" w="1620">
                  <a:moveTo>
                    <a:pt x="357" y="0"/>
                  </a:moveTo>
                  <a:cubicBezTo>
                    <a:pt x="167" y="0"/>
                    <a:pt x="0" y="167"/>
                    <a:pt x="0" y="357"/>
                  </a:cubicBezTo>
                  <a:cubicBezTo>
                    <a:pt x="0" y="524"/>
                    <a:pt x="167" y="691"/>
                    <a:pt x="357" y="691"/>
                  </a:cubicBezTo>
                  <a:lnTo>
                    <a:pt x="1262" y="691"/>
                  </a:lnTo>
                  <a:cubicBezTo>
                    <a:pt x="1453" y="691"/>
                    <a:pt x="1620" y="524"/>
                    <a:pt x="1620" y="357"/>
                  </a:cubicBezTo>
                  <a:cubicBezTo>
                    <a:pt x="1620" y="167"/>
                    <a:pt x="1453" y="0"/>
                    <a:pt x="12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19"/>
            <p:cNvSpPr/>
            <p:nvPr/>
          </p:nvSpPr>
          <p:spPr>
            <a:xfrm>
              <a:off x="1360390" y="2996552"/>
              <a:ext cx="59652" cy="80287"/>
            </a:xfrm>
            <a:custGeom>
              <a:rect b="b" l="l" r="r" t="t"/>
              <a:pathLst>
                <a:path extrusionOk="0" h="2245" w="1668">
                  <a:moveTo>
                    <a:pt x="0" y="0"/>
                  </a:moveTo>
                  <a:cubicBezTo>
                    <a:pt x="72" y="596"/>
                    <a:pt x="286" y="1787"/>
                    <a:pt x="691" y="2191"/>
                  </a:cubicBezTo>
                  <a:cubicBezTo>
                    <a:pt x="727" y="2227"/>
                    <a:pt x="780" y="2245"/>
                    <a:pt x="834" y="2245"/>
                  </a:cubicBezTo>
                  <a:cubicBezTo>
                    <a:pt x="888" y="2245"/>
                    <a:pt x="941" y="2227"/>
                    <a:pt x="977" y="2191"/>
                  </a:cubicBezTo>
                  <a:cubicBezTo>
                    <a:pt x="1382" y="1787"/>
                    <a:pt x="1596" y="596"/>
                    <a:pt x="1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19"/>
            <p:cNvSpPr/>
            <p:nvPr/>
          </p:nvSpPr>
          <p:spPr>
            <a:xfrm>
              <a:off x="1425981" y="2996552"/>
              <a:ext cx="86045" cy="75817"/>
            </a:xfrm>
            <a:custGeom>
              <a:rect b="b" l="l" r="r" t="t"/>
              <a:pathLst>
                <a:path extrusionOk="0" h="2120" w="2406">
                  <a:moveTo>
                    <a:pt x="524" y="0"/>
                  </a:moveTo>
                  <a:cubicBezTo>
                    <a:pt x="476" y="572"/>
                    <a:pt x="357" y="1096"/>
                    <a:pt x="214" y="1525"/>
                  </a:cubicBezTo>
                  <a:cubicBezTo>
                    <a:pt x="143" y="1763"/>
                    <a:pt x="72" y="1953"/>
                    <a:pt x="0" y="2120"/>
                  </a:cubicBezTo>
                  <a:cubicBezTo>
                    <a:pt x="1072" y="1810"/>
                    <a:pt x="1977" y="1024"/>
                    <a:pt x="2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19"/>
            <p:cNvSpPr/>
            <p:nvPr/>
          </p:nvSpPr>
          <p:spPr>
            <a:xfrm>
              <a:off x="1268406" y="2996552"/>
              <a:ext cx="86045" cy="75817"/>
            </a:xfrm>
            <a:custGeom>
              <a:rect b="b" l="l" r="r" t="t"/>
              <a:pathLst>
                <a:path extrusionOk="0" h="2120" w="2406">
                  <a:moveTo>
                    <a:pt x="0" y="0"/>
                  </a:moveTo>
                  <a:cubicBezTo>
                    <a:pt x="429" y="1024"/>
                    <a:pt x="1334" y="1810"/>
                    <a:pt x="2406" y="2120"/>
                  </a:cubicBezTo>
                  <a:cubicBezTo>
                    <a:pt x="2334" y="1953"/>
                    <a:pt x="2263" y="1763"/>
                    <a:pt x="2191" y="1525"/>
                  </a:cubicBezTo>
                  <a:cubicBezTo>
                    <a:pt x="2048" y="1096"/>
                    <a:pt x="1929" y="572"/>
                    <a:pt x="1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19"/>
            <p:cNvSpPr/>
            <p:nvPr/>
          </p:nvSpPr>
          <p:spPr>
            <a:xfrm>
              <a:off x="1268406" y="2816839"/>
              <a:ext cx="86045" cy="75852"/>
            </a:xfrm>
            <a:custGeom>
              <a:rect b="b" l="l" r="r" t="t"/>
              <a:pathLst>
                <a:path extrusionOk="0" h="2121" w="2406">
                  <a:moveTo>
                    <a:pt x="2406" y="1"/>
                  </a:moveTo>
                  <a:cubicBezTo>
                    <a:pt x="1310" y="310"/>
                    <a:pt x="429" y="1096"/>
                    <a:pt x="0" y="2120"/>
                  </a:cubicBezTo>
                  <a:lnTo>
                    <a:pt x="1882" y="2120"/>
                  </a:lnTo>
                  <a:cubicBezTo>
                    <a:pt x="1953" y="1453"/>
                    <a:pt x="2120" y="620"/>
                    <a:pt x="24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19"/>
            <p:cNvSpPr/>
            <p:nvPr/>
          </p:nvSpPr>
          <p:spPr>
            <a:xfrm>
              <a:off x="1360390" y="2812369"/>
              <a:ext cx="59652" cy="80323"/>
            </a:xfrm>
            <a:custGeom>
              <a:rect b="b" l="l" r="r" t="t"/>
              <a:pathLst>
                <a:path extrusionOk="0" h="2246" w="1668">
                  <a:moveTo>
                    <a:pt x="834" y="1"/>
                  </a:moveTo>
                  <a:cubicBezTo>
                    <a:pt x="780" y="1"/>
                    <a:pt x="727" y="18"/>
                    <a:pt x="691" y="54"/>
                  </a:cubicBezTo>
                  <a:cubicBezTo>
                    <a:pt x="286" y="459"/>
                    <a:pt x="72" y="1650"/>
                    <a:pt x="0" y="2245"/>
                  </a:cubicBezTo>
                  <a:lnTo>
                    <a:pt x="1667" y="2245"/>
                  </a:lnTo>
                  <a:cubicBezTo>
                    <a:pt x="1596" y="1650"/>
                    <a:pt x="1382" y="459"/>
                    <a:pt x="977" y="54"/>
                  </a:cubicBezTo>
                  <a:cubicBezTo>
                    <a:pt x="941" y="18"/>
                    <a:pt x="888"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19"/>
            <p:cNvSpPr/>
            <p:nvPr/>
          </p:nvSpPr>
          <p:spPr>
            <a:xfrm>
              <a:off x="1425981" y="2816839"/>
              <a:ext cx="86045" cy="75852"/>
            </a:xfrm>
            <a:custGeom>
              <a:rect b="b" l="l" r="r" t="t"/>
              <a:pathLst>
                <a:path extrusionOk="0" h="2121" w="2406">
                  <a:moveTo>
                    <a:pt x="0" y="1"/>
                  </a:moveTo>
                  <a:cubicBezTo>
                    <a:pt x="286" y="620"/>
                    <a:pt x="453" y="1430"/>
                    <a:pt x="524" y="2120"/>
                  </a:cubicBezTo>
                  <a:lnTo>
                    <a:pt x="2405" y="2120"/>
                  </a:lnTo>
                  <a:cubicBezTo>
                    <a:pt x="1977" y="1096"/>
                    <a:pt x="1096" y="31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19"/>
            <p:cNvSpPr/>
            <p:nvPr/>
          </p:nvSpPr>
          <p:spPr>
            <a:xfrm>
              <a:off x="1256497" y="2916477"/>
              <a:ext cx="76675" cy="56254"/>
            </a:xfrm>
            <a:custGeom>
              <a:rect b="b" l="l" r="r" t="t"/>
              <a:pathLst>
                <a:path extrusionOk="0" h="1573" w="2144">
                  <a:moveTo>
                    <a:pt x="119" y="1"/>
                  </a:moveTo>
                  <a:cubicBezTo>
                    <a:pt x="0" y="501"/>
                    <a:pt x="0" y="1049"/>
                    <a:pt x="119" y="1573"/>
                  </a:cubicBezTo>
                  <a:lnTo>
                    <a:pt x="2143" y="1573"/>
                  </a:lnTo>
                  <a:cubicBezTo>
                    <a:pt x="2120" y="1049"/>
                    <a:pt x="2120" y="501"/>
                    <a:pt x="21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19"/>
            <p:cNvSpPr/>
            <p:nvPr/>
          </p:nvSpPr>
          <p:spPr>
            <a:xfrm>
              <a:off x="1447260" y="2916477"/>
              <a:ext cx="76675" cy="56254"/>
            </a:xfrm>
            <a:custGeom>
              <a:rect b="b" l="l" r="r" t="t"/>
              <a:pathLst>
                <a:path extrusionOk="0" h="1573" w="2144">
                  <a:moveTo>
                    <a:pt x="0" y="1"/>
                  </a:moveTo>
                  <a:cubicBezTo>
                    <a:pt x="24" y="501"/>
                    <a:pt x="24" y="1049"/>
                    <a:pt x="0" y="1573"/>
                  </a:cubicBezTo>
                  <a:lnTo>
                    <a:pt x="2025" y="1573"/>
                  </a:lnTo>
                  <a:cubicBezTo>
                    <a:pt x="2144" y="1049"/>
                    <a:pt x="2144" y="50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19"/>
            <p:cNvSpPr/>
            <p:nvPr/>
          </p:nvSpPr>
          <p:spPr>
            <a:xfrm>
              <a:off x="1356993" y="2916477"/>
              <a:ext cx="66447" cy="56254"/>
            </a:xfrm>
            <a:custGeom>
              <a:rect b="b" l="l" r="r" t="t"/>
              <a:pathLst>
                <a:path extrusionOk="0" h="1573" w="1858">
                  <a:moveTo>
                    <a:pt x="24" y="1"/>
                  </a:moveTo>
                  <a:cubicBezTo>
                    <a:pt x="0" y="525"/>
                    <a:pt x="0" y="1073"/>
                    <a:pt x="24" y="1573"/>
                  </a:cubicBezTo>
                  <a:lnTo>
                    <a:pt x="1834" y="1573"/>
                  </a:lnTo>
                  <a:cubicBezTo>
                    <a:pt x="1858" y="1073"/>
                    <a:pt x="1858" y="525"/>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4" name="Google Shape;3184;p19"/>
          <p:cNvGrpSpPr/>
          <p:nvPr/>
        </p:nvGrpSpPr>
        <p:grpSpPr>
          <a:xfrm>
            <a:off x="4003189" y="2094627"/>
            <a:ext cx="416526" cy="380523"/>
            <a:chOff x="4003189" y="2094627"/>
            <a:chExt cx="416526" cy="380523"/>
          </a:xfrm>
        </p:grpSpPr>
        <p:sp>
          <p:nvSpPr>
            <p:cNvPr id="3185" name="Google Shape;3185;p19"/>
            <p:cNvSpPr/>
            <p:nvPr/>
          </p:nvSpPr>
          <p:spPr>
            <a:xfrm>
              <a:off x="4061126" y="2382489"/>
              <a:ext cx="96273" cy="92661"/>
            </a:xfrm>
            <a:custGeom>
              <a:rect b="b" l="l" r="r" t="t"/>
              <a:pathLst>
                <a:path extrusionOk="0" h="2591" w="2692">
                  <a:moveTo>
                    <a:pt x="1238" y="0"/>
                  </a:moveTo>
                  <a:lnTo>
                    <a:pt x="405" y="834"/>
                  </a:lnTo>
                  <a:cubicBezTo>
                    <a:pt x="0" y="1239"/>
                    <a:pt x="0" y="1882"/>
                    <a:pt x="405" y="2287"/>
                  </a:cubicBezTo>
                  <a:cubicBezTo>
                    <a:pt x="607" y="2489"/>
                    <a:pt x="869" y="2590"/>
                    <a:pt x="1131" y="2590"/>
                  </a:cubicBezTo>
                  <a:cubicBezTo>
                    <a:pt x="1393" y="2590"/>
                    <a:pt x="1655" y="2489"/>
                    <a:pt x="1858" y="2287"/>
                  </a:cubicBezTo>
                  <a:lnTo>
                    <a:pt x="2691" y="1453"/>
                  </a:lnTo>
                  <a:cubicBezTo>
                    <a:pt x="2072" y="1120"/>
                    <a:pt x="1572" y="619"/>
                    <a:pt x="12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19"/>
            <p:cNvSpPr/>
            <p:nvPr/>
          </p:nvSpPr>
          <p:spPr>
            <a:xfrm>
              <a:off x="4115630" y="2224914"/>
              <a:ext cx="200163" cy="199340"/>
            </a:xfrm>
            <a:custGeom>
              <a:rect b="b" l="l" r="r" t="t"/>
              <a:pathLst>
                <a:path extrusionOk="0" h="5574" w="5597">
                  <a:moveTo>
                    <a:pt x="2787" y="1"/>
                  </a:moveTo>
                  <a:cubicBezTo>
                    <a:pt x="1262" y="1"/>
                    <a:pt x="0" y="1239"/>
                    <a:pt x="0" y="2787"/>
                  </a:cubicBezTo>
                  <a:cubicBezTo>
                    <a:pt x="0" y="4335"/>
                    <a:pt x="1262" y="5573"/>
                    <a:pt x="2787" y="5573"/>
                  </a:cubicBezTo>
                  <a:cubicBezTo>
                    <a:pt x="4335" y="5573"/>
                    <a:pt x="5597" y="4335"/>
                    <a:pt x="5597" y="2787"/>
                  </a:cubicBezTo>
                  <a:cubicBezTo>
                    <a:pt x="5597" y="1239"/>
                    <a:pt x="4335" y="1"/>
                    <a:pt x="2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19"/>
            <p:cNvSpPr/>
            <p:nvPr/>
          </p:nvSpPr>
          <p:spPr>
            <a:xfrm>
              <a:off x="4003189" y="2094627"/>
              <a:ext cx="416526" cy="241039"/>
            </a:xfrm>
            <a:custGeom>
              <a:rect b="b" l="l" r="r" t="t"/>
              <a:pathLst>
                <a:path extrusionOk="0" h="6740" w="11647">
                  <a:moveTo>
                    <a:pt x="5811" y="0"/>
                  </a:moveTo>
                  <a:cubicBezTo>
                    <a:pt x="5502" y="0"/>
                    <a:pt x="5216" y="48"/>
                    <a:pt x="4954" y="143"/>
                  </a:cubicBezTo>
                  <a:cubicBezTo>
                    <a:pt x="4335" y="381"/>
                    <a:pt x="3859" y="857"/>
                    <a:pt x="3597" y="1453"/>
                  </a:cubicBezTo>
                  <a:cubicBezTo>
                    <a:pt x="3406" y="1334"/>
                    <a:pt x="3168" y="1286"/>
                    <a:pt x="2906" y="1286"/>
                  </a:cubicBezTo>
                  <a:cubicBezTo>
                    <a:pt x="2501" y="1286"/>
                    <a:pt x="2144" y="1429"/>
                    <a:pt x="1858" y="1667"/>
                  </a:cubicBezTo>
                  <a:cubicBezTo>
                    <a:pt x="1692" y="1810"/>
                    <a:pt x="1573" y="1977"/>
                    <a:pt x="1453" y="2167"/>
                  </a:cubicBezTo>
                  <a:cubicBezTo>
                    <a:pt x="1334" y="2405"/>
                    <a:pt x="1263" y="2715"/>
                    <a:pt x="1287" y="3001"/>
                  </a:cubicBezTo>
                  <a:cubicBezTo>
                    <a:pt x="596" y="3263"/>
                    <a:pt x="96" y="3858"/>
                    <a:pt x="1" y="4620"/>
                  </a:cubicBezTo>
                  <a:cubicBezTo>
                    <a:pt x="1" y="4691"/>
                    <a:pt x="1" y="4763"/>
                    <a:pt x="1" y="4834"/>
                  </a:cubicBezTo>
                  <a:cubicBezTo>
                    <a:pt x="1" y="5882"/>
                    <a:pt x="858" y="6740"/>
                    <a:pt x="1930" y="6740"/>
                  </a:cubicBezTo>
                  <a:lnTo>
                    <a:pt x="2477" y="6740"/>
                  </a:lnTo>
                  <a:cubicBezTo>
                    <a:pt x="2477" y="6644"/>
                    <a:pt x="2454" y="6525"/>
                    <a:pt x="2454" y="6430"/>
                  </a:cubicBezTo>
                  <a:cubicBezTo>
                    <a:pt x="2454" y="4501"/>
                    <a:pt x="4025" y="2953"/>
                    <a:pt x="5931" y="2953"/>
                  </a:cubicBezTo>
                  <a:cubicBezTo>
                    <a:pt x="7860" y="2953"/>
                    <a:pt x="9407" y="4501"/>
                    <a:pt x="9407" y="6430"/>
                  </a:cubicBezTo>
                  <a:cubicBezTo>
                    <a:pt x="9407" y="6525"/>
                    <a:pt x="9407" y="6644"/>
                    <a:pt x="9407" y="6740"/>
                  </a:cubicBezTo>
                  <a:lnTo>
                    <a:pt x="9717" y="6740"/>
                  </a:lnTo>
                  <a:cubicBezTo>
                    <a:pt x="10789" y="6740"/>
                    <a:pt x="11646" y="5882"/>
                    <a:pt x="11646" y="4834"/>
                  </a:cubicBezTo>
                  <a:cubicBezTo>
                    <a:pt x="11646" y="4763"/>
                    <a:pt x="11646" y="4691"/>
                    <a:pt x="11622" y="4620"/>
                  </a:cubicBezTo>
                  <a:cubicBezTo>
                    <a:pt x="11551" y="3858"/>
                    <a:pt x="11051" y="3263"/>
                    <a:pt x="10360" y="3001"/>
                  </a:cubicBezTo>
                  <a:cubicBezTo>
                    <a:pt x="10384" y="2715"/>
                    <a:pt x="10312" y="2405"/>
                    <a:pt x="10193" y="2167"/>
                  </a:cubicBezTo>
                  <a:cubicBezTo>
                    <a:pt x="9908" y="1643"/>
                    <a:pt x="9360" y="1286"/>
                    <a:pt x="8741" y="1286"/>
                  </a:cubicBezTo>
                  <a:cubicBezTo>
                    <a:pt x="8598" y="1286"/>
                    <a:pt x="8479" y="1310"/>
                    <a:pt x="8360" y="1334"/>
                  </a:cubicBezTo>
                  <a:cubicBezTo>
                    <a:pt x="8241" y="1357"/>
                    <a:pt x="8145" y="1405"/>
                    <a:pt x="8050" y="1453"/>
                  </a:cubicBezTo>
                  <a:cubicBezTo>
                    <a:pt x="7955" y="1262"/>
                    <a:pt x="7860" y="1096"/>
                    <a:pt x="7740" y="929"/>
                  </a:cubicBezTo>
                  <a:cubicBezTo>
                    <a:pt x="7288" y="357"/>
                    <a:pt x="6597" y="0"/>
                    <a:pt x="5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8" name="Google Shape;3188;p19"/>
          <p:cNvGrpSpPr/>
          <p:nvPr/>
        </p:nvGrpSpPr>
        <p:grpSpPr>
          <a:xfrm>
            <a:off x="3338019" y="2075887"/>
            <a:ext cx="416496" cy="417348"/>
            <a:chOff x="3338019" y="2075887"/>
            <a:chExt cx="416496" cy="417348"/>
          </a:xfrm>
        </p:grpSpPr>
        <p:sp>
          <p:nvSpPr>
            <p:cNvPr id="3189" name="Google Shape;3189;p19"/>
            <p:cNvSpPr/>
            <p:nvPr/>
          </p:nvSpPr>
          <p:spPr>
            <a:xfrm>
              <a:off x="3338019" y="2075887"/>
              <a:ext cx="90300" cy="90300"/>
            </a:xfrm>
            <a:custGeom>
              <a:rect b="b" l="l" r="r" t="t"/>
              <a:pathLst>
                <a:path extrusionOk="0" h="2525" w="2525">
                  <a:moveTo>
                    <a:pt x="2525" y="0"/>
                  </a:moveTo>
                  <a:cubicBezTo>
                    <a:pt x="2430" y="0"/>
                    <a:pt x="2334" y="48"/>
                    <a:pt x="2287" y="119"/>
                  </a:cubicBezTo>
                  <a:lnTo>
                    <a:pt x="96" y="2286"/>
                  </a:lnTo>
                  <a:cubicBezTo>
                    <a:pt x="24" y="2358"/>
                    <a:pt x="1" y="2453"/>
                    <a:pt x="1" y="2524"/>
                  </a:cubicBezTo>
                  <a:lnTo>
                    <a:pt x="2525" y="2524"/>
                  </a:lnTo>
                  <a:lnTo>
                    <a:pt x="252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19"/>
            <p:cNvSpPr/>
            <p:nvPr/>
          </p:nvSpPr>
          <p:spPr>
            <a:xfrm>
              <a:off x="3338019" y="2076709"/>
              <a:ext cx="305805" cy="416526"/>
            </a:xfrm>
            <a:custGeom>
              <a:rect b="b" l="l" r="r" t="t"/>
              <a:pathLst>
                <a:path extrusionOk="0" h="11647" w="8551">
                  <a:moveTo>
                    <a:pt x="3097" y="3883"/>
                  </a:moveTo>
                  <a:cubicBezTo>
                    <a:pt x="3287" y="3883"/>
                    <a:pt x="3454" y="4026"/>
                    <a:pt x="3454" y="4216"/>
                  </a:cubicBezTo>
                  <a:cubicBezTo>
                    <a:pt x="3454" y="4407"/>
                    <a:pt x="3287" y="4550"/>
                    <a:pt x="3097" y="4550"/>
                  </a:cubicBezTo>
                  <a:lnTo>
                    <a:pt x="1025" y="4550"/>
                  </a:lnTo>
                  <a:cubicBezTo>
                    <a:pt x="834" y="4550"/>
                    <a:pt x="691" y="4407"/>
                    <a:pt x="691" y="4216"/>
                  </a:cubicBezTo>
                  <a:cubicBezTo>
                    <a:pt x="691" y="4026"/>
                    <a:pt x="834" y="3883"/>
                    <a:pt x="1025" y="3883"/>
                  </a:cubicBezTo>
                  <a:close/>
                  <a:moveTo>
                    <a:pt x="3097" y="5240"/>
                  </a:moveTo>
                  <a:cubicBezTo>
                    <a:pt x="3287" y="5240"/>
                    <a:pt x="3454" y="5383"/>
                    <a:pt x="3454" y="5574"/>
                  </a:cubicBezTo>
                  <a:cubicBezTo>
                    <a:pt x="3454" y="5764"/>
                    <a:pt x="3287" y="5931"/>
                    <a:pt x="3097" y="5931"/>
                  </a:cubicBezTo>
                  <a:lnTo>
                    <a:pt x="1025" y="5931"/>
                  </a:lnTo>
                  <a:cubicBezTo>
                    <a:pt x="834" y="5931"/>
                    <a:pt x="691" y="5764"/>
                    <a:pt x="691" y="5574"/>
                  </a:cubicBezTo>
                  <a:cubicBezTo>
                    <a:pt x="691" y="5383"/>
                    <a:pt x="834" y="5240"/>
                    <a:pt x="1025" y="5240"/>
                  </a:cubicBezTo>
                  <a:close/>
                  <a:moveTo>
                    <a:pt x="3097" y="6598"/>
                  </a:moveTo>
                  <a:cubicBezTo>
                    <a:pt x="3287" y="6598"/>
                    <a:pt x="3454" y="6764"/>
                    <a:pt x="3454" y="6955"/>
                  </a:cubicBezTo>
                  <a:cubicBezTo>
                    <a:pt x="3454" y="7145"/>
                    <a:pt x="3287" y="7288"/>
                    <a:pt x="3097" y="7288"/>
                  </a:cubicBezTo>
                  <a:lnTo>
                    <a:pt x="1025" y="7288"/>
                  </a:lnTo>
                  <a:cubicBezTo>
                    <a:pt x="834" y="7288"/>
                    <a:pt x="691" y="7145"/>
                    <a:pt x="691" y="6955"/>
                  </a:cubicBezTo>
                  <a:cubicBezTo>
                    <a:pt x="691" y="6764"/>
                    <a:pt x="834" y="6598"/>
                    <a:pt x="1025" y="6598"/>
                  </a:cubicBezTo>
                  <a:close/>
                  <a:moveTo>
                    <a:pt x="3097" y="7979"/>
                  </a:moveTo>
                  <a:cubicBezTo>
                    <a:pt x="3287" y="7979"/>
                    <a:pt x="3454" y="8122"/>
                    <a:pt x="3454" y="8312"/>
                  </a:cubicBezTo>
                  <a:cubicBezTo>
                    <a:pt x="3454" y="8503"/>
                    <a:pt x="3287" y="8646"/>
                    <a:pt x="3097" y="8646"/>
                  </a:cubicBezTo>
                  <a:lnTo>
                    <a:pt x="1025" y="8646"/>
                  </a:lnTo>
                  <a:cubicBezTo>
                    <a:pt x="834" y="8646"/>
                    <a:pt x="691" y="8503"/>
                    <a:pt x="691" y="8312"/>
                  </a:cubicBezTo>
                  <a:cubicBezTo>
                    <a:pt x="691" y="8122"/>
                    <a:pt x="834" y="7979"/>
                    <a:pt x="1025" y="7979"/>
                  </a:cubicBezTo>
                  <a:close/>
                  <a:moveTo>
                    <a:pt x="3097" y="9336"/>
                  </a:moveTo>
                  <a:cubicBezTo>
                    <a:pt x="3287" y="9336"/>
                    <a:pt x="3454" y="9479"/>
                    <a:pt x="3454" y="9670"/>
                  </a:cubicBezTo>
                  <a:cubicBezTo>
                    <a:pt x="3454" y="9860"/>
                    <a:pt x="3287" y="10027"/>
                    <a:pt x="3097" y="10027"/>
                  </a:cubicBezTo>
                  <a:lnTo>
                    <a:pt x="1025" y="10027"/>
                  </a:lnTo>
                  <a:cubicBezTo>
                    <a:pt x="834" y="10027"/>
                    <a:pt x="691" y="9860"/>
                    <a:pt x="691" y="9670"/>
                  </a:cubicBezTo>
                  <a:cubicBezTo>
                    <a:pt x="691" y="9479"/>
                    <a:pt x="834" y="9336"/>
                    <a:pt x="1025" y="9336"/>
                  </a:cubicBezTo>
                  <a:close/>
                  <a:moveTo>
                    <a:pt x="3192" y="1"/>
                  </a:moveTo>
                  <a:lnTo>
                    <a:pt x="3192" y="2859"/>
                  </a:lnTo>
                  <a:cubicBezTo>
                    <a:pt x="3192" y="3049"/>
                    <a:pt x="3049" y="3192"/>
                    <a:pt x="2858" y="3192"/>
                  </a:cubicBezTo>
                  <a:lnTo>
                    <a:pt x="1" y="3192"/>
                  </a:lnTo>
                  <a:lnTo>
                    <a:pt x="1" y="11289"/>
                  </a:lnTo>
                  <a:cubicBezTo>
                    <a:pt x="1" y="11479"/>
                    <a:pt x="144" y="11646"/>
                    <a:pt x="334" y="11646"/>
                  </a:cubicBezTo>
                  <a:lnTo>
                    <a:pt x="8217" y="11646"/>
                  </a:lnTo>
                  <a:cubicBezTo>
                    <a:pt x="8407" y="11646"/>
                    <a:pt x="8550" y="11479"/>
                    <a:pt x="8550" y="11289"/>
                  </a:cubicBezTo>
                  <a:lnTo>
                    <a:pt x="8550" y="9908"/>
                  </a:lnTo>
                  <a:lnTo>
                    <a:pt x="7645" y="9908"/>
                  </a:lnTo>
                  <a:cubicBezTo>
                    <a:pt x="7264" y="9908"/>
                    <a:pt x="6907" y="9693"/>
                    <a:pt x="6740" y="9384"/>
                  </a:cubicBezTo>
                  <a:cubicBezTo>
                    <a:pt x="6645" y="9408"/>
                    <a:pt x="6550" y="9431"/>
                    <a:pt x="6454" y="9431"/>
                  </a:cubicBezTo>
                  <a:cubicBezTo>
                    <a:pt x="6169" y="9431"/>
                    <a:pt x="5930" y="9312"/>
                    <a:pt x="5740" y="9122"/>
                  </a:cubicBezTo>
                  <a:lnTo>
                    <a:pt x="4906" y="8312"/>
                  </a:lnTo>
                  <a:cubicBezTo>
                    <a:pt x="4644" y="8050"/>
                    <a:pt x="4549" y="7645"/>
                    <a:pt x="4644" y="7288"/>
                  </a:cubicBezTo>
                  <a:cubicBezTo>
                    <a:pt x="4335" y="7121"/>
                    <a:pt x="4121" y="6788"/>
                    <a:pt x="4121" y="6383"/>
                  </a:cubicBezTo>
                  <a:lnTo>
                    <a:pt x="4121" y="5240"/>
                  </a:lnTo>
                  <a:cubicBezTo>
                    <a:pt x="4121" y="4859"/>
                    <a:pt x="4335" y="4502"/>
                    <a:pt x="4644" y="4335"/>
                  </a:cubicBezTo>
                  <a:cubicBezTo>
                    <a:pt x="4549" y="3978"/>
                    <a:pt x="4621" y="3597"/>
                    <a:pt x="4906" y="3335"/>
                  </a:cubicBezTo>
                  <a:lnTo>
                    <a:pt x="5716" y="2501"/>
                  </a:lnTo>
                  <a:cubicBezTo>
                    <a:pt x="5907" y="2311"/>
                    <a:pt x="6169" y="2216"/>
                    <a:pt x="6431" y="2216"/>
                  </a:cubicBezTo>
                  <a:cubicBezTo>
                    <a:pt x="6550" y="2216"/>
                    <a:pt x="6645" y="2216"/>
                    <a:pt x="6740" y="2240"/>
                  </a:cubicBezTo>
                  <a:cubicBezTo>
                    <a:pt x="6907" y="1930"/>
                    <a:pt x="7240" y="1716"/>
                    <a:pt x="7645" y="1716"/>
                  </a:cubicBezTo>
                  <a:lnTo>
                    <a:pt x="8550" y="1716"/>
                  </a:lnTo>
                  <a:lnTo>
                    <a:pt x="8550" y="334"/>
                  </a:lnTo>
                  <a:cubicBezTo>
                    <a:pt x="8550" y="144"/>
                    <a:pt x="8407" y="1"/>
                    <a:pt x="82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19"/>
            <p:cNvSpPr/>
            <p:nvPr/>
          </p:nvSpPr>
          <p:spPr>
            <a:xfrm>
              <a:off x="3509220" y="2161899"/>
              <a:ext cx="245295" cy="245295"/>
            </a:xfrm>
            <a:custGeom>
              <a:rect b="b" l="l" r="r" t="t"/>
              <a:pathLst>
                <a:path extrusionOk="0" h="6859" w="6859">
                  <a:moveTo>
                    <a:pt x="3430" y="2144"/>
                  </a:moveTo>
                  <a:cubicBezTo>
                    <a:pt x="4144" y="2144"/>
                    <a:pt x="4716" y="2715"/>
                    <a:pt x="4716" y="3430"/>
                  </a:cubicBezTo>
                  <a:cubicBezTo>
                    <a:pt x="4716" y="4144"/>
                    <a:pt x="4144" y="4716"/>
                    <a:pt x="3430" y="4716"/>
                  </a:cubicBezTo>
                  <a:cubicBezTo>
                    <a:pt x="2715" y="4716"/>
                    <a:pt x="2144" y="4144"/>
                    <a:pt x="2144" y="3430"/>
                  </a:cubicBezTo>
                  <a:cubicBezTo>
                    <a:pt x="2144" y="2715"/>
                    <a:pt x="2715" y="2144"/>
                    <a:pt x="3430" y="2144"/>
                  </a:cubicBezTo>
                  <a:close/>
                  <a:moveTo>
                    <a:pt x="2858" y="0"/>
                  </a:moveTo>
                  <a:cubicBezTo>
                    <a:pt x="2668" y="0"/>
                    <a:pt x="2525" y="143"/>
                    <a:pt x="2525" y="310"/>
                  </a:cubicBezTo>
                  <a:lnTo>
                    <a:pt x="2429" y="1024"/>
                  </a:lnTo>
                  <a:lnTo>
                    <a:pt x="1858" y="572"/>
                  </a:lnTo>
                  <a:cubicBezTo>
                    <a:pt x="1802" y="527"/>
                    <a:pt x="1724" y="503"/>
                    <a:pt x="1646" y="503"/>
                  </a:cubicBezTo>
                  <a:cubicBezTo>
                    <a:pt x="1558" y="503"/>
                    <a:pt x="1468" y="533"/>
                    <a:pt x="1405" y="596"/>
                  </a:cubicBezTo>
                  <a:lnTo>
                    <a:pt x="596" y="1429"/>
                  </a:lnTo>
                  <a:cubicBezTo>
                    <a:pt x="477" y="1548"/>
                    <a:pt x="453" y="1739"/>
                    <a:pt x="572" y="1882"/>
                  </a:cubicBezTo>
                  <a:lnTo>
                    <a:pt x="1024" y="2429"/>
                  </a:lnTo>
                  <a:lnTo>
                    <a:pt x="310" y="2525"/>
                  </a:lnTo>
                  <a:cubicBezTo>
                    <a:pt x="143" y="2525"/>
                    <a:pt x="0" y="2691"/>
                    <a:pt x="0" y="2858"/>
                  </a:cubicBezTo>
                  <a:lnTo>
                    <a:pt x="0" y="4001"/>
                  </a:lnTo>
                  <a:cubicBezTo>
                    <a:pt x="0" y="4192"/>
                    <a:pt x="143" y="4335"/>
                    <a:pt x="310" y="4335"/>
                  </a:cubicBezTo>
                  <a:lnTo>
                    <a:pt x="1024" y="4430"/>
                  </a:lnTo>
                  <a:lnTo>
                    <a:pt x="572" y="5001"/>
                  </a:lnTo>
                  <a:cubicBezTo>
                    <a:pt x="477" y="5120"/>
                    <a:pt x="477" y="5335"/>
                    <a:pt x="596" y="5454"/>
                  </a:cubicBezTo>
                  <a:lnTo>
                    <a:pt x="1429" y="6264"/>
                  </a:lnTo>
                  <a:cubicBezTo>
                    <a:pt x="1495" y="6329"/>
                    <a:pt x="1582" y="6366"/>
                    <a:pt x="1670" y="6366"/>
                  </a:cubicBezTo>
                  <a:cubicBezTo>
                    <a:pt x="1743" y="6366"/>
                    <a:pt x="1817" y="6341"/>
                    <a:pt x="1882" y="6287"/>
                  </a:cubicBezTo>
                  <a:lnTo>
                    <a:pt x="2429" y="5835"/>
                  </a:lnTo>
                  <a:lnTo>
                    <a:pt x="2525" y="6549"/>
                  </a:lnTo>
                  <a:cubicBezTo>
                    <a:pt x="2525" y="6716"/>
                    <a:pt x="2691" y="6859"/>
                    <a:pt x="2858" y="6859"/>
                  </a:cubicBezTo>
                  <a:lnTo>
                    <a:pt x="4001" y="6859"/>
                  </a:lnTo>
                  <a:cubicBezTo>
                    <a:pt x="4192" y="6859"/>
                    <a:pt x="4335" y="6716"/>
                    <a:pt x="4335" y="6549"/>
                  </a:cubicBezTo>
                  <a:lnTo>
                    <a:pt x="4430" y="5835"/>
                  </a:lnTo>
                  <a:lnTo>
                    <a:pt x="5001" y="6287"/>
                  </a:lnTo>
                  <a:cubicBezTo>
                    <a:pt x="5058" y="6332"/>
                    <a:pt x="5135" y="6356"/>
                    <a:pt x="5214" y="6356"/>
                  </a:cubicBezTo>
                  <a:cubicBezTo>
                    <a:pt x="5302" y="6356"/>
                    <a:pt x="5391" y="6326"/>
                    <a:pt x="5454" y="6264"/>
                  </a:cubicBezTo>
                  <a:lnTo>
                    <a:pt x="6264" y="5430"/>
                  </a:lnTo>
                  <a:cubicBezTo>
                    <a:pt x="6383" y="5311"/>
                    <a:pt x="6406" y="5120"/>
                    <a:pt x="6287" y="4978"/>
                  </a:cubicBezTo>
                  <a:lnTo>
                    <a:pt x="5835" y="4430"/>
                  </a:lnTo>
                  <a:lnTo>
                    <a:pt x="6549" y="4335"/>
                  </a:lnTo>
                  <a:cubicBezTo>
                    <a:pt x="6716" y="4335"/>
                    <a:pt x="6859" y="4192"/>
                    <a:pt x="6859" y="4001"/>
                  </a:cubicBezTo>
                  <a:lnTo>
                    <a:pt x="6859" y="2858"/>
                  </a:lnTo>
                  <a:cubicBezTo>
                    <a:pt x="6859" y="2691"/>
                    <a:pt x="6716" y="2525"/>
                    <a:pt x="6549" y="2525"/>
                  </a:cubicBezTo>
                  <a:lnTo>
                    <a:pt x="5835" y="2429"/>
                  </a:lnTo>
                  <a:lnTo>
                    <a:pt x="6287" y="1858"/>
                  </a:lnTo>
                  <a:cubicBezTo>
                    <a:pt x="6383" y="1739"/>
                    <a:pt x="6383" y="1525"/>
                    <a:pt x="6264" y="1405"/>
                  </a:cubicBezTo>
                  <a:lnTo>
                    <a:pt x="5430" y="596"/>
                  </a:lnTo>
                  <a:cubicBezTo>
                    <a:pt x="5365" y="530"/>
                    <a:pt x="5278" y="494"/>
                    <a:pt x="5189" y="494"/>
                  </a:cubicBezTo>
                  <a:cubicBezTo>
                    <a:pt x="5116" y="494"/>
                    <a:pt x="5042" y="518"/>
                    <a:pt x="4978" y="572"/>
                  </a:cubicBezTo>
                  <a:lnTo>
                    <a:pt x="4430" y="1024"/>
                  </a:lnTo>
                  <a:lnTo>
                    <a:pt x="4335" y="310"/>
                  </a:lnTo>
                  <a:cubicBezTo>
                    <a:pt x="4335" y="143"/>
                    <a:pt x="4192" y="0"/>
                    <a:pt x="40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2" name="Google Shape;3192;p19"/>
          <p:cNvGrpSpPr/>
          <p:nvPr/>
        </p:nvGrpSpPr>
        <p:grpSpPr>
          <a:xfrm>
            <a:off x="2630254" y="2076709"/>
            <a:ext cx="384161" cy="416537"/>
            <a:chOff x="2630254" y="2076709"/>
            <a:chExt cx="384161" cy="416537"/>
          </a:xfrm>
        </p:grpSpPr>
        <p:sp>
          <p:nvSpPr>
            <p:cNvPr id="3193" name="Google Shape;3193;p19"/>
            <p:cNvSpPr/>
            <p:nvPr/>
          </p:nvSpPr>
          <p:spPr>
            <a:xfrm>
              <a:off x="2630254" y="2076709"/>
              <a:ext cx="384161" cy="293860"/>
            </a:xfrm>
            <a:custGeom>
              <a:rect b="b" l="l" r="r" t="t"/>
              <a:pathLst>
                <a:path extrusionOk="0" h="8217" w="10742">
                  <a:moveTo>
                    <a:pt x="5359" y="3787"/>
                  </a:moveTo>
                  <a:cubicBezTo>
                    <a:pt x="6193" y="3787"/>
                    <a:pt x="6955" y="4097"/>
                    <a:pt x="7526" y="4692"/>
                  </a:cubicBezTo>
                  <a:cubicBezTo>
                    <a:pt x="7669" y="4811"/>
                    <a:pt x="7669" y="5026"/>
                    <a:pt x="7526" y="5169"/>
                  </a:cubicBezTo>
                  <a:cubicBezTo>
                    <a:pt x="7467" y="5240"/>
                    <a:pt x="7383" y="5276"/>
                    <a:pt x="7297" y="5276"/>
                  </a:cubicBezTo>
                  <a:cubicBezTo>
                    <a:pt x="7211" y="5276"/>
                    <a:pt x="7121" y="5240"/>
                    <a:pt x="7050" y="5169"/>
                  </a:cubicBezTo>
                  <a:cubicBezTo>
                    <a:pt x="6597" y="4716"/>
                    <a:pt x="6002" y="4478"/>
                    <a:pt x="5359" y="4478"/>
                  </a:cubicBezTo>
                  <a:cubicBezTo>
                    <a:pt x="4716" y="4478"/>
                    <a:pt x="4121" y="4716"/>
                    <a:pt x="3668" y="5169"/>
                  </a:cubicBezTo>
                  <a:cubicBezTo>
                    <a:pt x="3609" y="5240"/>
                    <a:pt x="3525" y="5276"/>
                    <a:pt x="3439" y="5276"/>
                  </a:cubicBezTo>
                  <a:cubicBezTo>
                    <a:pt x="3353" y="5276"/>
                    <a:pt x="3263" y="5240"/>
                    <a:pt x="3192" y="5169"/>
                  </a:cubicBezTo>
                  <a:cubicBezTo>
                    <a:pt x="3049" y="5026"/>
                    <a:pt x="3049" y="4811"/>
                    <a:pt x="3192" y="4692"/>
                  </a:cubicBezTo>
                  <a:cubicBezTo>
                    <a:pt x="3763" y="4097"/>
                    <a:pt x="4549" y="3787"/>
                    <a:pt x="5359" y="3787"/>
                  </a:cubicBezTo>
                  <a:close/>
                  <a:moveTo>
                    <a:pt x="5359" y="5145"/>
                  </a:moveTo>
                  <a:cubicBezTo>
                    <a:pt x="5812" y="5145"/>
                    <a:pt x="6240" y="5335"/>
                    <a:pt x="6574" y="5645"/>
                  </a:cubicBezTo>
                  <a:cubicBezTo>
                    <a:pt x="6716" y="5788"/>
                    <a:pt x="6716" y="6002"/>
                    <a:pt x="6574" y="6145"/>
                  </a:cubicBezTo>
                  <a:cubicBezTo>
                    <a:pt x="6502" y="6205"/>
                    <a:pt x="6413" y="6234"/>
                    <a:pt x="6327" y="6234"/>
                  </a:cubicBezTo>
                  <a:cubicBezTo>
                    <a:pt x="6240" y="6234"/>
                    <a:pt x="6157" y="6205"/>
                    <a:pt x="6097" y="6145"/>
                  </a:cubicBezTo>
                  <a:cubicBezTo>
                    <a:pt x="5907" y="5931"/>
                    <a:pt x="5645" y="5835"/>
                    <a:pt x="5359" y="5835"/>
                  </a:cubicBezTo>
                  <a:cubicBezTo>
                    <a:pt x="5097" y="5835"/>
                    <a:pt x="4835" y="5931"/>
                    <a:pt x="4645" y="6145"/>
                  </a:cubicBezTo>
                  <a:cubicBezTo>
                    <a:pt x="4573" y="6205"/>
                    <a:pt x="4484" y="6234"/>
                    <a:pt x="4398" y="6234"/>
                  </a:cubicBezTo>
                  <a:cubicBezTo>
                    <a:pt x="4311" y="6234"/>
                    <a:pt x="4228" y="6205"/>
                    <a:pt x="4168" y="6145"/>
                  </a:cubicBezTo>
                  <a:cubicBezTo>
                    <a:pt x="4025" y="6002"/>
                    <a:pt x="4025" y="5788"/>
                    <a:pt x="4168" y="5645"/>
                  </a:cubicBezTo>
                  <a:cubicBezTo>
                    <a:pt x="4478" y="5335"/>
                    <a:pt x="4907" y="5145"/>
                    <a:pt x="5359" y="5145"/>
                  </a:cubicBezTo>
                  <a:close/>
                  <a:moveTo>
                    <a:pt x="5359" y="6526"/>
                  </a:moveTo>
                  <a:cubicBezTo>
                    <a:pt x="5550" y="6526"/>
                    <a:pt x="5716" y="6669"/>
                    <a:pt x="5716" y="6860"/>
                  </a:cubicBezTo>
                  <a:cubicBezTo>
                    <a:pt x="5716" y="7050"/>
                    <a:pt x="5550" y="7193"/>
                    <a:pt x="5359" y="7193"/>
                  </a:cubicBezTo>
                  <a:cubicBezTo>
                    <a:pt x="5169" y="7193"/>
                    <a:pt x="5026" y="7050"/>
                    <a:pt x="5026" y="6860"/>
                  </a:cubicBezTo>
                  <a:cubicBezTo>
                    <a:pt x="5026" y="6669"/>
                    <a:pt x="5169" y="6526"/>
                    <a:pt x="5359" y="6526"/>
                  </a:cubicBezTo>
                  <a:close/>
                  <a:moveTo>
                    <a:pt x="1144" y="1"/>
                  </a:moveTo>
                  <a:cubicBezTo>
                    <a:pt x="572" y="1"/>
                    <a:pt x="120" y="453"/>
                    <a:pt x="120" y="1001"/>
                  </a:cubicBezTo>
                  <a:cubicBezTo>
                    <a:pt x="120" y="1573"/>
                    <a:pt x="572" y="2025"/>
                    <a:pt x="1144" y="2025"/>
                  </a:cubicBezTo>
                  <a:cubicBezTo>
                    <a:pt x="1596" y="2025"/>
                    <a:pt x="1977" y="1739"/>
                    <a:pt x="2120" y="1358"/>
                  </a:cubicBezTo>
                  <a:lnTo>
                    <a:pt x="2978" y="1358"/>
                  </a:lnTo>
                  <a:lnTo>
                    <a:pt x="2978" y="2763"/>
                  </a:lnTo>
                  <a:lnTo>
                    <a:pt x="334" y="2763"/>
                  </a:lnTo>
                  <a:cubicBezTo>
                    <a:pt x="144" y="2763"/>
                    <a:pt x="1" y="2906"/>
                    <a:pt x="1" y="3097"/>
                  </a:cubicBezTo>
                  <a:lnTo>
                    <a:pt x="1" y="8217"/>
                  </a:lnTo>
                  <a:lnTo>
                    <a:pt x="10741" y="8217"/>
                  </a:lnTo>
                  <a:lnTo>
                    <a:pt x="10741" y="3097"/>
                  </a:lnTo>
                  <a:cubicBezTo>
                    <a:pt x="10741" y="2906"/>
                    <a:pt x="10574" y="2763"/>
                    <a:pt x="10384" y="2763"/>
                  </a:cubicBezTo>
                  <a:lnTo>
                    <a:pt x="7764" y="2763"/>
                  </a:lnTo>
                  <a:lnTo>
                    <a:pt x="7764" y="1358"/>
                  </a:lnTo>
                  <a:lnTo>
                    <a:pt x="8622" y="1358"/>
                  </a:lnTo>
                  <a:cubicBezTo>
                    <a:pt x="8765" y="1739"/>
                    <a:pt x="9146" y="2025"/>
                    <a:pt x="9574" y="2025"/>
                  </a:cubicBezTo>
                  <a:cubicBezTo>
                    <a:pt x="10146" y="2025"/>
                    <a:pt x="10598" y="1573"/>
                    <a:pt x="10598" y="1001"/>
                  </a:cubicBezTo>
                  <a:cubicBezTo>
                    <a:pt x="10598" y="453"/>
                    <a:pt x="10146" y="1"/>
                    <a:pt x="9574" y="1"/>
                  </a:cubicBezTo>
                  <a:cubicBezTo>
                    <a:pt x="9146" y="1"/>
                    <a:pt x="8765" y="263"/>
                    <a:pt x="8622" y="668"/>
                  </a:cubicBezTo>
                  <a:lnTo>
                    <a:pt x="7407" y="668"/>
                  </a:lnTo>
                  <a:cubicBezTo>
                    <a:pt x="7217" y="668"/>
                    <a:pt x="7074" y="834"/>
                    <a:pt x="7074" y="1001"/>
                  </a:cubicBezTo>
                  <a:lnTo>
                    <a:pt x="7074" y="2763"/>
                  </a:lnTo>
                  <a:lnTo>
                    <a:pt x="5716" y="2763"/>
                  </a:lnTo>
                  <a:lnTo>
                    <a:pt x="5716" y="1978"/>
                  </a:lnTo>
                  <a:cubicBezTo>
                    <a:pt x="6097" y="1835"/>
                    <a:pt x="6383" y="1454"/>
                    <a:pt x="6383" y="1001"/>
                  </a:cubicBezTo>
                  <a:cubicBezTo>
                    <a:pt x="6383" y="453"/>
                    <a:pt x="5931" y="1"/>
                    <a:pt x="5359" y="1"/>
                  </a:cubicBezTo>
                  <a:cubicBezTo>
                    <a:pt x="4811" y="1"/>
                    <a:pt x="4335" y="453"/>
                    <a:pt x="4335" y="1001"/>
                  </a:cubicBezTo>
                  <a:cubicBezTo>
                    <a:pt x="4335" y="1454"/>
                    <a:pt x="4621" y="1835"/>
                    <a:pt x="5026" y="1978"/>
                  </a:cubicBezTo>
                  <a:lnTo>
                    <a:pt x="5026" y="2763"/>
                  </a:lnTo>
                  <a:lnTo>
                    <a:pt x="3668" y="2763"/>
                  </a:lnTo>
                  <a:lnTo>
                    <a:pt x="3668" y="1001"/>
                  </a:lnTo>
                  <a:cubicBezTo>
                    <a:pt x="3668" y="834"/>
                    <a:pt x="3502" y="668"/>
                    <a:pt x="3311" y="668"/>
                  </a:cubicBezTo>
                  <a:lnTo>
                    <a:pt x="2120" y="668"/>
                  </a:lnTo>
                  <a:cubicBezTo>
                    <a:pt x="1977" y="263"/>
                    <a:pt x="1596" y="1"/>
                    <a:pt x="1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19"/>
            <p:cNvSpPr/>
            <p:nvPr/>
          </p:nvSpPr>
          <p:spPr>
            <a:xfrm>
              <a:off x="2630254" y="2395257"/>
              <a:ext cx="384161" cy="97989"/>
            </a:xfrm>
            <a:custGeom>
              <a:rect b="b" l="l" r="r" t="t"/>
              <a:pathLst>
                <a:path extrusionOk="0" h="2740" w="10742">
                  <a:moveTo>
                    <a:pt x="1" y="1"/>
                  </a:moveTo>
                  <a:lnTo>
                    <a:pt x="1" y="1025"/>
                  </a:lnTo>
                  <a:cubicBezTo>
                    <a:pt x="1" y="1215"/>
                    <a:pt x="144" y="1358"/>
                    <a:pt x="334" y="1358"/>
                  </a:cubicBezTo>
                  <a:lnTo>
                    <a:pt x="4335" y="1358"/>
                  </a:lnTo>
                  <a:lnTo>
                    <a:pt x="4335" y="2049"/>
                  </a:lnTo>
                  <a:lnTo>
                    <a:pt x="3502" y="2049"/>
                  </a:lnTo>
                  <a:cubicBezTo>
                    <a:pt x="3311" y="2049"/>
                    <a:pt x="3168" y="2191"/>
                    <a:pt x="3168" y="2382"/>
                  </a:cubicBezTo>
                  <a:cubicBezTo>
                    <a:pt x="3168" y="2572"/>
                    <a:pt x="3311" y="2739"/>
                    <a:pt x="3502" y="2739"/>
                  </a:cubicBezTo>
                  <a:lnTo>
                    <a:pt x="7217" y="2739"/>
                  </a:lnTo>
                  <a:cubicBezTo>
                    <a:pt x="7407" y="2739"/>
                    <a:pt x="7574" y="2572"/>
                    <a:pt x="7574" y="2382"/>
                  </a:cubicBezTo>
                  <a:cubicBezTo>
                    <a:pt x="7574" y="2191"/>
                    <a:pt x="7407" y="2049"/>
                    <a:pt x="7217" y="2049"/>
                  </a:cubicBezTo>
                  <a:lnTo>
                    <a:pt x="6383" y="2049"/>
                  </a:lnTo>
                  <a:lnTo>
                    <a:pt x="6383" y="1358"/>
                  </a:lnTo>
                  <a:lnTo>
                    <a:pt x="10384" y="1358"/>
                  </a:lnTo>
                  <a:cubicBezTo>
                    <a:pt x="10574" y="1358"/>
                    <a:pt x="10741" y="1215"/>
                    <a:pt x="10741" y="1025"/>
                  </a:cubicBezTo>
                  <a:lnTo>
                    <a:pt x="107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5" name="Google Shape;3195;p19"/>
          <p:cNvGrpSpPr/>
          <p:nvPr/>
        </p:nvGrpSpPr>
        <p:grpSpPr>
          <a:xfrm>
            <a:off x="1982107" y="2075887"/>
            <a:ext cx="264070" cy="417033"/>
            <a:chOff x="1982107" y="2075887"/>
            <a:chExt cx="264070" cy="417033"/>
          </a:xfrm>
        </p:grpSpPr>
        <p:sp>
          <p:nvSpPr>
            <p:cNvPr id="3196" name="Google Shape;3196;p19"/>
            <p:cNvSpPr/>
            <p:nvPr/>
          </p:nvSpPr>
          <p:spPr>
            <a:xfrm>
              <a:off x="2150769" y="2075887"/>
              <a:ext cx="24712" cy="92839"/>
            </a:xfrm>
            <a:custGeom>
              <a:rect b="b" l="l" r="r" t="t"/>
              <a:pathLst>
                <a:path extrusionOk="0" h="2596" w="691">
                  <a:moveTo>
                    <a:pt x="357" y="0"/>
                  </a:moveTo>
                  <a:cubicBezTo>
                    <a:pt x="167" y="0"/>
                    <a:pt x="0" y="167"/>
                    <a:pt x="0" y="357"/>
                  </a:cubicBezTo>
                  <a:lnTo>
                    <a:pt x="0" y="2263"/>
                  </a:lnTo>
                  <a:cubicBezTo>
                    <a:pt x="0" y="2453"/>
                    <a:pt x="167" y="2596"/>
                    <a:pt x="357" y="2596"/>
                  </a:cubicBezTo>
                  <a:cubicBezTo>
                    <a:pt x="548" y="2596"/>
                    <a:pt x="691" y="2453"/>
                    <a:pt x="691" y="2263"/>
                  </a:cubicBezTo>
                  <a:lnTo>
                    <a:pt x="691" y="357"/>
                  </a:lnTo>
                  <a:cubicBezTo>
                    <a:pt x="691" y="167"/>
                    <a:pt x="548"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19"/>
            <p:cNvSpPr/>
            <p:nvPr/>
          </p:nvSpPr>
          <p:spPr>
            <a:xfrm>
              <a:off x="2053671" y="2075887"/>
              <a:ext cx="23889" cy="92839"/>
            </a:xfrm>
            <a:custGeom>
              <a:rect b="b" l="l" r="r" t="t"/>
              <a:pathLst>
                <a:path extrusionOk="0" h="2596" w="668">
                  <a:moveTo>
                    <a:pt x="334" y="0"/>
                  </a:moveTo>
                  <a:cubicBezTo>
                    <a:pt x="143" y="0"/>
                    <a:pt x="0" y="167"/>
                    <a:pt x="0" y="357"/>
                  </a:cubicBezTo>
                  <a:lnTo>
                    <a:pt x="0" y="2263"/>
                  </a:lnTo>
                  <a:cubicBezTo>
                    <a:pt x="0" y="2453"/>
                    <a:pt x="143" y="2596"/>
                    <a:pt x="334" y="2596"/>
                  </a:cubicBezTo>
                  <a:cubicBezTo>
                    <a:pt x="524" y="2596"/>
                    <a:pt x="667" y="2453"/>
                    <a:pt x="667" y="2263"/>
                  </a:cubicBezTo>
                  <a:lnTo>
                    <a:pt x="667" y="357"/>
                  </a:lnTo>
                  <a:cubicBezTo>
                    <a:pt x="667" y="167"/>
                    <a:pt x="524"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19"/>
            <p:cNvSpPr/>
            <p:nvPr/>
          </p:nvSpPr>
          <p:spPr>
            <a:xfrm>
              <a:off x="2102202" y="2075887"/>
              <a:ext cx="24748" cy="44310"/>
            </a:xfrm>
            <a:custGeom>
              <a:rect b="b" l="l" r="r" t="t"/>
              <a:pathLst>
                <a:path extrusionOk="0" h="1239" w="692">
                  <a:moveTo>
                    <a:pt x="334" y="0"/>
                  </a:moveTo>
                  <a:cubicBezTo>
                    <a:pt x="144" y="0"/>
                    <a:pt x="1" y="167"/>
                    <a:pt x="1" y="357"/>
                  </a:cubicBezTo>
                  <a:lnTo>
                    <a:pt x="1" y="905"/>
                  </a:lnTo>
                  <a:cubicBezTo>
                    <a:pt x="1" y="1096"/>
                    <a:pt x="144" y="1239"/>
                    <a:pt x="334" y="1239"/>
                  </a:cubicBezTo>
                  <a:cubicBezTo>
                    <a:pt x="525" y="1239"/>
                    <a:pt x="691" y="1096"/>
                    <a:pt x="691" y="905"/>
                  </a:cubicBezTo>
                  <a:lnTo>
                    <a:pt x="691" y="357"/>
                  </a:lnTo>
                  <a:cubicBezTo>
                    <a:pt x="691"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19"/>
            <p:cNvSpPr/>
            <p:nvPr/>
          </p:nvSpPr>
          <p:spPr>
            <a:xfrm>
              <a:off x="2102202" y="2144875"/>
              <a:ext cx="24748" cy="23854"/>
            </a:xfrm>
            <a:custGeom>
              <a:rect b="b" l="l" r="r" t="t"/>
              <a:pathLst>
                <a:path extrusionOk="0" h="667" w="692">
                  <a:moveTo>
                    <a:pt x="334" y="0"/>
                  </a:moveTo>
                  <a:cubicBezTo>
                    <a:pt x="144" y="0"/>
                    <a:pt x="1" y="143"/>
                    <a:pt x="1" y="334"/>
                  </a:cubicBezTo>
                  <a:cubicBezTo>
                    <a:pt x="1" y="524"/>
                    <a:pt x="144" y="667"/>
                    <a:pt x="334" y="667"/>
                  </a:cubicBezTo>
                  <a:cubicBezTo>
                    <a:pt x="525" y="667"/>
                    <a:pt x="691" y="524"/>
                    <a:pt x="691" y="334"/>
                  </a:cubicBezTo>
                  <a:cubicBezTo>
                    <a:pt x="691" y="143"/>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19"/>
            <p:cNvSpPr/>
            <p:nvPr/>
          </p:nvSpPr>
          <p:spPr>
            <a:xfrm>
              <a:off x="1992336" y="2278560"/>
              <a:ext cx="243614" cy="214360"/>
            </a:xfrm>
            <a:custGeom>
              <a:rect b="b" l="l" r="r" t="t"/>
              <a:pathLst>
                <a:path extrusionOk="0" h="5994" w="6812">
                  <a:moveTo>
                    <a:pt x="1" y="1"/>
                  </a:moveTo>
                  <a:lnTo>
                    <a:pt x="2382" y="2859"/>
                  </a:lnTo>
                  <a:lnTo>
                    <a:pt x="2382" y="5645"/>
                  </a:lnTo>
                  <a:cubicBezTo>
                    <a:pt x="2382" y="5848"/>
                    <a:pt x="2539" y="5994"/>
                    <a:pt x="2721" y="5994"/>
                  </a:cubicBezTo>
                  <a:cubicBezTo>
                    <a:pt x="2774" y="5994"/>
                    <a:pt x="2829" y="5981"/>
                    <a:pt x="2882" y="5955"/>
                  </a:cubicBezTo>
                  <a:cubicBezTo>
                    <a:pt x="3549" y="5621"/>
                    <a:pt x="3192" y="5788"/>
                    <a:pt x="4240" y="5264"/>
                  </a:cubicBezTo>
                  <a:cubicBezTo>
                    <a:pt x="4359" y="5216"/>
                    <a:pt x="4430" y="5097"/>
                    <a:pt x="4430" y="4978"/>
                  </a:cubicBezTo>
                  <a:lnTo>
                    <a:pt x="4430" y="2859"/>
                  </a:lnTo>
                  <a:lnTo>
                    <a:pt x="6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9"/>
            <p:cNvSpPr/>
            <p:nvPr/>
          </p:nvSpPr>
          <p:spPr>
            <a:xfrm>
              <a:off x="1982107" y="2201918"/>
              <a:ext cx="264070" cy="51999"/>
            </a:xfrm>
            <a:custGeom>
              <a:rect b="b" l="l" r="r" t="t"/>
              <a:pathLst>
                <a:path extrusionOk="0" h="1454" w="7384">
                  <a:moveTo>
                    <a:pt x="334" y="1"/>
                  </a:moveTo>
                  <a:cubicBezTo>
                    <a:pt x="144" y="1"/>
                    <a:pt x="1" y="144"/>
                    <a:pt x="1" y="334"/>
                  </a:cubicBezTo>
                  <a:lnTo>
                    <a:pt x="1" y="1453"/>
                  </a:lnTo>
                  <a:lnTo>
                    <a:pt x="7383" y="1453"/>
                  </a:lnTo>
                  <a:lnTo>
                    <a:pt x="7383" y="334"/>
                  </a:lnTo>
                  <a:cubicBezTo>
                    <a:pt x="7383" y="144"/>
                    <a:pt x="7241" y="1"/>
                    <a:pt x="70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2" name="Google Shape;3202;p19"/>
          <p:cNvGrpSpPr/>
          <p:nvPr/>
        </p:nvGrpSpPr>
        <p:grpSpPr>
          <a:xfrm>
            <a:off x="1182394" y="2110792"/>
            <a:ext cx="416490" cy="347506"/>
            <a:chOff x="1182394" y="2110792"/>
            <a:chExt cx="416490" cy="347506"/>
          </a:xfrm>
        </p:grpSpPr>
        <p:sp>
          <p:nvSpPr>
            <p:cNvPr id="3203" name="Google Shape;3203;p19"/>
            <p:cNvSpPr/>
            <p:nvPr/>
          </p:nvSpPr>
          <p:spPr>
            <a:xfrm>
              <a:off x="1182394" y="2152529"/>
              <a:ext cx="416490" cy="305769"/>
            </a:xfrm>
            <a:custGeom>
              <a:rect b="b" l="l" r="r" t="t"/>
              <a:pathLst>
                <a:path extrusionOk="0" h="8550" w="11646">
                  <a:moveTo>
                    <a:pt x="334" y="0"/>
                  </a:moveTo>
                  <a:cubicBezTo>
                    <a:pt x="143" y="0"/>
                    <a:pt x="0" y="167"/>
                    <a:pt x="0" y="334"/>
                  </a:cubicBezTo>
                  <a:lnTo>
                    <a:pt x="0" y="7359"/>
                  </a:lnTo>
                  <a:cubicBezTo>
                    <a:pt x="0" y="7550"/>
                    <a:pt x="143" y="7716"/>
                    <a:pt x="334" y="7716"/>
                  </a:cubicBezTo>
                  <a:lnTo>
                    <a:pt x="4668" y="7716"/>
                  </a:lnTo>
                  <a:cubicBezTo>
                    <a:pt x="4811" y="8193"/>
                    <a:pt x="5263" y="8550"/>
                    <a:pt x="5811" y="8550"/>
                  </a:cubicBezTo>
                  <a:cubicBezTo>
                    <a:pt x="6359" y="8550"/>
                    <a:pt x="6811" y="8193"/>
                    <a:pt x="6954" y="7716"/>
                  </a:cubicBezTo>
                  <a:lnTo>
                    <a:pt x="11288" y="7716"/>
                  </a:lnTo>
                  <a:cubicBezTo>
                    <a:pt x="11479" y="7716"/>
                    <a:pt x="11645" y="7550"/>
                    <a:pt x="11645" y="7359"/>
                  </a:cubicBezTo>
                  <a:lnTo>
                    <a:pt x="11645" y="334"/>
                  </a:lnTo>
                  <a:cubicBezTo>
                    <a:pt x="11645" y="167"/>
                    <a:pt x="11479" y="0"/>
                    <a:pt x="11288" y="0"/>
                  </a:cubicBezTo>
                  <a:lnTo>
                    <a:pt x="10955" y="0"/>
                  </a:lnTo>
                  <a:lnTo>
                    <a:pt x="10955" y="5978"/>
                  </a:lnTo>
                  <a:cubicBezTo>
                    <a:pt x="10955" y="6549"/>
                    <a:pt x="10502" y="7002"/>
                    <a:pt x="9955" y="7002"/>
                  </a:cubicBezTo>
                  <a:lnTo>
                    <a:pt x="1667" y="7002"/>
                  </a:lnTo>
                  <a:cubicBezTo>
                    <a:pt x="1119" y="7002"/>
                    <a:pt x="667" y="6549"/>
                    <a:pt x="667" y="5978"/>
                  </a:cubicBezTo>
                  <a:lnTo>
                    <a:pt x="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9"/>
            <p:cNvSpPr/>
            <p:nvPr/>
          </p:nvSpPr>
          <p:spPr>
            <a:xfrm>
              <a:off x="1402127" y="2110792"/>
              <a:ext cx="147377" cy="268326"/>
            </a:xfrm>
            <a:custGeom>
              <a:rect b="b" l="l" r="r" t="t"/>
              <a:pathLst>
                <a:path extrusionOk="0" h="7503" w="4121">
                  <a:moveTo>
                    <a:pt x="2763" y="1358"/>
                  </a:moveTo>
                  <a:cubicBezTo>
                    <a:pt x="2953" y="1358"/>
                    <a:pt x="3096" y="1501"/>
                    <a:pt x="3096" y="1691"/>
                  </a:cubicBezTo>
                  <a:lnTo>
                    <a:pt x="3096" y="3073"/>
                  </a:lnTo>
                  <a:cubicBezTo>
                    <a:pt x="3096" y="3263"/>
                    <a:pt x="2953" y="3406"/>
                    <a:pt x="2763" y="3406"/>
                  </a:cubicBezTo>
                  <a:lnTo>
                    <a:pt x="1358" y="3406"/>
                  </a:lnTo>
                  <a:cubicBezTo>
                    <a:pt x="1191" y="3406"/>
                    <a:pt x="1024" y="3263"/>
                    <a:pt x="1024" y="3073"/>
                  </a:cubicBezTo>
                  <a:lnTo>
                    <a:pt x="1024" y="1691"/>
                  </a:lnTo>
                  <a:cubicBezTo>
                    <a:pt x="1024" y="1501"/>
                    <a:pt x="1191" y="1358"/>
                    <a:pt x="1358" y="1358"/>
                  </a:cubicBezTo>
                  <a:close/>
                  <a:moveTo>
                    <a:pt x="2763" y="4097"/>
                  </a:moveTo>
                  <a:cubicBezTo>
                    <a:pt x="2953" y="4097"/>
                    <a:pt x="3096" y="4239"/>
                    <a:pt x="3096" y="4430"/>
                  </a:cubicBezTo>
                  <a:cubicBezTo>
                    <a:pt x="3096" y="4621"/>
                    <a:pt x="2953" y="4763"/>
                    <a:pt x="2763" y="4763"/>
                  </a:cubicBezTo>
                  <a:lnTo>
                    <a:pt x="1358" y="4763"/>
                  </a:lnTo>
                  <a:cubicBezTo>
                    <a:pt x="1191" y="4763"/>
                    <a:pt x="1024" y="4621"/>
                    <a:pt x="1024" y="4430"/>
                  </a:cubicBezTo>
                  <a:cubicBezTo>
                    <a:pt x="1024" y="4239"/>
                    <a:pt x="1191" y="4097"/>
                    <a:pt x="1358" y="4097"/>
                  </a:cubicBezTo>
                  <a:close/>
                  <a:moveTo>
                    <a:pt x="2763" y="5454"/>
                  </a:moveTo>
                  <a:cubicBezTo>
                    <a:pt x="2953" y="5454"/>
                    <a:pt x="3096" y="5597"/>
                    <a:pt x="3096" y="5787"/>
                  </a:cubicBezTo>
                  <a:cubicBezTo>
                    <a:pt x="3096" y="5978"/>
                    <a:pt x="2953" y="6145"/>
                    <a:pt x="2763" y="6145"/>
                  </a:cubicBezTo>
                  <a:lnTo>
                    <a:pt x="1358" y="6145"/>
                  </a:lnTo>
                  <a:cubicBezTo>
                    <a:pt x="1191" y="6145"/>
                    <a:pt x="1024" y="5978"/>
                    <a:pt x="1024" y="5787"/>
                  </a:cubicBezTo>
                  <a:cubicBezTo>
                    <a:pt x="1024" y="5597"/>
                    <a:pt x="1191" y="5454"/>
                    <a:pt x="1358" y="5454"/>
                  </a:cubicBezTo>
                  <a:close/>
                  <a:moveTo>
                    <a:pt x="0" y="1"/>
                  </a:moveTo>
                  <a:lnTo>
                    <a:pt x="0" y="7502"/>
                  </a:lnTo>
                  <a:lnTo>
                    <a:pt x="3811" y="7502"/>
                  </a:lnTo>
                  <a:cubicBezTo>
                    <a:pt x="3977" y="7502"/>
                    <a:pt x="4120" y="7335"/>
                    <a:pt x="4120" y="7169"/>
                  </a:cubicBezTo>
                  <a:lnTo>
                    <a:pt x="4120" y="334"/>
                  </a:lnTo>
                  <a:cubicBezTo>
                    <a:pt x="4120" y="143"/>
                    <a:pt x="3977" y="1"/>
                    <a:pt x="38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9"/>
            <p:cNvSpPr/>
            <p:nvPr/>
          </p:nvSpPr>
          <p:spPr>
            <a:xfrm>
              <a:off x="1463426" y="2184036"/>
              <a:ext cx="24748" cy="23889"/>
            </a:xfrm>
            <a:custGeom>
              <a:rect b="b" l="l" r="r" t="t"/>
              <a:pathLst>
                <a:path extrusionOk="0" h="668" w="692">
                  <a:moveTo>
                    <a:pt x="1" y="1"/>
                  </a:moveTo>
                  <a:lnTo>
                    <a:pt x="1" y="667"/>
                  </a:lnTo>
                  <a:lnTo>
                    <a:pt x="692" y="667"/>
                  </a:lnTo>
                  <a:lnTo>
                    <a:pt x="69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9"/>
            <p:cNvSpPr/>
            <p:nvPr/>
          </p:nvSpPr>
          <p:spPr>
            <a:xfrm>
              <a:off x="1230925" y="2110792"/>
              <a:ext cx="147377" cy="268326"/>
            </a:xfrm>
            <a:custGeom>
              <a:rect b="b" l="l" r="r" t="t"/>
              <a:pathLst>
                <a:path extrusionOk="0" h="7503" w="4121">
                  <a:moveTo>
                    <a:pt x="2763" y="1358"/>
                  </a:moveTo>
                  <a:cubicBezTo>
                    <a:pt x="2930" y="1358"/>
                    <a:pt x="3096" y="1501"/>
                    <a:pt x="3096" y="1691"/>
                  </a:cubicBezTo>
                  <a:cubicBezTo>
                    <a:pt x="3096" y="1882"/>
                    <a:pt x="2930" y="2049"/>
                    <a:pt x="2763" y="2049"/>
                  </a:cubicBezTo>
                  <a:lnTo>
                    <a:pt x="1358" y="2049"/>
                  </a:lnTo>
                  <a:cubicBezTo>
                    <a:pt x="1168" y="2049"/>
                    <a:pt x="1025" y="1882"/>
                    <a:pt x="1025" y="1691"/>
                  </a:cubicBezTo>
                  <a:cubicBezTo>
                    <a:pt x="1025" y="1501"/>
                    <a:pt x="1168" y="1358"/>
                    <a:pt x="1358" y="1358"/>
                  </a:cubicBezTo>
                  <a:close/>
                  <a:moveTo>
                    <a:pt x="2763" y="2715"/>
                  </a:moveTo>
                  <a:cubicBezTo>
                    <a:pt x="2930" y="2715"/>
                    <a:pt x="3096" y="2882"/>
                    <a:pt x="3096" y="3073"/>
                  </a:cubicBezTo>
                  <a:cubicBezTo>
                    <a:pt x="3096" y="3263"/>
                    <a:pt x="2930" y="3406"/>
                    <a:pt x="2763" y="3406"/>
                  </a:cubicBezTo>
                  <a:lnTo>
                    <a:pt x="1358" y="3406"/>
                  </a:lnTo>
                  <a:cubicBezTo>
                    <a:pt x="1168" y="3406"/>
                    <a:pt x="1025" y="3239"/>
                    <a:pt x="1025" y="3073"/>
                  </a:cubicBezTo>
                  <a:cubicBezTo>
                    <a:pt x="1025" y="2882"/>
                    <a:pt x="1168" y="2715"/>
                    <a:pt x="1358" y="2715"/>
                  </a:cubicBezTo>
                  <a:close/>
                  <a:moveTo>
                    <a:pt x="2763" y="4097"/>
                  </a:moveTo>
                  <a:cubicBezTo>
                    <a:pt x="2930" y="4097"/>
                    <a:pt x="3096" y="4239"/>
                    <a:pt x="3096" y="4430"/>
                  </a:cubicBezTo>
                  <a:cubicBezTo>
                    <a:pt x="3096" y="4621"/>
                    <a:pt x="2930" y="4763"/>
                    <a:pt x="2763" y="4763"/>
                  </a:cubicBezTo>
                  <a:lnTo>
                    <a:pt x="1358" y="4763"/>
                  </a:lnTo>
                  <a:cubicBezTo>
                    <a:pt x="1168" y="4763"/>
                    <a:pt x="1025" y="4621"/>
                    <a:pt x="1025" y="4430"/>
                  </a:cubicBezTo>
                  <a:cubicBezTo>
                    <a:pt x="1025" y="4239"/>
                    <a:pt x="1168" y="4097"/>
                    <a:pt x="1358" y="4097"/>
                  </a:cubicBezTo>
                  <a:close/>
                  <a:moveTo>
                    <a:pt x="2763" y="5454"/>
                  </a:moveTo>
                  <a:cubicBezTo>
                    <a:pt x="2930" y="5454"/>
                    <a:pt x="3096" y="5597"/>
                    <a:pt x="3096" y="5787"/>
                  </a:cubicBezTo>
                  <a:cubicBezTo>
                    <a:pt x="3096" y="5978"/>
                    <a:pt x="2930" y="6145"/>
                    <a:pt x="2763" y="6145"/>
                  </a:cubicBezTo>
                  <a:lnTo>
                    <a:pt x="1358" y="6145"/>
                  </a:lnTo>
                  <a:cubicBezTo>
                    <a:pt x="1168" y="6145"/>
                    <a:pt x="1025" y="5978"/>
                    <a:pt x="1025" y="5787"/>
                  </a:cubicBezTo>
                  <a:cubicBezTo>
                    <a:pt x="1025" y="5597"/>
                    <a:pt x="1168" y="5454"/>
                    <a:pt x="1358" y="5454"/>
                  </a:cubicBezTo>
                  <a:close/>
                  <a:moveTo>
                    <a:pt x="310" y="1"/>
                  </a:moveTo>
                  <a:cubicBezTo>
                    <a:pt x="143" y="1"/>
                    <a:pt x="1" y="143"/>
                    <a:pt x="1" y="334"/>
                  </a:cubicBezTo>
                  <a:lnTo>
                    <a:pt x="1" y="7145"/>
                  </a:lnTo>
                  <a:cubicBezTo>
                    <a:pt x="1" y="7335"/>
                    <a:pt x="143" y="7502"/>
                    <a:pt x="310" y="7502"/>
                  </a:cubicBezTo>
                  <a:lnTo>
                    <a:pt x="4121" y="7502"/>
                  </a:lnTo>
                  <a:lnTo>
                    <a:pt x="41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7" name="Google Shape;3207;p19"/>
          <p:cNvGrpSpPr/>
          <p:nvPr/>
        </p:nvGrpSpPr>
        <p:grpSpPr>
          <a:xfrm>
            <a:off x="4002330" y="1437755"/>
            <a:ext cx="417385" cy="415850"/>
            <a:chOff x="4002330" y="1437755"/>
            <a:chExt cx="417385" cy="415850"/>
          </a:xfrm>
        </p:grpSpPr>
        <p:sp>
          <p:nvSpPr>
            <p:cNvPr id="3208" name="Google Shape;3208;p19"/>
            <p:cNvSpPr/>
            <p:nvPr/>
          </p:nvSpPr>
          <p:spPr>
            <a:xfrm>
              <a:off x="4014276" y="1530777"/>
              <a:ext cx="405439" cy="322828"/>
            </a:xfrm>
            <a:custGeom>
              <a:rect b="b" l="l" r="r" t="t"/>
              <a:pathLst>
                <a:path extrusionOk="0" h="9027" w="11337">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9"/>
            <p:cNvSpPr/>
            <p:nvPr/>
          </p:nvSpPr>
          <p:spPr>
            <a:xfrm>
              <a:off x="4105402" y="1621938"/>
              <a:ext cx="60510" cy="80287"/>
            </a:xfrm>
            <a:custGeom>
              <a:rect b="b" l="l" r="r" t="t"/>
              <a:pathLst>
                <a:path extrusionOk="0" h="2245" w="1692">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9"/>
            <p:cNvSpPr/>
            <p:nvPr/>
          </p:nvSpPr>
          <p:spPr>
            <a:xfrm>
              <a:off x="4170992" y="1621938"/>
              <a:ext cx="86903" cy="75816"/>
            </a:xfrm>
            <a:custGeom>
              <a:rect b="b" l="l" r="r" t="t"/>
              <a:pathLst>
                <a:path extrusionOk="0" h="2120" w="243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9"/>
            <p:cNvSpPr/>
            <p:nvPr/>
          </p:nvSpPr>
          <p:spPr>
            <a:xfrm>
              <a:off x="4013417" y="1442226"/>
              <a:ext cx="86903" cy="75817"/>
            </a:xfrm>
            <a:custGeom>
              <a:rect b="b" l="l" r="r" t="t"/>
              <a:pathLst>
                <a:path extrusionOk="0" h="2120" w="243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9"/>
            <p:cNvSpPr/>
            <p:nvPr/>
          </p:nvSpPr>
          <p:spPr>
            <a:xfrm>
              <a:off x="4105402" y="1437755"/>
              <a:ext cx="60510" cy="80287"/>
            </a:xfrm>
            <a:custGeom>
              <a:rect b="b" l="l" r="r" t="t"/>
              <a:pathLst>
                <a:path extrusionOk="0" h="2245" w="1692">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9"/>
            <p:cNvSpPr/>
            <p:nvPr/>
          </p:nvSpPr>
          <p:spPr>
            <a:xfrm>
              <a:off x="4170992" y="1442226"/>
              <a:ext cx="86903" cy="75817"/>
            </a:xfrm>
            <a:custGeom>
              <a:rect b="b" l="l" r="r" t="t"/>
              <a:pathLst>
                <a:path extrusionOk="0" h="2120" w="243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9"/>
            <p:cNvSpPr/>
            <p:nvPr/>
          </p:nvSpPr>
          <p:spPr>
            <a:xfrm>
              <a:off x="4002330" y="1542722"/>
              <a:ext cx="76711" cy="55396"/>
            </a:xfrm>
            <a:custGeom>
              <a:rect b="b" l="l" r="r" t="t"/>
              <a:pathLst>
                <a:path extrusionOk="0" h="1549" w="2145">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9"/>
            <p:cNvSpPr/>
            <p:nvPr/>
          </p:nvSpPr>
          <p:spPr>
            <a:xfrm>
              <a:off x="4102004" y="1542722"/>
              <a:ext cx="67305" cy="55396"/>
            </a:xfrm>
            <a:custGeom>
              <a:rect b="b" l="l" r="r" t="t"/>
              <a:pathLst>
                <a:path extrusionOk="0" h="1549" w="1882">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6" name="Google Shape;3216;p19"/>
          <p:cNvGrpSpPr/>
          <p:nvPr/>
        </p:nvGrpSpPr>
        <p:grpSpPr>
          <a:xfrm>
            <a:off x="3338019" y="1437970"/>
            <a:ext cx="416490" cy="416501"/>
            <a:chOff x="3338019" y="1437970"/>
            <a:chExt cx="416490" cy="416501"/>
          </a:xfrm>
        </p:grpSpPr>
        <p:sp>
          <p:nvSpPr>
            <p:cNvPr id="3217" name="Google Shape;3217;p19"/>
            <p:cNvSpPr/>
            <p:nvPr/>
          </p:nvSpPr>
          <p:spPr>
            <a:xfrm>
              <a:off x="3338019" y="1538466"/>
              <a:ext cx="416490" cy="190793"/>
            </a:xfrm>
            <a:custGeom>
              <a:rect b="b" l="l" r="r" t="t"/>
              <a:pathLst>
                <a:path extrusionOk="0" h="5335" w="11646">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9"/>
            <p:cNvSpPr/>
            <p:nvPr/>
          </p:nvSpPr>
          <p:spPr>
            <a:xfrm>
              <a:off x="3338019" y="1753084"/>
              <a:ext cx="416490" cy="101387"/>
            </a:xfrm>
            <a:custGeom>
              <a:rect b="b" l="l" r="r" t="t"/>
              <a:pathLst>
                <a:path extrusionOk="0" h="2835" w="11646">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9"/>
            <p:cNvSpPr/>
            <p:nvPr/>
          </p:nvSpPr>
          <p:spPr>
            <a:xfrm>
              <a:off x="3431720" y="1437970"/>
              <a:ext cx="228272" cy="227414"/>
            </a:xfrm>
            <a:custGeom>
              <a:rect b="b" l="l" r="r" t="t"/>
              <a:pathLst>
                <a:path extrusionOk="0" h="6359" w="6383">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0" name="Google Shape;3220;p19"/>
          <p:cNvGrpSpPr/>
          <p:nvPr/>
        </p:nvGrpSpPr>
        <p:grpSpPr>
          <a:xfrm>
            <a:off x="2614089" y="1437111"/>
            <a:ext cx="416502" cy="417357"/>
            <a:chOff x="2614089" y="1437111"/>
            <a:chExt cx="416502" cy="417357"/>
          </a:xfrm>
        </p:grpSpPr>
        <p:sp>
          <p:nvSpPr>
            <p:cNvPr id="3221" name="Google Shape;3221;p19"/>
            <p:cNvSpPr/>
            <p:nvPr/>
          </p:nvSpPr>
          <p:spPr>
            <a:xfrm>
              <a:off x="2879813" y="1486501"/>
              <a:ext cx="66447" cy="23889"/>
            </a:xfrm>
            <a:custGeom>
              <a:rect b="b" l="l" r="r" t="t"/>
              <a:pathLst>
                <a:path extrusionOk="0" h="668" w="1858">
                  <a:moveTo>
                    <a:pt x="334" y="1"/>
                  </a:moveTo>
                  <a:cubicBezTo>
                    <a:pt x="143" y="1"/>
                    <a:pt x="0" y="144"/>
                    <a:pt x="0" y="334"/>
                  </a:cubicBezTo>
                  <a:cubicBezTo>
                    <a:pt x="0" y="525"/>
                    <a:pt x="143" y="667"/>
                    <a:pt x="334" y="667"/>
                  </a:cubicBezTo>
                  <a:lnTo>
                    <a:pt x="1525" y="667"/>
                  </a:lnTo>
                  <a:cubicBezTo>
                    <a:pt x="1715" y="667"/>
                    <a:pt x="1858" y="525"/>
                    <a:pt x="1858" y="334"/>
                  </a:cubicBezTo>
                  <a:cubicBezTo>
                    <a:pt x="1858" y="144"/>
                    <a:pt x="1715" y="1"/>
                    <a:pt x="1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9"/>
            <p:cNvSpPr/>
            <p:nvPr/>
          </p:nvSpPr>
          <p:spPr>
            <a:xfrm>
              <a:off x="2963286" y="1651729"/>
              <a:ext cx="67305" cy="23889"/>
            </a:xfrm>
            <a:custGeom>
              <a:rect b="b" l="l" r="r" t="t"/>
              <a:pathLst>
                <a:path extrusionOk="0" h="668" w="1882">
                  <a:moveTo>
                    <a:pt x="357" y="1"/>
                  </a:moveTo>
                  <a:cubicBezTo>
                    <a:pt x="167" y="1"/>
                    <a:pt x="0" y="143"/>
                    <a:pt x="0" y="334"/>
                  </a:cubicBezTo>
                  <a:cubicBezTo>
                    <a:pt x="0" y="525"/>
                    <a:pt x="167" y="667"/>
                    <a:pt x="357" y="667"/>
                  </a:cubicBezTo>
                  <a:lnTo>
                    <a:pt x="1524" y="667"/>
                  </a:lnTo>
                  <a:cubicBezTo>
                    <a:pt x="1715" y="667"/>
                    <a:pt x="1882" y="525"/>
                    <a:pt x="1882" y="334"/>
                  </a:cubicBezTo>
                  <a:cubicBezTo>
                    <a:pt x="1882" y="143"/>
                    <a:pt x="171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9"/>
            <p:cNvSpPr/>
            <p:nvPr/>
          </p:nvSpPr>
          <p:spPr>
            <a:xfrm>
              <a:off x="2898554" y="1781194"/>
              <a:ext cx="66447" cy="23889"/>
            </a:xfrm>
            <a:custGeom>
              <a:rect b="b" l="l" r="r" t="t"/>
              <a:pathLst>
                <a:path extrusionOk="0" h="668" w="1858">
                  <a:moveTo>
                    <a:pt x="334" y="0"/>
                  </a:moveTo>
                  <a:cubicBezTo>
                    <a:pt x="143" y="0"/>
                    <a:pt x="0" y="143"/>
                    <a:pt x="0" y="334"/>
                  </a:cubicBezTo>
                  <a:cubicBezTo>
                    <a:pt x="0" y="524"/>
                    <a:pt x="143" y="667"/>
                    <a:pt x="334" y="667"/>
                  </a:cubicBezTo>
                  <a:lnTo>
                    <a:pt x="1524" y="667"/>
                  </a:lnTo>
                  <a:cubicBezTo>
                    <a:pt x="1715" y="667"/>
                    <a:pt x="1858" y="524"/>
                    <a:pt x="1858" y="334"/>
                  </a:cubicBezTo>
                  <a:cubicBezTo>
                    <a:pt x="1858" y="143"/>
                    <a:pt x="1715" y="0"/>
                    <a:pt x="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9"/>
            <p:cNvSpPr/>
            <p:nvPr/>
          </p:nvSpPr>
          <p:spPr>
            <a:xfrm>
              <a:off x="2783573" y="1675584"/>
              <a:ext cx="181423" cy="178884"/>
            </a:xfrm>
            <a:custGeom>
              <a:rect b="b" l="l" r="r" t="t"/>
              <a:pathLst>
                <a:path extrusionOk="0" h="5002" w="5073">
                  <a:moveTo>
                    <a:pt x="0" y="0"/>
                  </a:moveTo>
                  <a:lnTo>
                    <a:pt x="0" y="3573"/>
                  </a:lnTo>
                  <a:cubicBezTo>
                    <a:pt x="215" y="3549"/>
                    <a:pt x="405" y="3525"/>
                    <a:pt x="596" y="3477"/>
                  </a:cubicBezTo>
                  <a:lnTo>
                    <a:pt x="2001" y="4882"/>
                  </a:lnTo>
                  <a:cubicBezTo>
                    <a:pt x="2072" y="4954"/>
                    <a:pt x="2168" y="5001"/>
                    <a:pt x="2239" y="5001"/>
                  </a:cubicBezTo>
                  <a:lnTo>
                    <a:pt x="4739" y="5001"/>
                  </a:lnTo>
                  <a:cubicBezTo>
                    <a:pt x="4930" y="5001"/>
                    <a:pt x="5073" y="4835"/>
                    <a:pt x="5073" y="4644"/>
                  </a:cubicBezTo>
                  <a:cubicBezTo>
                    <a:pt x="5073" y="4454"/>
                    <a:pt x="4930" y="4311"/>
                    <a:pt x="4739" y="4311"/>
                  </a:cubicBezTo>
                  <a:lnTo>
                    <a:pt x="2382" y="4311"/>
                  </a:lnTo>
                  <a:lnTo>
                    <a:pt x="1334" y="3263"/>
                  </a:lnTo>
                  <a:cubicBezTo>
                    <a:pt x="1787" y="3072"/>
                    <a:pt x="2168" y="2834"/>
                    <a:pt x="2525" y="2525"/>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9"/>
            <p:cNvSpPr/>
            <p:nvPr/>
          </p:nvSpPr>
          <p:spPr>
            <a:xfrm>
              <a:off x="2668593" y="1488218"/>
              <a:ext cx="91159" cy="128638"/>
            </a:xfrm>
            <a:custGeom>
              <a:rect b="b" l="l" r="r" t="t"/>
              <a:pathLst>
                <a:path extrusionOk="0" h="3597" w="2549">
                  <a:moveTo>
                    <a:pt x="2549" y="0"/>
                  </a:moveTo>
                  <a:cubicBezTo>
                    <a:pt x="1572" y="72"/>
                    <a:pt x="691" y="477"/>
                    <a:pt x="0" y="1072"/>
                  </a:cubicBezTo>
                  <a:lnTo>
                    <a:pt x="2549" y="3596"/>
                  </a:lnTo>
                  <a:lnTo>
                    <a:pt x="25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9"/>
            <p:cNvSpPr/>
            <p:nvPr/>
          </p:nvSpPr>
          <p:spPr>
            <a:xfrm>
              <a:off x="2614089" y="1543580"/>
              <a:ext cx="145661" cy="259779"/>
            </a:xfrm>
            <a:custGeom>
              <a:rect b="b" l="l" r="r" t="t"/>
              <a:pathLst>
                <a:path extrusionOk="0" h="7264" w="4073">
                  <a:moveTo>
                    <a:pt x="1048" y="0"/>
                  </a:moveTo>
                  <a:cubicBezTo>
                    <a:pt x="381" y="762"/>
                    <a:pt x="0" y="1762"/>
                    <a:pt x="0" y="2858"/>
                  </a:cubicBezTo>
                  <a:cubicBezTo>
                    <a:pt x="0" y="5192"/>
                    <a:pt x="1786" y="7097"/>
                    <a:pt x="4073" y="7264"/>
                  </a:cubicBezTo>
                  <a:lnTo>
                    <a:pt x="4073" y="3025"/>
                  </a:lnTo>
                  <a:lnTo>
                    <a:pt x="104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9"/>
            <p:cNvSpPr/>
            <p:nvPr/>
          </p:nvSpPr>
          <p:spPr>
            <a:xfrm>
              <a:off x="2783573" y="1437111"/>
              <a:ext cx="162684" cy="179742"/>
            </a:xfrm>
            <a:custGeom>
              <a:rect b="b" l="l" r="r" t="t"/>
              <a:pathLst>
                <a:path extrusionOk="0" h="5026" w="4549">
                  <a:moveTo>
                    <a:pt x="2144" y="0"/>
                  </a:moveTo>
                  <a:cubicBezTo>
                    <a:pt x="2048" y="0"/>
                    <a:pt x="1953" y="48"/>
                    <a:pt x="1906" y="119"/>
                  </a:cubicBezTo>
                  <a:lnTo>
                    <a:pt x="501" y="1501"/>
                  </a:lnTo>
                  <a:cubicBezTo>
                    <a:pt x="334" y="1477"/>
                    <a:pt x="167" y="1453"/>
                    <a:pt x="0" y="1429"/>
                  </a:cubicBezTo>
                  <a:lnTo>
                    <a:pt x="0" y="5025"/>
                  </a:lnTo>
                  <a:lnTo>
                    <a:pt x="2549" y="2501"/>
                  </a:lnTo>
                  <a:cubicBezTo>
                    <a:pt x="2168" y="2167"/>
                    <a:pt x="1739" y="1906"/>
                    <a:pt x="1263" y="1715"/>
                  </a:cubicBezTo>
                  <a:lnTo>
                    <a:pt x="2287" y="691"/>
                  </a:lnTo>
                  <a:lnTo>
                    <a:pt x="4216" y="691"/>
                  </a:lnTo>
                  <a:cubicBezTo>
                    <a:pt x="4406" y="691"/>
                    <a:pt x="4549" y="548"/>
                    <a:pt x="4549" y="358"/>
                  </a:cubicBezTo>
                  <a:cubicBezTo>
                    <a:pt x="4549" y="167"/>
                    <a:pt x="4406" y="0"/>
                    <a:pt x="42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9"/>
            <p:cNvSpPr/>
            <p:nvPr/>
          </p:nvSpPr>
          <p:spPr>
            <a:xfrm>
              <a:off x="2788687" y="1543580"/>
              <a:ext cx="241898" cy="205277"/>
            </a:xfrm>
            <a:custGeom>
              <a:rect b="b" l="l" r="r" t="t"/>
              <a:pathLst>
                <a:path extrusionOk="0" h="5740" w="6764">
                  <a:moveTo>
                    <a:pt x="2882" y="0"/>
                  </a:moveTo>
                  <a:lnTo>
                    <a:pt x="0" y="2882"/>
                  </a:lnTo>
                  <a:lnTo>
                    <a:pt x="2858" y="5739"/>
                  </a:lnTo>
                  <a:cubicBezTo>
                    <a:pt x="3430" y="5073"/>
                    <a:pt x="3811" y="4215"/>
                    <a:pt x="3906" y="3310"/>
                  </a:cubicBezTo>
                  <a:lnTo>
                    <a:pt x="4882" y="2334"/>
                  </a:lnTo>
                  <a:lnTo>
                    <a:pt x="6406" y="2334"/>
                  </a:lnTo>
                  <a:cubicBezTo>
                    <a:pt x="6597" y="2334"/>
                    <a:pt x="6764" y="2191"/>
                    <a:pt x="6764" y="2001"/>
                  </a:cubicBezTo>
                  <a:cubicBezTo>
                    <a:pt x="6764" y="1810"/>
                    <a:pt x="6597" y="1643"/>
                    <a:pt x="6406" y="1643"/>
                  </a:cubicBezTo>
                  <a:lnTo>
                    <a:pt x="4739" y="1643"/>
                  </a:lnTo>
                  <a:cubicBezTo>
                    <a:pt x="4644" y="1643"/>
                    <a:pt x="4573" y="1691"/>
                    <a:pt x="4501" y="1762"/>
                  </a:cubicBezTo>
                  <a:lnTo>
                    <a:pt x="3906" y="2358"/>
                  </a:lnTo>
                  <a:cubicBezTo>
                    <a:pt x="3787" y="1453"/>
                    <a:pt x="3430" y="643"/>
                    <a:pt x="2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9" name="Google Shape;3229;p19"/>
          <p:cNvGrpSpPr/>
          <p:nvPr/>
        </p:nvGrpSpPr>
        <p:grpSpPr>
          <a:xfrm>
            <a:off x="1906324" y="1437970"/>
            <a:ext cx="416490" cy="415632"/>
            <a:chOff x="1906324" y="1437970"/>
            <a:chExt cx="416490" cy="415632"/>
          </a:xfrm>
        </p:grpSpPr>
        <p:sp>
          <p:nvSpPr>
            <p:cNvPr id="3230" name="Google Shape;3230;p19"/>
            <p:cNvSpPr/>
            <p:nvPr/>
          </p:nvSpPr>
          <p:spPr>
            <a:xfrm>
              <a:off x="2102202" y="1633848"/>
              <a:ext cx="23889" cy="23889"/>
            </a:xfrm>
            <a:custGeom>
              <a:rect b="b" l="l" r="r" t="t"/>
              <a:pathLst>
                <a:path extrusionOk="0" h="668" w="668">
                  <a:moveTo>
                    <a:pt x="334" y="1"/>
                  </a:moveTo>
                  <a:cubicBezTo>
                    <a:pt x="144" y="1"/>
                    <a:pt x="1" y="143"/>
                    <a:pt x="1" y="334"/>
                  </a:cubicBezTo>
                  <a:cubicBezTo>
                    <a:pt x="1" y="524"/>
                    <a:pt x="144" y="667"/>
                    <a:pt x="334" y="667"/>
                  </a:cubicBezTo>
                  <a:cubicBezTo>
                    <a:pt x="525" y="667"/>
                    <a:pt x="668" y="524"/>
                    <a:pt x="668" y="334"/>
                  </a:cubicBezTo>
                  <a:cubicBezTo>
                    <a:pt x="668" y="143"/>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9"/>
            <p:cNvSpPr/>
            <p:nvPr/>
          </p:nvSpPr>
          <p:spPr>
            <a:xfrm>
              <a:off x="2023844" y="1555489"/>
              <a:ext cx="180601" cy="180601"/>
            </a:xfrm>
            <a:custGeom>
              <a:rect b="b" l="l" r="r" t="t"/>
              <a:pathLst>
                <a:path extrusionOk="0" h="5050" w="5050">
                  <a:moveTo>
                    <a:pt x="2525" y="1501"/>
                  </a:moveTo>
                  <a:cubicBezTo>
                    <a:pt x="3097" y="1501"/>
                    <a:pt x="3549" y="1953"/>
                    <a:pt x="3549" y="2525"/>
                  </a:cubicBezTo>
                  <a:cubicBezTo>
                    <a:pt x="3549" y="3096"/>
                    <a:pt x="3097" y="3549"/>
                    <a:pt x="2525" y="3549"/>
                  </a:cubicBezTo>
                  <a:cubicBezTo>
                    <a:pt x="1954" y="3549"/>
                    <a:pt x="1501" y="3096"/>
                    <a:pt x="1501" y="2525"/>
                  </a:cubicBezTo>
                  <a:cubicBezTo>
                    <a:pt x="1501" y="1953"/>
                    <a:pt x="1954" y="1501"/>
                    <a:pt x="2525" y="1501"/>
                  </a:cubicBezTo>
                  <a:close/>
                  <a:moveTo>
                    <a:pt x="2287" y="1"/>
                  </a:moveTo>
                  <a:lnTo>
                    <a:pt x="2216" y="644"/>
                  </a:lnTo>
                  <a:cubicBezTo>
                    <a:pt x="2216" y="786"/>
                    <a:pt x="2120" y="906"/>
                    <a:pt x="2001" y="929"/>
                  </a:cubicBezTo>
                  <a:cubicBezTo>
                    <a:pt x="1930" y="953"/>
                    <a:pt x="1858" y="1001"/>
                    <a:pt x="1787" y="1025"/>
                  </a:cubicBezTo>
                  <a:cubicBezTo>
                    <a:pt x="1737" y="1055"/>
                    <a:pt x="1683" y="1068"/>
                    <a:pt x="1628" y="1068"/>
                  </a:cubicBezTo>
                  <a:cubicBezTo>
                    <a:pt x="1552" y="1068"/>
                    <a:pt x="1475" y="1042"/>
                    <a:pt x="1406" y="1001"/>
                  </a:cubicBezTo>
                  <a:lnTo>
                    <a:pt x="906" y="572"/>
                  </a:lnTo>
                  <a:lnTo>
                    <a:pt x="572" y="906"/>
                  </a:lnTo>
                  <a:lnTo>
                    <a:pt x="977" y="1429"/>
                  </a:lnTo>
                  <a:cubicBezTo>
                    <a:pt x="1073" y="1525"/>
                    <a:pt x="1073" y="1668"/>
                    <a:pt x="1025" y="1787"/>
                  </a:cubicBezTo>
                  <a:cubicBezTo>
                    <a:pt x="1001" y="1858"/>
                    <a:pt x="953" y="1930"/>
                    <a:pt x="930" y="2001"/>
                  </a:cubicBezTo>
                  <a:cubicBezTo>
                    <a:pt x="906" y="2120"/>
                    <a:pt x="787" y="2215"/>
                    <a:pt x="644" y="2215"/>
                  </a:cubicBezTo>
                  <a:lnTo>
                    <a:pt x="1" y="2287"/>
                  </a:lnTo>
                  <a:lnTo>
                    <a:pt x="1" y="2763"/>
                  </a:lnTo>
                  <a:lnTo>
                    <a:pt x="644" y="2834"/>
                  </a:lnTo>
                  <a:cubicBezTo>
                    <a:pt x="787" y="2834"/>
                    <a:pt x="906" y="2930"/>
                    <a:pt x="930" y="3049"/>
                  </a:cubicBezTo>
                  <a:cubicBezTo>
                    <a:pt x="953" y="3120"/>
                    <a:pt x="1001" y="3216"/>
                    <a:pt x="1025" y="3263"/>
                  </a:cubicBezTo>
                  <a:cubicBezTo>
                    <a:pt x="1096" y="3382"/>
                    <a:pt x="1073" y="3525"/>
                    <a:pt x="1001" y="3644"/>
                  </a:cubicBezTo>
                  <a:lnTo>
                    <a:pt x="572" y="4144"/>
                  </a:lnTo>
                  <a:lnTo>
                    <a:pt x="906" y="4478"/>
                  </a:lnTo>
                  <a:lnTo>
                    <a:pt x="1430" y="4073"/>
                  </a:lnTo>
                  <a:cubicBezTo>
                    <a:pt x="1486" y="4017"/>
                    <a:pt x="1558" y="3994"/>
                    <a:pt x="1632" y="3994"/>
                  </a:cubicBezTo>
                  <a:cubicBezTo>
                    <a:pt x="1684" y="3994"/>
                    <a:pt x="1738" y="4005"/>
                    <a:pt x="1787" y="4025"/>
                  </a:cubicBezTo>
                  <a:cubicBezTo>
                    <a:pt x="1858" y="4049"/>
                    <a:pt x="1930" y="4097"/>
                    <a:pt x="2001" y="4120"/>
                  </a:cubicBezTo>
                  <a:cubicBezTo>
                    <a:pt x="2120" y="4144"/>
                    <a:pt x="2216" y="4263"/>
                    <a:pt x="2216" y="4406"/>
                  </a:cubicBezTo>
                  <a:lnTo>
                    <a:pt x="2287" y="5049"/>
                  </a:lnTo>
                  <a:lnTo>
                    <a:pt x="2763" y="5049"/>
                  </a:lnTo>
                  <a:lnTo>
                    <a:pt x="2835" y="4406"/>
                  </a:lnTo>
                  <a:cubicBezTo>
                    <a:pt x="2835" y="4263"/>
                    <a:pt x="2930" y="4144"/>
                    <a:pt x="3049" y="4120"/>
                  </a:cubicBezTo>
                  <a:cubicBezTo>
                    <a:pt x="3121" y="4097"/>
                    <a:pt x="3192" y="4049"/>
                    <a:pt x="3263" y="4025"/>
                  </a:cubicBezTo>
                  <a:cubicBezTo>
                    <a:pt x="3313" y="3995"/>
                    <a:pt x="3367" y="3982"/>
                    <a:pt x="3422" y="3982"/>
                  </a:cubicBezTo>
                  <a:cubicBezTo>
                    <a:pt x="3498" y="3982"/>
                    <a:pt x="3575" y="4008"/>
                    <a:pt x="3645" y="4049"/>
                  </a:cubicBezTo>
                  <a:lnTo>
                    <a:pt x="4145" y="4478"/>
                  </a:lnTo>
                  <a:lnTo>
                    <a:pt x="4478" y="4144"/>
                  </a:lnTo>
                  <a:lnTo>
                    <a:pt x="4073" y="3620"/>
                  </a:lnTo>
                  <a:cubicBezTo>
                    <a:pt x="3978" y="3525"/>
                    <a:pt x="3978" y="3382"/>
                    <a:pt x="4026" y="3263"/>
                  </a:cubicBezTo>
                  <a:cubicBezTo>
                    <a:pt x="4049" y="3192"/>
                    <a:pt x="4097" y="3120"/>
                    <a:pt x="4121" y="3049"/>
                  </a:cubicBezTo>
                  <a:cubicBezTo>
                    <a:pt x="4145" y="2930"/>
                    <a:pt x="4264" y="2834"/>
                    <a:pt x="4407" y="2834"/>
                  </a:cubicBezTo>
                  <a:lnTo>
                    <a:pt x="5050" y="2763"/>
                  </a:lnTo>
                  <a:lnTo>
                    <a:pt x="5050" y="2287"/>
                  </a:lnTo>
                  <a:lnTo>
                    <a:pt x="4407" y="2215"/>
                  </a:lnTo>
                  <a:cubicBezTo>
                    <a:pt x="4264" y="2215"/>
                    <a:pt x="4145" y="2120"/>
                    <a:pt x="4121" y="2001"/>
                  </a:cubicBezTo>
                  <a:cubicBezTo>
                    <a:pt x="4097" y="1930"/>
                    <a:pt x="4049" y="1858"/>
                    <a:pt x="4026" y="1787"/>
                  </a:cubicBezTo>
                  <a:cubicBezTo>
                    <a:pt x="3954" y="1668"/>
                    <a:pt x="3978" y="1525"/>
                    <a:pt x="4049" y="1406"/>
                  </a:cubicBezTo>
                  <a:lnTo>
                    <a:pt x="4478" y="906"/>
                  </a:lnTo>
                  <a:lnTo>
                    <a:pt x="4145" y="572"/>
                  </a:lnTo>
                  <a:lnTo>
                    <a:pt x="3621" y="977"/>
                  </a:lnTo>
                  <a:cubicBezTo>
                    <a:pt x="3565" y="1033"/>
                    <a:pt x="3493" y="1056"/>
                    <a:pt x="3419" y="1056"/>
                  </a:cubicBezTo>
                  <a:cubicBezTo>
                    <a:pt x="3366" y="1056"/>
                    <a:pt x="3313" y="1044"/>
                    <a:pt x="3263" y="1025"/>
                  </a:cubicBezTo>
                  <a:cubicBezTo>
                    <a:pt x="3192" y="1001"/>
                    <a:pt x="3121" y="953"/>
                    <a:pt x="3049" y="929"/>
                  </a:cubicBezTo>
                  <a:cubicBezTo>
                    <a:pt x="2930" y="906"/>
                    <a:pt x="2835" y="786"/>
                    <a:pt x="2835" y="644"/>
                  </a:cubicBezTo>
                  <a:lnTo>
                    <a:pt x="276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9"/>
            <p:cNvSpPr/>
            <p:nvPr/>
          </p:nvSpPr>
          <p:spPr>
            <a:xfrm>
              <a:off x="1906324" y="1437970"/>
              <a:ext cx="416490" cy="415632"/>
            </a:xfrm>
            <a:custGeom>
              <a:rect b="b" l="l" r="r" t="t"/>
              <a:pathLst>
                <a:path extrusionOk="0" h="11622" w="11646">
                  <a:moveTo>
                    <a:pt x="6359" y="2596"/>
                  </a:moveTo>
                  <a:cubicBezTo>
                    <a:pt x="6526" y="2596"/>
                    <a:pt x="6669" y="2739"/>
                    <a:pt x="6692" y="2906"/>
                  </a:cubicBezTo>
                  <a:lnTo>
                    <a:pt x="6764" y="3525"/>
                  </a:lnTo>
                  <a:lnTo>
                    <a:pt x="7240" y="3144"/>
                  </a:lnTo>
                  <a:cubicBezTo>
                    <a:pt x="7304" y="3090"/>
                    <a:pt x="7379" y="3065"/>
                    <a:pt x="7451" y="3065"/>
                  </a:cubicBezTo>
                  <a:cubicBezTo>
                    <a:pt x="7540" y="3065"/>
                    <a:pt x="7627" y="3102"/>
                    <a:pt x="7693" y="3168"/>
                  </a:cubicBezTo>
                  <a:lnTo>
                    <a:pt x="8455" y="3906"/>
                  </a:lnTo>
                  <a:cubicBezTo>
                    <a:pt x="8574" y="4049"/>
                    <a:pt x="8598" y="4239"/>
                    <a:pt x="8478" y="4382"/>
                  </a:cubicBezTo>
                  <a:lnTo>
                    <a:pt x="8097" y="4858"/>
                  </a:lnTo>
                  <a:lnTo>
                    <a:pt x="8717" y="4930"/>
                  </a:lnTo>
                  <a:cubicBezTo>
                    <a:pt x="8883" y="4954"/>
                    <a:pt x="9026" y="5096"/>
                    <a:pt x="9026" y="5287"/>
                  </a:cubicBezTo>
                  <a:lnTo>
                    <a:pt x="9026" y="6359"/>
                  </a:lnTo>
                  <a:cubicBezTo>
                    <a:pt x="9026" y="6525"/>
                    <a:pt x="8883" y="6668"/>
                    <a:pt x="8717" y="6692"/>
                  </a:cubicBezTo>
                  <a:lnTo>
                    <a:pt x="8097" y="6763"/>
                  </a:lnTo>
                  <a:lnTo>
                    <a:pt x="8478" y="7240"/>
                  </a:lnTo>
                  <a:cubicBezTo>
                    <a:pt x="8598" y="7383"/>
                    <a:pt x="8574" y="7573"/>
                    <a:pt x="8455" y="7692"/>
                  </a:cubicBezTo>
                  <a:lnTo>
                    <a:pt x="7716" y="8454"/>
                  </a:lnTo>
                  <a:cubicBezTo>
                    <a:pt x="7638" y="8520"/>
                    <a:pt x="7545" y="8556"/>
                    <a:pt x="7453" y="8556"/>
                  </a:cubicBezTo>
                  <a:cubicBezTo>
                    <a:pt x="7379" y="8556"/>
                    <a:pt x="7304" y="8532"/>
                    <a:pt x="7240" y="8478"/>
                  </a:cubicBezTo>
                  <a:lnTo>
                    <a:pt x="6764" y="8073"/>
                  </a:lnTo>
                  <a:lnTo>
                    <a:pt x="6692" y="8716"/>
                  </a:lnTo>
                  <a:cubicBezTo>
                    <a:pt x="6669" y="8883"/>
                    <a:pt x="6526" y="9026"/>
                    <a:pt x="6359" y="9026"/>
                  </a:cubicBezTo>
                  <a:lnTo>
                    <a:pt x="5287" y="9026"/>
                  </a:lnTo>
                  <a:cubicBezTo>
                    <a:pt x="5097" y="9026"/>
                    <a:pt x="4954" y="8883"/>
                    <a:pt x="4930" y="8716"/>
                  </a:cubicBezTo>
                  <a:lnTo>
                    <a:pt x="4859" y="8097"/>
                  </a:lnTo>
                  <a:lnTo>
                    <a:pt x="4382" y="8478"/>
                  </a:lnTo>
                  <a:cubicBezTo>
                    <a:pt x="4318" y="8532"/>
                    <a:pt x="4244" y="8556"/>
                    <a:pt x="4171" y="8556"/>
                  </a:cubicBezTo>
                  <a:cubicBezTo>
                    <a:pt x="4082" y="8556"/>
                    <a:pt x="3995" y="8520"/>
                    <a:pt x="3930" y="8454"/>
                  </a:cubicBezTo>
                  <a:lnTo>
                    <a:pt x="3168" y="7716"/>
                  </a:lnTo>
                  <a:cubicBezTo>
                    <a:pt x="3049" y="7573"/>
                    <a:pt x="3025" y="7383"/>
                    <a:pt x="3144" y="7240"/>
                  </a:cubicBezTo>
                  <a:lnTo>
                    <a:pt x="3549" y="6763"/>
                  </a:lnTo>
                  <a:lnTo>
                    <a:pt x="2906" y="6692"/>
                  </a:lnTo>
                  <a:cubicBezTo>
                    <a:pt x="2739" y="6668"/>
                    <a:pt x="2596" y="6525"/>
                    <a:pt x="2596" y="6335"/>
                  </a:cubicBezTo>
                  <a:lnTo>
                    <a:pt x="2596" y="5263"/>
                  </a:lnTo>
                  <a:cubicBezTo>
                    <a:pt x="2596" y="5096"/>
                    <a:pt x="2739" y="4954"/>
                    <a:pt x="2906" y="4930"/>
                  </a:cubicBezTo>
                  <a:lnTo>
                    <a:pt x="3525" y="4858"/>
                  </a:lnTo>
                  <a:lnTo>
                    <a:pt x="3144" y="4382"/>
                  </a:lnTo>
                  <a:cubicBezTo>
                    <a:pt x="3025" y="4239"/>
                    <a:pt x="3049" y="4049"/>
                    <a:pt x="3168" y="3930"/>
                  </a:cubicBezTo>
                  <a:lnTo>
                    <a:pt x="3906" y="3168"/>
                  </a:lnTo>
                  <a:cubicBezTo>
                    <a:pt x="3985" y="3102"/>
                    <a:pt x="4077" y="3065"/>
                    <a:pt x="4169" y="3065"/>
                  </a:cubicBezTo>
                  <a:cubicBezTo>
                    <a:pt x="4244" y="3065"/>
                    <a:pt x="4318" y="3090"/>
                    <a:pt x="4382" y="3144"/>
                  </a:cubicBezTo>
                  <a:lnTo>
                    <a:pt x="4859" y="3549"/>
                  </a:lnTo>
                  <a:lnTo>
                    <a:pt x="4930" y="2906"/>
                  </a:lnTo>
                  <a:cubicBezTo>
                    <a:pt x="4954" y="2739"/>
                    <a:pt x="5097" y="2596"/>
                    <a:pt x="5287" y="2596"/>
                  </a:cubicBezTo>
                  <a:close/>
                  <a:moveTo>
                    <a:pt x="4001" y="0"/>
                  </a:moveTo>
                  <a:cubicBezTo>
                    <a:pt x="3811" y="0"/>
                    <a:pt x="3644" y="143"/>
                    <a:pt x="3644" y="334"/>
                  </a:cubicBezTo>
                  <a:lnTo>
                    <a:pt x="3644" y="1524"/>
                  </a:lnTo>
                  <a:lnTo>
                    <a:pt x="2763" y="1524"/>
                  </a:lnTo>
                  <a:cubicBezTo>
                    <a:pt x="2692" y="1524"/>
                    <a:pt x="2596" y="1572"/>
                    <a:pt x="2549" y="1620"/>
                  </a:cubicBezTo>
                  <a:lnTo>
                    <a:pt x="1620" y="2548"/>
                  </a:lnTo>
                  <a:cubicBezTo>
                    <a:pt x="1572" y="2596"/>
                    <a:pt x="1525" y="2691"/>
                    <a:pt x="1525" y="2763"/>
                  </a:cubicBezTo>
                  <a:lnTo>
                    <a:pt x="1525" y="3644"/>
                  </a:lnTo>
                  <a:lnTo>
                    <a:pt x="334" y="3644"/>
                  </a:lnTo>
                  <a:cubicBezTo>
                    <a:pt x="143" y="3644"/>
                    <a:pt x="0" y="3810"/>
                    <a:pt x="0" y="4001"/>
                  </a:cubicBezTo>
                  <a:cubicBezTo>
                    <a:pt x="0" y="4192"/>
                    <a:pt x="143" y="4334"/>
                    <a:pt x="334" y="4334"/>
                  </a:cubicBezTo>
                  <a:lnTo>
                    <a:pt x="1525" y="4334"/>
                  </a:lnTo>
                  <a:lnTo>
                    <a:pt x="1525" y="5478"/>
                  </a:lnTo>
                  <a:lnTo>
                    <a:pt x="334" y="5478"/>
                  </a:lnTo>
                  <a:cubicBezTo>
                    <a:pt x="143" y="5478"/>
                    <a:pt x="0" y="5620"/>
                    <a:pt x="0" y="5811"/>
                  </a:cubicBezTo>
                  <a:cubicBezTo>
                    <a:pt x="0" y="6001"/>
                    <a:pt x="143" y="6144"/>
                    <a:pt x="334" y="6144"/>
                  </a:cubicBezTo>
                  <a:lnTo>
                    <a:pt x="1525" y="6144"/>
                  </a:lnTo>
                  <a:lnTo>
                    <a:pt x="1525" y="7287"/>
                  </a:lnTo>
                  <a:lnTo>
                    <a:pt x="334" y="7287"/>
                  </a:lnTo>
                  <a:cubicBezTo>
                    <a:pt x="143" y="7287"/>
                    <a:pt x="0" y="7430"/>
                    <a:pt x="0" y="7621"/>
                  </a:cubicBezTo>
                  <a:cubicBezTo>
                    <a:pt x="0" y="7811"/>
                    <a:pt x="143" y="7978"/>
                    <a:pt x="334" y="7978"/>
                  </a:cubicBezTo>
                  <a:lnTo>
                    <a:pt x="1525" y="7978"/>
                  </a:lnTo>
                  <a:lnTo>
                    <a:pt x="1525" y="9764"/>
                  </a:lnTo>
                  <a:cubicBezTo>
                    <a:pt x="1525" y="9955"/>
                    <a:pt x="1668" y="10097"/>
                    <a:pt x="1858" y="10097"/>
                  </a:cubicBezTo>
                  <a:lnTo>
                    <a:pt x="3644" y="10097"/>
                  </a:lnTo>
                  <a:lnTo>
                    <a:pt x="3644" y="11288"/>
                  </a:lnTo>
                  <a:cubicBezTo>
                    <a:pt x="3644" y="11479"/>
                    <a:pt x="3811" y="11622"/>
                    <a:pt x="4001" y="11622"/>
                  </a:cubicBezTo>
                  <a:cubicBezTo>
                    <a:pt x="4192" y="11622"/>
                    <a:pt x="4335" y="11479"/>
                    <a:pt x="4335" y="11288"/>
                  </a:cubicBezTo>
                  <a:lnTo>
                    <a:pt x="4335" y="10097"/>
                  </a:lnTo>
                  <a:lnTo>
                    <a:pt x="5478" y="10097"/>
                  </a:lnTo>
                  <a:lnTo>
                    <a:pt x="5478" y="11288"/>
                  </a:lnTo>
                  <a:cubicBezTo>
                    <a:pt x="5478" y="11479"/>
                    <a:pt x="5621" y="11622"/>
                    <a:pt x="5811" y="11622"/>
                  </a:cubicBezTo>
                  <a:cubicBezTo>
                    <a:pt x="6002" y="11622"/>
                    <a:pt x="6145" y="11479"/>
                    <a:pt x="6145" y="11288"/>
                  </a:cubicBezTo>
                  <a:lnTo>
                    <a:pt x="6145" y="10097"/>
                  </a:lnTo>
                  <a:lnTo>
                    <a:pt x="7288" y="10097"/>
                  </a:lnTo>
                  <a:lnTo>
                    <a:pt x="7288" y="11288"/>
                  </a:lnTo>
                  <a:cubicBezTo>
                    <a:pt x="7288" y="11479"/>
                    <a:pt x="7454" y="11622"/>
                    <a:pt x="7621" y="11622"/>
                  </a:cubicBezTo>
                  <a:cubicBezTo>
                    <a:pt x="7812" y="11622"/>
                    <a:pt x="7978" y="11479"/>
                    <a:pt x="7978" y="11288"/>
                  </a:cubicBezTo>
                  <a:lnTo>
                    <a:pt x="7978" y="10097"/>
                  </a:lnTo>
                  <a:lnTo>
                    <a:pt x="9764" y="10097"/>
                  </a:lnTo>
                  <a:cubicBezTo>
                    <a:pt x="9955" y="10097"/>
                    <a:pt x="10098" y="9955"/>
                    <a:pt x="10098" y="9764"/>
                  </a:cubicBezTo>
                  <a:lnTo>
                    <a:pt x="10098" y="7978"/>
                  </a:lnTo>
                  <a:lnTo>
                    <a:pt x="11289" y="7978"/>
                  </a:lnTo>
                  <a:cubicBezTo>
                    <a:pt x="11479" y="7978"/>
                    <a:pt x="11646" y="7811"/>
                    <a:pt x="11646" y="7621"/>
                  </a:cubicBezTo>
                  <a:cubicBezTo>
                    <a:pt x="11646" y="7430"/>
                    <a:pt x="11479" y="7287"/>
                    <a:pt x="11289" y="7287"/>
                  </a:cubicBezTo>
                  <a:lnTo>
                    <a:pt x="10098" y="7287"/>
                  </a:lnTo>
                  <a:lnTo>
                    <a:pt x="10098" y="6144"/>
                  </a:lnTo>
                  <a:lnTo>
                    <a:pt x="11289" y="6144"/>
                  </a:lnTo>
                  <a:cubicBezTo>
                    <a:pt x="11479" y="6144"/>
                    <a:pt x="11622" y="6001"/>
                    <a:pt x="11622" y="5811"/>
                  </a:cubicBezTo>
                  <a:cubicBezTo>
                    <a:pt x="11622" y="5620"/>
                    <a:pt x="11479" y="5478"/>
                    <a:pt x="11289" y="5478"/>
                  </a:cubicBezTo>
                  <a:lnTo>
                    <a:pt x="10098" y="5478"/>
                  </a:lnTo>
                  <a:lnTo>
                    <a:pt x="10098" y="4334"/>
                  </a:lnTo>
                  <a:lnTo>
                    <a:pt x="11289" y="4334"/>
                  </a:lnTo>
                  <a:cubicBezTo>
                    <a:pt x="11479" y="4334"/>
                    <a:pt x="11622" y="4192"/>
                    <a:pt x="11622" y="4001"/>
                  </a:cubicBezTo>
                  <a:cubicBezTo>
                    <a:pt x="11622" y="3810"/>
                    <a:pt x="11479" y="3644"/>
                    <a:pt x="11289" y="3644"/>
                  </a:cubicBezTo>
                  <a:lnTo>
                    <a:pt x="10098" y="3644"/>
                  </a:lnTo>
                  <a:lnTo>
                    <a:pt x="10098" y="1858"/>
                  </a:lnTo>
                  <a:cubicBezTo>
                    <a:pt x="10098" y="1667"/>
                    <a:pt x="9955" y="1524"/>
                    <a:pt x="9764" y="1524"/>
                  </a:cubicBezTo>
                  <a:lnTo>
                    <a:pt x="7978" y="1524"/>
                  </a:lnTo>
                  <a:lnTo>
                    <a:pt x="7978" y="334"/>
                  </a:lnTo>
                  <a:cubicBezTo>
                    <a:pt x="7978" y="143"/>
                    <a:pt x="7812" y="0"/>
                    <a:pt x="7621" y="0"/>
                  </a:cubicBezTo>
                  <a:cubicBezTo>
                    <a:pt x="7431" y="0"/>
                    <a:pt x="7288" y="143"/>
                    <a:pt x="7288" y="334"/>
                  </a:cubicBezTo>
                  <a:lnTo>
                    <a:pt x="7288" y="1524"/>
                  </a:lnTo>
                  <a:lnTo>
                    <a:pt x="6145" y="1524"/>
                  </a:lnTo>
                  <a:lnTo>
                    <a:pt x="6145" y="334"/>
                  </a:lnTo>
                  <a:cubicBezTo>
                    <a:pt x="6145" y="143"/>
                    <a:pt x="6002" y="0"/>
                    <a:pt x="5811" y="0"/>
                  </a:cubicBezTo>
                  <a:cubicBezTo>
                    <a:pt x="5621" y="0"/>
                    <a:pt x="5478" y="143"/>
                    <a:pt x="5478" y="334"/>
                  </a:cubicBezTo>
                  <a:lnTo>
                    <a:pt x="5478" y="1524"/>
                  </a:lnTo>
                  <a:lnTo>
                    <a:pt x="4335" y="1524"/>
                  </a:lnTo>
                  <a:lnTo>
                    <a:pt x="4335" y="334"/>
                  </a:lnTo>
                  <a:cubicBezTo>
                    <a:pt x="4335" y="143"/>
                    <a:pt x="4192" y="0"/>
                    <a:pt x="40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3" name="Google Shape;3233;p19"/>
          <p:cNvSpPr/>
          <p:nvPr/>
        </p:nvSpPr>
        <p:spPr>
          <a:xfrm>
            <a:off x="1251382" y="1437970"/>
            <a:ext cx="277660" cy="415632"/>
          </a:xfrm>
          <a:custGeom>
            <a:rect b="b" l="l" r="r" t="t"/>
            <a:pathLst>
              <a:path extrusionOk="0" h="11622" w="7764">
                <a:moveTo>
                  <a:pt x="6049" y="2596"/>
                </a:moveTo>
                <a:cubicBezTo>
                  <a:pt x="6240" y="2596"/>
                  <a:pt x="6406" y="2763"/>
                  <a:pt x="6406" y="2953"/>
                </a:cubicBezTo>
                <a:cubicBezTo>
                  <a:pt x="6406" y="3144"/>
                  <a:pt x="6240" y="3287"/>
                  <a:pt x="6049" y="3287"/>
                </a:cubicBezTo>
                <a:lnTo>
                  <a:pt x="4477" y="3287"/>
                </a:lnTo>
                <a:cubicBezTo>
                  <a:pt x="4287" y="3287"/>
                  <a:pt x="4144" y="3144"/>
                  <a:pt x="4144" y="2953"/>
                </a:cubicBezTo>
                <a:cubicBezTo>
                  <a:pt x="4144" y="2763"/>
                  <a:pt x="4287" y="2596"/>
                  <a:pt x="4477" y="2596"/>
                </a:cubicBezTo>
                <a:close/>
                <a:moveTo>
                  <a:pt x="1715" y="2596"/>
                </a:moveTo>
                <a:cubicBezTo>
                  <a:pt x="1905" y="2596"/>
                  <a:pt x="2072" y="2739"/>
                  <a:pt x="2072" y="2953"/>
                </a:cubicBezTo>
                <a:cubicBezTo>
                  <a:pt x="2072" y="3144"/>
                  <a:pt x="1905" y="3310"/>
                  <a:pt x="1715" y="3310"/>
                </a:cubicBezTo>
                <a:cubicBezTo>
                  <a:pt x="1500" y="3310"/>
                  <a:pt x="1358" y="3144"/>
                  <a:pt x="1358" y="2953"/>
                </a:cubicBezTo>
                <a:cubicBezTo>
                  <a:pt x="1358" y="2739"/>
                  <a:pt x="1500" y="2596"/>
                  <a:pt x="1715" y="2596"/>
                </a:cubicBezTo>
                <a:close/>
                <a:moveTo>
                  <a:pt x="3120" y="2596"/>
                </a:moveTo>
                <a:cubicBezTo>
                  <a:pt x="3310" y="2596"/>
                  <a:pt x="3477" y="2739"/>
                  <a:pt x="3477" y="2953"/>
                </a:cubicBezTo>
                <a:cubicBezTo>
                  <a:pt x="3477" y="3144"/>
                  <a:pt x="3310" y="3310"/>
                  <a:pt x="3120" y="3310"/>
                </a:cubicBezTo>
                <a:cubicBezTo>
                  <a:pt x="2906" y="3310"/>
                  <a:pt x="2763" y="3144"/>
                  <a:pt x="2763" y="2953"/>
                </a:cubicBezTo>
                <a:cubicBezTo>
                  <a:pt x="2763" y="2739"/>
                  <a:pt x="2906" y="2596"/>
                  <a:pt x="3120" y="2596"/>
                </a:cubicBezTo>
                <a:close/>
                <a:moveTo>
                  <a:pt x="1715" y="6906"/>
                </a:moveTo>
                <a:cubicBezTo>
                  <a:pt x="1905" y="6906"/>
                  <a:pt x="2072" y="7073"/>
                  <a:pt x="2072" y="7264"/>
                </a:cubicBezTo>
                <a:cubicBezTo>
                  <a:pt x="2072" y="7478"/>
                  <a:pt x="1905" y="7621"/>
                  <a:pt x="1715" y="7621"/>
                </a:cubicBezTo>
                <a:cubicBezTo>
                  <a:pt x="1500" y="7621"/>
                  <a:pt x="1358" y="7478"/>
                  <a:pt x="1358" y="7264"/>
                </a:cubicBezTo>
                <a:cubicBezTo>
                  <a:pt x="1358" y="7073"/>
                  <a:pt x="1500" y="6906"/>
                  <a:pt x="1715" y="6906"/>
                </a:cubicBezTo>
                <a:close/>
                <a:moveTo>
                  <a:pt x="3120" y="6906"/>
                </a:moveTo>
                <a:cubicBezTo>
                  <a:pt x="3310" y="6906"/>
                  <a:pt x="3477" y="7073"/>
                  <a:pt x="3477" y="7264"/>
                </a:cubicBezTo>
                <a:cubicBezTo>
                  <a:pt x="3477" y="7478"/>
                  <a:pt x="3310" y="7621"/>
                  <a:pt x="3120" y="7621"/>
                </a:cubicBezTo>
                <a:cubicBezTo>
                  <a:pt x="2906" y="7621"/>
                  <a:pt x="2763" y="7478"/>
                  <a:pt x="2763" y="7264"/>
                </a:cubicBezTo>
                <a:cubicBezTo>
                  <a:pt x="2763" y="7073"/>
                  <a:pt x="2906" y="6906"/>
                  <a:pt x="3120" y="6906"/>
                </a:cubicBezTo>
                <a:close/>
                <a:moveTo>
                  <a:pt x="6049" y="6930"/>
                </a:moveTo>
                <a:cubicBezTo>
                  <a:pt x="6240" y="6930"/>
                  <a:pt x="6406" y="7073"/>
                  <a:pt x="6406" y="7264"/>
                </a:cubicBezTo>
                <a:cubicBezTo>
                  <a:pt x="6406" y="7454"/>
                  <a:pt x="6240" y="7621"/>
                  <a:pt x="6049" y="7621"/>
                </a:cubicBezTo>
                <a:lnTo>
                  <a:pt x="4477" y="7621"/>
                </a:lnTo>
                <a:cubicBezTo>
                  <a:pt x="4287" y="7621"/>
                  <a:pt x="4144" y="7454"/>
                  <a:pt x="4144" y="7264"/>
                </a:cubicBezTo>
                <a:cubicBezTo>
                  <a:pt x="4144" y="7073"/>
                  <a:pt x="4287" y="6930"/>
                  <a:pt x="4477" y="6930"/>
                </a:cubicBezTo>
                <a:close/>
                <a:moveTo>
                  <a:pt x="3882" y="0"/>
                </a:moveTo>
                <a:cubicBezTo>
                  <a:pt x="3691" y="0"/>
                  <a:pt x="3549" y="143"/>
                  <a:pt x="3549" y="334"/>
                </a:cubicBezTo>
                <a:lnTo>
                  <a:pt x="3549" y="1239"/>
                </a:lnTo>
                <a:lnTo>
                  <a:pt x="810" y="1239"/>
                </a:lnTo>
                <a:cubicBezTo>
                  <a:pt x="357" y="1239"/>
                  <a:pt x="0" y="1596"/>
                  <a:pt x="0" y="2048"/>
                </a:cubicBezTo>
                <a:lnTo>
                  <a:pt x="0" y="3834"/>
                </a:lnTo>
                <a:cubicBezTo>
                  <a:pt x="0" y="4287"/>
                  <a:pt x="357" y="4644"/>
                  <a:pt x="810" y="4644"/>
                </a:cubicBezTo>
                <a:lnTo>
                  <a:pt x="3549" y="4644"/>
                </a:lnTo>
                <a:lnTo>
                  <a:pt x="3549" y="5573"/>
                </a:lnTo>
                <a:lnTo>
                  <a:pt x="810" y="5573"/>
                </a:lnTo>
                <a:cubicBezTo>
                  <a:pt x="357" y="5573"/>
                  <a:pt x="0" y="5930"/>
                  <a:pt x="0" y="6382"/>
                </a:cubicBezTo>
                <a:lnTo>
                  <a:pt x="0" y="8169"/>
                </a:lnTo>
                <a:cubicBezTo>
                  <a:pt x="0" y="8621"/>
                  <a:pt x="357" y="8978"/>
                  <a:pt x="810" y="8978"/>
                </a:cubicBezTo>
                <a:lnTo>
                  <a:pt x="3549" y="8978"/>
                </a:lnTo>
                <a:lnTo>
                  <a:pt x="3549" y="9883"/>
                </a:lnTo>
                <a:cubicBezTo>
                  <a:pt x="3310" y="9978"/>
                  <a:pt x="3120" y="10145"/>
                  <a:pt x="3025" y="10383"/>
                </a:cubicBezTo>
                <a:lnTo>
                  <a:pt x="334" y="10383"/>
                </a:lnTo>
                <a:cubicBezTo>
                  <a:pt x="167" y="10383"/>
                  <a:pt x="0" y="10526"/>
                  <a:pt x="0" y="10717"/>
                </a:cubicBezTo>
                <a:cubicBezTo>
                  <a:pt x="0" y="10907"/>
                  <a:pt x="167" y="11074"/>
                  <a:pt x="334" y="11074"/>
                </a:cubicBezTo>
                <a:lnTo>
                  <a:pt x="3025" y="11074"/>
                </a:lnTo>
                <a:cubicBezTo>
                  <a:pt x="3167" y="11407"/>
                  <a:pt x="3501" y="11622"/>
                  <a:pt x="3882" y="11622"/>
                </a:cubicBezTo>
                <a:cubicBezTo>
                  <a:pt x="4263" y="11622"/>
                  <a:pt x="4596" y="11407"/>
                  <a:pt x="4739" y="11074"/>
                </a:cubicBezTo>
                <a:lnTo>
                  <a:pt x="7430" y="11074"/>
                </a:lnTo>
                <a:cubicBezTo>
                  <a:pt x="7597" y="11074"/>
                  <a:pt x="7764" y="10907"/>
                  <a:pt x="7764" y="10717"/>
                </a:cubicBezTo>
                <a:cubicBezTo>
                  <a:pt x="7764" y="10526"/>
                  <a:pt x="7597" y="10383"/>
                  <a:pt x="7430" y="10383"/>
                </a:cubicBezTo>
                <a:lnTo>
                  <a:pt x="4739" y="10383"/>
                </a:lnTo>
                <a:cubicBezTo>
                  <a:pt x="4644" y="10145"/>
                  <a:pt x="4453" y="9978"/>
                  <a:pt x="4215" y="9883"/>
                </a:cubicBezTo>
                <a:lnTo>
                  <a:pt x="4215" y="8978"/>
                </a:lnTo>
                <a:lnTo>
                  <a:pt x="6954" y="8978"/>
                </a:lnTo>
                <a:cubicBezTo>
                  <a:pt x="7406" y="8978"/>
                  <a:pt x="7764" y="8621"/>
                  <a:pt x="7764" y="8169"/>
                </a:cubicBezTo>
                <a:lnTo>
                  <a:pt x="7764" y="6382"/>
                </a:lnTo>
                <a:cubicBezTo>
                  <a:pt x="7764" y="5930"/>
                  <a:pt x="7406" y="5573"/>
                  <a:pt x="6954" y="5573"/>
                </a:cubicBezTo>
                <a:lnTo>
                  <a:pt x="4215" y="5573"/>
                </a:lnTo>
                <a:lnTo>
                  <a:pt x="4215" y="4644"/>
                </a:lnTo>
                <a:lnTo>
                  <a:pt x="6954" y="4644"/>
                </a:lnTo>
                <a:cubicBezTo>
                  <a:pt x="7406" y="4644"/>
                  <a:pt x="7764" y="4287"/>
                  <a:pt x="7764" y="3834"/>
                </a:cubicBezTo>
                <a:lnTo>
                  <a:pt x="7764" y="2048"/>
                </a:lnTo>
                <a:cubicBezTo>
                  <a:pt x="7764" y="1596"/>
                  <a:pt x="7406" y="1239"/>
                  <a:pt x="6954" y="1239"/>
                </a:cubicBezTo>
                <a:lnTo>
                  <a:pt x="4215" y="1239"/>
                </a:lnTo>
                <a:lnTo>
                  <a:pt x="4215" y="334"/>
                </a:lnTo>
                <a:cubicBezTo>
                  <a:pt x="4215" y="143"/>
                  <a:pt x="4072" y="0"/>
                  <a:pt x="3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237" name="Shape 3237"/>
        <p:cNvGrpSpPr/>
        <p:nvPr/>
      </p:nvGrpSpPr>
      <p:grpSpPr>
        <a:xfrm>
          <a:off x="0" y="0"/>
          <a:ext cx="0" cy="0"/>
          <a:chOff x="0" y="0"/>
          <a:chExt cx="0" cy="0"/>
        </a:xfrm>
      </p:grpSpPr>
      <p:sp>
        <p:nvSpPr>
          <p:cNvPr id="3238" name="Google Shape;3238;p20"/>
          <p:cNvSpPr/>
          <p:nvPr/>
        </p:nvSpPr>
        <p:spPr>
          <a:xfrm>
            <a:off x="801940" y="1691070"/>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9" name="Google Shape;3239;p20"/>
          <p:cNvGrpSpPr/>
          <p:nvPr/>
        </p:nvGrpSpPr>
        <p:grpSpPr>
          <a:xfrm>
            <a:off x="748855" y="2243507"/>
            <a:ext cx="452798" cy="449473"/>
            <a:chOff x="-21322300" y="3693325"/>
            <a:chExt cx="306400" cy="304150"/>
          </a:xfrm>
        </p:grpSpPr>
        <p:sp>
          <p:nvSpPr>
            <p:cNvPr id="3240" name="Google Shape;3240;p20"/>
            <p:cNvSpPr/>
            <p:nvPr/>
          </p:nvSpPr>
          <p:spPr>
            <a:xfrm>
              <a:off x="-21142725" y="3868400"/>
              <a:ext cx="111850" cy="69325"/>
            </a:xfrm>
            <a:custGeom>
              <a:rect b="b" l="l" r="r" t="t"/>
              <a:pathLst>
                <a:path extrusionOk="0" h="2773" w="4474">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0"/>
            <p:cNvSpPr/>
            <p:nvPr/>
          </p:nvSpPr>
          <p:spPr>
            <a:xfrm>
              <a:off x="-21141950" y="3693325"/>
              <a:ext cx="126050" cy="120750"/>
            </a:xfrm>
            <a:custGeom>
              <a:rect b="b" l="l" r="r" t="t"/>
              <a:pathLst>
                <a:path extrusionOk="0" h="4830" w="5042">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0"/>
            <p:cNvSpPr/>
            <p:nvPr/>
          </p:nvSpPr>
          <p:spPr>
            <a:xfrm>
              <a:off x="-21263225" y="3707725"/>
              <a:ext cx="69325" cy="112650"/>
            </a:xfrm>
            <a:custGeom>
              <a:rect b="b" l="l" r="r" t="t"/>
              <a:pathLst>
                <a:path extrusionOk="0" h="4506" w="2773">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0"/>
            <p:cNvSpPr/>
            <p:nvPr/>
          </p:nvSpPr>
          <p:spPr>
            <a:xfrm>
              <a:off x="-21322300" y="3703775"/>
              <a:ext cx="294600" cy="293700"/>
            </a:xfrm>
            <a:custGeom>
              <a:rect b="b" l="l" r="r" t="t"/>
              <a:pathLst>
                <a:path extrusionOk="0" h="11748" w="11784">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4" name="Google Shape;3244;p20"/>
          <p:cNvGrpSpPr/>
          <p:nvPr/>
        </p:nvGrpSpPr>
        <p:grpSpPr>
          <a:xfrm>
            <a:off x="748263" y="2810244"/>
            <a:ext cx="453980" cy="422540"/>
            <a:chOff x="-21322300" y="4077125"/>
            <a:chExt cx="307200" cy="285925"/>
          </a:xfrm>
        </p:grpSpPr>
        <p:sp>
          <p:nvSpPr>
            <p:cNvPr id="3245" name="Google Shape;3245;p20"/>
            <p:cNvSpPr/>
            <p:nvPr/>
          </p:nvSpPr>
          <p:spPr>
            <a:xfrm>
              <a:off x="-21177375" y="4077125"/>
              <a:ext cx="17350" cy="52800"/>
            </a:xfrm>
            <a:custGeom>
              <a:rect b="b" l="l" r="r" t="t"/>
              <a:pathLst>
                <a:path extrusionOk="0" h="2112" w="694">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0"/>
            <p:cNvSpPr/>
            <p:nvPr/>
          </p:nvSpPr>
          <p:spPr>
            <a:xfrm>
              <a:off x="-21279775" y="4117475"/>
              <a:ext cx="46500" cy="44525"/>
            </a:xfrm>
            <a:custGeom>
              <a:rect b="b" l="l" r="r" t="t"/>
              <a:pathLst>
                <a:path extrusionOk="0" h="1781" w="186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0"/>
            <p:cNvSpPr/>
            <p:nvPr/>
          </p:nvSpPr>
          <p:spPr>
            <a:xfrm>
              <a:off x="-21103350" y="4117475"/>
              <a:ext cx="45700" cy="44525"/>
            </a:xfrm>
            <a:custGeom>
              <a:rect b="b" l="l" r="r" t="t"/>
              <a:pathLst>
                <a:path extrusionOk="0" h="1781" w="1828">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0"/>
            <p:cNvSpPr/>
            <p:nvPr/>
          </p:nvSpPr>
          <p:spPr>
            <a:xfrm>
              <a:off x="-21137225" y="4103750"/>
              <a:ext cx="27600" cy="34975"/>
            </a:xfrm>
            <a:custGeom>
              <a:rect b="b" l="l" r="r" t="t"/>
              <a:pathLst>
                <a:path extrusionOk="0" h="1399" w="1104">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0"/>
            <p:cNvSpPr/>
            <p:nvPr/>
          </p:nvSpPr>
          <p:spPr>
            <a:xfrm>
              <a:off x="-21227800" y="4103750"/>
              <a:ext cx="27600" cy="34975"/>
            </a:xfrm>
            <a:custGeom>
              <a:rect b="b" l="l" r="r" t="t"/>
              <a:pathLst>
                <a:path extrusionOk="0" h="1399" w="1104">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0"/>
            <p:cNvSpPr/>
            <p:nvPr/>
          </p:nvSpPr>
          <p:spPr>
            <a:xfrm>
              <a:off x="-21319950" y="4219675"/>
              <a:ext cx="53600" cy="18150"/>
            </a:xfrm>
            <a:custGeom>
              <a:rect b="b" l="l" r="r" t="t"/>
              <a:pathLst>
                <a:path extrusionOk="0" h="726" w="2144">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0"/>
            <p:cNvSpPr/>
            <p:nvPr/>
          </p:nvSpPr>
          <p:spPr>
            <a:xfrm>
              <a:off x="-21070275" y="4219675"/>
              <a:ext cx="54375" cy="18150"/>
            </a:xfrm>
            <a:custGeom>
              <a:rect b="b" l="l" r="r" t="t"/>
              <a:pathLst>
                <a:path extrusionOk="0" h="726" w="2175">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0"/>
            <p:cNvSpPr/>
            <p:nvPr/>
          </p:nvSpPr>
          <p:spPr>
            <a:xfrm>
              <a:off x="-21078925" y="4171825"/>
              <a:ext cx="37025" cy="25175"/>
            </a:xfrm>
            <a:custGeom>
              <a:rect b="b" l="l" r="r" t="t"/>
              <a:pathLst>
                <a:path extrusionOk="0" h="1007" w="1481">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0"/>
            <p:cNvSpPr/>
            <p:nvPr/>
          </p:nvSpPr>
          <p:spPr>
            <a:xfrm>
              <a:off x="-21294750" y="4172625"/>
              <a:ext cx="37850" cy="25150"/>
            </a:xfrm>
            <a:custGeom>
              <a:rect b="b" l="l" r="r" t="t"/>
              <a:pathLst>
                <a:path extrusionOk="0" h="1006" w="1514">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0"/>
            <p:cNvSpPr/>
            <p:nvPr/>
          </p:nvSpPr>
          <p:spPr>
            <a:xfrm>
              <a:off x="-21321525" y="4328375"/>
              <a:ext cx="306425" cy="34675"/>
            </a:xfrm>
            <a:custGeom>
              <a:rect b="b" l="l" r="r" t="t"/>
              <a:pathLst>
                <a:path extrusionOk="0" h="1387" w="12257">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0"/>
            <p:cNvSpPr/>
            <p:nvPr/>
          </p:nvSpPr>
          <p:spPr>
            <a:xfrm>
              <a:off x="-21321525" y="4292150"/>
              <a:ext cx="306425" cy="34675"/>
            </a:xfrm>
            <a:custGeom>
              <a:rect b="b" l="l" r="r" t="t"/>
              <a:pathLst>
                <a:path extrusionOk="0" h="1387" w="12257">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0"/>
            <p:cNvSpPr/>
            <p:nvPr/>
          </p:nvSpPr>
          <p:spPr>
            <a:xfrm>
              <a:off x="-21322300" y="4148000"/>
              <a:ext cx="307200" cy="143375"/>
            </a:xfrm>
            <a:custGeom>
              <a:rect b="b" l="l" r="r" t="t"/>
              <a:pathLst>
                <a:path extrusionOk="0" h="5735" w="12288">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7" name="Google Shape;3257;p20"/>
          <p:cNvGrpSpPr/>
          <p:nvPr/>
        </p:nvGrpSpPr>
        <p:grpSpPr>
          <a:xfrm>
            <a:off x="3525440" y="1689128"/>
            <a:ext cx="451653" cy="450212"/>
            <a:chOff x="-19394200" y="3333800"/>
            <a:chExt cx="305625" cy="304650"/>
          </a:xfrm>
        </p:grpSpPr>
        <p:sp>
          <p:nvSpPr>
            <p:cNvPr id="3258" name="Google Shape;3258;p20"/>
            <p:cNvSpPr/>
            <p:nvPr/>
          </p:nvSpPr>
          <p:spPr>
            <a:xfrm>
              <a:off x="-19206750" y="3495850"/>
              <a:ext cx="82725" cy="18150"/>
            </a:xfrm>
            <a:custGeom>
              <a:rect b="b" l="l" r="r" t="t"/>
              <a:pathLst>
                <a:path extrusionOk="0" h="726" w="3309">
                  <a:moveTo>
                    <a:pt x="1" y="1"/>
                  </a:moveTo>
                  <a:cubicBezTo>
                    <a:pt x="158" y="190"/>
                    <a:pt x="284" y="442"/>
                    <a:pt x="316" y="725"/>
                  </a:cubicBezTo>
                  <a:lnTo>
                    <a:pt x="2836" y="725"/>
                  </a:lnTo>
                  <a:cubicBezTo>
                    <a:pt x="3309" y="725"/>
                    <a:pt x="3309" y="1"/>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0"/>
            <p:cNvSpPr/>
            <p:nvPr/>
          </p:nvSpPr>
          <p:spPr>
            <a:xfrm>
              <a:off x="-19205950" y="3532875"/>
              <a:ext cx="64600" cy="17350"/>
            </a:xfrm>
            <a:custGeom>
              <a:rect b="b" l="l" r="r" t="t"/>
              <a:pathLst>
                <a:path extrusionOk="0" h="694" w="2584">
                  <a:moveTo>
                    <a:pt x="315" y="0"/>
                  </a:moveTo>
                  <a:cubicBezTo>
                    <a:pt x="252" y="252"/>
                    <a:pt x="126" y="504"/>
                    <a:pt x="0" y="693"/>
                  </a:cubicBezTo>
                  <a:lnTo>
                    <a:pt x="2111" y="693"/>
                  </a:lnTo>
                  <a:cubicBezTo>
                    <a:pt x="2583" y="693"/>
                    <a:pt x="2583" y="0"/>
                    <a:pt x="21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0"/>
            <p:cNvSpPr/>
            <p:nvPr/>
          </p:nvSpPr>
          <p:spPr>
            <a:xfrm>
              <a:off x="-19323325" y="3568325"/>
              <a:ext cx="163850" cy="17350"/>
            </a:xfrm>
            <a:custGeom>
              <a:rect b="b" l="l" r="r" t="t"/>
              <a:pathLst>
                <a:path extrusionOk="0" h="694" w="6554">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0"/>
            <p:cNvSpPr/>
            <p:nvPr/>
          </p:nvSpPr>
          <p:spPr>
            <a:xfrm>
              <a:off x="-19343000" y="3460400"/>
              <a:ext cx="201650" cy="18150"/>
            </a:xfrm>
            <a:custGeom>
              <a:rect b="b" l="l" r="r" t="t"/>
              <a:pathLst>
                <a:path extrusionOk="0" h="726" w="8066">
                  <a:moveTo>
                    <a:pt x="473" y="1"/>
                  </a:moveTo>
                  <a:cubicBezTo>
                    <a:pt x="0" y="1"/>
                    <a:pt x="0" y="726"/>
                    <a:pt x="473" y="726"/>
                  </a:cubicBezTo>
                  <a:lnTo>
                    <a:pt x="7593" y="726"/>
                  </a:lnTo>
                  <a:cubicBezTo>
                    <a:pt x="8065" y="726"/>
                    <a:pt x="8065" y="1"/>
                    <a:pt x="759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0"/>
            <p:cNvSpPr/>
            <p:nvPr/>
          </p:nvSpPr>
          <p:spPr>
            <a:xfrm>
              <a:off x="-19361125" y="3495850"/>
              <a:ext cx="82725" cy="18150"/>
            </a:xfrm>
            <a:custGeom>
              <a:rect b="b" l="l" r="r" t="t"/>
              <a:pathLst>
                <a:path extrusionOk="0" h="726" w="3309">
                  <a:moveTo>
                    <a:pt x="473" y="1"/>
                  </a:moveTo>
                  <a:cubicBezTo>
                    <a:pt x="1" y="1"/>
                    <a:pt x="1" y="725"/>
                    <a:pt x="473" y="725"/>
                  </a:cubicBezTo>
                  <a:lnTo>
                    <a:pt x="2994" y="725"/>
                  </a:lnTo>
                  <a:cubicBezTo>
                    <a:pt x="3025" y="473"/>
                    <a:pt x="3151" y="253"/>
                    <a:pt x="33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0"/>
            <p:cNvSpPr/>
            <p:nvPr/>
          </p:nvSpPr>
          <p:spPr>
            <a:xfrm>
              <a:off x="-19305200" y="3603750"/>
              <a:ext cx="124475" cy="34700"/>
            </a:xfrm>
            <a:custGeom>
              <a:rect b="b" l="l" r="r" t="t"/>
              <a:pathLst>
                <a:path extrusionOk="0" h="1388" w="4979">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0"/>
            <p:cNvSpPr/>
            <p:nvPr/>
          </p:nvSpPr>
          <p:spPr>
            <a:xfrm>
              <a:off x="-19269750" y="3495850"/>
              <a:ext cx="54350" cy="53575"/>
            </a:xfrm>
            <a:custGeom>
              <a:rect b="b" l="l" r="r" t="t"/>
              <a:pathLst>
                <a:path extrusionOk="0" h="2143" w="2174">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0"/>
            <p:cNvSpPr/>
            <p:nvPr/>
          </p:nvSpPr>
          <p:spPr>
            <a:xfrm>
              <a:off x="-19394200" y="3333800"/>
              <a:ext cx="305625" cy="107725"/>
            </a:xfrm>
            <a:custGeom>
              <a:rect b="b" l="l" r="r" t="t"/>
              <a:pathLst>
                <a:path extrusionOk="0" h="4309" w="12225">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0"/>
            <p:cNvSpPr/>
            <p:nvPr/>
          </p:nvSpPr>
          <p:spPr>
            <a:xfrm>
              <a:off x="-19341425" y="3532875"/>
              <a:ext cx="63025" cy="17350"/>
            </a:xfrm>
            <a:custGeom>
              <a:rect b="b" l="l" r="r" t="t"/>
              <a:pathLst>
                <a:path extrusionOk="0" h="694" w="2521">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7" name="Google Shape;3267;p20"/>
          <p:cNvGrpSpPr/>
          <p:nvPr/>
        </p:nvGrpSpPr>
        <p:grpSpPr>
          <a:xfrm>
            <a:off x="3524276" y="2243580"/>
            <a:ext cx="453980" cy="449325"/>
            <a:chOff x="-19396575" y="3708500"/>
            <a:chExt cx="307200" cy="304050"/>
          </a:xfrm>
        </p:grpSpPr>
        <p:sp>
          <p:nvSpPr>
            <p:cNvPr id="3268" name="Google Shape;3268;p20"/>
            <p:cNvSpPr/>
            <p:nvPr/>
          </p:nvSpPr>
          <p:spPr>
            <a:xfrm>
              <a:off x="-19215425" y="3708500"/>
              <a:ext cx="70925" cy="70925"/>
            </a:xfrm>
            <a:custGeom>
              <a:rect b="b" l="l" r="r" t="t"/>
              <a:pathLst>
                <a:path extrusionOk="0" h="2837" w="2837">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0"/>
            <p:cNvSpPr/>
            <p:nvPr/>
          </p:nvSpPr>
          <p:spPr>
            <a:xfrm>
              <a:off x="-19396575" y="3773100"/>
              <a:ext cx="277275" cy="239450"/>
            </a:xfrm>
            <a:custGeom>
              <a:rect b="b" l="l" r="r" t="t"/>
              <a:pathLst>
                <a:path extrusionOk="0" h="9578" w="11091">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0"/>
            <p:cNvSpPr/>
            <p:nvPr/>
          </p:nvSpPr>
          <p:spPr>
            <a:xfrm>
              <a:off x="-19140600" y="3727425"/>
              <a:ext cx="51225" cy="70550"/>
            </a:xfrm>
            <a:custGeom>
              <a:rect b="b" l="l" r="r" t="t"/>
              <a:pathLst>
                <a:path extrusionOk="0" h="2822" w="2049">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1" name="Google Shape;3271;p20"/>
          <p:cNvGrpSpPr/>
          <p:nvPr/>
        </p:nvGrpSpPr>
        <p:grpSpPr>
          <a:xfrm>
            <a:off x="3518457" y="2796461"/>
            <a:ext cx="465618" cy="450101"/>
            <a:chOff x="-19394200" y="4084200"/>
            <a:chExt cx="315075" cy="304575"/>
          </a:xfrm>
        </p:grpSpPr>
        <p:sp>
          <p:nvSpPr>
            <p:cNvPr id="3272" name="Google Shape;3272;p20"/>
            <p:cNvSpPr/>
            <p:nvPr/>
          </p:nvSpPr>
          <p:spPr>
            <a:xfrm>
              <a:off x="-19185475" y="4234650"/>
              <a:ext cx="40175" cy="28375"/>
            </a:xfrm>
            <a:custGeom>
              <a:rect b="b" l="l" r="r" t="t"/>
              <a:pathLst>
                <a:path extrusionOk="0" h="1135" w="1607">
                  <a:moveTo>
                    <a:pt x="1134" y="0"/>
                  </a:moveTo>
                  <a:lnTo>
                    <a:pt x="0" y="1134"/>
                  </a:lnTo>
                  <a:lnTo>
                    <a:pt x="1607" y="1134"/>
                  </a:lnTo>
                  <a:cubicBezTo>
                    <a:pt x="1575" y="756"/>
                    <a:pt x="1418" y="347"/>
                    <a:pt x="113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0"/>
            <p:cNvSpPr/>
            <p:nvPr/>
          </p:nvSpPr>
          <p:spPr>
            <a:xfrm>
              <a:off x="-19244550" y="4293725"/>
              <a:ext cx="28375" cy="39400"/>
            </a:xfrm>
            <a:custGeom>
              <a:rect b="b" l="l" r="r" t="t"/>
              <a:pathLst>
                <a:path extrusionOk="0" h="1576" w="1135">
                  <a:moveTo>
                    <a:pt x="1134" y="0"/>
                  </a:moveTo>
                  <a:lnTo>
                    <a:pt x="0" y="1134"/>
                  </a:lnTo>
                  <a:cubicBezTo>
                    <a:pt x="315" y="1386"/>
                    <a:pt x="693" y="1512"/>
                    <a:pt x="1134" y="1575"/>
                  </a:cubicBezTo>
                  <a:lnTo>
                    <a:pt x="113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0"/>
            <p:cNvSpPr/>
            <p:nvPr/>
          </p:nvSpPr>
          <p:spPr>
            <a:xfrm>
              <a:off x="-19280000" y="4201050"/>
              <a:ext cx="200875" cy="187725"/>
            </a:xfrm>
            <a:custGeom>
              <a:rect b="b" l="l" r="r" t="t"/>
              <a:pathLst>
                <a:path extrusionOk="0" h="7509" w="8035">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0"/>
            <p:cNvSpPr/>
            <p:nvPr/>
          </p:nvSpPr>
          <p:spPr>
            <a:xfrm>
              <a:off x="-19197300" y="4293725"/>
              <a:ext cx="28375" cy="39400"/>
            </a:xfrm>
            <a:custGeom>
              <a:rect b="b" l="l" r="r" t="t"/>
              <a:pathLst>
                <a:path extrusionOk="0" h="1576" w="1135">
                  <a:moveTo>
                    <a:pt x="1" y="0"/>
                  </a:moveTo>
                  <a:lnTo>
                    <a:pt x="1" y="1575"/>
                  </a:lnTo>
                  <a:cubicBezTo>
                    <a:pt x="379" y="1512"/>
                    <a:pt x="788" y="1386"/>
                    <a:pt x="1135" y="1134"/>
                  </a:cubicBezTo>
                  <a:lnTo>
                    <a:pt x="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0"/>
            <p:cNvSpPr/>
            <p:nvPr/>
          </p:nvSpPr>
          <p:spPr>
            <a:xfrm>
              <a:off x="-19394200" y="4084200"/>
              <a:ext cx="252850" cy="303275"/>
            </a:xfrm>
            <a:custGeom>
              <a:rect b="b" l="l" r="r" t="t"/>
              <a:pathLst>
                <a:path extrusionOk="0" h="12131" w="10114">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0"/>
            <p:cNvSpPr/>
            <p:nvPr/>
          </p:nvSpPr>
          <p:spPr>
            <a:xfrm>
              <a:off x="-19185475" y="4281100"/>
              <a:ext cx="40175" cy="28400"/>
            </a:xfrm>
            <a:custGeom>
              <a:rect b="b" l="l" r="r" t="t"/>
              <a:pathLst>
                <a:path extrusionOk="0" h="1136" w="1607">
                  <a:moveTo>
                    <a:pt x="0" y="1"/>
                  </a:moveTo>
                  <a:lnTo>
                    <a:pt x="1134" y="1135"/>
                  </a:lnTo>
                  <a:cubicBezTo>
                    <a:pt x="1418" y="820"/>
                    <a:pt x="1575" y="411"/>
                    <a:pt x="16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8" name="Google Shape;3278;p20"/>
          <p:cNvGrpSpPr/>
          <p:nvPr/>
        </p:nvGrpSpPr>
        <p:grpSpPr>
          <a:xfrm>
            <a:off x="6324167" y="1689001"/>
            <a:ext cx="400447" cy="450470"/>
            <a:chOff x="-17526750" y="3309200"/>
            <a:chExt cx="270975" cy="304825"/>
          </a:xfrm>
        </p:grpSpPr>
        <p:sp>
          <p:nvSpPr>
            <p:cNvPr id="3279" name="Google Shape;3279;p20"/>
            <p:cNvSpPr/>
            <p:nvPr/>
          </p:nvSpPr>
          <p:spPr>
            <a:xfrm>
              <a:off x="-17507050" y="3452525"/>
              <a:ext cx="232375" cy="161500"/>
            </a:xfrm>
            <a:custGeom>
              <a:rect b="b" l="l" r="r" t="t"/>
              <a:pathLst>
                <a:path extrusionOk="0" h="6460" w="9295">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0"/>
            <p:cNvSpPr/>
            <p:nvPr/>
          </p:nvSpPr>
          <p:spPr>
            <a:xfrm>
              <a:off x="-17417275" y="3309200"/>
              <a:ext cx="52800" cy="54350"/>
            </a:xfrm>
            <a:custGeom>
              <a:rect b="b" l="l" r="r" t="t"/>
              <a:pathLst>
                <a:path extrusionOk="0" h="2174" w="2112">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20"/>
            <p:cNvSpPr/>
            <p:nvPr/>
          </p:nvSpPr>
          <p:spPr>
            <a:xfrm>
              <a:off x="-17456650" y="3369825"/>
              <a:ext cx="130775" cy="64625"/>
            </a:xfrm>
            <a:custGeom>
              <a:rect b="b" l="l" r="r" t="t"/>
              <a:pathLst>
                <a:path extrusionOk="0" h="2585" w="5231">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0"/>
            <p:cNvSpPr/>
            <p:nvPr/>
          </p:nvSpPr>
          <p:spPr>
            <a:xfrm>
              <a:off x="-17526750" y="3344625"/>
              <a:ext cx="95325" cy="89825"/>
            </a:xfrm>
            <a:custGeom>
              <a:rect b="b" l="l" r="r" t="t"/>
              <a:pathLst>
                <a:path extrusionOk="0" h="3593" w="3813">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0"/>
            <p:cNvSpPr/>
            <p:nvPr/>
          </p:nvSpPr>
          <p:spPr>
            <a:xfrm>
              <a:off x="-17351900" y="3345425"/>
              <a:ext cx="96125" cy="89800"/>
            </a:xfrm>
            <a:custGeom>
              <a:rect b="b" l="l" r="r" t="t"/>
              <a:pathLst>
                <a:path extrusionOk="0" h="3592" w="3845">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4" name="Google Shape;3284;p20"/>
          <p:cNvGrpSpPr/>
          <p:nvPr/>
        </p:nvGrpSpPr>
        <p:grpSpPr>
          <a:xfrm>
            <a:off x="6300319" y="2244173"/>
            <a:ext cx="448143" cy="448143"/>
            <a:chOff x="-17542500" y="3684100"/>
            <a:chExt cx="303250" cy="303250"/>
          </a:xfrm>
        </p:grpSpPr>
        <p:sp>
          <p:nvSpPr>
            <p:cNvPr id="3285" name="Google Shape;3285;p20"/>
            <p:cNvSpPr/>
            <p:nvPr/>
          </p:nvSpPr>
          <p:spPr>
            <a:xfrm>
              <a:off x="-17542500" y="3863675"/>
              <a:ext cx="70900" cy="52800"/>
            </a:xfrm>
            <a:custGeom>
              <a:rect b="b" l="l" r="r" t="t"/>
              <a:pathLst>
                <a:path extrusionOk="0" h="2112" w="2836">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0"/>
            <p:cNvSpPr/>
            <p:nvPr/>
          </p:nvSpPr>
          <p:spPr>
            <a:xfrm>
              <a:off x="-17488150" y="3881000"/>
              <a:ext cx="70900" cy="106350"/>
            </a:xfrm>
            <a:custGeom>
              <a:rect b="b" l="l" r="r" t="t"/>
              <a:pathLst>
                <a:path extrusionOk="0" h="4254" w="2836">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0"/>
            <p:cNvSpPr/>
            <p:nvPr/>
          </p:nvSpPr>
          <p:spPr>
            <a:xfrm>
              <a:off x="-17310150" y="3863675"/>
              <a:ext cx="70900" cy="52800"/>
            </a:xfrm>
            <a:custGeom>
              <a:rect b="b" l="l" r="r" t="t"/>
              <a:pathLst>
                <a:path extrusionOk="0" h="2112" w="2836">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0"/>
            <p:cNvSpPr/>
            <p:nvPr/>
          </p:nvSpPr>
          <p:spPr>
            <a:xfrm>
              <a:off x="-17364500" y="3881000"/>
              <a:ext cx="70925" cy="106350"/>
            </a:xfrm>
            <a:custGeom>
              <a:rect b="b" l="l" r="r" t="t"/>
              <a:pathLst>
                <a:path extrusionOk="0" h="4254" w="2837">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20"/>
            <p:cNvSpPr/>
            <p:nvPr/>
          </p:nvSpPr>
          <p:spPr>
            <a:xfrm>
              <a:off x="-17505475" y="3845550"/>
              <a:ext cx="228425" cy="18150"/>
            </a:xfrm>
            <a:custGeom>
              <a:rect b="b" l="l" r="r" t="t"/>
              <a:pathLst>
                <a:path extrusionOk="0" h="726" w="9137">
                  <a:moveTo>
                    <a:pt x="0" y="1"/>
                  </a:moveTo>
                  <a:cubicBezTo>
                    <a:pt x="158" y="379"/>
                    <a:pt x="536" y="725"/>
                    <a:pt x="1008" y="725"/>
                  </a:cubicBezTo>
                  <a:lnTo>
                    <a:pt x="8129" y="725"/>
                  </a:lnTo>
                  <a:cubicBezTo>
                    <a:pt x="8601" y="725"/>
                    <a:pt x="8979" y="379"/>
                    <a:pt x="91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20"/>
            <p:cNvSpPr/>
            <p:nvPr/>
          </p:nvSpPr>
          <p:spPr>
            <a:xfrm>
              <a:off x="-17523600" y="3706925"/>
              <a:ext cx="265450" cy="121325"/>
            </a:xfrm>
            <a:custGeom>
              <a:rect b="b" l="l" r="r" t="t"/>
              <a:pathLst>
                <a:path extrusionOk="0" h="4853" w="10618">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0"/>
            <p:cNvSpPr/>
            <p:nvPr/>
          </p:nvSpPr>
          <p:spPr>
            <a:xfrm>
              <a:off x="-17448775" y="3684100"/>
              <a:ext cx="115800" cy="52800"/>
            </a:xfrm>
            <a:custGeom>
              <a:rect b="b" l="l" r="r" t="t"/>
              <a:pathLst>
                <a:path extrusionOk="0" h="2112" w="4632">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2" name="Google Shape;3292;p20"/>
          <p:cNvGrpSpPr/>
          <p:nvPr/>
        </p:nvGrpSpPr>
        <p:grpSpPr>
          <a:xfrm>
            <a:off x="6299728" y="2810817"/>
            <a:ext cx="449325" cy="421395"/>
            <a:chOff x="-17542500" y="4068450"/>
            <a:chExt cx="304050" cy="285150"/>
          </a:xfrm>
        </p:grpSpPr>
        <p:sp>
          <p:nvSpPr>
            <p:cNvPr id="3293" name="Google Shape;3293;p20"/>
            <p:cNvSpPr/>
            <p:nvPr/>
          </p:nvSpPr>
          <p:spPr>
            <a:xfrm>
              <a:off x="-17519650" y="4281900"/>
              <a:ext cx="256000" cy="71700"/>
            </a:xfrm>
            <a:custGeom>
              <a:rect b="b" l="l" r="r" t="t"/>
              <a:pathLst>
                <a:path extrusionOk="0" h="2868" w="1024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0"/>
            <p:cNvSpPr/>
            <p:nvPr/>
          </p:nvSpPr>
          <p:spPr>
            <a:xfrm>
              <a:off x="-17542500" y="4166900"/>
              <a:ext cx="304050" cy="133925"/>
            </a:xfrm>
            <a:custGeom>
              <a:rect b="b" l="l" r="r" t="t"/>
              <a:pathLst>
                <a:path extrusionOk="0" h="5357" w="12162">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0"/>
            <p:cNvSpPr/>
            <p:nvPr/>
          </p:nvSpPr>
          <p:spPr>
            <a:xfrm>
              <a:off x="-17329050" y="4121225"/>
              <a:ext cx="18125" cy="18150"/>
            </a:xfrm>
            <a:custGeom>
              <a:rect b="b" l="l" r="r" t="t"/>
              <a:pathLst>
                <a:path extrusionOk="0" h="726" w="725">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0"/>
            <p:cNvSpPr/>
            <p:nvPr/>
          </p:nvSpPr>
          <p:spPr>
            <a:xfrm>
              <a:off x="-17381825" y="4068450"/>
              <a:ext cx="123675" cy="123675"/>
            </a:xfrm>
            <a:custGeom>
              <a:rect b="b" l="l" r="r" t="t"/>
              <a:pathLst>
                <a:path extrusionOk="0" h="4947" w="4947">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0"/>
            <p:cNvSpPr/>
            <p:nvPr/>
          </p:nvSpPr>
          <p:spPr>
            <a:xfrm>
              <a:off x="-17471625" y="4121225"/>
              <a:ext cx="17375" cy="18150"/>
            </a:xfrm>
            <a:custGeom>
              <a:rect b="b" l="l" r="r" t="t"/>
              <a:pathLst>
                <a:path extrusionOk="0" h="726" w="695">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0"/>
            <p:cNvSpPr/>
            <p:nvPr/>
          </p:nvSpPr>
          <p:spPr>
            <a:xfrm>
              <a:off x="-17525175" y="4068450"/>
              <a:ext cx="124475" cy="123675"/>
            </a:xfrm>
            <a:custGeom>
              <a:rect b="b" l="l" r="r" t="t"/>
              <a:pathLst>
                <a:path extrusionOk="0" h="4947" w="4979">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9" name="Google Shape;3299;p20"/>
          <p:cNvGrpSpPr/>
          <p:nvPr/>
        </p:nvGrpSpPr>
        <p:grpSpPr>
          <a:xfrm>
            <a:off x="3530150" y="3342211"/>
            <a:ext cx="343404" cy="449325"/>
            <a:chOff x="-15652200" y="3335975"/>
            <a:chExt cx="232375" cy="304050"/>
          </a:xfrm>
        </p:grpSpPr>
        <p:sp>
          <p:nvSpPr>
            <p:cNvPr id="3300" name="Google Shape;3300;p20"/>
            <p:cNvSpPr/>
            <p:nvPr/>
          </p:nvSpPr>
          <p:spPr>
            <a:xfrm>
              <a:off x="-15652200" y="3403700"/>
              <a:ext cx="36250" cy="168575"/>
            </a:xfrm>
            <a:custGeom>
              <a:rect b="b" l="l" r="r" t="t"/>
              <a:pathLst>
                <a:path extrusionOk="0" h="6743" w="1450">
                  <a:moveTo>
                    <a:pt x="0" y="1"/>
                  </a:moveTo>
                  <a:lnTo>
                    <a:pt x="0" y="6743"/>
                  </a:lnTo>
                  <a:lnTo>
                    <a:pt x="1450" y="6018"/>
                  </a:lnTo>
                  <a:lnTo>
                    <a:pt x="1450" y="694"/>
                  </a:lnTo>
                  <a:lnTo>
                    <a:pt x="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0"/>
            <p:cNvSpPr/>
            <p:nvPr/>
          </p:nvSpPr>
          <p:spPr>
            <a:xfrm>
              <a:off x="-15455300" y="3403700"/>
              <a:ext cx="35475" cy="168575"/>
            </a:xfrm>
            <a:custGeom>
              <a:rect b="b" l="l" r="r" t="t"/>
              <a:pathLst>
                <a:path extrusionOk="0" h="6743" w="1419">
                  <a:moveTo>
                    <a:pt x="1418" y="1"/>
                  </a:moveTo>
                  <a:lnTo>
                    <a:pt x="1" y="694"/>
                  </a:lnTo>
                  <a:lnTo>
                    <a:pt x="1" y="6018"/>
                  </a:lnTo>
                  <a:lnTo>
                    <a:pt x="1418" y="6743"/>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0"/>
            <p:cNvSpPr/>
            <p:nvPr/>
          </p:nvSpPr>
          <p:spPr>
            <a:xfrm>
              <a:off x="-15644325" y="3570675"/>
              <a:ext cx="62250" cy="62250"/>
            </a:xfrm>
            <a:custGeom>
              <a:rect b="b" l="l" r="r" t="t"/>
              <a:pathLst>
                <a:path extrusionOk="0" h="2490" w="2490">
                  <a:moveTo>
                    <a:pt x="1418" y="1"/>
                  </a:moveTo>
                  <a:lnTo>
                    <a:pt x="0" y="725"/>
                  </a:lnTo>
                  <a:lnTo>
                    <a:pt x="1765" y="2489"/>
                  </a:lnTo>
                  <a:lnTo>
                    <a:pt x="2489" y="1072"/>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0"/>
            <p:cNvSpPr/>
            <p:nvPr/>
          </p:nvSpPr>
          <p:spPr>
            <a:xfrm>
              <a:off x="-15489950" y="3570675"/>
              <a:ext cx="63025" cy="62250"/>
            </a:xfrm>
            <a:custGeom>
              <a:rect b="b" l="l" r="r" t="t"/>
              <a:pathLst>
                <a:path extrusionOk="0" h="2490" w="2521">
                  <a:moveTo>
                    <a:pt x="1072" y="1"/>
                  </a:moveTo>
                  <a:lnTo>
                    <a:pt x="0" y="1072"/>
                  </a:lnTo>
                  <a:lnTo>
                    <a:pt x="725" y="2489"/>
                  </a:lnTo>
                  <a:lnTo>
                    <a:pt x="2521" y="725"/>
                  </a:lnTo>
                  <a:lnTo>
                    <a:pt x="107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0"/>
            <p:cNvSpPr/>
            <p:nvPr/>
          </p:nvSpPr>
          <p:spPr>
            <a:xfrm>
              <a:off x="-15644325" y="3342275"/>
              <a:ext cx="62250" cy="63025"/>
            </a:xfrm>
            <a:custGeom>
              <a:rect b="b" l="l" r="r" t="t"/>
              <a:pathLst>
                <a:path extrusionOk="0" h="2521" w="2490">
                  <a:moveTo>
                    <a:pt x="1765" y="0"/>
                  </a:moveTo>
                  <a:lnTo>
                    <a:pt x="0" y="1827"/>
                  </a:lnTo>
                  <a:lnTo>
                    <a:pt x="1418" y="2521"/>
                  </a:lnTo>
                  <a:lnTo>
                    <a:pt x="2489" y="1481"/>
                  </a:lnTo>
                  <a:lnTo>
                    <a:pt x="176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0"/>
            <p:cNvSpPr/>
            <p:nvPr/>
          </p:nvSpPr>
          <p:spPr>
            <a:xfrm>
              <a:off x="-15489950" y="3342275"/>
              <a:ext cx="63025" cy="63025"/>
            </a:xfrm>
            <a:custGeom>
              <a:rect b="b" l="l" r="r" t="t"/>
              <a:pathLst>
                <a:path extrusionOk="0" h="2521" w="2521">
                  <a:moveTo>
                    <a:pt x="725" y="0"/>
                  </a:moveTo>
                  <a:lnTo>
                    <a:pt x="0" y="1481"/>
                  </a:lnTo>
                  <a:lnTo>
                    <a:pt x="1072" y="2521"/>
                  </a:lnTo>
                  <a:lnTo>
                    <a:pt x="2521" y="1827"/>
                  </a:lnTo>
                  <a:lnTo>
                    <a:pt x="72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0"/>
            <p:cNvSpPr/>
            <p:nvPr/>
          </p:nvSpPr>
          <p:spPr>
            <a:xfrm>
              <a:off x="-15584475" y="3604550"/>
              <a:ext cx="96900" cy="35475"/>
            </a:xfrm>
            <a:custGeom>
              <a:rect b="b" l="l" r="r" t="t"/>
              <a:pathLst>
                <a:path extrusionOk="0" h="1419" w="3876">
                  <a:moveTo>
                    <a:pt x="725" y="0"/>
                  </a:moveTo>
                  <a:lnTo>
                    <a:pt x="1" y="1418"/>
                  </a:lnTo>
                  <a:lnTo>
                    <a:pt x="3876" y="1418"/>
                  </a:lnTo>
                  <a:lnTo>
                    <a:pt x="315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0"/>
            <p:cNvSpPr/>
            <p:nvPr/>
          </p:nvSpPr>
          <p:spPr>
            <a:xfrm>
              <a:off x="-15584475" y="3335975"/>
              <a:ext cx="96900" cy="35450"/>
            </a:xfrm>
            <a:custGeom>
              <a:rect b="b" l="l" r="r" t="t"/>
              <a:pathLst>
                <a:path extrusionOk="0" h="1418" w="3876">
                  <a:moveTo>
                    <a:pt x="1" y="0"/>
                  </a:moveTo>
                  <a:lnTo>
                    <a:pt x="725" y="1418"/>
                  </a:lnTo>
                  <a:lnTo>
                    <a:pt x="3151" y="1418"/>
                  </a:lnTo>
                  <a:lnTo>
                    <a:pt x="387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0"/>
            <p:cNvSpPr/>
            <p:nvPr/>
          </p:nvSpPr>
          <p:spPr>
            <a:xfrm>
              <a:off x="-15597850" y="3388725"/>
              <a:ext cx="124450" cy="197725"/>
            </a:xfrm>
            <a:custGeom>
              <a:rect b="b" l="l" r="r" t="t"/>
              <a:pathLst>
                <a:path extrusionOk="0" h="7909" w="4978">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9" name="Google Shape;3309;p20"/>
          <p:cNvGrpSpPr/>
          <p:nvPr/>
        </p:nvGrpSpPr>
        <p:grpSpPr>
          <a:xfrm>
            <a:off x="1303491" y="1689573"/>
            <a:ext cx="450470" cy="449325"/>
            <a:chOff x="-20946600" y="3317850"/>
            <a:chExt cx="304825" cy="304050"/>
          </a:xfrm>
        </p:grpSpPr>
        <p:sp>
          <p:nvSpPr>
            <p:cNvPr id="3310" name="Google Shape;3310;p20"/>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0"/>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0"/>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3" name="Google Shape;3313;p20"/>
          <p:cNvGrpSpPr/>
          <p:nvPr/>
        </p:nvGrpSpPr>
        <p:grpSpPr>
          <a:xfrm>
            <a:off x="1304064" y="2243729"/>
            <a:ext cx="449325" cy="449030"/>
            <a:chOff x="-20945825" y="3692175"/>
            <a:chExt cx="304050" cy="303850"/>
          </a:xfrm>
        </p:grpSpPr>
        <p:sp>
          <p:nvSpPr>
            <p:cNvPr id="3314" name="Google Shape;3314;p20"/>
            <p:cNvSpPr/>
            <p:nvPr/>
          </p:nvSpPr>
          <p:spPr>
            <a:xfrm>
              <a:off x="-20841850" y="3692175"/>
              <a:ext cx="92950" cy="89600"/>
            </a:xfrm>
            <a:custGeom>
              <a:rect b="b" l="l" r="r" t="t"/>
              <a:pathLst>
                <a:path extrusionOk="0" h="3584" w="3718">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0"/>
            <p:cNvSpPr/>
            <p:nvPr/>
          </p:nvSpPr>
          <p:spPr>
            <a:xfrm>
              <a:off x="-20945825" y="3746325"/>
              <a:ext cx="304050" cy="70900"/>
            </a:xfrm>
            <a:custGeom>
              <a:rect b="b" l="l" r="r" t="t"/>
              <a:pathLst>
                <a:path extrusionOk="0" h="2836" w="12162">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0"/>
            <p:cNvSpPr/>
            <p:nvPr/>
          </p:nvSpPr>
          <p:spPr>
            <a:xfrm>
              <a:off x="-20814300" y="3864450"/>
              <a:ext cx="39425" cy="131575"/>
            </a:xfrm>
            <a:custGeom>
              <a:rect b="b" l="l" r="r" t="t"/>
              <a:pathLst>
                <a:path extrusionOk="0" h="5263" w="1577">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0"/>
            <p:cNvSpPr/>
            <p:nvPr/>
          </p:nvSpPr>
          <p:spPr>
            <a:xfrm>
              <a:off x="-20929275" y="3834525"/>
              <a:ext cx="268600" cy="53600"/>
            </a:xfrm>
            <a:custGeom>
              <a:rect b="b" l="l" r="r" t="t"/>
              <a:pathLst>
                <a:path extrusionOk="0" h="2144" w="10744">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8" name="Google Shape;3318;p20"/>
          <p:cNvGrpSpPr/>
          <p:nvPr/>
        </p:nvGrpSpPr>
        <p:grpSpPr>
          <a:xfrm>
            <a:off x="1329667" y="2797442"/>
            <a:ext cx="398119" cy="448143"/>
            <a:chOff x="-20930075" y="4066100"/>
            <a:chExt cx="269400" cy="303250"/>
          </a:xfrm>
        </p:grpSpPr>
        <p:sp>
          <p:nvSpPr>
            <p:cNvPr id="3319" name="Google Shape;3319;p20"/>
            <p:cNvSpPr/>
            <p:nvPr/>
          </p:nvSpPr>
          <p:spPr>
            <a:xfrm>
              <a:off x="-20865475" y="4066100"/>
              <a:ext cx="141775" cy="144150"/>
            </a:xfrm>
            <a:custGeom>
              <a:rect b="b" l="l" r="r" t="t"/>
              <a:pathLst>
                <a:path extrusionOk="0" h="5766" w="5671">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0"/>
            <p:cNvSpPr/>
            <p:nvPr/>
          </p:nvSpPr>
          <p:spPr>
            <a:xfrm>
              <a:off x="-20930075" y="4191325"/>
              <a:ext cx="269400" cy="178025"/>
            </a:xfrm>
            <a:custGeom>
              <a:rect b="b" l="l" r="r" t="t"/>
              <a:pathLst>
                <a:path extrusionOk="0" h="7121" w="10776">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1" name="Google Shape;3321;p20"/>
          <p:cNvGrpSpPr/>
          <p:nvPr/>
        </p:nvGrpSpPr>
        <p:grpSpPr>
          <a:xfrm>
            <a:off x="4110888" y="1689848"/>
            <a:ext cx="372516" cy="448771"/>
            <a:chOff x="-18994100" y="3334775"/>
            <a:chExt cx="252075" cy="303675"/>
          </a:xfrm>
        </p:grpSpPr>
        <p:sp>
          <p:nvSpPr>
            <p:cNvPr id="3322" name="Google Shape;3322;p20"/>
            <p:cNvSpPr/>
            <p:nvPr/>
          </p:nvSpPr>
          <p:spPr>
            <a:xfrm>
              <a:off x="-18967300" y="3424975"/>
              <a:ext cx="198500" cy="207150"/>
            </a:xfrm>
            <a:custGeom>
              <a:rect b="b" l="l" r="r" t="t"/>
              <a:pathLst>
                <a:path extrusionOk="0" h="8286" w="794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0"/>
            <p:cNvSpPr/>
            <p:nvPr/>
          </p:nvSpPr>
          <p:spPr>
            <a:xfrm>
              <a:off x="-18885400" y="3610050"/>
              <a:ext cx="35475" cy="28400"/>
            </a:xfrm>
            <a:custGeom>
              <a:rect b="b" l="l" r="r" t="t"/>
              <a:pathLst>
                <a:path extrusionOk="0" h="1136" w="1419">
                  <a:moveTo>
                    <a:pt x="694" y="1"/>
                  </a:moveTo>
                  <a:lnTo>
                    <a:pt x="1" y="1072"/>
                  </a:lnTo>
                  <a:cubicBezTo>
                    <a:pt x="221" y="1104"/>
                    <a:pt x="473" y="1135"/>
                    <a:pt x="694" y="1135"/>
                  </a:cubicBezTo>
                  <a:cubicBezTo>
                    <a:pt x="946" y="1135"/>
                    <a:pt x="1166" y="1104"/>
                    <a:pt x="1418" y="1072"/>
                  </a:cubicBezTo>
                  <a:lnTo>
                    <a:pt x="69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0"/>
            <p:cNvSpPr/>
            <p:nvPr/>
          </p:nvSpPr>
          <p:spPr>
            <a:xfrm>
              <a:off x="-18994100" y="3334775"/>
              <a:ext cx="96900" cy="140625"/>
            </a:xfrm>
            <a:custGeom>
              <a:rect b="b" l="l" r="r" t="t"/>
              <a:pathLst>
                <a:path extrusionOk="0" h="5625" w="3876">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0"/>
            <p:cNvSpPr/>
            <p:nvPr/>
          </p:nvSpPr>
          <p:spPr>
            <a:xfrm>
              <a:off x="-18838150" y="3334775"/>
              <a:ext cx="96125" cy="139850"/>
            </a:xfrm>
            <a:custGeom>
              <a:rect b="b" l="l" r="r" t="t"/>
              <a:pathLst>
                <a:path extrusionOk="0" h="5594" w="3845">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6" name="Google Shape;3326;p20"/>
          <p:cNvGrpSpPr/>
          <p:nvPr/>
        </p:nvGrpSpPr>
        <p:grpSpPr>
          <a:xfrm>
            <a:off x="4125445" y="2244743"/>
            <a:ext cx="343404" cy="446998"/>
            <a:chOff x="-18983850" y="3710075"/>
            <a:chExt cx="232375" cy="302475"/>
          </a:xfrm>
        </p:grpSpPr>
        <p:sp>
          <p:nvSpPr>
            <p:cNvPr id="3327" name="Google Shape;3327;p20"/>
            <p:cNvSpPr/>
            <p:nvPr/>
          </p:nvSpPr>
          <p:spPr>
            <a:xfrm>
              <a:off x="-18840500" y="3874700"/>
              <a:ext cx="89025" cy="119750"/>
            </a:xfrm>
            <a:custGeom>
              <a:rect b="b" l="l" r="r" t="t"/>
              <a:pathLst>
                <a:path extrusionOk="0" h="4790" w="3561">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20"/>
            <p:cNvSpPr/>
            <p:nvPr/>
          </p:nvSpPr>
          <p:spPr>
            <a:xfrm>
              <a:off x="-18983850" y="3901475"/>
              <a:ext cx="208750" cy="111075"/>
            </a:xfrm>
            <a:custGeom>
              <a:rect b="b" l="l" r="r" t="t"/>
              <a:pathLst>
                <a:path extrusionOk="0" h="4443" w="835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20"/>
            <p:cNvSpPr/>
            <p:nvPr/>
          </p:nvSpPr>
          <p:spPr>
            <a:xfrm>
              <a:off x="-18947625" y="3710075"/>
              <a:ext cx="159925" cy="67775"/>
            </a:xfrm>
            <a:custGeom>
              <a:rect b="b" l="l" r="r" t="t"/>
              <a:pathLst>
                <a:path extrusionOk="0" h="2711" w="6397">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0"/>
            <p:cNvSpPr/>
            <p:nvPr/>
          </p:nvSpPr>
          <p:spPr>
            <a:xfrm>
              <a:off x="-18949200" y="3773100"/>
              <a:ext cx="159125" cy="133925"/>
            </a:xfrm>
            <a:custGeom>
              <a:rect b="b" l="l" r="r" t="t"/>
              <a:pathLst>
                <a:path extrusionOk="0" h="5357" w="6365">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1" name="Google Shape;3331;p20"/>
          <p:cNvGrpSpPr/>
          <p:nvPr/>
        </p:nvGrpSpPr>
        <p:grpSpPr>
          <a:xfrm>
            <a:off x="4071911" y="2797422"/>
            <a:ext cx="450470" cy="448180"/>
            <a:chOff x="-19020075" y="4084200"/>
            <a:chExt cx="304825" cy="303275"/>
          </a:xfrm>
        </p:grpSpPr>
        <p:sp>
          <p:nvSpPr>
            <p:cNvPr id="3332" name="Google Shape;3332;p20"/>
            <p:cNvSpPr/>
            <p:nvPr/>
          </p:nvSpPr>
          <p:spPr>
            <a:xfrm>
              <a:off x="-18962575" y="4274800"/>
              <a:ext cx="103975" cy="94550"/>
            </a:xfrm>
            <a:custGeom>
              <a:rect b="b" l="l" r="r" t="t"/>
              <a:pathLst>
                <a:path extrusionOk="0" h="3782" w="4159">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0"/>
            <p:cNvSpPr/>
            <p:nvPr/>
          </p:nvSpPr>
          <p:spPr>
            <a:xfrm>
              <a:off x="-18883025" y="4281900"/>
              <a:ext cx="78000" cy="105575"/>
            </a:xfrm>
            <a:custGeom>
              <a:rect b="b" l="l" r="r" t="t"/>
              <a:pathLst>
                <a:path extrusionOk="0" h="4223" w="312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0"/>
            <p:cNvSpPr/>
            <p:nvPr/>
          </p:nvSpPr>
          <p:spPr>
            <a:xfrm>
              <a:off x="-18809000" y="4281100"/>
              <a:ext cx="57525" cy="88250"/>
            </a:xfrm>
            <a:custGeom>
              <a:rect b="b" l="l" r="r" t="t"/>
              <a:pathLst>
                <a:path extrusionOk="0" h="3530" w="2301">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20"/>
            <p:cNvSpPr/>
            <p:nvPr/>
          </p:nvSpPr>
          <p:spPr>
            <a:xfrm>
              <a:off x="-18770400" y="4263000"/>
              <a:ext cx="55150" cy="66975"/>
            </a:xfrm>
            <a:custGeom>
              <a:rect b="b" l="l" r="r" t="t"/>
              <a:pathLst>
                <a:path extrusionOk="0" h="2679" w="2206">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0"/>
            <p:cNvSpPr/>
            <p:nvPr/>
          </p:nvSpPr>
          <p:spPr>
            <a:xfrm>
              <a:off x="-18768050" y="4227550"/>
              <a:ext cx="52025" cy="31525"/>
            </a:xfrm>
            <a:custGeom>
              <a:rect b="b" l="l" r="r" t="t"/>
              <a:pathLst>
                <a:path extrusionOk="0" h="1261" w="2081">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20"/>
            <p:cNvSpPr/>
            <p:nvPr/>
          </p:nvSpPr>
          <p:spPr>
            <a:xfrm>
              <a:off x="-19000400" y="4262200"/>
              <a:ext cx="106350" cy="52800"/>
            </a:xfrm>
            <a:custGeom>
              <a:rect b="b" l="l" r="r" t="t"/>
              <a:pathLst>
                <a:path extrusionOk="0" h="2112" w="4254">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20"/>
            <p:cNvSpPr/>
            <p:nvPr/>
          </p:nvSpPr>
          <p:spPr>
            <a:xfrm>
              <a:off x="-18912175" y="4173200"/>
              <a:ext cx="18125" cy="35475"/>
            </a:xfrm>
            <a:custGeom>
              <a:rect b="b" l="l" r="r" t="t"/>
              <a:pathLst>
                <a:path extrusionOk="0" h="1419" w="725">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0"/>
            <p:cNvSpPr/>
            <p:nvPr/>
          </p:nvSpPr>
          <p:spPr>
            <a:xfrm>
              <a:off x="-19001975" y="4173200"/>
              <a:ext cx="18150" cy="35475"/>
            </a:xfrm>
            <a:custGeom>
              <a:rect b="b" l="l" r="r" t="t"/>
              <a:pathLst>
                <a:path extrusionOk="0" h="1419" w="726">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20"/>
            <p:cNvSpPr/>
            <p:nvPr/>
          </p:nvSpPr>
          <p:spPr>
            <a:xfrm>
              <a:off x="-19020075" y="4084200"/>
              <a:ext cx="143375" cy="178025"/>
            </a:xfrm>
            <a:custGeom>
              <a:rect b="b" l="l" r="r" t="t"/>
              <a:pathLst>
                <a:path extrusionOk="0" h="7121" w="5735">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1" name="Google Shape;3341;p20"/>
          <p:cNvGrpSpPr/>
          <p:nvPr/>
        </p:nvGrpSpPr>
        <p:grpSpPr>
          <a:xfrm>
            <a:off x="6889176" y="1689001"/>
            <a:ext cx="396937" cy="450470"/>
            <a:chOff x="-17149475" y="3309200"/>
            <a:chExt cx="268600" cy="304825"/>
          </a:xfrm>
        </p:grpSpPr>
        <p:sp>
          <p:nvSpPr>
            <p:cNvPr id="3342" name="Google Shape;3342;p20"/>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20"/>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4" name="Google Shape;3344;p20"/>
          <p:cNvGrpSpPr/>
          <p:nvPr/>
        </p:nvGrpSpPr>
        <p:grpSpPr>
          <a:xfrm>
            <a:off x="6862982" y="2258120"/>
            <a:ext cx="449325" cy="420249"/>
            <a:chOff x="-17168375" y="3692750"/>
            <a:chExt cx="304050" cy="284375"/>
          </a:xfrm>
        </p:grpSpPr>
        <p:sp>
          <p:nvSpPr>
            <p:cNvPr id="3345" name="Google Shape;3345;p20"/>
            <p:cNvSpPr/>
            <p:nvPr/>
          </p:nvSpPr>
          <p:spPr>
            <a:xfrm>
              <a:off x="-16963600" y="3694325"/>
              <a:ext cx="99275" cy="92175"/>
            </a:xfrm>
            <a:custGeom>
              <a:rect b="b" l="l" r="r" t="t"/>
              <a:pathLst>
                <a:path extrusionOk="0" h="3687" w="3971">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20"/>
            <p:cNvSpPr/>
            <p:nvPr/>
          </p:nvSpPr>
          <p:spPr>
            <a:xfrm>
              <a:off x="-17102225" y="3817525"/>
              <a:ext cx="61475" cy="69650"/>
            </a:xfrm>
            <a:custGeom>
              <a:rect b="b" l="l" r="r" t="t"/>
              <a:pathLst>
                <a:path extrusionOk="0" h="2786" w="2459">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20"/>
            <p:cNvSpPr/>
            <p:nvPr/>
          </p:nvSpPr>
          <p:spPr>
            <a:xfrm>
              <a:off x="-17064400" y="3870925"/>
              <a:ext cx="93750" cy="106200"/>
            </a:xfrm>
            <a:custGeom>
              <a:rect b="b" l="l" r="r" t="t"/>
              <a:pathLst>
                <a:path extrusionOk="0" h="4248" w="375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0"/>
            <p:cNvSpPr/>
            <p:nvPr/>
          </p:nvSpPr>
          <p:spPr>
            <a:xfrm>
              <a:off x="-17025025" y="3907200"/>
              <a:ext cx="15775" cy="13200"/>
            </a:xfrm>
            <a:custGeom>
              <a:rect b="b" l="l" r="r" t="t"/>
              <a:pathLst>
                <a:path extrusionOk="0" h="528" w="631">
                  <a:moveTo>
                    <a:pt x="327" y="0"/>
                  </a:moveTo>
                  <a:cubicBezTo>
                    <a:pt x="189" y="0"/>
                    <a:pt x="48" y="71"/>
                    <a:pt x="0" y="213"/>
                  </a:cubicBezTo>
                  <a:lnTo>
                    <a:pt x="315" y="528"/>
                  </a:lnTo>
                  <a:lnTo>
                    <a:pt x="630" y="213"/>
                  </a:lnTo>
                  <a:cubicBezTo>
                    <a:pt x="599" y="71"/>
                    <a:pt x="465" y="0"/>
                    <a:pt x="3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20"/>
            <p:cNvSpPr/>
            <p:nvPr/>
          </p:nvSpPr>
          <p:spPr>
            <a:xfrm>
              <a:off x="-16995100" y="3817825"/>
              <a:ext cx="63025" cy="69900"/>
            </a:xfrm>
            <a:custGeom>
              <a:rect b="b" l="l" r="r" t="t"/>
              <a:pathLst>
                <a:path extrusionOk="0" h="2796" w="2521">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20"/>
            <p:cNvSpPr/>
            <p:nvPr/>
          </p:nvSpPr>
          <p:spPr>
            <a:xfrm>
              <a:off x="-17150275" y="3728200"/>
              <a:ext cx="267825" cy="236300"/>
            </a:xfrm>
            <a:custGeom>
              <a:rect b="b" l="l" r="r" t="t"/>
              <a:pathLst>
                <a:path extrusionOk="0" h="9452" w="10713">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0"/>
            <p:cNvSpPr/>
            <p:nvPr/>
          </p:nvSpPr>
          <p:spPr>
            <a:xfrm>
              <a:off x="-17168375" y="3692750"/>
              <a:ext cx="99250" cy="92975"/>
            </a:xfrm>
            <a:custGeom>
              <a:rect b="b" l="l" r="r" t="t"/>
              <a:pathLst>
                <a:path extrusionOk="0" h="3719" w="397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20"/>
          <p:cNvGrpSpPr/>
          <p:nvPr/>
        </p:nvGrpSpPr>
        <p:grpSpPr>
          <a:xfrm>
            <a:off x="6859491" y="2796852"/>
            <a:ext cx="456308" cy="449325"/>
            <a:chOff x="-17170750" y="4058800"/>
            <a:chExt cx="308775" cy="304050"/>
          </a:xfrm>
        </p:grpSpPr>
        <p:sp>
          <p:nvSpPr>
            <p:cNvPr id="3353" name="Google Shape;3353;p20"/>
            <p:cNvSpPr/>
            <p:nvPr/>
          </p:nvSpPr>
          <p:spPr>
            <a:xfrm>
              <a:off x="-17041575" y="4058800"/>
              <a:ext cx="49650" cy="49850"/>
            </a:xfrm>
            <a:custGeom>
              <a:rect b="b" l="l" r="r" t="t"/>
              <a:pathLst>
                <a:path extrusionOk="0" h="1994" w="1986">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0"/>
            <p:cNvSpPr/>
            <p:nvPr/>
          </p:nvSpPr>
          <p:spPr>
            <a:xfrm>
              <a:off x="-17041575" y="4312625"/>
              <a:ext cx="49650" cy="50225"/>
            </a:xfrm>
            <a:custGeom>
              <a:rect b="b" l="l" r="r" t="t"/>
              <a:pathLst>
                <a:path extrusionOk="0" h="2009" w="1986">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20"/>
            <p:cNvSpPr/>
            <p:nvPr/>
          </p:nvSpPr>
          <p:spPr>
            <a:xfrm>
              <a:off x="-17170750" y="4186600"/>
              <a:ext cx="52800" cy="48075"/>
            </a:xfrm>
            <a:custGeom>
              <a:rect b="b" l="l" r="r" t="t"/>
              <a:pathLst>
                <a:path extrusionOk="0" h="1923" w="2112">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20"/>
            <p:cNvSpPr/>
            <p:nvPr/>
          </p:nvSpPr>
          <p:spPr>
            <a:xfrm>
              <a:off x="-16914775" y="4185025"/>
              <a:ext cx="52800" cy="49650"/>
            </a:xfrm>
            <a:custGeom>
              <a:rect b="b" l="l" r="r" t="t"/>
              <a:pathLst>
                <a:path extrusionOk="0" h="1986" w="2112">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0"/>
            <p:cNvSpPr/>
            <p:nvPr/>
          </p:nvSpPr>
          <p:spPr>
            <a:xfrm>
              <a:off x="-17127800" y="4273225"/>
              <a:ext cx="47650" cy="46500"/>
            </a:xfrm>
            <a:custGeom>
              <a:rect b="b" l="l" r="r" t="t"/>
              <a:pathLst>
                <a:path extrusionOk="0" h="1860" w="1906">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20"/>
            <p:cNvSpPr/>
            <p:nvPr/>
          </p:nvSpPr>
          <p:spPr>
            <a:xfrm>
              <a:off x="-16952575" y="4100775"/>
              <a:ext cx="47675" cy="47250"/>
            </a:xfrm>
            <a:custGeom>
              <a:rect b="b" l="l" r="r" t="t"/>
              <a:pathLst>
                <a:path extrusionOk="0" h="1890" w="1907">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20"/>
            <p:cNvSpPr/>
            <p:nvPr/>
          </p:nvSpPr>
          <p:spPr>
            <a:xfrm>
              <a:off x="-16954150" y="4273225"/>
              <a:ext cx="49200" cy="47800"/>
            </a:xfrm>
            <a:custGeom>
              <a:rect b="b" l="l" r="r" t="t"/>
              <a:pathLst>
                <a:path extrusionOk="0" h="1912" w="1968">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0"/>
            <p:cNvSpPr/>
            <p:nvPr/>
          </p:nvSpPr>
          <p:spPr>
            <a:xfrm>
              <a:off x="-17128625" y="4101275"/>
              <a:ext cx="48475" cy="46750"/>
            </a:xfrm>
            <a:custGeom>
              <a:rect b="b" l="l" r="r" t="t"/>
              <a:pathLst>
                <a:path extrusionOk="0" h="1870" w="1939">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20"/>
            <p:cNvSpPr/>
            <p:nvPr/>
          </p:nvSpPr>
          <p:spPr>
            <a:xfrm>
              <a:off x="-17043150" y="4183450"/>
              <a:ext cx="52800" cy="52800"/>
            </a:xfrm>
            <a:custGeom>
              <a:rect b="b" l="l" r="r" t="t"/>
              <a:pathLst>
                <a:path extrusionOk="0" h="2112" w="2112">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20"/>
            <p:cNvSpPr/>
            <p:nvPr/>
          </p:nvSpPr>
          <p:spPr>
            <a:xfrm>
              <a:off x="-17070725" y="4111975"/>
              <a:ext cx="44925" cy="60475"/>
            </a:xfrm>
            <a:custGeom>
              <a:rect b="b" l="l" r="r" t="t"/>
              <a:pathLst>
                <a:path extrusionOk="0" h="2419" w="1797">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0"/>
            <p:cNvSpPr/>
            <p:nvPr/>
          </p:nvSpPr>
          <p:spPr>
            <a:xfrm>
              <a:off x="-16979350" y="4156675"/>
              <a:ext cx="60675" cy="45700"/>
            </a:xfrm>
            <a:custGeom>
              <a:rect b="b" l="l" r="r" t="t"/>
              <a:pathLst>
                <a:path extrusionOk="0" h="1828" w="2427">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20"/>
            <p:cNvSpPr/>
            <p:nvPr/>
          </p:nvSpPr>
          <p:spPr>
            <a:xfrm>
              <a:off x="-17116400" y="4155875"/>
              <a:ext cx="63050" cy="44125"/>
            </a:xfrm>
            <a:custGeom>
              <a:rect b="b" l="l" r="r" t="t"/>
              <a:pathLst>
                <a:path extrusionOk="0" h="1765" w="2522">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20"/>
            <p:cNvSpPr/>
            <p:nvPr/>
          </p:nvSpPr>
          <p:spPr>
            <a:xfrm>
              <a:off x="-17007700" y="4112450"/>
              <a:ext cx="44925" cy="60775"/>
            </a:xfrm>
            <a:custGeom>
              <a:rect b="b" l="l" r="r" t="t"/>
              <a:pathLst>
                <a:path extrusionOk="0" h="2431" w="1797">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0"/>
            <p:cNvSpPr/>
            <p:nvPr/>
          </p:nvSpPr>
          <p:spPr>
            <a:xfrm>
              <a:off x="-17007700" y="4248025"/>
              <a:ext cx="44925" cy="61475"/>
            </a:xfrm>
            <a:custGeom>
              <a:rect b="b" l="l" r="r" t="t"/>
              <a:pathLst>
                <a:path extrusionOk="0" h="2459" w="1797">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20"/>
            <p:cNvSpPr/>
            <p:nvPr/>
          </p:nvSpPr>
          <p:spPr>
            <a:xfrm>
              <a:off x="-16980125" y="4219675"/>
              <a:ext cx="61450" cy="45700"/>
            </a:xfrm>
            <a:custGeom>
              <a:rect b="b" l="l" r="r" t="t"/>
              <a:pathLst>
                <a:path extrusionOk="0" h="1828" w="2458">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20"/>
            <p:cNvSpPr/>
            <p:nvPr/>
          </p:nvSpPr>
          <p:spPr>
            <a:xfrm>
              <a:off x="-17070725" y="4247250"/>
              <a:ext cx="44925" cy="61300"/>
            </a:xfrm>
            <a:custGeom>
              <a:rect b="b" l="l" r="r" t="t"/>
              <a:pathLst>
                <a:path extrusionOk="0" h="2452" w="1797">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0"/>
            <p:cNvSpPr/>
            <p:nvPr/>
          </p:nvSpPr>
          <p:spPr>
            <a:xfrm>
              <a:off x="-17115600" y="4218900"/>
              <a:ext cx="61450" cy="44900"/>
            </a:xfrm>
            <a:custGeom>
              <a:rect b="b" l="l" r="r" t="t"/>
              <a:pathLst>
                <a:path extrusionOk="0" h="1796" w="2458">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0" name="Google Shape;3370;p20"/>
          <p:cNvGrpSpPr/>
          <p:nvPr/>
        </p:nvGrpSpPr>
        <p:grpSpPr>
          <a:xfrm>
            <a:off x="5721388" y="3343358"/>
            <a:ext cx="450470" cy="446998"/>
            <a:chOff x="-15688425" y="3707725"/>
            <a:chExt cx="304825" cy="302475"/>
          </a:xfrm>
        </p:grpSpPr>
        <p:sp>
          <p:nvSpPr>
            <p:cNvPr id="3371" name="Google Shape;3371;p20"/>
            <p:cNvSpPr/>
            <p:nvPr/>
          </p:nvSpPr>
          <p:spPr>
            <a:xfrm>
              <a:off x="-15687650" y="3884950"/>
              <a:ext cx="304050" cy="125250"/>
            </a:xfrm>
            <a:custGeom>
              <a:rect b="b" l="l" r="r" t="t"/>
              <a:pathLst>
                <a:path extrusionOk="0" h="5010" w="12162">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0"/>
            <p:cNvSpPr/>
            <p:nvPr/>
          </p:nvSpPr>
          <p:spPr>
            <a:xfrm>
              <a:off x="-15634875" y="3956600"/>
              <a:ext cx="49650" cy="18150"/>
            </a:xfrm>
            <a:custGeom>
              <a:rect b="b" l="l" r="r" t="t"/>
              <a:pathLst>
                <a:path extrusionOk="0" h="726" w="1986">
                  <a:moveTo>
                    <a:pt x="379" y="1"/>
                  </a:moveTo>
                  <a:cubicBezTo>
                    <a:pt x="158" y="1"/>
                    <a:pt x="1" y="158"/>
                    <a:pt x="1" y="348"/>
                  </a:cubicBezTo>
                  <a:cubicBezTo>
                    <a:pt x="1" y="568"/>
                    <a:pt x="158" y="726"/>
                    <a:pt x="379" y="726"/>
                  </a:cubicBezTo>
                  <a:lnTo>
                    <a:pt x="1985" y="726"/>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20"/>
            <p:cNvSpPr/>
            <p:nvPr/>
          </p:nvSpPr>
          <p:spPr>
            <a:xfrm>
              <a:off x="-15434025" y="3920375"/>
              <a:ext cx="31525" cy="18150"/>
            </a:xfrm>
            <a:custGeom>
              <a:rect b="b" l="l" r="r" t="t"/>
              <a:pathLst>
                <a:path extrusionOk="0" h="726" w="1261">
                  <a:moveTo>
                    <a:pt x="567" y="1"/>
                  </a:moveTo>
                  <a:lnTo>
                    <a:pt x="0" y="725"/>
                  </a:lnTo>
                  <a:lnTo>
                    <a:pt x="914" y="725"/>
                  </a:lnTo>
                  <a:cubicBezTo>
                    <a:pt x="1103" y="725"/>
                    <a:pt x="1261" y="568"/>
                    <a:pt x="1261" y="347"/>
                  </a:cubicBezTo>
                  <a:cubicBezTo>
                    <a:pt x="1261" y="158"/>
                    <a:pt x="1103" y="1"/>
                    <a:pt x="9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20"/>
            <p:cNvSpPr/>
            <p:nvPr/>
          </p:nvSpPr>
          <p:spPr>
            <a:xfrm>
              <a:off x="-15436400" y="3974725"/>
              <a:ext cx="52800" cy="17350"/>
            </a:xfrm>
            <a:custGeom>
              <a:rect b="b" l="l" r="r" t="t"/>
              <a:pathLst>
                <a:path extrusionOk="0" h="694" w="2112">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0"/>
            <p:cNvSpPr/>
            <p:nvPr/>
          </p:nvSpPr>
          <p:spPr>
            <a:xfrm>
              <a:off x="-15688425" y="3992050"/>
              <a:ext cx="54350" cy="18150"/>
            </a:xfrm>
            <a:custGeom>
              <a:rect b="b" l="l" r="r" t="t"/>
              <a:pathLst>
                <a:path extrusionOk="0" h="726" w="2174">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20"/>
            <p:cNvSpPr/>
            <p:nvPr/>
          </p:nvSpPr>
          <p:spPr>
            <a:xfrm>
              <a:off x="-15664800" y="3707725"/>
              <a:ext cx="252850" cy="161475"/>
            </a:xfrm>
            <a:custGeom>
              <a:rect b="b" l="l" r="r" t="t"/>
              <a:pathLst>
                <a:path extrusionOk="0" h="6459" w="10114">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7" name="Google Shape;3377;p20"/>
          <p:cNvGrpSpPr/>
          <p:nvPr/>
        </p:nvGrpSpPr>
        <p:grpSpPr>
          <a:xfrm>
            <a:off x="1865544" y="1690441"/>
            <a:ext cx="451653" cy="447589"/>
            <a:chOff x="-20572500" y="3319025"/>
            <a:chExt cx="305625" cy="302875"/>
          </a:xfrm>
        </p:grpSpPr>
        <p:sp>
          <p:nvSpPr>
            <p:cNvPr id="3378" name="Google Shape;3378;p20"/>
            <p:cNvSpPr/>
            <p:nvPr/>
          </p:nvSpPr>
          <p:spPr>
            <a:xfrm>
              <a:off x="-20429150" y="3569900"/>
              <a:ext cx="18150" cy="52000"/>
            </a:xfrm>
            <a:custGeom>
              <a:rect b="b" l="l" r="r" t="t"/>
              <a:pathLst>
                <a:path extrusionOk="0" h="2080" w="726">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20"/>
            <p:cNvSpPr/>
            <p:nvPr/>
          </p:nvSpPr>
          <p:spPr>
            <a:xfrm>
              <a:off x="-20572500" y="3319025"/>
              <a:ext cx="305625" cy="267350"/>
            </a:xfrm>
            <a:custGeom>
              <a:rect b="b" l="l" r="r" t="t"/>
              <a:pathLst>
                <a:path extrusionOk="0" h="10694" w="12225">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0" name="Google Shape;3380;p20"/>
          <p:cNvGrpSpPr/>
          <p:nvPr/>
        </p:nvGrpSpPr>
        <p:grpSpPr>
          <a:xfrm>
            <a:off x="1866708" y="2305410"/>
            <a:ext cx="449325" cy="325670"/>
            <a:chOff x="-20571700" y="3722875"/>
            <a:chExt cx="304050" cy="220375"/>
          </a:xfrm>
        </p:grpSpPr>
        <p:sp>
          <p:nvSpPr>
            <p:cNvPr id="3381" name="Google Shape;3381;p20"/>
            <p:cNvSpPr/>
            <p:nvPr/>
          </p:nvSpPr>
          <p:spPr>
            <a:xfrm>
              <a:off x="-20333850" y="3728200"/>
              <a:ext cx="66200" cy="35475"/>
            </a:xfrm>
            <a:custGeom>
              <a:rect b="b" l="l" r="r" t="t"/>
              <a:pathLst>
                <a:path extrusionOk="0" h="1419" w="2648">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20"/>
            <p:cNvSpPr/>
            <p:nvPr/>
          </p:nvSpPr>
          <p:spPr>
            <a:xfrm>
              <a:off x="-20571700" y="3782550"/>
              <a:ext cx="49650" cy="51225"/>
            </a:xfrm>
            <a:custGeom>
              <a:rect b="b" l="l" r="r" t="t"/>
              <a:pathLst>
                <a:path extrusionOk="0" h="2049" w="1986">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20"/>
            <p:cNvSpPr/>
            <p:nvPr/>
          </p:nvSpPr>
          <p:spPr>
            <a:xfrm>
              <a:off x="-20320450" y="3782550"/>
              <a:ext cx="52800" cy="52800"/>
            </a:xfrm>
            <a:custGeom>
              <a:rect b="b" l="l" r="r" t="t"/>
              <a:pathLst>
                <a:path extrusionOk="0" h="2112" w="2112">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0"/>
            <p:cNvSpPr/>
            <p:nvPr/>
          </p:nvSpPr>
          <p:spPr>
            <a:xfrm>
              <a:off x="-20571700" y="3722875"/>
              <a:ext cx="178025" cy="220375"/>
            </a:xfrm>
            <a:custGeom>
              <a:rect b="b" l="l" r="r" t="t"/>
              <a:pathLst>
                <a:path extrusionOk="0" h="8815" w="7121">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20"/>
            <p:cNvSpPr/>
            <p:nvPr/>
          </p:nvSpPr>
          <p:spPr>
            <a:xfrm>
              <a:off x="-20404725" y="3782550"/>
              <a:ext cx="28375" cy="41775"/>
            </a:xfrm>
            <a:custGeom>
              <a:rect b="b" l="l" r="r" t="t"/>
              <a:pathLst>
                <a:path extrusionOk="0" h="1671" w="1135">
                  <a:moveTo>
                    <a:pt x="0" y="0"/>
                  </a:moveTo>
                  <a:lnTo>
                    <a:pt x="820" y="1387"/>
                  </a:lnTo>
                  <a:cubicBezTo>
                    <a:pt x="914" y="1450"/>
                    <a:pt x="914" y="1576"/>
                    <a:pt x="946" y="1670"/>
                  </a:cubicBezTo>
                  <a:cubicBezTo>
                    <a:pt x="1072" y="1513"/>
                    <a:pt x="1135" y="1292"/>
                    <a:pt x="1135" y="1072"/>
                  </a:cubicBezTo>
                  <a:lnTo>
                    <a:pt x="113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20"/>
            <p:cNvSpPr/>
            <p:nvPr/>
          </p:nvSpPr>
          <p:spPr>
            <a:xfrm>
              <a:off x="-20502400" y="3887300"/>
              <a:ext cx="1600" cy="25"/>
            </a:xfrm>
            <a:custGeom>
              <a:rect b="b" l="l" r="r" t="t"/>
              <a:pathLst>
                <a:path extrusionOk="0" h="1" w="64">
                  <a:moveTo>
                    <a:pt x="64" y="1"/>
                  </a:moveTo>
                  <a:cubicBezTo>
                    <a:pt x="1" y="1"/>
                    <a:pt x="1" y="1"/>
                    <a:pt x="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20"/>
            <p:cNvSpPr/>
            <p:nvPr/>
          </p:nvSpPr>
          <p:spPr>
            <a:xfrm>
              <a:off x="-20500825" y="3782550"/>
              <a:ext cx="220575" cy="159125"/>
            </a:xfrm>
            <a:custGeom>
              <a:rect b="b" l="l" r="r" t="t"/>
              <a:pathLst>
                <a:path extrusionOk="0" h="6365" w="8823">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8" name="Google Shape;3388;p20"/>
          <p:cNvGrpSpPr/>
          <p:nvPr/>
        </p:nvGrpSpPr>
        <p:grpSpPr>
          <a:xfrm>
            <a:off x="1866135" y="2796278"/>
            <a:ext cx="450470" cy="450470"/>
            <a:chOff x="-20571700" y="4066875"/>
            <a:chExt cx="304825" cy="304825"/>
          </a:xfrm>
        </p:grpSpPr>
        <p:sp>
          <p:nvSpPr>
            <p:cNvPr id="3389" name="Google Shape;3389;p20"/>
            <p:cNvSpPr/>
            <p:nvPr/>
          </p:nvSpPr>
          <p:spPr>
            <a:xfrm>
              <a:off x="-20385825" y="4211025"/>
              <a:ext cx="118950" cy="160675"/>
            </a:xfrm>
            <a:custGeom>
              <a:rect b="b" l="l" r="r" t="t"/>
              <a:pathLst>
                <a:path extrusionOk="0" h="6427" w="4758">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20"/>
            <p:cNvSpPr/>
            <p:nvPr/>
          </p:nvSpPr>
          <p:spPr>
            <a:xfrm>
              <a:off x="-20412600" y="4084875"/>
              <a:ext cx="109500" cy="89925"/>
            </a:xfrm>
            <a:custGeom>
              <a:rect b="b" l="l" r="r" t="t"/>
              <a:pathLst>
                <a:path extrusionOk="0" h="3597" w="438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20"/>
            <p:cNvSpPr/>
            <p:nvPr/>
          </p:nvSpPr>
          <p:spPr>
            <a:xfrm>
              <a:off x="-20332275" y="4066875"/>
              <a:ext cx="64625" cy="80375"/>
            </a:xfrm>
            <a:custGeom>
              <a:rect b="b" l="l" r="r" t="t"/>
              <a:pathLst>
                <a:path extrusionOk="0" h="3215" w="2585">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20"/>
            <p:cNvSpPr/>
            <p:nvPr/>
          </p:nvSpPr>
          <p:spPr>
            <a:xfrm>
              <a:off x="-20553575" y="4103900"/>
              <a:ext cx="107925" cy="89025"/>
            </a:xfrm>
            <a:custGeom>
              <a:rect b="b" l="l" r="r" t="t"/>
              <a:pathLst>
                <a:path extrusionOk="0" h="3561" w="4317">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20"/>
            <p:cNvSpPr/>
            <p:nvPr/>
          </p:nvSpPr>
          <p:spPr>
            <a:xfrm>
              <a:off x="-20515000" y="4168475"/>
              <a:ext cx="119750" cy="91400"/>
            </a:xfrm>
            <a:custGeom>
              <a:rect b="b" l="l" r="r" t="t"/>
              <a:pathLst>
                <a:path extrusionOk="0" h="3656" w="479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20"/>
            <p:cNvSpPr/>
            <p:nvPr/>
          </p:nvSpPr>
          <p:spPr>
            <a:xfrm>
              <a:off x="-20571700" y="4250400"/>
              <a:ext cx="233950" cy="120525"/>
            </a:xfrm>
            <a:custGeom>
              <a:rect b="b" l="l" r="r" t="t"/>
              <a:pathLst>
                <a:path extrusionOk="0" h="4821" w="9358">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5" name="Google Shape;3395;p20"/>
          <p:cNvGrpSpPr/>
          <p:nvPr/>
        </p:nvGrpSpPr>
        <p:grpSpPr>
          <a:xfrm>
            <a:off x="4632837" y="1688259"/>
            <a:ext cx="453980" cy="451948"/>
            <a:chOff x="-18645175" y="3334200"/>
            <a:chExt cx="307200" cy="305825"/>
          </a:xfrm>
        </p:grpSpPr>
        <p:sp>
          <p:nvSpPr>
            <p:cNvPr id="3396" name="Google Shape;3396;p20"/>
            <p:cNvSpPr/>
            <p:nvPr/>
          </p:nvSpPr>
          <p:spPr>
            <a:xfrm>
              <a:off x="-18627850" y="3424975"/>
              <a:ext cx="289875" cy="215050"/>
            </a:xfrm>
            <a:custGeom>
              <a:rect b="b" l="l" r="r" t="t"/>
              <a:pathLst>
                <a:path extrusionOk="0" h="8602" w="11595">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20"/>
            <p:cNvSpPr/>
            <p:nvPr/>
          </p:nvSpPr>
          <p:spPr>
            <a:xfrm>
              <a:off x="-18645175" y="3424975"/>
              <a:ext cx="141800" cy="159900"/>
            </a:xfrm>
            <a:custGeom>
              <a:rect b="b" l="l" r="r" t="t"/>
              <a:pathLst>
                <a:path extrusionOk="0" h="6396" w="5672">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20"/>
            <p:cNvSpPr/>
            <p:nvPr/>
          </p:nvSpPr>
          <p:spPr>
            <a:xfrm>
              <a:off x="-18466375" y="3334200"/>
              <a:ext cx="54350" cy="71100"/>
            </a:xfrm>
            <a:custGeom>
              <a:rect b="b" l="l" r="r" t="t"/>
              <a:pathLst>
                <a:path extrusionOk="0" h="2844" w="2174">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20"/>
            <p:cNvSpPr/>
            <p:nvPr/>
          </p:nvSpPr>
          <p:spPr>
            <a:xfrm>
              <a:off x="-18428575" y="3352500"/>
              <a:ext cx="87450" cy="82725"/>
            </a:xfrm>
            <a:custGeom>
              <a:rect b="b" l="l" r="r" t="t"/>
              <a:pathLst>
                <a:path extrusionOk="0" h="3309" w="3498">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20"/>
            <p:cNvSpPr/>
            <p:nvPr/>
          </p:nvSpPr>
          <p:spPr>
            <a:xfrm>
              <a:off x="-18645175" y="3334400"/>
              <a:ext cx="70900" cy="70900"/>
            </a:xfrm>
            <a:custGeom>
              <a:rect b="b" l="l" r="r" t="t"/>
              <a:pathLst>
                <a:path extrusionOk="0" h="2836" w="2836">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1" name="Google Shape;3401;p20"/>
          <p:cNvGrpSpPr/>
          <p:nvPr/>
        </p:nvGrpSpPr>
        <p:grpSpPr>
          <a:xfrm>
            <a:off x="4633429" y="2242989"/>
            <a:ext cx="452798" cy="450507"/>
            <a:chOff x="-18645175" y="3708500"/>
            <a:chExt cx="306400" cy="304850"/>
          </a:xfrm>
        </p:grpSpPr>
        <p:sp>
          <p:nvSpPr>
            <p:cNvPr id="3402" name="Google Shape;3402;p20"/>
            <p:cNvSpPr/>
            <p:nvPr/>
          </p:nvSpPr>
          <p:spPr>
            <a:xfrm>
              <a:off x="-18555375" y="38172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20"/>
            <p:cNvSpPr/>
            <p:nvPr/>
          </p:nvSpPr>
          <p:spPr>
            <a:xfrm>
              <a:off x="-18501825" y="3894000"/>
              <a:ext cx="18150" cy="16950"/>
            </a:xfrm>
            <a:custGeom>
              <a:rect b="b" l="l" r="r" t="t"/>
              <a:pathLst>
                <a:path extrusionOk="0" h="678" w="726">
                  <a:moveTo>
                    <a:pt x="351" y="0"/>
                  </a:moveTo>
                  <a:cubicBezTo>
                    <a:pt x="197" y="0"/>
                    <a:pt x="48" y="79"/>
                    <a:pt x="0" y="237"/>
                  </a:cubicBezTo>
                  <a:lnTo>
                    <a:pt x="379" y="678"/>
                  </a:lnTo>
                  <a:lnTo>
                    <a:pt x="725" y="237"/>
                  </a:lnTo>
                  <a:cubicBezTo>
                    <a:pt x="662" y="79"/>
                    <a:pt x="505" y="0"/>
                    <a:pt x="3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20"/>
            <p:cNvSpPr/>
            <p:nvPr/>
          </p:nvSpPr>
          <p:spPr>
            <a:xfrm>
              <a:off x="-18546725" y="3835325"/>
              <a:ext cx="108725" cy="124450"/>
            </a:xfrm>
            <a:custGeom>
              <a:rect b="b" l="l" r="r" t="t"/>
              <a:pathLst>
                <a:path extrusionOk="0" h="4978" w="4349">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20"/>
            <p:cNvSpPr/>
            <p:nvPr/>
          </p:nvSpPr>
          <p:spPr>
            <a:xfrm>
              <a:off x="-18644375" y="3728200"/>
              <a:ext cx="305600" cy="285150"/>
            </a:xfrm>
            <a:custGeom>
              <a:rect b="b" l="l" r="r" t="t"/>
              <a:pathLst>
                <a:path extrusionOk="0" h="11406" w="12224">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20"/>
            <p:cNvSpPr/>
            <p:nvPr/>
          </p:nvSpPr>
          <p:spPr>
            <a:xfrm>
              <a:off x="-18448275" y="3817200"/>
              <a:ext cx="18150" cy="17350"/>
            </a:xfrm>
            <a:custGeom>
              <a:rect b="b" l="l" r="r" t="t"/>
              <a:pathLst>
                <a:path extrusionOk="0" h="694" w="726">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20"/>
            <p:cNvSpPr/>
            <p:nvPr/>
          </p:nvSpPr>
          <p:spPr>
            <a:xfrm>
              <a:off x="-18645175" y="3708500"/>
              <a:ext cx="74050" cy="91400"/>
            </a:xfrm>
            <a:custGeom>
              <a:rect b="b" l="l" r="r" t="t"/>
              <a:pathLst>
                <a:path extrusionOk="0" h="3656" w="2962">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20"/>
            <p:cNvSpPr/>
            <p:nvPr/>
          </p:nvSpPr>
          <p:spPr>
            <a:xfrm>
              <a:off x="-18415975" y="3710075"/>
              <a:ext cx="74850" cy="92975"/>
            </a:xfrm>
            <a:custGeom>
              <a:rect b="b" l="l" r="r" t="t"/>
              <a:pathLst>
                <a:path extrusionOk="0" h="3719" w="2994">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9" name="Google Shape;3409;p20"/>
          <p:cNvGrpSpPr/>
          <p:nvPr/>
        </p:nvGrpSpPr>
        <p:grpSpPr>
          <a:xfrm>
            <a:off x="4631101" y="2795630"/>
            <a:ext cx="457453" cy="451763"/>
            <a:chOff x="-18647525" y="4082625"/>
            <a:chExt cx="309550" cy="305700"/>
          </a:xfrm>
        </p:grpSpPr>
        <p:sp>
          <p:nvSpPr>
            <p:cNvPr id="3410" name="Google Shape;3410;p20"/>
            <p:cNvSpPr/>
            <p:nvPr/>
          </p:nvSpPr>
          <p:spPr>
            <a:xfrm>
              <a:off x="-18609725" y="4082625"/>
              <a:ext cx="123675" cy="61475"/>
            </a:xfrm>
            <a:custGeom>
              <a:rect b="b" l="l" r="r" t="t"/>
              <a:pathLst>
                <a:path extrusionOk="0" h="2459" w="4947">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20"/>
            <p:cNvSpPr/>
            <p:nvPr/>
          </p:nvSpPr>
          <p:spPr>
            <a:xfrm>
              <a:off x="-18647525" y="4155875"/>
              <a:ext cx="148075" cy="195350"/>
            </a:xfrm>
            <a:custGeom>
              <a:rect b="b" l="l" r="r" t="t"/>
              <a:pathLst>
                <a:path extrusionOk="0" h="7814" w="5923">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20"/>
            <p:cNvSpPr/>
            <p:nvPr/>
          </p:nvSpPr>
          <p:spPr>
            <a:xfrm>
              <a:off x="-18442750" y="4150575"/>
              <a:ext cx="102400" cy="100625"/>
            </a:xfrm>
            <a:custGeom>
              <a:rect b="b" l="l" r="r" t="t"/>
              <a:pathLst>
                <a:path extrusionOk="0" h="4025" w="4096">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20"/>
            <p:cNvSpPr/>
            <p:nvPr/>
          </p:nvSpPr>
          <p:spPr>
            <a:xfrm>
              <a:off x="-18581375" y="4176775"/>
              <a:ext cx="243400" cy="211550"/>
            </a:xfrm>
            <a:custGeom>
              <a:rect b="b" l="l" r="r" t="t"/>
              <a:pathLst>
                <a:path extrusionOk="0" h="8462" w="9736">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4" name="Google Shape;3414;p20"/>
          <p:cNvGrpSpPr/>
          <p:nvPr/>
        </p:nvGrpSpPr>
        <p:grpSpPr>
          <a:xfrm>
            <a:off x="7441485" y="1689592"/>
            <a:ext cx="395755" cy="449288"/>
            <a:chOff x="-16775350" y="3309200"/>
            <a:chExt cx="267800" cy="304025"/>
          </a:xfrm>
        </p:grpSpPr>
        <p:sp>
          <p:nvSpPr>
            <p:cNvPr id="3415" name="Google Shape;3415;p20"/>
            <p:cNvSpPr/>
            <p:nvPr/>
          </p:nvSpPr>
          <p:spPr>
            <a:xfrm>
              <a:off x="-16775350" y="3309200"/>
              <a:ext cx="267800" cy="160675"/>
            </a:xfrm>
            <a:custGeom>
              <a:rect b="b" l="l" r="r" t="t"/>
              <a:pathLst>
                <a:path extrusionOk="0" h="6427" w="10712">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20"/>
            <p:cNvSpPr/>
            <p:nvPr/>
          </p:nvSpPr>
          <p:spPr>
            <a:xfrm>
              <a:off x="-16704475" y="3398975"/>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20"/>
            <p:cNvSpPr/>
            <p:nvPr/>
          </p:nvSpPr>
          <p:spPr>
            <a:xfrm>
              <a:off x="-16707625" y="3487200"/>
              <a:ext cx="129200" cy="126025"/>
            </a:xfrm>
            <a:custGeom>
              <a:rect b="b" l="l" r="r" t="t"/>
              <a:pathLst>
                <a:path extrusionOk="0" h="5041" w="5168">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8" name="Google Shape;3418;p20"/>
          <p:cNvGrpSpPr/>
          <p:nvPr/>
        </p:nvGrpSpPr>
        <p:grpSpPr>
          <a:xfrm>
            <a:off x="7441485" y="2241827"/>
            <a:ext cx="395755" cy="452835"/>
            <a:chOff x="-16775350" y="3683300"/>
            <a:chExt cx="267800" cy="306425"/>
          </a:xfrm>
        </p:grpSpPr>
        <p:sp>
          <p:nvSpPr>
            <p:cNvPr id="3419" name="Google Shape;3419;p20"/>
            <p:cNvSpPr/>
            <p:nvPr/>
          </p:nvSpPr>
          <p:spPr>
            <a:xfrm>
              <a:off x="-16775350" y="3683300"/>
              <a:ext cx="267800" cy="306425"/>
            </a:xfrm>
            <a:custGeom>
              <a:rect b="b" l="l" r="r" t="t"/>
              <a:pathLst>
                <a:path extrusionOk="0" h="12257" w="10712">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20"/>
            <p:cNvSpPr/>
            <p:nvPr/>
          </p:nvSpPr>
          <p:spPr>
            <a:xfrm>
              <a:off x="-16648550" y="3847925"/>
              <a:ext cx="13425" cy="21275"/>
            </a:xfrm>
            <a:custGeom>
              <a:rect b="b" l="l" r="r" t="t"/>
              <a:pathLst>
                <a:path extrusionOk="0" h="851" w="537">
                  <a:moveTo>
                    <a:pt x="284" y="0"/>
                  </a:moveTo>
                  <a:lnTo>
                    <a:pt x="1" y="252"/>
                  </a:lnTo>
                  <a:lnTo>
                    <a:pt x="284" y="851"/>
                  </a:lnTo>
                  <a:lnTo>
                    <a:pt x="536" y="252"/>
                  </a:lnTo>
                  <a:lnTo>
                    <a:pt x="28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20"/>
            <p:cNvSpPr/>
            <p:nvPr/>
          </p:nvSpPr>
          <p:spPr>
            <a:xfrm>
              <a:off x="-16722575" y="3771400"/>
              <a:ext cx="161475" cy="215950"/>
            </a:xfrm>
            <a:custGeom>
              <a:rect b="b" l="l" r="r" t="t"/>
              <a:pathLst>
                <a:path extrusionOk="0" h="8638" w="6459">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2" name="Google Shape;3422;p20"/>
          <p:cNvGrpSpPr/>
          <p:nvPr/>
        </p:nvGrpSpPr>
        <p:grpSpPr>
          <a:xfrm>
            <a:off x="7413536" y="2796870"/>
            <a:ext cx="451653" cy="449288"/>
            <a:chOff x="-16794250" y="4058225"/>
            <a:chExt cx="305625" cy="304025"/>
          </a:xfrm>
        </p:grpSpPr>
        <p:sp>
          <p:nvSpPr>
            <p:cNvPr id="3423" name="Google Shape;3423;p20"/>
            <p:cNvSpPr/>
            <p:nvPr/>
          </p:nvSpPr>
          <p:spPr>
            <a:xfrm>
              <a:off x="-16793475" y="4309475"/>
              <a:ext cx="70925" cy="17350"/>
            </a:xfrm>
            <a:custGeom>
              <a:rect b="b" l="l" r="r" t="t"/>
              <a:pathLst>
                <a:path extrusionOk="0" h="694" w="2837">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20"/>
            <p:cNvSpPr/>
            <p:nvPr/>
          </p:nvSpPr>
          <p:spPr>
            <a:xfrm>
              <a:off x="-16758025" y="4344900"/>
              <a:ext cx="89800" cy="17350"/>
            </a:xfrm>
            <a:custGeom>
              <a:rect b="b" l="l" r="r" t="t"/>
              <a:pathLst>
                <a:path extrusionOk="0" h="694" w="3592">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20"/>
            <p:cNvSpPr/>
            <p:nvPr/>
          </p:nvSpPr>
          <p:spPr>
            <a:xfrm>
              <a:off x="-16615475" y="4344900"/>
              <a:ext cx="89825" cy="17350"/>
            </a:xfrm>
            <a:custGeom>
              <a:rect b="b" l="l" r="r" t="t"/>
              <a:pathLst>
                <a:path extrusionOk="0" h="694" w="3593">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20"/>
            <p:cNvSpPr/>
            <p:nvPr/>
          </p:nvSpPr>
          <p:spPr>
            <a:xfrm>
              <a:off x="-16561900" y="4309475"/>
              <a:ext cx="71700" cy="17350"/>
            </a:xfrm>
            <a:custGeom>
              <a:rect b="b" l="l" r="r" t="t"/>
              <a:pathLst>
                <a:path extrusionOk="0" h="694" w="2868">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20"/>
            <p:cNvSpPr/>
            <p:nvPr/>
          </p:nvSpPr>
          <p:spPr>
            <a:xfrm>
              <a:off x="-16704475" y="4309475"/>
              <a:ext cx="125275" cy="17350"/>
            </a:xfrm>
            <a:custGeom>
              <a:rect b="b" l="l" r="r" t="t"/>
              <a:pathLst>
                <a:path extrusionOk="0" h="694" w="5011">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20"/>
            <p:cNvSpPr/>
            <p:nvPr/>
          </p:nvSpPr>
          <p:spPr>
            <a:xfrm>
              <a:off x="-16704475" y="4074750"/>
              <a:ext cx="126050" cy="165425"/>
            </a:xfrm>
            <a:custGeom>
              <a:rect b="b" l="l" r="r" t="t"/>
              <a:pathLst>
                <a:path extrusionOk="0" h="6617" w="5042">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20"/>
            <p:cNvSpPr/>
            <p:nvPr/>
          </p:nvSpPr>
          <p:spPr>
            <a:xfrm>
              <a:off x="-16725725" y="4237800"/>
              <a:ext cx="164625" cy="53575"/>
            </a:xfrm>
            <a:custGeom>
              <a:rect b="b" l="l" r="r" t="t"/>
              <a:pathLst>
                <a:path extrusionOk="0" h="2143" w="6585">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20"/>
            <p:cNvSpPr/>
            <p:nvPr/>
          </p:nvSpPr>
          <p:spPr>
            <a:xfrm>
              <a:off x="-16559550" y="4058225"/>
              <a:ext cx="70925" cy="233150"/>
            </a:xfrm>
            <a:custGeom>
              <a:rect b="b" l="l" r="r" t="t"/>
              <a:pathLst>
                <a:path extrusionOk="0" h="9326" w="2837">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20"/>
            <p:cNvSpPr/>
            <p:nvPr/>
          </p:nvSpPr>
          <p:spPr>
            <a:xfrm>
              <a:off x="-16794250" y="4059000"/>
              <a:ext cx="70900" cy="232375"/>
            </a:xfrm>
            <a:custGeom>
              <a:rect b="b" l="l" r="r" t="t"/>
              <a:pathLst>
                <a:path extrusionOk="0" h="9295" w="2836">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2" name="Google Shape;3432;p20"/>
          <p:cNvSpPr/>
          <p:nvPr/>
        </p:nvSpPr>
        <p:spPr>
          <a:xfrm>
            <a:off x="7992205" y="1689084"/>
            <a:ext cx="452798" cy="450470"/>
          </a:xfrm>
          <a:custGeom>
            <a:rect b="b" l="l" r="r" t="t"/>
            <a:pathLst>
              <a:path extrusionOk="0" h="12193" w="12256">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3" name="Google Shape;3433;p20"/>
          <p:cNvGrpSpPr/>
          <p:nvPr/>
        </p:nvGrpSpPr>
        <p:grpSpPr>
          <a:xfrm>
            <a:off x="2414953" y="1689573"/>
            <a:ext cx="457453" cy="449325"/>
            <a:chOff x="-20199150" y="3317850"/>
            <a:chExt cx="309550" cy="304050"/>
          </a:xfrm>
        </p:grpSpPr>
        <p:sp>
          <p:nvSpPr>
            <p:cNvPr id="3434" name="Google Shape;3434;p20"/>
            <p:cNvSpPr/>
            <p:nvPr/>
          </p:nvSpPr>
          <p:spPr>
            <a:xfrm>
              <a:off x="-20161350" y="3507675"/>
              <a:ext cx="68550" cy="43325"/>
            </a:xfrm>
            <a:custGeom>
              <a:rect b="b" l="l" r="r" t="t"/>
              <a:pathLst>
                <a:path extrusionOk="0" h="1733" w="2742">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20"/>
            <p:cNvSpPr/>
            <p:nvPr/>
          </p:nvSpPr>
          <p:spPr>
            <a:xfrm>
              <a:off x="-20161350" y="3389525"/>
              <a:ext cx="68550" cy="43350"/>
            </a:xfrm>
            <a:custGeom>
              <a:rect b="b" l="l" r="r" t="t"/>
              <a:pathLst>
                <a:path extrusionOk="0" h="1734" w="2742">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20"/>
            <p:cNvSpPr/>
            <p:nvPr/>
          </p:nvSpPr>
          <p:spPr>
            <a:xfrm>
              <a:off x="-20199150" y="3443075"/>
              <a:ext cx="97675" cy="53225"/>
            </a:xfrm>
            <a:custGeom>
              <a:rect b="b" l="l" r="r" t="t"/>
              <a:pathLst>
                <a:path extrusionOk="0" h="2129" w="3907">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20"/>
            <p:cNvSpPr/>
            <p:nvPr/>
          </p:nvSpPr>
          <p:spPr>
            <a:xfrm>
              <a:off x="-20091250" y="3479325"/>
              <a:ext cx="92175" cy="142575"/>
            </a:xfrm>
            <a:custGeom>
              <a:rect b="b" l="l" r="r" t="t"/>
              <a:pathLst>
                <a:path extrusionOk="0" h="5703" w="3687">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20"/>
            <p:cNvSpPr/>
            <p:nvPr/>
          </p:nvSpPr>
          <p:spPr>
            <a:xfrm>
              <a:off x="-20090475" y="3317850"/>
              <a:ext cx="91400" cy="142575"/>
            </a:xfrm>
            <a:custGeom>
              <a:rect b="b" l="l" r="r" t="t"/>
              <a:pathLst>
                <a:path extrusionOk="0" h="5703" w="3656">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20"/>
            <p:cNvSpPr/>
            <p:nvPr/>
          </p:nvSpPr>
          <p:spPr>
            <a:xfrm>
              <a:off x="-19984925" y="3389525"/>
              <a:ext cx="94550" cy="107925"/>
            </a:xfrm>
            <a:custGeom>
              <a:rect b="b" l="l" r="r" t="t"/>
              <a:pathLst>
                <a:path extrusionOk="0" h="4317" w="3782">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20"/>
            <p:cNvSpPr/>
            <p:nvPr/>
          </p:nvSpPr>
          <p:spPr>
            <a:xfrm>
              <a:off x="-19984125" y="3514750"/>
              <a:ext cx="94525" cy="107150"/>
            </a:xfrm>
            <a:custGeom>
              <a:rect b="b" l="l" r="r" t="t"/>
              <a:pathLst>
                <a:path extrusionOk="0" h="4286" w="3781">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1" name="Google Shape;3441;p20"/>
          <p:cNvGrpSpPr/>
          <p:nvPr/>
        </p:nvGrpSpPr>
        <p:grpSpPr>
          <a:xfrm>
            <a:off x="2417281" y="2242861"/>
            <a:ext cx="452798" cy="450766"/>
            <a:chOff x="-20199150" y="3693150"/>
            <a:chExt cx="306400" cy="305025"/>
          </a:xfrm>
        </p:grpSpPr>
        <p:sp>
          <p:nvSpPr>
            <p:cNvPr id="3442" name="Google Shape;3442;p20"/>
            <p:cNvSpPr/>
            <p:nvPr/>
          </p:nvSpPr>
          <p:spPr>
            <a:xfrm>
              <a:off x="-20182625" y="3762250"/>
              <a:ext cx="227650" cy="212650"/>
            </a:xfrm>
            <a:custGeom>
              <a:rect b="b" l="l" r="r" t="t"/>
              <a:pathLst>
                <a:path extrusionOk="0" h="8506" w="9106">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20"/>
            <p:cNvSpPr/>
            <p:nvPr/>
          </p:nvSpPr>
          <p:spPr>
            <a:xfrm>
              <a:off x="-20077075" y="3785225"/>
              <a:ext cx="97700" cy="91075"/>
            </a:xfrm>
            <a:custGeom>
              <a:rect b="b" l="l" r="r" t="t"/>
              <a:pathLst>
                <a:path extrusionOk="0" h="3643" w="3908">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0"/>
            <p:cNvSpPr/>
            <p:nvPr/>
          </p:nvSpPr>
          <p:spPr>
            <a:xfrm>
              <a:off x="-20051875" y="3693150"/>
              <a:ext cx="159125" cy="176850"/>
            </a:xfrm>
            <a:custGeom>
              <a:rect b="b" l="l" r="r" t="t"/>
              <a:pathLst>
                <a:path extrusionOk="0" h="7074" w="6365">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0"/>
            <p:cNvSpPr/>
            <p:nvPr/>
          </p:nvSpPr>
          <p:spPr>
            <a:xfrm>
              <a:off x="-20155825" y="3861300"/>
              <a:ext cx="92950" cy="92175"/>
            </a:xfrm>
            <a:custGeom>
              <a:rect b="b" l="l" r="r" t="t"/>
              <a:pathLst>
                <a:path extrusionOk="0" h="3687" w="3718">
                  <a:moveTo>
                    <a:pt x="221" y="1"/>
                  </a:moveTo>
                  <a:lnTo>
                    <a:pt x="63" y="158"/>
                  </a:lnTo>
                  <a:lnTo>
                    <a:pt x="0" y="190"/>
                  </a:lnTo>
                  <a:lnTo>
                    <a:pt x="3529" y="3687"/>
                  </a:lnTo>
                  <a:lnTo>
                    <a:pt x="3560" y="3655"/>
                  </a:lnTo>
                  <a:lnTo>
                    <a:pt x="3718" y="3498"/>
                  </a:lnTo>
                  <a:lnTo>
                    <a:pt x="2457" y="1230"/>
                  </a:lnTo>
                  <a:lnTo>
                    <a:pt x="22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0"/>
            <p:cNvSpPr/>
            <p:nvPr/>
          </p:nvSpPr>
          <p:spPr>
            <a:xfrm>
              <a:off x="-20199150" y="3918025"/>
              <a:ext cx="81150" cy="80150"/>
            </a:xfrm>
            <a:custGeom>
              <a:rect b="b" l="l" r="r" t="t"/>
              <a:pathLst>
                <a:path extrusionOk="0" h="3206" w="3246">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0"/>
            <p:cNvSpPr/>
            <p:nvPr/>
          </p:nvSpPr>
          <p:spPr>
            <a:xfrm>
              <a:off x="-20173950" y="3880200"/>
              <a:ext cx="92175" cy="92200"/>
            </a:xfrm>
            <a:custGeom>
              <a:rect b="b" l="l" r="r" t="t"/>
              <a:pathLst>
                <a:path extrusionOk="0" h="3688" w="3687">
                  <a:moveTo>
                    <a:pt x="316" y="1"/>
                  </a:moveTo>
                  <a:cubicBezTo>
                    <a:pt x="189" y="222"/>
                    <a:pt x="63" y="442"/>
                    <a:pt x="0" y="663"/>
                  </a:cubicBezTo>
                  <a:lnTo>
                    <a:pt x="3025" y="3687"/>
                  </a:lnTo>
                  <a:cubicBezTo>
                    <a:pt x="3245" y="3624"/>
                    <a:pt x="3498" y="3498"/>
                    <a:pt x="3687" y="3372"/>
                  </a:cubicBezTo>
                  <a:lnTo>
                    <a:pt x="31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8" name="Google Shape;3448;p20"/>
          <p:cNvGrpSpPr/>
          <p:nvPr/>
        </p:nvGrpSpPr>
        <p:grpSpPr>
          <a:xfrm>
            <a:off x="2417854" y="2795687"/>
            <a:ext cx="451653" cy="451653"/>
            <a:chOff x="-20197575" y="4066875"/>
            <a:chExt cx="305625" cy="305625"/>
          </a:xfrm>
        </p:grpSpPr>
        <p:sp>
          <p:nvSpPr>
            <p:cNvPr id="3449" name="Google Shape;3449;p20"/>
            <p:cNvSpPr/>
            <p:nvPr/>
          </p:nvSpPr>
          <p:spPr>
            <a:xfrm>
              <a:off x="-20089675" y="4066875"/>
              <a:ext cx="89025" cy="92175"/>
            </a:xfrm>
            <a:custGeom>
              <a:rect b="b" l="l" r="r" t="t"/>
              <a:pathLst>
                <a:path extrusionOk="0" h="3687" w="3561">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0"/>
            <p:cNvSpPr/>
            <p:nvPr/>
          </p:nvSpPr>
          <p:spPr>
            <a:xfrm>
              <a:off x="-20024300" y="4085775"/>
              <a:ext cx="132350" cy="125250"/>
            </a:xfrm>
            <a:custGeom>
              <a:rect b="b" l="l" r="r" t="t"/>
              <a:pathLst>
                <a:path extrusionOk="0" h="5010" w="5294">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0"/>
            <p:cNvSpPr/>
            <p:nvPr/>
          </p:nvSpPr>
          <p:spPr>
            <a:xfrm>
              <a:off x="-19983350" y="4263775"/>
              <a:ext cx="18925" cy="18150"/>
            </a:xfrm>
            <a:custGeom>
              <a:rect b="b" l="l" r="r" t="t"/>
              <a:pathLst>
                <a:path extrusionOk="0" h="726" w="757">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0"/>
            <p:cNvSpPr/>
            <p:nvPr/>
          </p:nvSpPr>
          <p:spPr>
            <a:xfrm>
              <a:off x="-20035325" y="4228350"/>
              <a:ext cx="125250" cy="143350"/>
            </a:xfrm>
            <a:custGeom>
              <a:rect b="b" l="l" r="r" t="t"/>
              <a:pathLst>
                <a:path extrusionOk="0" h="5734" w="501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0"/>
            <p:cNvSpPr/>
            <p:nvPr/>
          </p:nvSpPr>
          <p:spPr>
            <a:xfrm>
              <a:off x="-20054225" y="4175575"/>
              <a:ext cx="18125" cy="125250"/>
            </a:xfrm>
            <a:custGeom>
              <a:rect b="b" l="l" r="r" t="t"/>
              <a:pathLst>
                <a:path extrusionOk="0" h="5010" w="725">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20"/>
            <p:cNvSpPr/>
            <p:nvPr/>
          </p:nvSpPr>
          <p:spPr>
            <a:xfrm>
              <a:off x="-20197575" y="4085775"/>
              <a:ext cx="132350" cy="125250"/>
            </a:xfrm>
            <a:custGeom>
              <a:rect b="b" l="l" r="r" t="t"/>
              <a:pathLst>
                <a:path extrusionOk="0" h="5010" w="5294">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20"/>
            <p:cNvSpPr/>
            <p:nvPr/>
          </p:nvSpPr>
          <p:spPr>
            <a:xfrm>
              <a:off x="-20179475" y="4229925"/>
              <a:ext cx="125275" cy="142575"/>
            </a:xfrm>
            <a:custGeom>
              <a:rect b="b" l="l" r="r" t="t"/>
              <a:pathLst>
                <a:path extrusionOk="0" h="5703" w="5011">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0"/>
            <p:cNvSpPr/>
            <p:nvPr/>
          </p:nvSpPr>
          <p:spPr>
            <a:xfrm>
              <a:off x="-20125125" y="4263775"/>
              <a:ext cx="18150" cy="18150"/>
            </a:xfrm>
            <a:custGeom>
              <a:rect b="b" l="l" r="r" t="t"/>
              <a:pathLst>
                <a:path extrusionOk="0" h="726" w="726">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7" name="Google Shape;3457;p20"/>
          <p:cNvGrpSpPr/>
          <p:nvPr/>
        </p:nvGrpSpPr>
        <p:grpSpPr>
          <a:xfrm>
            <a:off x="5200071" y="1687520"/>
            <a:ext cx="449325" cy="453426"/>
            <a:chOff x="-18271050" y="3333200"/>
            <a:chExt cx="304050" cy="306825"/>
          </a:xfrm>
        </p:grpSpPr>
        <p:sp>
          <p:nvSpPr>
            <p:cNvPr id="3458" name="Google Shape;3458;p20"/>
            <p:cNvSpPr/>
            <p:nvPr/>
          </p:nvSpPr>
          <p:spPr>
            <a:xfrm>
              <a:off x="-18271050" y="3407650"/>
              <a:ext cx="63025" cy="79575"/>
            </a:xfrm>
            <a:custGeom>
              <a:rect b="b" l="l" r="r" t="t"/>
              <a:pathLst>
                <a:path extrusionOk="0" h="3183" w="2521">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0"/>
            <p:cNvSpPr/>
            <p:nvPr/>
          </p:nvSpPr>
          <p:spPr>
            <a:xfrm>
              <a:off x="-18030050" y="3406850"/>
              <a:ext cx="63050" cy="79575"/>
            </a:xfrm>
            <a:custGeom>
              <a:rect b="b" l="l" r="r" t="t"/>
              <a:pathLst>
                <a:path extrusionOk="0" h="3183" w="2522">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0"/>
            <p:cNvSpPr/>
            <p:nvPr/>
          </p:nvSpPr>
          <p:spPr>
            <a:xfrm>
              <a:off x="-18136375" y="3549400"/>
              <a:ext cx="35475" cy="32325"/>
            </a:xfrm>
            <a:custGeom>
              <a:rect b="b" l="l" r="r" t="t"/>
              <a:pathLst>
                <a:path extrusionOk="0" h="1293" w="1419">
                  <a:moveTo>
                    <a:pt x="725" y="1"/>
                  </a:moveTo>
                  <a:cubicBezTo>
                    <a:pt x="347" y="1"/>
                    <a:pt x="95" y="222"/>
                    <a:pt x="1" y="600"/>
                  </a:cubicBezTo>
                  <a:lnTo>
                    <a:pt x="725" y="1293"/>
                  </a:lnTo>
                  <a:lnTo>
                    <a:pt x="1419" y="600"/>
                  </a:lnTo>
                  <a:cubicBezTo>
                    <a:pt x="1355" y="285"/>
                    <a:pt x="1072" y="1"/>
                    <a:pt x="7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0"/>
            <p:cNvSpPr/>
            <p:nvPr/>
          </p:nvSpPr>
          <p:spPr>
            <a:xfrm>
              <a:off x="-18233250" y="3423625"/>
              <a:ext cx="230800" cy="216400"/>
            </a:xfrm>
            <a:custGeom>
              <a:rect b="b" l="l" r="r" t="t"/>
              <a:pathLst>
                <a:path extrusionOk="0" h="8656" w="9232">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0"/>
            <p:cNvSpPr/>
            <p:nvPr/>
          </p:nvSpPr>
          <p:spPr>
            <a:xfrm>
              <a:off x="-18231675" y="3333200"/>
              <a:ext cx="220575" cy="125650"/>
            </a:xfrm>
            <a:custGeom>
              <a:rect b="b" l="l" r="r" t="t"/>
              <a:pathLst>
                <a:path extrusionOk="0" h="5026" w="8823">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3" name="Google Shape;3463;p20"/>
          <p:cNvGrpSpPr/>
          <p:nvPr/>
        </p:nvGrpSpPr>
        <p:grpSpPr>
          <a:xfrm>
            <a:off x="5200644" y="2244171"/>
            <a:ext cx="448180" cy="448143"/>
            <a:chOff x="-18270275" y="3710875"/>
            <a:chExt cx="303275" cy="303250"/>
          </a:xfrm>
        </p:grpSpPr>
        <p:sp>
          <p:nvSpPr>
            <p:cNvPr id="3464" name="Google Shape;3464;p20"/>
            <p:cNvSpPr/>
            <p:nvPr/>
          </p:nvSpPr>
          <p:spPr>
            <a:xfrm>
              <a:off x="-18240325" y="3896975"/>
              <a:ext cx="59875" cy="71475"/>
            </a:xfrm>
            <a:custGeom>
              <a:rect b="b" l="l" r="r" t="t"/>
              <a:pathLst>
                <a:path extrusionOk="0" h="2859" w="2395">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0"/>
            <p:cNvSpPr/>
            <p:nvPr/>
          </p:nvSpPr>
          <p:spPr>
            <a:xfrm>
              <a:off x="-18254500" y="3765100"/>
              <a:ext cx="267800" cy="249025"/>
            </a:xfrm>
            <a:custGeom>
              <a:rect b="b" l="l" r="r" t="t"/>
              <a:pathLst>
                <a:path extrusionOk="0" h="9961" w="10712">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0"/>
            <p:cNvSpPr/>
            <p:nvPr/>
          </p:nvSpPr>
          <p:spPr>
            <a:xfrm>
              <a:off x="-18057600" y="3896625"/>
              <a:ext cx="61450" cy="71825"/>
            </a:xfrm>
            <a:custGeom>
              <a:rect b="b" l="l" r="r" t="t"/>
              <a:pathLst>
                <a:path extrusionOk="0" h="2873" w="2458">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0"/>
            <p:cNvSpPr/>
            <p:nvPr/>
          </p:nvSpPr>
          <p:spPr>
            <a:xfrm>
              <a:off x="-18127700" y="3949125"/>
              <a:ext cx="18125" cy="16975"/>
            </a:xfrm>
            <a:custGeom>
              <a:rect b="b" l="l" r="r" t="t"/>
              <a:pathLst>
                <a:path extrusionOk="0" h="679" w="725">
                  <a:moveTo>
                    <a:pt x="351" y="1"/>
                  </a:moveTo>
                  <a:cubicBezTo>
                    <a:pt x="197" y="1"/>
                    <a:pt x="48" y="79"/>
                    <a:pt x="0" y="237"/>
                  </a:cubicBezTo>
                  <a:lnTo>
                    <a:pt x="378" y="678"/>
                  </a:lnTo>
                  <a:lnTo>
                    <a:pt x="725" y="237"/>
                  </a:lnTo>
                  <a:cubicBezTo>
                    <a:pt x="662" y="79"/>
                    <a:pt x="504" y="1"/>
                    <a:pt x="35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0"/>
            <p:cNvSpPr/>
            <p:nvPr/>
          </p:nvSpPr>
          <p:spPr>
            <a:xfrm>
              <a:off x="-18270275" y="3710875"/>
              <a:ext cx="107150" cy="98475"/>
            </a:xfrm>
            <a:custGeom>
              <a:rect b="b" l="l" r="r" t="t"/>
              <a:pathLst>
                <a:path extrusionOk="0" h="3939" w="4286">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0"/>
            <p:cNvSpPr/>
            <p:nvPr/>
          </p:nvSpPr>
          <p:spPr>
            <a:xfrm>
              <a:off x="-18074925" y="3710875"/>
              <a:ext cx="107925" cy="99275"/>
            </a:xfrm>
            <a:custGeom>
              <a:rect b="b" l="l" r="r" t="t"/>
              <a:pathLst>
                <a:path extrusionOk="0" h="3971" w="4317">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0" name="Google Shape;3470;p20"/>
          <p:cNvGrpSpPr/>
          <p:nvPr/>
        </p:nvGrpSpPr>
        <p:grpSpPr>
          <a:xfrm>
            <a:off x="5254196" y="2797422"/>
            <a:ext cx="341076" cy="448180"/>
            <a:chOff x="-18234025" y="4084200"/>
            <a:chExt cx="230800" cy="303275"/>
          </a:xfrm>
        </p:grpSpPr>
        <p:sp>
          <p:nvSpPr>
            <p:cNvPr id="3471" name="Google Shape;3471;p20"/>
            <p:cNvSpPr/>
            <p:nvPr/>
          </p:nvSpPr>
          <p:spPr>
            <a:xfrm>
              <a:off x="-18234025" y="4246450"/>
              <a:ext cx="230800" cy="141025"/>
            </a:xfrm>
            <a:custGeom>
              <a:rect b="b" l="l" r="r" t="t"/>
              <a:pathLst>
                <a:path extrusionOk="0" h="5641" w="9232">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0"/>
            <p:cNvSpPr/>
            <p:nvPr/>
          </p:nvSpPr>
          <p:spPr>
            <a:xfrm>
              <a:off x="-18200175" y="4156675"/>
              <a:ext cx="161500" cy="87450"/>
            </a:xfrm>
            <a:custGeom>
              <a:rect b="b" l="l" r="r" t="t"/>
              <a:pathLst>
                <a:path extrusionOk="0" h="3498" w="646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0"/>
            <p:cNvSpPr/>
            <p:nvPr/>
          </p:nvSpPr>
          <p:spPr>
            <a:xfrm>
              <a:off x="-18211200" y="4084200"/>
              <a:ext cx="185125" cy="71700"/>
            </a:xfrm>
            <a:custGeom>
              <a:rect b="b" l="l" r="r" t="t"/>
              <a:pathLst>
                <a:path extrusionOk="0" h="2868" w="7405">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4" name="Google Shape;3474;p20"/>
          <p:cNvGrpSpPr/>
          <p:nvPr/>
        </p:nvGrpSpPr>
        <p:grpSpPr>
          <a:xfrm>
            <a:off x="2366751" y="3341641"/>
            <a:ext cx="449325" cy="450470"/>
            <a:chOff x="-16419350" y="3308400"/>
            <a:chExt cx="304050" cy="304825"/>
          </a:xfrm>
        </p:grpSpPr>
        <p:sp>
          <p:nvSpPr>
            <p:cNvPr id="3475" name="Google Shape;3475;p20"/>
            <p:cNvSpPr/>
            <p:nvPr/>
          </p:nvSpPr>
          <p:spPr>
            <a:xfrm>
              <a:off x="-16222450" y="3344625"/>
              <a:ext cx="53600" cy="67775"/>
            </a:xfrm>
            <a:custGeom>
              <a:rect b="b" l="l" r="r" t="t"/>
              <a:pathLst>
                <a:path extrusionOk="0" h="2711" w="2144">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20"/>
            <p:cNvSpPr/>
            <p:nvPr/>
          </p:nvSpPr>
          <p:spPr>
            <a:xfrm>
              <a:off x="-16365000" y="3346200"/>
              <a:ext cx="52800" cy="66975"/>
            </a:xfrm>
            <a:custGeom>
              <a:rect b="b" l="l" r="r" t="t"/>
              <a:pathLst>
                <a:path extrusionOk="0" h="2679" w="2112">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0"/>
            <p:cNvSpPr/>
            <p:nvPr/>
          </p:nvSpPr>
          <p:spPr>
            <a:xfrm>
              <a:off x="-16419350" y="3417100"/>
              <a:ext cx="142575" cy="160700"/>
            </a:xfrm>
            <a:custGeom>
              <a:rect b="b" l="l" r="r" t="t"/>
              <a:pathLst>
                <a:path extrusionOk="0" h="6428" w="5703">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0"/>
            <p:cNvSpPr/>
            <p:nvPr/>
          </p:nvSpPr>
          <p:spPr>
            <a:xfrm>
              <a:off x="-16258675" y="3417100"/>
              <a:ext cx="143375" cy="161475"/>
            </a:xfrm>
            <a:custGeom>
              <a:rect b="b" l="l" r="r" t="t"/>
              <a:pathLst>
                <a:path extrusionOk="0" h="6459" w="5735">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0"/>
            <p:cNvSpPr/>
            <p:nvPr/>
          </p:nvSpPr>
          <p:spPr>
            <a:xfrm>
              <a:off x="-16310650" y="3308400"/>
              <a:ext cx="86650" cy="155975"/>
            </a:xfrm>
            <a:custGeom>
              <a:rect b="b" l="l" r="r" t="t"/>
              <a:pathLst>
                <a:path extrusionOk="0" h="6239" w="3466">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0"/>
            <p:cNvSpPr/>
            <p:nvPr/>
          </p:nvSpPr>
          <p:spPr>
            <a:xfrm>
              <a:off x="-16327975" y="3589575"/>
              <a:ext cx="51200" cy="23650"/>
            </a:xfrm>
            <a:custGeom>
              <a:rect b="b" l="l" r="r" t="t"/>
              <a:pathLst>
                <a:path extrusionOk="0" h="946" w="2048">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0"/>
            <p:cNvSpPr/>
            <p:nvPr/>
          </p:nvSpPr>
          <p:spPr>
            <a:xfrm>
              <a:off x="-16258675" y="3589575"/>
              <a:ext cx="51225" cy="23650"/>
            </a:xfrm>
            <a:custGeom>
              <a:rect b="b" l="l" r="r" t="t"/>
              <a:pathLst>
                <a:path extrusionOk="0" h="946" w="2049">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2" name="Google Shape;3482;p20"/>
          <p:cNvGrpSpPr/>
          <p:nvPr/>
        </p:nvGrpSpPr>
        <p:grpSpPr>
          <a:xfrm>
            <a:off x="4638306" y="3340423"/>
            <a:ext cx="395755" cy="452872"/>
            <a:chOff x="-16401225" y="3683275"/>
            <a:chExt cx="267800" cy="306450"/>
          </a:xfrm>
        </p:grpSpPr>
        <p:sp>
          <p:nvSpPr>
            <p:cNvPr id="3483" name="Google Shape;3483;p20"/>
            <p:cNvSpPr/>
            <p:nvPr/>
          </p:nvSpPr>
          <p:spPr>
            <a:xfrm>
              <a:off x="-16257875" y="3826650"/>
              <a:ext cx="70900" cy="72500"/>
            </a:xfrm>
            <a:custGeom>
              <a:rect b="b" l="l" r="r" t="t"/>
              <a:pathLst>
                <a:path extrusionOk="0" h="2900" w="2836">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0"/>
            <p:cNvSpPr/>
            <p:nvPr/>
          </p:nvSpPr>
          <p:spPr>
            <a:xfrm>
              <a:off x="-16275200" y="3832375"/>
              <a:ext cx="16550" cy="16350"/>
            </a:xfrm>
            <a:custGeom>
              <a:rect b="b" l="l" r="r" t="t"/>
              <a:pathLst>
                <a:path extrusionOk="0" h="654" w="662">
                  <a:moveTo>
                    <a:pt x="319" y="0"/>
                  </a:moveTo>
                  <a:cubicBezTo>
                    <a:pt x="173" y="0"/>
                    <a:pt x="32" y="71"/>
                    <a:pt x="0" y="213"/>
                  </a:cubicBezTo>
                  <a:lnTo>
                    <a:pt x="347" y="654"/>
                  </a:lnTo>
                  <a:lnTo>
                    <a:pt x="662" y="213"/>
                  </a:lnTo>
                  <a:cubicBezTo>
                    <a:pt x="614" y="71"/>
                    <a:pt x="465" y="0"/>
                    <a:pt x="31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0"/>
            <p:cNvSpPr/>
            <p:nvPr/>
          </p:nvSpPr>
          <p:spPr>
            <a:xfrm>
              <a:off x="-16347675" y="3825875"/>
              <a:ext cx="70900" cy="70900"/>
            </a:xfrm>
            <a:custGeom>
              <a:rect b="b" l="l" r="r" t="t"/>
              <a:pathLst>
                <a:path extrusionOk="0" h="2836" w="2836">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0"/>
            <p:cNvSpPr/>
            <p:nvPr/>
          </p:nvSpPr>
          <p:spPr>
            <a:xfrm>
              <a:off x="-16338225" y="3907775"/>
              <a:ext cx="35475" cy="81950"/>
            </a:xfrm>
            <a:custGeom>
              <a:rect b="b" l="l" r="r" t="t"/>
              <a:pathLst>
                <a:path extrusionOk="0" h="3278" w="1419">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0"/>
            <p:cNvSpPr/>
            <p:nvPr/>
          </p:nvSpPr>
          <p:spPr>
            <a:xfrm>
              <a:off x="-16231900" y="3906200"/>
              <a:ext cx="35475" cy="81150"/>
            </a:xfrm>
            <a:custGeom>
              <a:rect b="b" l="l" r="r" t="t"/>
              <a:pathLst>
                <a:path extrusionOk="0" h="3246" w="1419">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0"/>
            <p:cNvSpPr/>
            <p:nvPr/>
          </p:nvSpPr>
          <p:spPr>
            <a:xfrm>
              <a:off x="-16285450" y="3891250"/>
              <a:ext cx="35475" cy="59875"/>
            </a:xfrm>
            <a:custGeom>
              <a:rect b="b" l="l" r="r" t="t"/>
              <a:pathLst>
                <a:path extrusionOk="0" h="2395" w="1419">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0"/>
            <p:cNvSpPr/>
            <p:nvPr/>
          </p:nvSpPr>
          <p:spPr>
            <a:xfrm>
              <a:off x="-16401225" y="3683275"/>
              <a:ext cx="267800" cy="249725"/>
            </a:xfrm>
            <a:custGeom>
              <a:rect b="b" l="l" r="r" t="t"/>
              <a:pathLst>
                <a:path extrusionOk="0" h="9989" w="10712">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0" name="Google Shape;3490;p20"/>
          <p:cNvGrpSpPr/>
          <p:nvPr/>
        </p:nvGrpSpPr>
        <p:grpSpPr>
          <a:xfrm>
            <a:off x="8003755" y="2797062"/>
            <a:ext cx="450470" cy="448180"/>
            <a:chOff x="-16419350" y="4058200"/>
            <a:chExt cx="304825" cy="303275"/>
          </a:xfrm>
        </p:grpSpPr>
        <p:sp>
          <p:nvSpPr>
            <p:cNvPr id="3491" name="Google Shape;3491;p20"/>
            <p:cNvSpPr/>
            <p:nvPr/>
          </p:nvSpPr>
          <p:spPr>
            <a:xfrm>
              <a:off x="-16347675" y="4202350"/>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0"/>
            <p:cNvSpPr/>
            <p:nvPr/>
          </p:nvSpPr>
          <p:spPr>
            <a:xfrm>
              <a:off x="-16400450" y="4166900"/>
              <a:ext cx="35475" cy="35475"/>
            </a:xfrm>
            <a:custGeom>
              <a:rect b="b" l="l" r="r" t="t"/>
              <a:pathLst>
                <a:path extrusionOk="0" h="1419" w="1419">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0"/>
            <p:cNvSpPr/>
            <p:nvPr/>
          </p:nvSpPr>
          <p:spPr>
            <a:xfrm>
              <a:off x="-16389425" y="4058200"/>
              <a:ext cx="220575" cy="106950"/>
            </a:xfrm>
            <a:custGeom>
              <a:rect b="b" l="l" r="r" t="t"/>
              <a:pathLst>
                <a:path extrusionOk="0" h="4278" w="8823">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0"/>
            <p:cNvSpPr/>
            <p:nvPr/>
          </p:nvSpPr>
          <p:spPr>
            <a:xfrm>
              <a:off x="-16298850" y="4178725"/>
              <a:ext cx="41000" cy="47275"/>
            </a:xfrm>
            <a:custGeom>
              <a:rect b="b" l="l" r="r" t="t"/>
              <a:pathLst>
                <a:path extrusionOk="0" h="1891" w="164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0"/>
            <p:cNvSpPr/>
            <p:nvPr/>
          </p:nvSpPr>
          <p:spPr>
            <a:xfrm>
              <a:off x="-16246075" y="4178725"/>
              <a:ext cx="41775" cy="55150"/>
            </a:xfrm>
            <a:custGeom>
              <a:rect b="b" l="l" r="r" t="t"/>
              <a:pathLst>
                <a:path extrusionOk="0" h="2206" w="1671">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0"/>
            <p:cNvSpPr/>
            <p:nvPr/>
          </p:nvSpPr>
          <p:spPr>
            <a:xfrm>
              <a:off x="-16419350" y="4122000"/>
              <a:ext cx="304050" cy="188725"/>
            </a:xfrm>
            <a:custGeom>
              <a:rect b="b" l="l" r="r" t="t"/>
              <a:pathLst>
                <a:path extrusionOk="0" h="7549" w="12162">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0"/>
            <p:cNvSpPr/>
            <p:nvPr/>
          </p:nvSpPr>
          <p:spPr>
            <a:xfrm>
              <a:off x="-16419350" y="4263775"/>
              <a:ext cx="304825" cy="97700"/>
            </a:xfrm>
            <a:custGeom>
              <a:rect b="b" l="l" r="r" t="t"/>
              <a:pathLst>
                <a:path extrusionOk="0" h="3908" w="12193">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8" name="Google Shape;3498;p20"/>
          <p:cNvGrpSpPr/>
          <p:nvPr/>
        </p:nvGrpSpPr>
        <p:grpSpPr>
          <a:xfrm>
            <a:off x="4030643" y="3343080"/>
            <a:ext cx="450507" cy="447589"/>
            <a:chOff x="-15296200" y="3326900"/>
            <a:chExt cx="304850" cy="302875"/>
          </a:xfrm>
        </p:grpSpPr>
        <p:sp>
          <p:nvSpPr>
            <p:cNvPr id="3499" name="Google Shape;3499;p20"/>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0"/>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0"/>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0"/>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0"/>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4" name="Google Shape;3504;p20"/>
          <p:cNvGrpSpPr/>
          <p:nvPr/>
        </p:nvGrpSpPr>
        <p:grpSpPr>
          <a:xfrm>
            <a:off x="2946296" y="1706881"/>
            <a:ext cx="486566" cy="414708"/>
            <a:chOff x="-19835275" y="3330250"/>
            <a:chExt cx="329250" cy="280625"/>
          </a:xfrm>
        </p:grpSpPr>
        <p:sp>
          <p:nvSpPr>
            <p:cNvPr id="3505" name="Google Shape;3505;p20"/>
            <p:cNvSpPr/>
            <p:nvPr/>
          </p:nvSpPr>
          <p:spPr>
            <a:xfrm>
              <a:off x="-19768325" y="3361750"/>
              <a:ext cx="197725" cy="249125"/>
            </a:xfrm>
            <a:custGeom>
              <a:rect b="b" l="l" r="r" t="t"/>
              <a:pathLst>
                <a:path extrusionOk="0" h="9965" w="7909">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20"/>
            <p:cNvSpPr/>
            <p:nvPr/>
          </p:nvSpPr>
          <p:spPr>
            <a:xfrm>
              <a:off x="-19622625" y="3330250"/>
              <a:ext cx="116600" cy="189250"/>
            </a:xfrm>
            <a:custGeom>
              <a:rect b="b" l="l" r="r" t="t"/>
              <a:pathLst>
                <a:path extrusionOk="0" h="7570" w="4664">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20"/>
            <p:cNvSpPr/>
            <p:nvPr/>
          </p:nvSpPr>
          <p:spPr>
            <a:xfrm>
              <a:off x="-19835275" y="3330250"/>
              <a:ext cx="116600" cy="189250"/>
            </a:xfrm>
            <a:custGeom>
              <a:rect b="b" l="l" r="r" t="t"/>
              <a:pathLst>
                <a:path extrusionOk="0" h="7570" w="4664">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8" name="Google Shape;3508;p20"/>
          <p:cNvGrpSpPr/>
          <p:nvPr/>
        </p:nvGrpSpPr>
        <p:grpSpPr>
          <a:xfrm>
            <a:off x="2964325" y="2243470"/>
            <a:ext cx="450507" cy="449547"/>
            <a:chOff x="-19822675" y="3692750"/>
            <a:chExt cx="304850" cy="304200"/>
          </a:xfrm>
        </p:grpSpPr>
        <p:sp>
          <p:nvSpPr>
            <p:cNvPr id="3509" name="Google Shape;3509;p20"/>
            <p:cNvSpPr/>
            <p:nvPr/>
          </p:nvSpPr>
          <p:spPr>
            <a:xfrm>
              <a:off x="-19715550" y="3692750"/>
              <a:ext cx="90600" cy="60675"/>
            </a:xfrm>
            <a:custGeom>
              <a:rect b="b" l="l" r="r" t="t"/>
              <a:pathLst>
                <a:path extrusionOk="0" h="2427" w="3624">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0"/>
            <p:cNvSpPr/>
            <p:nvPr/>
          </p:nvSpPr>
          <p:spPr>
            <a:xfrm>
              <a:off x="-19660425" y="3766200"/>
              <a:ext cx="142600" cy="230750"/>
            </a:xfrm>
            <a:custGeom>
              <a:rect b="b" l="l" r="r" t="t"/>
              <a:pathLst>
                <a:path extrusionOk="0" h="9230" w="5704">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0"/>
            <p:cNvSpPr/>
            <p:nvPr/>
          </p:nvSpPr>
          <p:spPr>
            <a:xfrm>
              <a:off x="-19728150" y="3763650"/>
              <a:ext cx="114225" cy="54375"/>
            </a:xfrm>
            <a:custGeom>
              <a:rect b="b" l="l" r="r" t="t"/>
              <a:pathLst>
                <a:path extrusionOk="0" h="2175" w="4569">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0"/>
            <p:cNvSpPr/>
            <p:nvPr/>
          </p:nvSpPr>
          <p:spPr>
            <a:xfrm>
              <a:off x="-19695075" y="3868400"/>
              <a:ext cx="48075" cy="110300"/>
            </a:xfrm>
            <a:custGeom>
              <a:rect b="b" l="l" r="r" t="t"/>
              <a:pathLst>
                <a:path extrusionOk="0" h="4412" w="1923">
                  <a:moveTo>
                    <a:pt x="977" y="0"/>
                  </a:moveTo>
                  <a:lnTo>
                    <a:pt x="0" y="4285"/>
                  </a:lnTo>
                  <a:cubicBezTo>
                    <a:pt x="316" y="4380"/>
                    <a:pt x="631" y="4411"/>
                    <a:pt x="977" y="4411"/>
                  </a:cubicBezTo>
                  <a:cubicBezTo>
                    <a:pt x="1261" y="4411"/>
                    <a:pt x="1576" y="4380"/>
                    <a:pt x="1922" y="4285"/>
                  </a:cubicBezTo>
                  <a:lnTo>
                    <a:pt x="97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0"/>
            <p:cNvSpPr/>
            <p:nvPr/>
          </p:nvSpPr>
          <p:spPr>
            <a:xfrm>
              <a:off x="-19822675" y="3764250"/>
              <a:ext cx="142575" cy="229550"/>
            </a:xfrm>
            <a:custGeom>
              <a:rect b="b" l="l" r="r" t="t"/>
              <a:pathLst>
                <a:path extrusionOk="0" h="9182" w="5703">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4" name="Google Shape;3514;p20"/>
          <p:cNvGrpSpPr/>
          <p:nvPr/>
        </p:nvGrpSpPr>
        <p:grpSpPr>
          <a:xfrm>
            <a:off x="2964916" y="2796278"/>
            <a:ext cx="449325" cy="450470"/>
            <a:chOff x="-19822675" y="4066875"/>
            <a:chExt cx="304050" cy="304825"/>
          </a:xfrm>
        </p:grpSpPr>
        <p:sp>
          <p:nvSpPr>
            <p:cNvPr id="3515" name="Google Shape;3515;p20"/>
            <p:cNvSpPr/>
            <p:nvPr/>
          </p:nvSpPr>
          <p:spPr>
            <a:xfrm>
              <a:off x="-19803775" y="4086925"/>
              <a:ext cx="71700" cy="68975"/>
            </a:xfrm>
            <a:custGeom>
              <a:rect b="b" l="l" r="r" t="t"/>
              <a:pathLst>
                <a:path extrusionOk="0" h="2759" w="2868">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0"/>
            <p:cNvSpPr/>
            <p:nvPr/>
          </p:nvSpPr>
          <p:spPr>
            <a:xfrm>
              <a:off x="-19822675" y="4174775"/>
              <a:ext cx="304050" cy="124475"/>
            </a:xfrm>
            <a:custGeom>
              <a:rect b="b" l="l" r="r" t="t"/>
              <a:pathLst>
                <a:path extrusionOk="0" h="4979" w="12162">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0"/>
            <p:cNvSpPr/>
            <p:nvPr/>
          </p:nvSpPr>
          <p:spPr>
            <a:xfrm>
              <a:off x="-19732100" y="4066875"/>
              <a:ext cx="122100" cy="89825"/>
            </a:xfrm>
            <a:custGeom>
              <a:rect b="b" l="l" r="r" t="t"/>
              <a:pathLst>
                <a:path extrusionOk="0" h="3593" w="4884">
                  <a:moveTo>
                    <a:pt x="2427" y="1"/>
                  </a:moveTo>
                  <a:cubicBezTo>
                    <a:pt x="1229" y="1"/>
                    <a:pt x="190" y="1796"/>
                    <a:pt x="1" y="3592"/>
                  </a:cubicBezTo>
                  <a:lnTo>
                    <a:pt x="4884" y="3592"/>
                  </a:lnTo>
                  <a:cubicBezTo>
                    <a:pt x="4695" y="1796"/>
                    <a:pt x="3687" y="1"/>
                    <a:pt x="24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0"/>
            <p:cNvSpPr/>
            <p:nvPr/>
          </p:nvSpPr>
          <p:spPr>
            <a:xfrm>
              <a:off x="-19609225" y="4087725"/>
              <a:ext cx="71700" cy="69750"/>
            </a:xfrm>
            <a:custGeom>
              <a:rect b="b" l="l" r="r" t="t"/>
              <a:pathLst>
                <a:path extrusionOk="0" h="2790" w="2868">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0"/>
            <p:cNvSpPr/>
            <p:nvPr/>
          </p:nvSpPr>
          <p:spPr>
            <a:xfrm>
              <a:off x="-19643875" y="4308675"/>
              <a:ext cx="70900" cy="44125"/>
            </a:xfrm>
            <a:custGeom>
              <a:rect b="b" l="l" r="r" t="t"/>
              <a:pathLst>
                <a:path extrusionOk="0" h="1765" w="2836">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0"/>
            <p:cNvSpPr/>
            <p:nvPr/>
          </p:nvSpPr>
          <p:spPr>
            <a:xfrm>
              <a:off x="-19581650" y="4292925"/>
              <a:ext cx="63025" cy="78775"/>
            </a:xfrm>
            <a:custGeom>
              <a:rect b="b" l="l" r="r" t="t"/>
              <a:pathLst>
                <a:path extrusionOk="0" h="3151" w="2521">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1" name="Google Shape;3521;p20"/>
          <p:cNvGrpSpPr/>
          <p:nvPr/>
        </p:nvGrpSpPr>
        <p:grpSpPr>
          <a:xfrm>
            <a:off x="5773985" y="1689571"/>
            <a:ext cx="399302" cy="449325"/>
            <a:chOff x="-17878825" y="3334400"/>
            <a:chExt cx="270200" cy="304050"/>
          </a:xfrm>
        </p:grpSpPr>
        <p:sp>
          <p:nvSpPr>
            <p:cNvPr id="3522" name="Google Shape;3522;p20"/>
            <p:cNvSpPr/>
            <p:nvPr/>
          </p:nvSpPr>
          <p:spPr>
            <a:xfrm>
              <a:off x="-17683475" y="3334400"/>
              <a:ext cx="74850" cy="74050"/>
            </a:xfrm>
            <a:custGeom>
              <a:rect b="b" l="l" r="r" t="t"/>
              <a:pathLst>
                <a:path extrusionOk="0" h="2962" w="2994">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0"/>
            <p:cNvSpPr/>
            <p:nvPr/>
          </p:nvSpPr>
          <p:spPr>
            <a:xfrm>
              <a:off x="-17752000" y="3513975"/>
              <a:ext cx="16550" cy="16550"/>
            </a:xfrm>
            <a:custGeom>
              <a:rect b="b" l="l" r="r" t="t"/>
              <a:pathLst>
                <a:path extrusionOk="0" h="662" w="662">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0"/>
            <p:cNvSpPr/>
            <p:nvPr/>
          </p:nvSpPr>
          <p:spPr>
            <a:xfrm>
              <a:off x="-17860700" y="3405275"/>
              <a:ext cx="107150" cy="206225"/>
            </a:xfrm>
            <a:custGeom>
              <a:rect b="b" l="l" r="r" t="t"/>
              <a:pathLst>
                <a:path extrusionOk="0" h="8249" w="4286">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0"/>
            <p:cNvSpPr/>
            <p:nvPr/>
          </p:nvSpPr>
          <p:spPr>
            <a:xfrm>
              <a:off x="-17735475" y="3405275"/>
              <a:ext cx="107150" cy="206475"/>
            </a:xfrm>
            <a:custGeom>
              <a:rect b="b" l="l" r="r" t="t"/>
              <a:pathLst>
                <a:path extrusionOk="0" h="8259" w="4286">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0"/>
            <p:cNvSpPr/>
            <p:nvPr/>
          </p:nvSpPr>
          <p:spPr>
            <a:xfrm>
              <a:off x="-17812650" y="3353300"/>
              <a:ext cx="136275" cy="144150"/>
            </a:xfrm>
            <a:custGeom>
              <a:rect b="b" l="l" r="r" t="t"/>
              <a:pathLst>
                <a:path extrusionOk="0" h="5766" w="5451">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0"/>
            <p:cNvSpPr/>
            <p:nvPr/>
          </p:nvSpPr>
          <p:spPr>
            <a:xfrm>
              <a:off x="-17770900" y="3614000"/>
              <a:ext cx="52775" cy="24450"/>
            </a:xfrm>
            <a:custGeom>
              <a:rect b="b" l="l" r="r" t="t"/>
              <a:pathLst>
                <a:path extrusionOk="0" h="978" w="2111">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0"/>
            <p:cNvSpPr/>
            <p:nvPr/>
          </p:nvSpPr>
          <p:spPr>
            <a:xfrm>
              <a:off x="-17878825" y="3334400"/>
              <a:ext cx="74075" cy="74050"/>
            </a:xfrm>
            <a:custGeom>
              <a:rect b="b" l="l" r="r" t="t"/>
              <a:pathLst>
                <a:path extrusionOk="0" h="2962" w="2963">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9" name="Google Shape;3529;p20"/>
          <p:cNvGrpSpPr/>
          <p:nvPr/>
        </p:nvGrpSpPr>
        <p:grpSpPr>
          <a:xfrm>
            <a:off x="5747809" y="2242416"/>
            <a:ext cx="451653" cy="451653"/>
            <a:chOff x="-17896150" y="3709300"/>
            <a:chExt cx="305625" cy="305625"/>
          </a:xfrm>
        </p:grpSpPr>
        <p:sp>
          <p:nvSpPr>
            <p:cNvPr id="3530" name="Google Shape;3530;p20"/>
            <p:cNvSpPr/>
            <p:nvPr/>
          </p:nvSpPr>
          <p:spPr>
            <a:xfrm>
              <a:off x="-17896150" y="3709300"/>
              <a:ext cx="54375" cy="77200"/>
            </a:xfrm>
            <a:custGeom>
              <a:rect b="b" l="l" r="r" t="t"/>
              <a:pathLst>
                <a:path extrusionOk="0" h="3088" w="2175">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0"/>
            <p:cNvSpPr/>
            <p:nvPr/>
          </p:nvSpPr>
          <p:spPr>
            <a:xfrm>
              <a:off x="-17877250" y="3801075"/>
              <a:ext cx="286725" cy="213850"/>
            </a:xfrm>
            <a:custGeom>
              <a:rect b="b" l="l" r="r" t="t"/>
              <a:pathLst>
                <a:path extrusionOk="0" h="8554" w="11469">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0"/>
            <p:cNvSpPr/>
            <p:nvPr/>
          </p:nvSpPr>
          <p:spPr>
            <a:xfrm>
              <a:off x="-17783500" y="3763075"/>
              <a:ext cx="191400" cy="194350"/>
            </a:xfrm>
            <a:custGeom>
              <a:rect b="b" l="l" r="r" t="t"/>
              <a:pathLst>
                <a:path extrusionOk="0" h="7774" w="7656">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0"/>
            <p:cNvSpPr/>
            <p:nvPr/>
          </p:nvSpPr>
          <p:spPr>
            <a:xfrm>
              <a:off x="-17825250" y="3710075"/>
              <a:ext cx="54375" cy="76425"/>
            </a:xfrm>
            <a:custGeom>
              <a:rect b="b" l="l" r="r" t="t"/>
              <a:pathLst>
                <a:path extrusionOk="0" h="3057" w="2175">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4" name="Google Shape;3534;p20"/>
          <p:cNvGrpSpPr/>
          <p:nvPr/>
        </p:nvGrpSpPr>
        <p:grpSpPr>
          <a:xfrm>
            <a:off x="5775740" y="2795686"/>
            <a:ext cx="395792" cy="451653"/>
            <a:chOff x="-17878025" y="4082625"/>
            <a:chExt cx="267825" cy="305625"/>
          </a:xfrm>
        </p:grpSpPr>
        <p:sp>
          <p:nvSpPr>
            <p:cNvPr id="3535" name="Google Shape;3535;p20"/>
            <p:cNvSpPr/>
            <p:nvPr/>
          </p:nvSpPr>
          <p:spPr>
            <a:xfrm>
              <a:off x="-17660650" y="4191325"/>
              <a:ext cx="50450" cy="52000"/>
            </a:xfrm>
            <a:custGeom>
              <a:rect b="b" l="l" r="r" t="t"/>
              <a:pathLst>
                <a:path extrusionOk="0" h="2080" w="2018">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20"/>
            <p:cNvSpPr/>
            <p:nvPr/>
          </p:nvSpPr>
          <p:spPr>
            <a:xfrm>
              <a:off x="-17716575" y="4084200"/>
              <a:ext cx="88250" cy="103200"/>
            </a:xfrm>
            <a:custGeom>
              <a:rect b="b" l="l" r="r" t="t"/>
              <a:pathLst>
                <a:path extrusionOk="0" h="4128" w="353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0"/>
            <p:cNvSpPr/>
            <p:nvPr/>
          </p:nvSpPr>
          <p:spPr>
            <a:xfrm>
              <a:off x="-17860700" y="4082625"/>
              <a:ext cx="90600" cy="104000"/>
            </a:xfrm>
            <a:custGeom>
              <a:rect b="b" l="l" r="r" t="t"/>
              <a:pathLst>
                <a:path extrusionOk="0" h="4160" w="3624">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0"/>
            <p:cNvSpPr/>
            <p:nvPr/>
          </p:nvSpPr>
          <p:spPr>
            <a:xfrm>
              <a:off x="-17752000" y="4281300"/>
              <a:ext cx="16550" cy="16375"/>
            </a:xfrm>
            <a:custGeom>
              <a:rect b="b" l="l" r="r" t="t"/>
              <a:pathLst>
                <a:path extrusionOk="0" h="655" w="662">
                  <a:moveTo>
                    <a:pt x="319" y="1"/>
                  </a:moveTo>
                  <a:cubicBezTo>
                    <a:pt x="173" y="1"/>
                    <a:pt x="32" y="72"/>
                    <a:pt x="0" y="213"/>
                  </a:cubicBezTo>
                  <a:lnTo>
                    <a:pt x="347" y="655"/>
                  </a:lnTo>
                  <a:lnTo>
                    <a:pt x="662" y="213"/>
                  </a:lnTo>
                  <a:cubicBezTo>
                    <a:pt x="615" y="72"/>
                    <a:pt x="465" y="1"/>
                    <a:pt x="3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0"/>
            <p:cNvSpPr/>
            <p:nvPr/>
          </p:nvSpPr>
          <p:spPr>
            <a:xfrm>
              <a:off x="-17825250" y="4173200"/>
              <a:ext cx="161475" cy="161500"/>
            </a:xfrm>
            <a:custGeom>
              <a:rect b="b" l="l" r="r" t="t"/>
              <a:pathLst>
                <a:path extrusionOk="0" h="6460" w="6459">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0"/>
            <p:cNvSpPr/>
            <p:nvPr/>
          </p:nvSpPr>
          <p:spPr>
            <a:xfrm>
              <a:off x="-17787450" y="4293725"/>
              <a:ext cx="84300" cy="94525"/>
            </a:xfrm>
            <a:custGeom>
              <a:rect b="b" l="l" r="r" t="t"/>
              <a:pathLst>
                <a:path extrusionOk="0" h="3781" w="3372">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0"/>
            <p:cNvSpPr/>
            <p:nvPr/>
          </p:nvSpPr>
          <p:spPr>
            <a:xfrm>
              <a:off x="-17878025" y="4191325"/>
              <a:ext cx="49650" cy="52000"/>
            </a:xfrm>
            <a:custGeom>
              <a:rect b="b" l="l" r="r" t="t"/>
              <a:pathLst>
                <a:path extrusionOk="0" h="2080" w="1986">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2" name="Google Shape;3542;p20"/>
          <p:cNvGrpSpPr/>
          <p:nvPr/>
        </p:nvGrpSpPr>
        <p:grpSpPr>
          <a:xfrm>
            <a:off x="2919632" y="3355015"/>
            <a:ext cx="450507" cy="423722"/>
            <a:chOff x="-16044450" y="3317850"/>
            <a:chExt cx="304850" cy="286725"/>
          </a:xfrm>
        </p:grpSpPr>
        <p:sp>
          <p:nvSpPr>
            <p:cNvPr id="3543" name="Google Shape;3543;p20"/>
            <p:cNvSpPr/>
            <p:nvPr/>
          </p:nvSpPr>
          <p:spPr>
            <a:xfrm>
              <a:off x="-15873525" y="3317850"/>
              <a:ext cx="133925" cy="115025"/>
            </a:xfrm>
            <a:custGeom>
              <a:rect b="b" l="l" r="r" t="t"/>
              <a:pathLst>
                <a:path extrusionOk="0" h="4601" w="5357">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0"/>
            <p:cNvSpPr/>
            <p:nvPr/>
          </p:nvSpPr>
          <p:spPr>
            <a:xfrm>
              <a:off x="-15915275" y="3459625"/>
              <a:ext cx="44125" cy="54375"/>
            </a:xfrm>
            <a:custGeom>
              <a:rect b="b" l="l" r="r" t="t"/>
              <a:pathLst>
                <a:path extrusionOk="0" h="2175" w="1765">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0"/>
            <p:cNvSpPr/>
            <p:nvPr/>
          </p:nvSpPr>
          <p:spPr>
            <a:xfrm>
              <a:off x="-16009000" y="3372200"/>
              <a:ext cx="232375" cy="232375"/>
            </a:xfrm>
            <a:custGeom>
              <a:rect b="b" l="l" r="r" t="t"/>
              <a:pathLst>
                <a:path extrusionOk="0" h="9295" w="9295">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0"/>
            <p:cNvSpPr/>
            <p:nvPr/>
          </p:nvSpPr>
          <p:spPr>
            <a:xfrm>
              <a:off x="-16044450" y="3317850"/>
              <a:ext cx="133150" cy="115025"/>
            </a:xfrm>
            <a:custGeom>
              <a:rect b="b" l="l" r="r" t="t"/>
              <a:pathLst>
                <a:path extrusionOk="0" h="4601" w="5326">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7" name="Google Shape;3547;p20"/>
          <p:cNvSpPr/>
          <p:nvPr/>
        </p:nvSpPr>
        <p:spPr>
          <a:xfrm>
            <a:off x="5164353" y="3341975"/>
            <a:ext cx="448180" cy="450507"/>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8" name="Google Shape;3548;p20"/>
          <p:cNvGrpSpPr/>
          <p:nvPr/>
        </p:nvGrpSpPr>
        <p:grpSpPr>
          <a:xfrm>
            <a:off x="8042149" y="2243724"/>
            <a:ext cx="373662" cy="449030"/>
            <a:chOff x="-16018450" y="4058400"/>
            <a:chExt cx="252850" cy="303850"/>
          </a:xfrm>
        </p:grpSpPr>
        <p:sp>
          <p:nvSpPr>
            <p:cNvPr id="3549" name="Google Shape;3549;p20"/>
            <p:cNvSpPr/>
            <p:nvPr/>
          </p:nvSpPr>
          <p:spPr>
            <a:xfrm>
              <a:off x="-15927875" y="4129900"/>
              <a:ext cx="88250" cy="89025"/>
            </a:xfrm>
            <a:custGeom>
              <a:rect b="b" l="l" r="r" t="t"/>
              <a:pathLst>
                <a:path extrusionOk="0" h="3561" w="353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0"/>
            <p:cNvSpPr/>
            <p:nvPr/>
          </p:nvSpPr>
          <p:spPr>
            <a:xfrm>
              <a:off x="-16002700" y="4058400"/>
              <a:ext cx="237100" cy="233575"/>
            </a:xfrm>
            <a:custGeom>
              <a:rect b="b" l="l" r="r" t="t"/>
              <a:pathLst>
                <a:path extrusionOk="0" h="9343" w="9484">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0"/>
            <p:cNvSpPr/>
            <p:nvPr/>
          </p:nvSpPr>
          <p:spPr>
            <a:xfrm>
              <a:off x="-16018450" y="4253550"/>
              <a:ext cx="129200" cy="108700"/>
            </a:xfrm>
            <a:custGeom>
              <a:rect b="b" l="l" r="r" t="t"/>
              <a:pathLst>
                <a:path extrusionOk="0" h="4348" w="5168">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0"/>
            <p:cNvSpPr/>
            <p:nvPr/>
          </p:nvSpPr>
          <p:spPr>
            <a:xfrm>
              <a:off x="-15876675" y="4254325"/>
              <a:ext cx="107925" cy="90600"/>
            </a:xfrm>
            <a:custGeom>
              <a:rect b="b" l="l" r="r" t="t"/>
              <a:pathLst>
                <a:path extrusionOk="0" h="3624" w="4317">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3" name="Google Shape;3553;p20"/>
          <p:cNvSpPr/>
          <p:nvPr/>
        </p:nvSpPr>
        <p:spPr>
          <a:xfrm>
            <a:off x="6274865" y="3343157"/>
            <a:ext cx="449288" cy="448143"/>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0"/>
          <p:cNvSpPr txBox="1"/>
          <p:nvPr/>
        </p:nvSpPr>
        <p:spPr>
          <a:xfrm>
            <a:off x="1048350" y="721025"/>
            <a:ext cx="7047300" cy="48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Nature Icons</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558" name="Shape 3558"/>
        <p:cNvGrpSpPr/>
        <p:nvPr/>
      </p:nvGrpSpPr>
      <p:grpSpPr>
        <a:xfrm>
          <a:off x="0" y="0"/>
          <a:ext cx="0" cy="0"/>
          <a:chOff x="0" y="0"/>
          <a:chExt cx="0" cy="0"/>
        </a:xfrm>
      </p:grpSpPr>
      <p:grpSp>
        <p:nvGrpSpPr>
          <p:cNvPr id="3559" name="Google Shape;3559;p21"/>
          <p:cNvGrpSpPr/>
          <p:nvPr/>
        </p:nvGrpSpPr>
        <p:grpSpPr>
          <a:xfrm>
            <a:off x="845901" y="1689241"/>
            <a:ext cx="442337" cy="419623"/>
            <a:chOff x="-6696925" y="3272575"/>
            <a:chExt cx="307200" cy="291425"/>
          </a:xfrm>
        </p:grpSpPr>
        <p:sp>
          <p:nvSpPr>
            <p:cNvPr id="3560" name="Google Shape;3560;p21"/>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21"/>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2" name="Google Shape;3562;p21"/>
          <p:cNvGrpSpPr/>
          <p:nvPr/>
        </p:nvGrpSpPr>
        <p:grpSpPr>
          <a:xfrm>
            <a:off x="845884" y="2204636"/>
            <a:ext cx="442373" cy="420775"/>
            <a:chOff x="-6690625" y="3631325"/>
            <a:chExt cx="307225" cy="292225"/>
          </a:xfrm>
        </p:grpSpPr>
        <p:sp>
          <p:nvSpPr>
            <p:cNvPr id="3563" name="Google Shape;3563;p21"/>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1"/>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1"/>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1"/>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1"/>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8" name="Google Shape;3568;p21"/>
          <p:cNvGrpSpPr/>
          <p:nvPr/>
        </p:nvGrpSpPr>
        <p:grpSpPr>
          <a:xfrm>
            <a:off x="868005" y="2756972"/>
            <a:ext cx="421927" cy="419371"/>
            <a:chOff x="-6689825" y="3992050"/>
            <a:chExt cx="293025" cy="291250"/>
          </a:xfrm>
        </p:grpSpPr>
        <p:sp>
          <p:nvSpPr>
            <p:cNvPr id="3569" name="Google Shape;3569;p21"/>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1"/>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1"/>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1"/>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1"/>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1"/>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1"/>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1"/>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1"/>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1"/>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1"/>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1"/>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1" name="Google Shape;3581;p21"/>
          <p:cNvSpPr/>
          <p:nvPr/>
        </p:nvSpPr>
        <p:spPr>
          <a:xfrm>
            <a:off x="3545854" y="1689199"/>
            <a:ext cx="434634" cy="419227"/>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2" name="Google Shape;3582;p21"/>
          <p:cNvGrpSpPr/>
          <p:nvPr/>
        </p:nvGrpSpPr>
        <p:grpSpPr>
          <a:xfrm>
            <a:off x="3551317" y="2205192"/>
            <a:ext cx="423043" cy="419659"/>
            <a:chOff x="-4837325" y="3612425"/>
            <a:chExt cx="293800" cy="291450"/>
          </a:xfrm>
        </p:grpSpPr>
        <p:sp>
          <p:nvSpPr>
            <p:cNvPr id="3583" name="Google Shape;3583;p21"/>
            <p:cNvSpPr/>
            <p:nvPr/>
          </p:nvSpPr>
          <p:spPr>
            <a:xfrm>
              <a:off x="-4836550" y="3612425"/>
              <a:ext cx="293025" cy="170925"/>
            </a:xfrm>
            <a:custGeom>
              <a:rect b="b" l="l" r="r" t="t"/>
              <a:pathLst>
                <a:path extrusionOk="0" h="6837" w="11721">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21"/>
            <p:cNvSpPr/>
            <p:nvPr/>
          </p:nvSpPr>
          <p:spPr>
            <a:xfrm>
              <a:off x="-4837325" y="3743950"/>
              <a:ext cx="291425" cy="159925"/>
            </a:xfrm>
            <a:custGeom>
              <a:rect b="b" l="l" r="r" t="t"/>
              <a:pathLst>
                <a:path extrusionOk="0" h="6397" w="11657">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21"/>
            <p:cNvSpPr/>
            <p:nvPr/>
          </p:nvSpPr>
          <p:spPr>
            <a:xfrm>
              <a:off x="-4716825" y="3799075"/>
              <a:ext cx="51225" cy="18950"/>
            </a:xfrm>
            <a:custGeom>
              <a:rect b="b" l="l" r="r" t="t"/>
              <a:pathLst>
                <a:path extrusionOk="0" h="758" w="2049">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6" name="Google Shape;3586;p21"/>
          <p:cNvGrpSpPr/>
          <p:nvPr/>
        </p:nvGrpSpPr>
        <p:grpSpPr>
          <a:xfrm>
            <a:off x="3564349" y="2756826"/>
            <a:ext cx="420775" cy="419659"/>
            <a:chOff x="-4837325" y="3971575"/>
            <a:chExt cx="292225" cy="291450"/>
          </a:xfrm>
        </p:grpSpPr>
        <p:sp>
          <p:nvSpPr>
            <p:cNvPr id="3587" name="Google Shape;3587;p21"/>
            <p:cNvSpPr/>
            <p:nvPr/>
          </p:nvSpPr>
          <p:spPr>
            <a:xfrm>
              <a:off x="-4734150" y="4073975"/>
              <a:ext cx="86650" cy="86650"/>
            </a:xfrm>
            <a:custGeom>
              <a:rect b="b" l="l" r="r" t="t"/>
              <a:pathLst>
                <a:path extrusionOk="0" h="3466" w="3466">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1"/>
            <p:cNvSpPr/>
            <p:nvPr/>
          </p:nvSpPr>
          <p:spPr>
            <a:xfrm>
              <a:off x="-4700300" y="4108625"/>
              <a:ext cx="18950" cy="17350"/>
            </a:xfrm>
            <a:custGeom>
              <a:rect b="b" l="l" r="r" t="t"/>
              <a:pathLst>
                <a:path extrusionOk="0" h="694" w="758">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1"/>
            <p:cNvSpPr/>
            <p:nvPr/>
          </p:nvSpPr>
          <p:spPr>
            <a:xfrm>
              <a:off x="-4748325" y="3971575"/>
              <a:ext cx="203225" cy="204025"/>
            </a:xfrm>
            <a:custGeom>
              <a:rect b="b" l="l" r="r" t="t"/>
              <a:pathLst>
                <a:path extrusionOk="0" h="8161" w="8129">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1"/>
            <p:cNvSpPr/>
            <p:nvPr/>
          </p:nvSpPr>
          <p:spPr>
            <a:xfrm>
              <a:off x="-4656175" y="4151950"/>
              <a:ext cx="91375" cy="91375"/>
            </a:xfrm>
            <a:custGeom>
              <a:rect b="b" l="l" r="r" t="t"/>
              <a:pathLst>
                <a:path extrusionOk="0" h="3655" w="3655">
                  <a:moveTo>
                    <a:pt x="599" y="0"/>
                  </a:moveTo>
                  <a:cubicBezTo>
                    <a:pt x="441" y="221"/>
                    <a:pt x="252" y="441"/>
                    <a:pt x="0" y="599"/>
                  </a:cubicBezTo>
                  <a:lnTo>
                    <a:pt x="1544" y="3655"/>
                  </a:lnTo>
                  <a:cubicBezTo>
                    <a:pt x="2395" y="3151"/>
                    <a:pt x="3151" y="2395"/>
                    <a:pt x="3655" y="1544"/>
                  </a:cubicBezTo>
                  <a:lnTo>
                    <a:pt x="599"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1"/>
            <p:cNvSpPr/>
            <p:nvPr/>
          </p:nvSpPr>
          <p:spPr>
            <a:xfrm>
              <a:off x="-4817650" y="3991275"/>
              <a:ext cx="91400" cy="91375"/>
            </a:xfrm>
            <a:custGeom>
              <a:rect b="b" l="l" r="r" t="t"/>
              <a:pathLst>
                <a:path extrusionOk="0" h="3655" w="3656">
                  <a:moveTo>
                    <a:pt x="2143" y="0"/>
                  </a:moveTo>
                  <a:cubicBezTo>
                    <a:pt x="1261" y="504"/>
                    <a:pt x="536" y="1260"/>
                    <a:pt x="1" y="2111"/>
                  </a:cubicBezTo>
                  <a:lnTo>
                    <a:pt x="3088" y="3655"/>
                  </a:lnTo>
                  <a:cubicBezTo>
                    <a:pt x="3246" y="3434"/>
                    <a:pt x="3435" y="3214"/>
                    <a:pt x="3655" y="3088"/>
                  </a:cubicBez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1"/>
            <p:cNvSpPr/>
            <p:nvPr/>
          </p:nvSpPr>
          <p:spPr>
            <a:xfrm>
              <a:off x="-4837325" y="4059000"/>
              <a:ext cx="204000" cy="204025"/>
            </a:xfrm>
            <a:custGeom>
              <a:rect b="b" l="l" r="r" t="t"/>
              <a:pathLst>
                <a:path extrusionOk="0" h="8161" w="816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3" name="Google Shape;3593;p21"/>
          <p:cNvGrpSpPr/>
          <p:nvPr/>
        </p:nvGrpSpPr>
        <p:grpSpPr>
          <a:xfrm>
            <a:off x="6256364" y="1714185"/>
            <a:ext cx="430998" cy="369730"/>
            <a:chOff x="-3037625" y="3254850"/>
            <a:chExt cx="299325" cy="256775"/>
          </a:xfrm>
        </p:grpSpPr>
        <p:sp>
          <p:nvSpPr>
            <p:cNvPr id="3594" name="Google Shape;3594;p21"/>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1"/>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1"/>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1"/>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8" name="Google Shape;3598;p21"/>
          <p:cNvGrpSpPr/>
          <p:nvPr/>
        </p:nvGrpSpPr>
        <p:grpSpPr>
          <a:xfrm>
            <a:off x="6260324" y="2204615"/>
            <a:ext cx="423079" cy="420811"/>
            <a:chOff x="-3031325" y="3597450"/>
            <a:chExt cx="293825" cy="292250"/>
          </a:xfrm>
        </p:grpSpPr>
        <p:sp>
          <p:nvSpPr>
            <p:cNvPr id="3599" name="Google Shape;3599;p21"/>
            <p:cNvSpPr/>
            <p:nvPr/>
          </p:nvSpPr>
          <p:spPr>
            <a:xfrm>
              <a:off x="-3029750" y="3597450"/>
              <a:ext cx="292250" cy="67775"/>
            </a:xfrm>
            <a:custGeom>
              <a:rect b="b" l="l" r="r" t="t"/>
              <a:pathLst>
                <a:path extrusionOk="0" h="2711" w="1169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1"/>
            <p:cNvSpPr/>
            <p:nvPr/>
          </p:nvSpPr>
          <p:spPr>
            <a:xfrm>
              <a:off x="-3031325" y="3687250"/>
              <a:ext cx="292250" cy="153600"/>
            </a:xfrm>
            <a:custGeom>
              <a:rect b="b" l="l" r="r" t="t"/>
              <a:pathLst>
                <a:path extrusionOk="0" h="6144" w="1169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1"/>
            <p:cNvSpPr/>
            <p:nvPr/>
          </p:nvSpPr>
          <p:spPr>
            <a:xfrm>
              <a:off x="-2908450" y="3724275"/>
              <a:ext cx="59900" cy="164625"/>
            </a:xfrm>
            <a:custGeom>
              <a:rect b="b" l="l" r="r" t="t"/>
              <a:pathLst>
                <a:path extrusionOk="0" h="6585" w="2396">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1"/>
            <p:cNvSpPr/>
            <p:nvPr/>
          </p:nvSpPr>
          <p:spPr>
            <a:xfrm>
              <a:off x="-2831250" y="3725850"/>
              <a:ext cx="59875" cy="163850"/>
            </a:xfrm>
            <a:custGeom>
              <a:rect b="b" l="l" r="r" t="t"/>
              <a:pathLst>
                <a:path extrusionOk="0" h="6554" w="2395">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3" name="Google Shape;3603;p21"/>
          <p:cNvGrpSpPr/>
          <p:nvPr/>
        </p:nvGrpSpPr>
        <p:grpSpPr>
          <a:xfrm>
            <a:off x="6272798" y="2781214"/>
            <a:ext cx="421927" cy="370882"/>
            <a:chOff x="-3030525" y="3973150"/>
            <a:chExt cx="293025" cy="257575"/>
          </a:xfrm>
        </p:grpSpPr>
        <p:sp>
          <p:nvSpPr>
            <p:cNvPr id="3604" name="Google Shape;3604;p21"/>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1"/>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6" name="Google Shape;3606;p21"/>
          <p:cNvGrpSpPr/>
          <p:nvPr/>
        </p:nvGrpSpPr>
        <p:grpSpPr>
          <a:xfrm>
            <a:off x="1374391" y="3369426"/>
            <a:ext cx="421927" cy="297195"/>
            <a:chOff x="-1199300" y="3279250"/>
            <a:chExt cx="293025" cy="206400"/>
          </a:xfrm>
        </p:grpSpPr>
        <p:sp>
          <p:nvSpPr>
            <p:cNvPr id="3607" name="Google Shape;3607;p21"/>
            <p:cNvSpPr/>
            <p:nvPr/>
          </p:nvSpPr>
          <p:spPr>
            <a:xfrm>
              <a:off x="-1183550" y="3395050"/>
              <a:ext cx="261525" cy="90600"/>
            </a:xfrm>
            <a:custGeom>
              <a:rect b="b" l="l" r="r" t="t"/>
              <a:pathLst>
                <a:path extrusionOk="0" h="3624" w="10461">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1"/>
            <p:cNvSpPr/>
            <p:nvPr/>
          </p:nvSpPr>
          <p:spPr>
            <a:xfrm>
              <a:off x="-1184325" y="3279250"/>
              <a:ext cx="261500" cy="129400"/>
            </a:xfrm>
            <a:custGeom>
              <a:rect b="b" l="l" r="r" t="t"/>
              <a:pathLst>
                <a:path extrusionOk="0" h="5176" w="1046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1"/>
            <p:cNvSpPr/>
            <p:nvPr/>
          </p:nvSpPr>
          <p:spPr>
            <a:xfrm>
              <a:off x="-1199300" y="3294225"/>
              <a:ext cx="90600" cy="175650"/>
            </a:xfrm>
            <a:custGeom>
              <a:rect b="b" l="l" r="r" t="t"/>
              <a:pathLst>
                <a:path extrusionOk="0" h="7026" w="3624">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1"/>
            <p:cNvSpPr/>
            <p:nvPr/>
          </p:nvSpPr>
          <p:spPr>
            <a:xfrm>
              <a:off x="-996875" y="3294225"/>
              <a:ext cx="90600" cy="177225"/>
            </a:xfrm>
            <a:custGeom>
              <a:rect b="b" l="l" r="r" t="t"/>
              <a:pathLst>
                <a:path extrusionOk="0" h="7089" w="3624">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1" name="Google Shape;3611;p21"/>
          <p:cNvGrpSpPr/>
          <p:nvPr/>
        </p:nvGrpSpPr>
        <p:grpSpPr>
          <a:xfrm>
            <a:off x="1381477" y="1688773"/>
            <a:ext cx="444605" cy="420559"/>
            <a:chOff x="-6338550" y="3272950"/>
            <a:chExt cx="308775" cy="292075"/>
          </a:xfrm>
        </p:grpSpPr>
        <p:sp>
          <p:nvSpPr>
            <p:cNvPr id="3612" name="Google Shape;3612;p21"/>
            <p:cNvSpPr/>
            <p:nvPr/>
          </p:nvSpPr>
          <p:spPr>
            <a:xfrm>
              <a:off x="-6338550" y="3272950"/>
              <a:ext cx="308775" cy="119750"/>
            </a:xfrm>
            <a:custGeom>
              <a:rect b="b" l="l" r="r" t="t"/>
              <a:pathLst>
                <a:path extrusionOk="0" h="4790" w="12351">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1"/>
            <p:cNvSpPr/>
            <p:nvPr/>
          </p:nvSpPr>
          <p:spPr>
            <a:xfrm>
              <a:off x="-6228275" y="3479325"/>
              <a:ext cx="86650" cy="85700"/>
            </a:xfrm>
            <a:custGeom>
              <a:rect b="b" l="l" r="r" t="t"/>
              <a:pathLst>
                <a:path extrusionOk="0" h="3428" w="3466">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1"/>
            <p:cNvSpPr/>
            <p:nvPr/>
          </p:nvSpPr>
          <p:spPr>
            <a:xfrm>
              <a:off x="-6292075" y="3410800"/>
              <a:ext cx="212675" cy="50425"/>
            </a:xfrm>
            <a:custGeom>
              <a:rect b="b" l="l" r="r" t="t"/>
              <a:pathLst>
                <a:path extrusionOk="0" h="2017" w="8507">
                  <a:moveTo>
                    <a:pt x="0" y="0"/>
                  </a:moveTo>
                  <a:lnTo>
                    <a:pt x="2048" y="2016"/>
                  </a:lnTo>
                  <a:lnTo>
                    <a:pt x="6459" y="2016"/>
                  </a:lnTo>
                  <a:lnTo>
                    <a:pt x="850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5" name="Google Shape;3615;p21"/>
          <p:cNvGrpSpPr/>
          <p:nvPr/>
        </p:nvGrpSpPr>
        <p:grpSpPr>
          <a:xfrm>
            <a:off x="1392817" y="2205194"/>
            <a:ext cx="421927" cy="419659"/>
            <a:chOff x="-6329100" y="3632100"/>
            <a:chExt cx="293025" cy="291450"/>
          </a:xfrm>
        </p:grpSpPr>
        <p:sp>
          <p:nvSpPr>
            <p:cNvPr id="3616" name="Google Shape;3616;p21"/>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1"/>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1"/>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9" name="Google Shape;3619;p21"/>
          <p:cNvGrpSpPr/>
          <p:nvPr/>
        </p:nvGrpSpPr>
        <p:grpSpPr>
          <a:xfrm>
            <a:off x="1405867" y="2756828"/>
            <a:ext cx="419623" cy="419659"/>
            <a:chOff x="-6329875" y="3992050"/>
            <a:chExt cx="291425" cy="291450"/>
          </a:xfrm>
        </p:grpSpPr>
        <p:sp>
          <p:nvSpPr>
            <p:cNvPr id="3620" name="Google Shape;3620;p21"/>
            <p:cNvSpPr/>
            <p:nvPr/>
          </p:nvSpPr>
          <p:spPr>
            <a:xfrm>
              <a:off x="-6090450" y="4077900"/>
              <a:ext cx="52000" cy="34675"/>
            </a:xfrm>
            <a:custGeom>
              <a:rect b="b" l="l" r="r" t="t"/>
              <a:pathLst>
                <a:path extrusionOk="0" h="1387" w="2080">
                  <a:moveTo>
                    <a:pt x="1" y="1"/>
                  </a:moveTo>
                  <a:lnTo>
                    <a:pt x="1" y="1387"/>
                  </a:lnTo>
                  <a:lnTo>
                    <a:pt x="2080" y="1387"/>
                  </a:lnTo>
                  <a:lnTo>
                    <a:pt x="2080" y="1040"/>
                  </a:lnTo>
                  <a:cubicBezTo>
                    <a:pt x="2080" y="473"/>
                    <a:pt x="1607"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1"/>
            <p:cNvSpPr/>
            <p:nvPr/>
          </p:nvSpPr>
          <p:spPr>
            <a:xfrm>
              <a:off x="-6262925" y="3992050"/>
              <a:ext cx="154400" cy="155200"/>
            </a:xfrm>
            <a:custGeom>
              <a:rect b="b" l="l" r="r" t="t"/>
              <a:pathLst>
                <a:path extrusionOk="0" h="6208" w="6176">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1"/>
            <p:cNvSpPr/>
            <p:nvPr/>
          </p:nvSpPr>
          <p:spPr>
            <a:xfrm>
              <a:off x="-6329875" y="4044825"/>
              <a:ext cx="51200" cy="102425"/>
            </a:xfrm>
            <a:custGeom>
              <a:rect b="b" l="l" r="r" t="t"/>
              <a:pathLst>
                <a:path extrusionOk="0" h="4097" w="2048">
                  <a:moveTo>
                    <a:pt x="1040" y="0"/>
                  </a:moveTo>
                  <a:cubicBezTo>
                    <a:pt x="473" y="0"/>
                    <a:pt x="0" y="473"/>
                    <a:pt x="0" y="1009"/>
                  </a:cubicBezTo>
                  <a:lnTo>
                    <a:pt x="0" y="4096"/>
                  </a:lnTo>
                  <a:lnTo>
                    <a:pt x="2048" y="4096"/>
                  </a:lnTo>
                  <a:lnTo>
                    <a:pt x="2048"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1"/>
            <p:cNvSpPr/>
            <p:nvPr/>
          </p:nvSpPr>
          <p:spPr>
            <a:xfrm>
              <a:off x="-6329875" y="4129900"/>
              <a:ext cx="291425" cy="153600"/>
            </a:xfrm>
            <a:custGeom>
              <a:rect b="b" l="l" r="r" t="t"/>
              <a:pathLst>
                <a:path extrusionOk="0" h="6144" w="11657">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4" name="Google Shape;3624;p21"/>
          <p:cNvGrpSpPr/>
          <p:nvPr/>
        </p:nvGrpSpPr>
        <p:grpSpPr>
          <a:xfrm>
            <a:off x="4092004" y="1687530"/>
            <a:ext cx="423079" cy="423043"/>
            <a:chOff x="-4478975" y="3251700"/>
            <a:chExt cx="293825" cy="293800"/>
          </a:xfrm>
        </p:grpSpPr>
        <p:sp>
          <p:nvSpPr>
            <p:cNvPr id="3625" name="Google Shape;3625;p21"/>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1"/>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1"/>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8" name="Google Shape;3628;p21"/>
          <p:cNvGrpSpPr/>
          <p:nvPr/>
        </p:nvGrpSpPr>
        <p:grpSpPr>
          <a:xfrm>
            <a:off x="4092004" y="2205192"/>
            <a:ext cx="423079" cy="419659"/>
            <a:chOff x="-4475825" y="3612425"/>
            <a:chExt cx="293825" cy="291450"/>
          </a:xfrm>
        </p:grpSpPr>
        <p:sp>
          <p:nvSpPr>
            <p:cNvPr id="3629" name="Google Shape;3629;p21"/>
            <p:cNvSpPr/>
            <p:nvPr/>
          </p:nvSpPr>
          <p:spPr>
            <a:xfrm>
              <a:off x="-4349800" y="3664400"/>
              <a:ext cx="34675" cy="33100"/>
            </a:xfrm>
            <a:custGeom>
              <a:rect b="b" l="l" r="r" t="t"/>
              <a:pathLst>
                <a:path extrusionOk="0" h="1324" w="1387">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1"/>
            <p:cNvSpPr/>
            <p:nvPr/>
          </p:nvSpPr>
          <p:spPr>
            <a:xfrm>
              <a:off x="-4366325" y="3714800"/>
              <a:ext cx="68525" cy="34700"/>
            </a:xfrm>
            <a:custGeom>
              <a:rect b="b" l="l" r="r" t="t"/>
              <a:pathLst>
                <a:path extrusionOk="0" h="1388" w="2741">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1"/>
            <p:cNvSpPr/>
            <p:nvPr/>
          </p:nvSpPr>
          <p:spPr>
            <a:xfrm>
              <a:off x="-4475825" y="3612425"/>
              <a:ext cx="293825" cy="291450"/>
            </a:xfrm>
            <a:custGeom>
              <a:rect b="b" l="l" r="r" t="t"/>
              <a:pathLst>
                <a:path extrusionOk="0" h="11658" w="11753">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2" name="Google Shape;3632;p21"/>
          <p:cNvGrpSpPr/>
          <p:nvPr/>
        </p:nvGrpSpPr>
        <p:grpSpPr>
          <a:xfrm>
            <a:off x="4101077" y="2756844"/>
            <a:ext cx="428730" cy="419623"/>
            <a:chOff x="-4480550" y="3970800"/>
            <a:chExt cx="297750" cy="291425"/>
          </a:xfrm>
        </p:grpSpPr>
        <p:sp>
          <p:nvSpPr>
            <p:cNvPr id="3633" name="Google Shape;3633;p21"/>
            <p:cNvSpPr/>
            <p:nvPr/>
          </p:nvSpPr>
          <p:spPr>
            <a:xfrm>
              <a:off x="-4426200" y="4058225"/>
              <a:ext cx="51225" cy="69325"/>
            </a:xfrm>
            <a:custGeom>
              <a:rect b="b" l="l" r="r" t="t"/>
              <a:pathLst>
                <a:path extrusionOk="0" h="2773" w="2049">
                  <a:moveTo>
                    <a:pt x="1" y="0"/>
                  </a:moveTo>
                  <a:lnTo>
                    <a:pt x="1" y="2773"/>
                  </a:lnTo>
                  <a:lnTo>
                    <a:pt x="2048" y="2773"/>
                  </a:lnTo>
                  <a:lnTo>
                    <a:pt x="2048"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1"/>
            <p:cNvSpPr/>
            <p:nvPr/>
          </p:nvSpPr>
          <p:spPr>
            <a:xfrm>
              <a:off x="-4480550" y="3970800"/>
              <a:ext cx="297750" cy="291425"/>
            </a:xfrm>
            <a:custGeom>
              <a:rect b="b" l="l" r="r" t="t"/>
              <a:pathLst>
                <a:path extrusionOk="0" h="11657" w="1191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5" name="Google Shape;3635;p21"/>
          <p:cNvGrpSpPr/>
          <p:nvPr/>
        </p:nvGrpSpPr>
        <p:grpSpPr>
          <a:xfrm>
            <a:off x="6804910" y="1689221"/>
            <a:ext cx="415123" cy="419659"/>
            <a:chOff x="-2668225" y="3239075"/>
            <a:chExt cx="288300" cy="291450"/>
          </a:xfrm>
        </p:grpSpPr>
        <p:sp>
          <p:nvSpPr>
            <p:cNvPr id="3636" name="Google Shape;3636;p21"/>
            <p:cNvSpPr/>
            <p:nvPr/>
          </p:nvSpPr>
          <p:spPr>
            <a:xfrm>
              <a:off x="-2592600" y="3239075"/>
              <a:ext cx="137850" cy="51225"/>
            </a:xfrm>
            <a:custGeom>
              <a:rect b="b" l="l" r="r" t="t"/>
              <a:pathLst>
                <a:path extrusionOk="0" h="2049" w="5514">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1"/>
            <p:cNvSpPr/>
            <p:nvPr/>
          </p:nvSpPr>
          <p:spPr>
            <a:xfrm>
              <a:off x="-2587875" y="3307875"/>
              <a:ext cx="129200" cy="69850"/>
            </a:xfrm>
            <a:custGeom>
              <a:rect b="b" l="l" r="r" t="t"/>
              <a:pathLst>
                <a:path extrusionOk="0" h="2794" w="5168">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1"/>
            <p:cNvSpPr/>
            <p:nvPr/>
          </p:nvSpPr>
          <p:spPr>
            <a:xfrm>
              <a:off x="-2566625" y="3427325"/>
              <a:ext cx="33125" cy="33100"/>
            </a:xfrm>
            <a:custGeom>
              <a:rect b="b" l="l" r="r" t="t"/>
              <a:pathLst>
                <a:path extrusionOk="0" h="1324" w="1325">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1"/>
            <p:cNvSpPr/>
            <p:nvPr/>
          </p:nvSpPr>
          <p:spPr>
            <a:xfrm>
              <a:off x="-2481550" y="3461200"/>
              <a:ext cx="18125" cy="18150"/>
            </a:xfrm>
            <a:custGeom>
              <a:rect b="b" l="l" r="r" t="t"/>
              <a:pathLst>
                <a:path extrusionOk="0" h="726" w="725">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1"/>
            <p:cNvSpPr/>
            <p:nvPr/>
          </p:nvSpPr>
          <p:spPr>
            <a:xfrm>
              <a:off x="-2668225" y="3393475"/>
              <a:ext cx="288300" cy="137050"/>
            </a:xfrm>
            <a:custGeom>
              <a:rect b="b" l="l" r="r" t="t"/>
              <a:pathLst>
                <a:path extrusionOk="0" h="5482" w="11532">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1" name="Google Shape;3641;p21"/>
          <p:cNvGrpSpPr/>
          <p:nvPr/>
        </p:nvGrpSpPr>
        <p:grpSpPr>
          <a:xfrm>
            <a:off x="6802066" y="2205191"/>
            <a:ext cx="420811" cy="419659"/>
            <a:chOff x="-2671375" y="3597450"/>
            <a:chExt cx="292250" cy="291450"/>
          </a:xfrm>
        </p:grpSpPr>
        <p:sp>
          <p:nvSpPr>
            <p:cNvPr id="3642" name="Google Shape;3642;p21"/>
            <p:cNvSpPr/>
            <p:nvPr/>
          </p:nvSpPr>
          <p:spPr>
            <a:xfrm>
              <a:off x="-2654050" y="3597450"/>
              <a:ext cx="260725" cy="51225"/>
            </a:xfrm>
            <a:custGeom>
              <a:rect b="b" l="l" r="r" t="t"/>
              <a:pathLst>
                <a:path extrusionOk="0" h="2049" w="10429">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1"/>
            <p:cNvSpPr/>
            <p:nvPr/>
          </p:nvSpPr>
          <p:spPr>
            <a:xfrm>
              <a:off x="-2671375" y="3667550"/>
              <a:ext cx="292250" cy="221350"/>
            </a:xfrm>
            <a:custGeom>
              <a:rect b="b" l="l" r="r" t="t"/>
              <a:pathLst>
                <a:path extrusionOk="0" h="8854" w="1169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4" name="Google Shape;3644;p21"/>
          <p:cNvGrpSpPr/>
          <p:nvPr/>
        </p:nvGrpSpPr>
        <p:grpSpPr>
          <a:xfrm>
            <a:off x="6812849" y="2755691"/>
            <a:ext cx="423043" cy="421927"/>
            <a:chOff x="-2670575" y="3956600"/>
            <a:chExt cx="293800" cy="293025"/>
          </a:xfrm>
        </p:grpSpPr>
        <p:sp>
          <p:nvSpPr>
            <p:cNvPr id="3645" name="Google Shape;3645;p21"/>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1"/>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1"/>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1"/>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9" name="Google Shape;3649;p21"/>
          <p:cNvGrpSpPr/>
          <p:nvPr/>
        </p:nvGrpSpPr>
        <p:grpSpPr>
          <a:xfrm>
            <a:off x="3070370" y="3311947"/>
            <a:ext cx="426462" cy="418363"/>
            <a:chOff x="-1183550" y="3586525"/>
            <a:chExt cx="296175" cy="290550"/>
          </a:xfrm>
        </p:grpSpPr>
        <p:sp>
          <p:nvSpPr>
            <p:cNvPr id="3650" name="Google Shape;3650;p21"/>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1"/>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1"/>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1"/>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1"/>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21"/>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21"/>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1"/>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1"/>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9" name="Google Shape;3659;p21"/>
          <p:cNvGrpSpPr/>
          <p:nvPr/>
        </p:nvGrpSpPr>
        <p:grpSpPr>
          <a:xfrm>
            <a:off x="1933980" y="1689799"/>
            <a:ext cx="420811" cy="418507"/>
            <a:chOff x="-5971525" y="3273750"/>
            <a:chExt cx="292250" cy="290650"/>
          </a:xfrm>
        </p:grpSpPr>
        <p:sp>
          <p:nvSpPr>
            <p:cNvPr id="3660" name="Google Shape;3660;p21"/>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1"/>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2" name="Google Shape;3662;p21"/>
          <p:cNvGrpSpPr/>
          <p:nvPr/>
        </p:nvGrpSpPr>
        <p:grpSpPr>
          <a:xfrm>
            <a:off x="1928310" y="2203826"/>
            <a:ext cx="432150" cy="422395"/>
            <a:chOff x="-5974675" y="3632100"/>
            <a:chExt cx="300125" cy="293350"/>
          </a:xfrm>
        </p:grpSpPr>
        <p:sp>
          <p:nvSpPr>
            <p:cNvPr id="3663" name="Google Shape;3663;p21"/>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1"/>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1"/>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6" name="Google Shape;3666;p21"/>
          <p:cNvGrpSpPr/>
          <p:nvPr/>
        </p:nvGrpSpPr>
        <p:grpSpPr>
          <a:xfrm>
            <a:off x="1958351" y="2755694"/>
            <a:ext cx="395865" cy="421927"/>
            <a:chOff x="-5971525" y="3990475"/>
            <a:chExt cx="274925" cy="293025"/>
          </a:xfrm>
        </p:grpSpPr>
        <p:sp>
          <p:nvSpPr>
            <p:cNvPr id="3667" name="Google Shape;3667;p21"/>
            <p:cNvSpPr/>
            <p:nvPr/>
          </p:nvSpPr>
          <p:spPr>
            <a:xfrm>
              <a:off x="-5851000" y="4061375"/>
              <a:ext cx="102400" cy="33875"/>
            </a:xfrm>
            <a:custGeom>
              <a:rect b="b" l="l" r="r" t="t"/>
              <a:pathLst>
                <a:path extrusionOk="0" h="1355" w="4096">
                  <a:moveTo>
                    <a:pt x="0" y="0"/>
                  </a:moveTo>
                  <a:lnTo>
                    <a:pt x="0" y="1355"/>
                  </a:lnTo>
                  <a:lnTo>
                    <a:pt x="4096" y="1355"/>
                  </a:lnTo>
                  <a:lnTo>
                    <a:pt x="409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1"/>
            <p:cNvSpPr/>
            <p:nvPr/>
          </p:nvSpPr>
          <p:spPr>
            <a:xfrm>
              <a:off x="-5971525" y="3990475"/>
              <a:ext cx="69350" cy="275700"/>
            </a:xfrm>
            <a:custGeom>
              <a:rect b="b" l="l" r="r" t="t"/>
              <a:pathLst>
                <a:path extrusionOk="0" h="11028" w="2774">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21"/>
            <p:cNvSpPr/>
            <p:nvPr/>
          </p:nvSpPr>
          <p:spPr>
            <a:xfrm>
              <a:off x="-5851000" y="4214950"/>
              <a:ext cx="103200" cy="68550"/>
            </a:xfrm>
            <a:custGeom>
              <a:rect b="b" l="l" r="r" t="t"/>
              <a:pathLst>
                <a:path extrusionOk="0" h="2742" w="4128">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21"/>
            <p:cNvSpPr/>
            <p:nvPr/>
          </p:nvSpPr>
          <p:spPr>
            <a:xfrm>
              <a:off x="-5885675" y="4010175"/>
              <a:ext cx="189075" cy="239450"/>
            </a:xfrm>
            <a:custGeom>
              <a:rect b="b" l="l" r="r" t="t"/>
              <a:pathLst>
                <a:path extrusionOk="0" h="9578" w="7563">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1" name="Google Shape;3671;p21"/>
          <p:cNvGrpSpPr/>
          <p:nvPr/>
        </p:nvGrpSpPr>
        <p:grpSpPr>
          <a:xfrm>
            <a:off x="4631558" y="1689798"/>
            <a:ext cx="420775" cy="418507"/>
            <a:chOff x="-4118225" y="3253275"/>
            <a:chExt cx="292225" cy="290650"/>
          </a:xfrm>
        </p:grpSpPr>
        <p:sp>
          <p:nvSpPr>
            <p:cNvPr id="3672" name="Google Shape;3672;p21"/>
            <p:cNvSpPr/>
            <p:nvPr/>
          </p:nvSpPr>
          <p:spPr>
            <a:xfrm>
              <a:off x="-4118225" y="3287125"/>
              <a:ext cx="256725" cy="256800"/>
            </a:xfrm>
            <a:custGeom>
              <a:rect b="b" l="l" r="r" t="t"/>
              <a:pathLst>
                <a:path extrusionOk="0" h="10272" w="10269">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1"/>
            <p:cNvSpPr/>
            <p:nvPr/>
          </p:nvSpPr>
          <p:spPr>
            <a:xfrm>
              <a:off x="-3963850" y="3253275"/>
              <a:ext cx="137850" cy="137850"/>
            </a:xfrm>
            <a:custGeom>
              <a:rect b="b" l="l" r="r" t="t"/>
              <a:pathLst>
                <a:path extrusionOk="0" h="5514" w="5514">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4" name="Google Shape;3674;p21"/>
          <p:cNvGrpSpPr/>
          <p:nvPr/>
        </p:nvGrpSpPr>
        <p:grpSpPr>
          <a:xfrm>
            <a:off x="4682008" y="2204922"/>
            <a:ext cx="319874" cy="420199"/>
            <a:chOff x="-4082800" y="3612425"/>
            <a:chExt cx="222150" cy="291825"/>
          </a:xfrm>
        </p:grpSpPr>
        <p:sp>
          <p:nvSpPr>
            <p:cNvPr id="3675" name="Google Shape;3675;p21"/>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1"/>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1"/>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8" name="Google Shape;3678;p21"/>
          <p:cNvGrpSpPr/>
          <p:nvPr/>
        </p:nvGrpSpPr>
        <p:grpSpPr>
          <a:xfrm>
            <a:off x="4643456" y="2769876"/>
            <a:ext cx="420775" cy="393561"/>
            <a:chOff x="-4118225" y="3990475"/>
            <a:chExt cx="292225" cy="273325"/>
          </a:xfrm>
        </p:grpSpPr>
        <p:sp>
          <p:nvSpPr>
            <p:cNvPr id="3679" name="Google Shape;3679;p21"/>
            <p:cNvSpPr/>
            <p:nvPr/>
          </p:nvSpPr>
          <p:spPr>
            <a:xfrm>
              <a:off x="-3963850" y="4040100"/>
              <a:ext cx="51200" cy="51225"/>
            </a:xfrm>
            <a:custGeom>
              <a:rect b="b" l="l" r="r" t="t"/>
              <a:pathLst>
                <a:path extrusionOk="0" h="2049" w="2048">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1"/>
            <p:cNvSpPr/>
            <p:nvPr/>
          </p:nvSpPr>
          <p:spPr>
            <a:xfrm>
              <a:off x="-4015050" y="3990475"/>
              <a:ext cx="153600" cy="153625"/>
            </a:xfrm>
            <a:custGeom>
              <a:rect b="b" l="l" r="r" t="t"/>
              <a:pathLst>
                <a:path extrusionOk="0" h="6145" w="6144">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1"/>
            <p:cNvSpPr/>
            <p:nvPr/>
          </p:nvSpPr>
          <p:spPr>
            <a:xfrm>
              <a:off x="-4118225" y="4144075"/>
              <a:ext cx="33875" cy="119725"/>
            </a:xfrm>
            <a:custGeom>
              <a:rect b="b" l="l" r="r" t="t"/>
              <a:pathLst>
                <a:path extrusionOk="0" h="4789" w="1355">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1"/>
            <p:cNvSpPr/>
            <p:nvPr/>
          </p:nvSpPr>
          <p:spPr>
            <a:xfrm>
              <a:off x="-4067050" y="4143750"/>
              <a:ext cx="241050" cy="120050"/>
            </a:xfrm>
            <a:custGeom>
              <a:rect b="b" l="l" r="r" t="t"/>
              <a:pathLst>
                <a:path extrusionOk="0" h="4802" w="9642">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3" name="Google Shape;3683;p21"/>
          <p:cNvGrpSpPr/>
          <p:nvPr/>
        </p:nvGrpSpPr>
        <p:grpSpPr>
          <a:xfrm>
            <a:off x="7354110" y="1688087"/>
            <a:ext cx="394713" cy="421927"/>
            <a:chOff x="-2312225" y="3238300"/>
            <a:chExt cx="274125" cy="293025"/>
          </a:xfrm>
        </p:grpSpPr>
        <p:sp>
          <p:nvSpPr>
            <p:cNvPr id="3684" name="Google Shape;3684;p21"/>
            <p:cNvSpPr/>
            <p:nvPr/>
          </p:nvSpPr>
          <p:spPr>
            <a:xfrm>
              <a:off x="-2241325" y="3289500"/>
              <a:ext cx="203225" cy="241825"/>
            </a:xfrm>
            <a:custGeom>
              <a:rect b="b" l="l" r="r" t="t"/>
              <a:pathLst>
                <a:path extrusionOk="0" h="9673" w="8129">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1"/>
            <p:cNvSpPr/>
            <p:nvPr/>
          </p:nvSpPr>
          <p:spPr>
            <a:xfrm>
              <a:off x="-2312225" y="3238300"/>
              <a:ext cx="241825" cy="241050"/>
            </a:xfrm>
            <a:custGeom>
              <a:rect b="b" l="l" r="r" t="t"/>
              <a:pathLst>
                <a:path extrusionOk="0" h="9642" w="9673">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6" name="Google Shape;3686;p21"/>
          <p:cNvGrpSpPr/>
          <p:nvPr/>
        </p:nvGrpSpPr>
        <p:grpSpPr>
          <a:xfrm>
            <a:off x="7341062" y="2153586"/>
            <a:ext cx="420811" cy="522864"/>
            <a:chOff x="-2310650" y="3525775"/>
            <a:chExt cx="292250" cy="363125"/>
          </a:xfrm>
        </p:grpSpPr>
        <p:sp>
          <p:nvSpPr>
            <p:cNvPr id="3687" name="Google Shape;3687;p21"/>
            <p:cNvSpPr/>
            <p:nvPr/>
          </p:nvSpPr>
          <p:spPr>
            <a:xfrm>
              <a:off x="-2053075" y="3648650"/>
              <a:ext cx="34675" cy="233950"/>
            </a:xfrm>
            <a:custGeom>
              <a:rect b="b" l="l" r="r" t="t"/>
              <a:pathLst>
                <a:path extrusionOk="0" h="9358" w="1387">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1"/>
            <p:cNvSpPr/>
            <p:nvPr/>
          </p:nvSpPr>
          <p:spPr>
            <a:xfrm>
              <a:off x="-2259450" y="3751825"/>
              <a:ext cx="51225" cy="51225"/>
            </a:xfrm>
            <a:custGeom>
              <a:rect b="b" l="l" r="r" t="t"/>
              <a:pathLst>
                <a:path extrusionOk="0" h="2049" w="2049">
                  <a:moveTo>
                    <a:pt x="1" y="1"/>
                  </a:moveTo>
                  <a:lnTo>
                    <a:pt x="1" y="2049"/>
                  </a:lnTo>
                  <a:lnTo>
                    <a:pt x="2049" y="2049"/>
                  </a:lnTo>
                  <a:lnTo>
                    <a:pt x="204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1"/>
            <p:cNvSpPr/>
            <p:nvPr/>
          </p:nvSpPr>
          <p:spPr>
            <a:xfrm>
              <a:off x="-2259450" y="3649450"/>
              <a:ext cx="137075" cy="51200"/>
            </a:xfrm>
            <a:custGeom>
              <a:rect b="b" l="l" r="r" t="t"/>
              <a:pathLst>
                <a:path extrusionOk="0" h="2048" w="5483">
                  <a:moveTo>
                    <a:pt x="1" y="0"/>
                  </a:moveTo>
                  <a:lnTo>
                    <a:pt x="1" y="2048"/>
                  </a:lnTo>
                  <a:lnTo>
                    <a:pt x="5483" y="2048"/>
                  </a:lnTo>
                  <a:lnTo>
                    <a:pt x="5483"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1"/>
            <p:cNvSpPr/>
            <p:nvPr/>
          </p:nvSpPr>
          <p:spPr>
            <a:xfrm>
              <a:off x="-2310650" y="3525775"/>
              <a:ext cx="252075" cy="363125"/>
            </a:xfrm>
            <a:custGeom>
              <a:rect b="b" l="l" r="r" t="t"/>
              <a:pathLst>
                <a:path extrusionOk="0" h="14525" w="10083">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1" name="Google Shape;3691;p21"/>
          <p:cNvGrpSpPr/>
          <p:nvPr/>
        </p:nvGrpSpPr>
        <p:grpSpPr>
          <a:xfrm>
            <a:off x="7351827" y="2756825"/>
            <a:ext cx="423079" cy="419659"/>
            <a:chOff x="-2310650" y="3958175"/>
            <a:chExt cx="293825" cy="291450"/>
          </a:xfrm>
        </p:grpSpPr>
        <p:sp>
          <p:nvSpPr>
            <p:cNvPr id="3692" name="Google Shape;3692;p21"/>
            <p:cNvSpPr/>
            <p:nvPr/>
          </p:nvSpPr>
          <p:spPr>
            <a:xfrm>
              <a:off x="-2310650" y="3958175"/>
              <a:ext cx="185925" cy="118950"/>
            </a:xfrm>
            <a:custGeom>
              <a:rect b="b" l="l" r="r" t="t"/>
              <a:pathLst>
                <a:path extrusionOk="0" h="4758" w="7437">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1"/>
            <p:cNvSpPr/>
            <p:nvPr/>
          </p:nvSpPr>
          <p:spPr>
            <a:xfrm>
              <a:off x="-2309075" y="3992050"/>
              <a:ext cx="292250" cy="257575"/>
            </a:xfrm>
            <a:custGeom>
              <a:rect b="b" l="l" r="r" t="t"/>
              <a:pathLst>
                <a:path extrusionOk="0" h="10303" w="1169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4" name="Google Shape;3694;p21"/>
          <p:cNvGrpSpPr/>
          <p:nvPr/>
        </p:nvGrpSpPr>
        <p:grpSpPr>
          <a:xfrm>
            <a:off x="4718688" y="3308459"/>
            <a:ext cx="424159" cy="419659"/>
            <a:chOff x="-1182750" y="3962900"/>
            <a:chExt cx="294575" cy="291450"/>
          </a:xfrm>
        </p:grpSpPr>
        <p:sp>
          <p:nvSpPr>
            <p:cNvPr id="3695" name="Google Shape;3695;p21"/>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1"/>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1"/>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1"/>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1"/>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1"/>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1"/>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2" name="Google Shape;3702;p21"/>
          <p:cNvGrpSpPr/>
          <p:nvPr/>
        </p:nvGrpSpPr>
        <p:grpSpPr>
          <a:xfrm>
            <a:off x="2471824" y="1689223"/>
            <a:ext cx="424195" cy="419659"/>
            <a:chOff x="-5611575" y="3272950"/>
            <a:chExt cx="294600" cy="291450"/>
          </a:xfrm>
        </p:grpSpPr>
        <p:sp>
          <p:nvSpPr>
            <p:cNvPr id="3703" name="Google Shape;3703;p21"/>
            <p:cNvSpPr/>
            <p:nvPr/>
          </p:nvSpPr>
          <p:spPr>
            <a:xfrm>
              <a:off x="-5594250" y="3273750"/>
              <a:ext cx="85875" cy="84300"/>
            </a:xfrm>
            <a:custGeom>
              <a:rect b="b" l="l" r="r" t="t"/>
              <a:pathLst>
                <a:path extrusionOk="0" h="3372" w="3435">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1"/>
            <p:cNvSpPr/>
            <p:nvPr/>
          </p:nvSpPr>
          <p:spPr>
            <a:xfrm>
              <a:off x="-5457200" y="3324950"/>
              <a:ext cx="67775" cy="67750"/>
            </a:xfrm>
            <a:custGeom>
              <a:rect b="b" l="l" r="r" t="t"/>
              <a:pathLst>
                <a:path extrusionOk="0" h="2710" w="2711">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1"/>
            <p:cNvSpPr/>
            <p:nvPr/>
          </p:nvSpPr>
          <p:spPr>
            <a:xfrm>
              <a:off x="-5415450" y="3325725"/>
              <a:ext cx="25225" cy="24450"/>
            </a:xfrm>
            <a:custGeom>
              <a:rect b="b" l="l" r="r" t="t"/>
              <a:pathLst>
                <a:path extrusionOk="0" h="978" w="1009">
                  <a:moveTo>
                    <a:pt x="0" y="1"/>
                  </a:moveTo>
                  <a:lnTo>
                    <a:pt x="0" y="977"/>
                  </a:lnTo>
                  <a:lnTo>
                    <a:pt x="1009" y="977"/>
                  </a:lnTo>
                  <a:cubicBezTo>
                    <a:pt x="883" y="473"/>
                    <a:pt x="473" y="127"/>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1"/>
            <p:cNvSpPr/>
            <p:nvPr/>
          </p:nvSpPr>
          <p:spPr>
            <a:xfrm>
              <a:off x="-5611575" y="3359600"/>
              <a:ext cx="118950" cy="204800"/>
            </a:xfrm>
            <a:custGeom>
              <a:rect b="b" l="l" r="r" t="t"/>
              <a:pathLst>
                <a:path extrusionOk="0" h="8192" w="4758">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1"/>
            <p:cNvSpPr/>
            <p:nvPr/>
          </p:nvSpPr>
          <p:spPr>
            <a:xfrm>
              <a:off x="-5510750" y="3272950"/>
              <a:ext cx="193775" cy="187475"/>
            </a:xfrm>
            <a:custGeom>
              <a:rect b="b" l="l" r="r" t="t"/>
              <a:pathLst>
                <a:path extrusionOk="0" h="7499" w="7751">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8" name="Google Shape;3708;p21"/>
          <p:cNvGrpSpPr/>
          <p:nvPr/>
        </p:nvGrpSpPr>
        <p:grpSpPr>
          <a:xfrm>
            <a:off x="2471824" y="2205770"/>
            <a:ext cx="424195" cy="418507"/>
            <a:chOff x="-5613150" y="3632900"/>
            <a:chExt cx="294600" cy="290650"/>
          </a:xfrm>
        </p:grpSpPr>
        <p:sp>
          <p:nvSpPr>
            <p:cNvPr id="3709" name="Google Shape;3709;p21"/>
            <p:cNvSpPr/>
            <p:nvPr/>
          </p:nvSpPr>
          <p:spPr>
            <a:xfrm>
              <a:off x="-5440825" y="3708275"/>
              <a:ext cx="49550" cy="41450"/>
            </a:xfrm>
            <a:custGeom>
              <a:rect b="b" l="l" r="r" t="t"/>
              <a:pathLst>
                <a:path extrusionOk="0" h="1658" w="1982">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1"/>
            <p:cNvSpPr/>
            <p:nvPr/>
          </p:nvSpPr>
          <p:spPr>
            <a:xfrm>
              <a:off x="-5613150" y="3632900"/>
              <a:ext cx="294600" cy="290650"/>
            </a:xfrm>
            <a:custGeom>
              <a:rect b="b" l="l" r="r" t="t"/>
              <a:pathLst>
                <a:path extrusionOk="0" h="11626" w="11784">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1" name="Google Shape;3711;p21"/>
          <p:cNvGrpSpPr/>
          <p:nvPr/>
        </p:nvGrpSpPr>
        <p:grpSpPr>
          <a:xfrm>
            <a:off x="2483722" y="2756270"/>
            <a:ext cx="424195" cy="420775"/>
            <a:chOff x="-5613150" y="3991275"/>
            <a:chExt cx="294600" cy="292225"/>
          </a:xfrm>
        </p:grpSpPr>
        <p:sp>
          <p:nvSpPr>
            <p:cNvPr id="3712" name="Google Shape;3712;p21"/>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1"/>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1"/>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1"/>
            <p:cNvSpPr/>
            <p:nvPr/>
          </p:nvSpPr>
          <p:spPr>
            <a:xfrm>
              <a:off x="-5487925" y="4077125"/>
              <a:ext cx="43350" cy="54375"/>
            </a:xfrm>
            <a:custGeom>
              <a:rect b="b" l="l" r="r" t="t"/>
              <a:pathLst>
                <a:path extrusionOk="0" h="2175" w="1734">
                  <a:moveTo>
                    <a:pt x="1" y="0"/>
                  </a:moveTo>
                  <a:lnTo>
                    <a:pt x="852" y="2174"/>
                  </a:lnTo>
                  <a:lnTo>
                    <a:pt x="173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1"/>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1"/>
            <p:cNvSpPr/>
            <p:nvPr/>
          </p:nvSpPr>
          <p:spPr>
            <a:xfrm>
              <a:off x="-5531225" y="4077125"/>
              <a:ext cx="41750" cy="40975"/>
            </a:xfrm>
            <a:custGeom>
              <a:rect b="b" l="l" r="r" t="t"/>
              <a:pathLst>
                <a:path extrusionOk="0" h="1639" w="1670">
                  <a:moveTo>
                    <a:pt x="0" y="0"/>
                  </a:moveTo>
                  <a:lnTo>
                    <a:pt x="1670" y="1638"/>
                  </a:lnTo>
                  <a:lnTo>
                    <a:pt x="97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1"/>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1"/>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1"/>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1" name="Google Shape;3721;p21"/>
          <p:cNvGrpSpPr/>
          <p:nvPr/>
        </p:nvGrpSpPr>
        <p:grpSpPr>
          <a:xfrm>
            <a:off x="5155210" y="1689438"/>
            <a:ext cx="434634" cy="419227"/>
            <a:chOff x="-3768700" y="3253275"/>
            <a:chExt cx="301850" cy="291150"/>
          </a:xfrm>
        </p:grpSpPr>
        <p:sp>
          <p:nvSpPr>
            <p:cNvPr id="3722" name="Google Shape;3722;p21"/>
            <p:cNvSpPr/>
            <p:nvPr/>
          </p:nvSpPr>
          <p:spPr>
            <a:xfrm>
              <a:off x="-3603925" y="3355650"/>
              <a:ext cx="69350" cy="33900"/>
            </a:xfrm>
            <a:custGeom>
              <a:rect b="b" l="l" r="r" t="t"/>
              <a:pathLst>
                <a:path extrusionOk="0" h="1356" w="2774">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1"/>
            <p:cNvSpPr/>
            <p:nvPr/>
          </p:nvSpPr>
          <p:spPr>
            <a:xfrm>
              <a:off x="-3586600" y="3305250"/>
              <a:ext cx="33125" cy="33100"/>
            </a:xfrm>
            <a:custGeom>
              <a:rect b="b" l="l" r="r" t="t"/>
              <a:pathLst>
                <a:path extrusionOk="0" h="1324" w="1325">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21"/>
            <p:cNvSpPr/>
            <p:nvPr/>
          </p:nvSpPr>
          <p:spPr>
            <a:xfrm>
              <a:off x="-3768700" y="3253275"/>
              <a:ext cx="301850" cy="291150"/>
            </a:xfrm>
            <a:custGeom>
              <a:rect b="b" l="l" r="r" t="t"/>
              <a:pathLst>
                <a:path extrusionOk="0" h="11646" w="12074">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5" name="Google Shape;3725;p21"/>
          <p:cNvGrpSpPr/>
          <p:nvPr/>
        </p:nvGrpSpPr>
        <p:grpSpPr>
          <a:xfrm>
            <a:off x="5159293" y="2217090"/>
            <a:ext cx="426462" cy="395865"/>
            <a:chOff x="-3808700" y="3628950"/>
            <a:chExt cx="296175" cy="274925"/>
          </a:xfrm>
        </p:grpSpPr>
        <p:sp>
          <p:nvSpPr>
            <p:cNvPr id="3726" name="Google Shape;3726;p21"/>
            <p:cNvSpPr/>
            <p:nvPr/>
          </p:nvSpPr>
          <p:spPr>
            <a:xfrm>
              <a:off x="-3665972" y="3680950"/>
              <a:ext cx="51200" cy="51225"/>
            </a:xfrm>
            <a:custGeom>
              <a:rect b="b" l="l" r="r" t="t"/>
              <a:pathLst>
                <a:path extrusionOk="0" h="2049" w="2048">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1"/>
            <p:cNvSpPr/>
            <p:nvPr/>
          </p:nvSpPr>
          <p:spPr>
            <a:xfrm>
              <a:off x="-3808700" y="3664400"/>
              <a:ext cx="296175" cy="239475"/>
            </a:xfrm>
            <a:custGeom>
              <a:rect b="b" l="l" r="r" t="t"/>
              <a:pathLst>
                <a:path extrusionOk="0" h="9579" w="11847">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1"/>
            <p:cNvSpPr/>
            <p:nvPr/>
          </p:nvSpPr>
          <p:spPr>
            <a:xfrm>
              <a:off x="-3718359" y="3628950"/>
              <a:ext cx="155975" cy="156775"/>
            </a:xfrm>
            <a:custGeom>
              <a:rect b="b" l="l" r="r" t="t"/>
              <a:pathLst>
                <a:path extrusionOk="0" h="6271" w="6239">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9" name="Google Shape;3729;p21"/>
          <p:cNvGrpSpPr/>
          <p:nvPr/>
        </p:nvGrpSpPr>
        <p:grpSpPr>
          <a:xfrm>
            <a:off x="5224504" y="2756412"/>
            <a:ext cx="419443" cy="420487"/>
            <a:chOff x="-3771675" y="3971775"/>
            <a:chExt cx="291300" cy="292025"/>
          </a:xfrm>
        </p:grpSpPr>
        <p:sp>
          <p:nvSpPr>
            <p:cNvPr id="3730" name="Google Shape;3730;p21"/>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1"/>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1"/>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1"/>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1"/>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5" name="Google Shape;3735;p21"/>
          <p:cNvGrpSpPr/>
          <p:nvPr/>
        </p:nvGrpSpPr>
        <p:grpSpPr>
          <a:xfrm>
            <a:off x="7885948" y="1716461"/>
            <a:ext cx="420271" cy="320774"/>
            <a:chOff x="-1951475" y="3273100"/>
            <a:chExt cx="291875" cy="222775"/>
          </a:xfrm>
        </p:grpSpPr>
        <p:sp>
          <p:nvSpPr>
            <p:cNvPr id="3736" name="Google Shape;3736;p21"/>
            <p:cNvSpPr/>
            <p:nvPr/>
          </p:nvSpPr>
          <p:spPr>
            <a:xfrm>
              <a:off x="-1951475" y="3325050"/>
              <a:ext cx="51225" cy="119250"/>
            </a:xfrm>
            <a:custGeom>
              <a:rect b="b" l="l" r="r" t="t"/>
              <a:pathLst>
                <a:path extrusionOk="0" h="4770" w="2049">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1"/>
            <p:cNvSpPr/>
            <p:nvPr/>
          </p:nvSpPr>
          <p:spPr>
            <a:xfrm>
              <a:off x="-1711250" y="3273100"/>
              <a:ext cx="51650" cy="221725"/>
            </a:xfrm>
            <a:custGeom>
              <a:rect b="b" l="l" r="r" t="t"/>
              <a:pathLst>
                <a:path extrusionOk="0" h="8869" w="2066">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1"/>
            <p:cNvSpPr/>
            <p:nvPr/>
          </p:nvSpPr>
          <p:spPr>
            <a:xfrm>
              <a:off x="-1886900" y="3296575"/>
              <a:ext cx="156775" cy="199300"/>
            </a:xfrm>
            <a:custGeom>
              <a:rect b="b" l="l" r="r" t="t"/>
              <a:pathLst>
                <a:path extrusionOk="0" h="7972" w="6271">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9" name="Google Shape;3739;p21"/>
          <p:cNvGrpSpPr/>
          <p:nvPr/>
        </p:nvGrpSpPr>
        <p:grpSpPr>
          <a:xfrm>
            <a:off x="7883429" y="2205191"/>
            <a:ext cx="425310" cy="419659"/>
            <a:chOff x="-1951475" y="3597450"/>
            <a:chExt cx="295375" cy="291450"/>
          </a:xfrm>
        </p:grpSpPr>
        <p:sp>
          <p:nvSpPr>
            <p:cNvPr id="3740" name="Google Shape;3740;p21"/>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21"/>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1"/>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1"/>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4" name="Google Shape;3744;p21"/>
          <p:cNvGrpSpPr/>
          <p:nvPr/>
        </p:nvGrpSpPr>
        <p:grpSpPr>
          <a:xfrm>
            <a:off x="7885680" y="2756825"/>
            <a:ext cx="444605" cy="419659"/>
            <a:chOff x="-1960150" y="3956600"/>
            <a:chExt cx="308775" cy="291450"/>
          </a:xfrm>
        </p:grpSpPr>
        <p:sp>
          <p:nvSpPr>
            <p:cNvPr id="3745" name="Google Shape;3745;p21"/>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1"/>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7" name="Google Shape;3747;p21"/>
          <p:cNvGrpSpPr/>
          <p:nvPr/>
        </p:nvGrpSpPr>
        <p:grpSpPr>
          <a:xfrm>
            <a:off x="1939718" y="3307636"/>
            <a:ext cx="420775" cy="420775"/>
            <a:chOff x="-804700" y="3226500"/>
            <a:chExt cx="292225" cy="292225"/>
          </a:xfrm>
        </p:grpSpPr>
        <p:sp>
          <p:nvSpPr>
            <p:cNvPr id="3748" name="Google Shape;3748;p21"/>
            <p:cNvSpPr/>
            <p:nvPr/>
          </p:nvSpPr>
          <p:spPr>
            <a:xfrm>
              <a:off x="-804700" y="3467500"/>
              <a:ext cx="85875" cy="51225"/>
            </a:xfrm>
            <a:custGeom>
              <a:rect b="b" l="l" r="r" t="t"/>
              <a:pathLst>
                <a:path extrusionOk="0" h="2049" w="3435">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1"/>
            <p:cNvSpPr/>
            <p:nvPr/>
          </p:nvSpPr>
          <p:spPr>
            <a:xfrm>
              <a:off x="-710975" y="3466700"/>
              <a:ext cx="196925" cy="51225"/>
            </a:xfrm>
            <a:custGeom>
              <a:rect b="b" l="l" r="r" t="t"/>
              <a:pathLst>
                <a:path extrusionOk="0" h="2049" w="7877">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1"/>
            <p:cNvSpPr/>
            <p:nvPr/>
          </p:nvSpPr>
          <p:spPr>
            <a:xfrm>
              <a:off x="-667650" y="3312350"/>
              <a:ext cx="18125" cy="17350"/>
            </a:xfrm>
            <a:custGeom>
              <a:rect b="b" l="l" r="r" t="t"/>
              <a:pathLst>
                <a:path extrusionOk="0" h="694" w="725">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1"/>
            <p:cNvSpPr/>
            <p:nvPr/>
          </p:nvSpPr>
          <p:spPr>
            <a:xfrm>
              <a:off x="-683400" y="3347775"/>
              <a:ext cx="48050" cy="16575"/>
            </a:xfrm>
            <a:custGeom>
              <a:rect b="b" l="l" r="r" t="t"/>
              <a:pathLst>
                <a:path extrusionOk="0" h="663" w="1922">
                  <a:moveTo>
                    <a:pt x="977" y="1"/>
                  </a:moveTo>
                  <a:cubicBezTo>
                    <a:pt x="567" y="1"/>
                    <a:pt x="158" y="253"/>
                    <a:pt x="0" y="662"/>
                  </a:cubicBezTo>
                  <a:lnTo>
                    <a:pt x="1922" y="662"/>
                  </a:lnTo>
                  <a:cubicBezTo>
                    <a:pt x="1796" y="253"/>
                    <a:pt x="1418" y="1"/>
                    <a:pt x="97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1"/>
            <p:cNvSpPr/>
            <p:nvPr/>
          </p:nvSpPr>
          <p:spPr>
            <a:xfrm>
              <a:off x="-735400" y="3261925"/>
              <a:ext cx="153625" cy="187875"/>
            </a:xfrm>
            <a:custGeom>
              <a:rect b="b" l="l" r="r" t="t"/>
              <a:pathLst>
                <a:path extrusionOk="0" h="7515" w="6145">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1"/>
            <p:cNvSpPr/>
            <p:nvPr/>
          </p:nvSpPr>
          <p:spPr>
            <a:xfrm>
              <a:off x="-804700" y="3226500"/>
              <a:ext cx="118175" cy="170925"/>
            </a:xfrm>
            <a:custGeom>
              <a:rect b="b" l="l" r="r" t="t"/>
              <a:pathLst>
                <a:path extrusionOk="0" h="6837" w="4727">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1"/>
            <p:cNvSpPr/>
            <p:nvPr/>
          </p:nvSpPr>
          <p:spPr>
            <a:xfrm>
              <a:off x="-630625" y="3226500"/>
              <a:ext cx="118150" cy="170950"/>
            </a:xfrm>
            <a:custGeom>
              <a:rect b="b" l="l" r="r" t="t"/>
              <a:pathLst>
                <a:path extrusionOk="0" h="6838" w="4726">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5" name="Google Shape;3755;p21"/>
          <p:cNvGrpSpPr/>
          <p:nvPr/>
        </p:nvGrpSpPr>
        <p:grpSpPr>
          <a:xfrm>
            <a:off x="3019809" y="1688647"/>
            <a:ext cx="420775" cy="420811"/>
            <a:chOff x="-5251625" y="3272950"/>
            <a:chExt cx="292225" cy="292250"/>
          </a:xfrm>
        </p:grpSpPr>
        <p:sp>
          <p:nvSpPr>
            <p:cNvPr id="3756" name="Google Shape;3756;p21"/>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21"/>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21"/>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9" name="Google Shape;3759;p21"/>
          <p:cNvGrpSpPr/>
          <p:nvPr/>
        </p:nvGrpSpPr>
        <p:grpSpPr>
          <a:xfrm>
            <a:off x="3016407" y="2204348"/>
            <a:ext cx="427578" cy="421351"/>
            <a:chOff x="-5254775" y="3631325"/>
            <a:chExt cx="296950" cy="292625"/>
          </a:xfrm>
        </p:grpSpPr>
        <p:sp>
          <p:nvSpPr>
            <p:cNvPr id="3760" name="Google Shape;3760;p21"/>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21"/>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21"/>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21"/>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21"/>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21"/>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21"/>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7" name="Google Shape;3767;p21"/>
          <p:cNvGrpSpPr/>
          <p:nvPr/>
        </p:nvGrpSpPr>
        <p:grpSpPr>
          <a:xfrm>
            <a:off x="3032265" y="2756270"/>
            <a:ext cx="419659" cy="420775"/>
            <a:chOff x="-5251625" y="3991275"/>
            <a:chExt cx="291450" cy="292225"/>
          </a:xfrm>
        </p:grpSpPr>
        <p:sp>
          <p:nvSpPr>
            <p:cNvPr id="3768" name="Google Shape;3768;p21"/>
            <p:cNvSpPr/>
            <p:nvPr/>
          </p:nvSpPr>
          <p:spPr>
            <a:xfrm>
              <a:off x="-5179950" y="4198400"/>
              <a:ext cx="145725" cy="85100"/>
            </a:xfrm>
            <a:custGeom>
              <a:rect b="b" l="l" r="r" t="t"/>
              <a:pathLst>
                <a:path extrusionOk="0" h="3404" w="5829">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21"/>
            <p:cNvSpPr/>
            <p:nvPr/>
          </p:nvSpPr>
          <p:spPr>
            <a:xfrm>
              <a:off x="-5203575" y="4129100"/>
              <a:ext cx="196925" cy="51225"/>
            </a:xfrm>
            <a:custGeom>
              <a:rect b="b" l="l" r="r" t="t"/>
              <a:pathLst>
                <a:path extrusionOk="0" h="2049" w="7877">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1"/>
            <p:cNvSpPr/>
            <p:nvPr/>
          </p:nvSpPr>
          <p:spPr>
            <a:xfrm>
              <a:off x="-5251625" y="3991275"/>
              <a:ext cx="291450" cy="172500"/>
            </a:xfrm>
            <a:custGeom>
              <a:rect b="b" l="l" r="r" t="t"/>
              <a:pathLst>
                <a:path extrusionOk="0" h="6900" w="11658">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1"/>
            <p:cNvSpPr/>
            <p:nvPr/>
          </p:nvSpPr>
          <p:spPr>
            <a:xfrm>
              <a:off x="-5139775" y="4096025"/>
              <a:ext cx="65400" cy="17350"/>
            </a:xfrm>
            <a:custGeom>
              <a:rect b="b" l="l" r="r" t="t"/>
              <a:pathLst>
                <a:path extrusionOk="0" h="694" w="2616">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1"/>
            <p:cNvSpPr/>
            <p:nvPr/>
          </p:nvSpPr>
          <p:spPr>
            <a:xfrm>
              <a:off x="-5122450" y="4044825"/>
              <a:ext cx="33100" cy="33100"/>
            </a:xfrm>
            <a:custGeom>
              <a:rect b="b" l="l" r="r" t="t"/>
              <a:pathLst>
                <a:path extrusionOk="0" h="1324" w="1324">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3" name="Google Shape;3773;p21"/>
          <p:cNvGrpSpPr/>
          <p:nvPr/>
        </p:nvGrpSpPr>
        <p:grpSpPr>
          <a:xfrm>
            <a:off x="5772848" y="1689240"/>
            <a:ext cx="319874" cy="419623"/>
            <a:chOff x="-3365275" y="3253275"/>
            <a:chExt cx="222150" cy="291425"/>
          </a:xfrm>
        </p:grpSpPr>
        <p:sp>
          <p:nvSpPr>
            <p:cNvPr id="3774" name="Google Shape;3774;p21"/>
            <p:cNvSpPr/>
            <p:nvPr/>
          </p:nvSpPr>
          <p:spPr>
            <a:xfrm>
              <a:off x="-3365275" y="3253275"/>
              <a:ext cx="222150" cy="291425"/>
            </a:xfrm>
            <a:custGeom>
              <a:rect b="b" l="l" r="r" t="t"/>
              <a:pathLst>
                <a:path extrusionOk="0" h="11657" w="8886">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1"/>
            <p:cNvSpPr/>
            <p:nvPr/>
          </p:nvSpPr>
          <p:spPr>
            <a:xfrm>
              <a:off x="-3314075" y="3476175"/>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6" name="Google Shape;3776;p21"/>
          <p:cNvGrpSpPr/>
          <p:nvPr/>
        </p:nvGrpSpPr>
        <p:grpSpPr>
          <a:xfrm>
            <a:off x="5746786" y="2204058"/>
            <a:ext cx="371998" cy="421927"/>
            <a:chOff x="-3383375" y="3611625"/>
            <a:chExt cx="258350" cy="293025"/>
          </a:xfrm>
        </p:grpSpPr>
        <p:sp>
          <p:nvSpPr>
            <p:cNvPr id="3777" name="Google Shape;3777;p21"/>
            <p:cNvSpPr/>
            <p:nvPr/>
          </p:nvSpPr>
          <p:spPr>
            <a:xfrm>
              <a:off x="-3383375" y="3611625"/>
              <a:ext cx="258350" cy="85175"/>
            </a:xfrm>
            <a:custGeom>
              <a:rect b="b" l="l" r="r" t="t"/>
              <a:pathLst>
                <a:path extrusionOk="0" h="3407" w="10334">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1"/>
            <p:cNvSpPr/>
            <p:nvPr/>
          </p:nvSpPr>
          <p:spPr>
            <a:xfrm>
              <a:off x="-3362900" y="3716375"/>
              <a:ext cx="218200" cy="188275"/>
            </a:xfrm>
            <a:custGeom>
              <a:rect b="b" l="l" r="r" t="t"/>
              <a:pathLst>
                <a:path extrusionOk="0" h="7531" w="8728">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9" name="Google Shape;3779;p21"/>
          <p:cNvGrpSpPr/>
          <p:nvPr/>
        </p:nvGrpSpPr>
        <p:grpSpPr>
          <a:xfrm>
            <a:off x="5809135" y="2756826"/>
            <a:ext cx="271097" cy="419659"/>
            <a:chOff x="-3347950" y="3971575"/>
            <a:chExt cx="188275" cy="291450"/>
          </a:xfrm>
        </p:grpSpPr>
        <p:sp>
          <p:nvSpPr>
            <p:cNvPr id="3780" name="Google Shape;3780;p21"/>
            <p:cNvSpPr/>
            <p:nvPr/>
          </p:nvSpPr>
          <p:spPr>
            <a:xfrm>
              <a:off x="-3246325" y="4032225"/>
              <a:ext cx="29950" cy="42550"/>
            </a:xfrm>
            <a:custGeom>
              <a:rect b="b" l="l" r="r" t="t"/>
              <a:pathLst>
                <a:path extrusionOk="0" h="1702" w="1198">
                  <a:moveTo>
                    <a:pt x="347" y="0"/>
                  </a:moveTo>
                  <a:lnTo>
                    <a:pt x="0" y="536"/>
                  </a:lnTo>
                  <a:lnTo>
                    <a:pt x="599" y="1702"/>
                  </a:lnTo>
                  <a:lnTo>
                    <a:pt x="1197" y="1702"/>
                  </a:lnTo>
                  <a:lnTo>
                    <a:pt x="34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1"/>
            <p:cNvSpPr/>
            <p:nvPr/>
          </p:nvSpPr>
          <p:spPr>
            <a:xfrm>
              <a:off x="-3291225" y="4034575"/>
              <a:ext cx="40975" cy="40200"/>
            </a:xfrm>
            <a:custGeom>
              <a:rect b="b" l="l" r="r" t="t"/>
              <a:pathLst>
                <a:path extrusionOk="0" h="1608" w="1639">
                  <a:moveTo>
                    <a:pt x="819" y="1"/>
                  </a:moveTo>
                  <a:lnTo>
                    <a:pt x="0" y="1608"/>
                  </a:lnTo>
                  <a:lnTo>
                    <a:pt x="1639" y="1608"/>
                  </a:lnTo>
                  <a:lnTo>
                    <a:pt x="81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1"/>
            <p:cNvSpPr/>
            <p:nvPr/>
          </p:nvSpPr>
          <p:spPr>
            <a:xfrm>
              <a:off x="-3347950" y="3971575"/>
              <a:ext cx="188275" cy="291450"/>
            </a:xfrm>
            <a:custGeom>
              <a:rect b="b" l="l" r="r" t="t"/>
              <a:pathLst>
                <a:path extrusionOk="0" h="11658" w="7531">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3" name="Google Shape;3783;p21"/>
          <p:cNvGrpSpPr/>
          <p:nvPr/>
        </p:nvGrpSpPr>
        <p:grpSpPr>
          <a:xfrm>
            <a:off x="858994" y="3307061"/>
            <a:ext cx="371998" cy="421927"/>
            <a:chOff x="-1575775" y="3238300"/>
            <a:chExt cx="258350" cy="293025"/>
          </a:xfrm>
        </p:grpSpPr>
        <p:sp>
          <p:nvSpPr>
            <p:cNvPr id="3784" name="Google Shape;3784;p21"/>
            <p:cNvSpPr/>
            <p:nvPr/>
          </p:nvSpPr>
          <p:spPr>
            <a:xfrm>
              <a:off x="-1489150" y="3306825"/>
              <a:ext cx="85875" cy="33100"/>
            </a:xfrm>
            <a:custGeom>
              <a:rect b="b" l="l" r="r" t="t"/>
              <a:pathLst>
                <a:path extrusionOk="0" h="1324" w="3435">
                  <a:moveTo>
                    <a:pt x="1" y="0"/>
                  </a:moveTo>
                  <a:lnTo>
                    <a:pt x="1702" y="1324"/>
                  </a:lnTo>
                  <a:lnTo>
                    <a:pt x="343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1"/>
            <p:cNvSpPr/>
            <p:nvPr/>
          </p:nvSpPr>
          <p:spPr>
            <a:xfrm>
              <a:off x="-1506475" y="3316275"/>
              <a:ext cx="46500" cy="67750"/>
            </a:xfrm>
            <a:custGeom>
              <a:rect b="b" l="l" r="r" t="t"/>
              <a:pathLst>
                <a:path extrusionOk="0" h="2710" w="1860">
                  <a:moveTo>
                    <a:pt x="1" y="1"/>
                  </a:moveTo>
                  <a:lnTo>
                    <a:pt x="1" y="2710"/>
                  </a:lnTo>
                  <a:lnTo>
                    <a:pt x="1859" y="1324"/>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1"/>
            <p:cNvSpPr/>
            <p:nvPr/>
          </p:nvSpPr>
          <p:spPr>
            <a:xfrm>
              <a:off x="-1575775" y="3238300"/>
              <a:ext cx="258350" cy="293025"/>
            </a:xfrm>
            <a:custGeom>
              <a:rect b="b" l="l" r="r" t="t"/>
              <a:pathLst>
                <a:path extrusionOk="0" h="11721" w="10334">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1"/>
            <p:cNvSpPr/>
            <p:nvPr/>
          </p:nvSpPr>
          <p:spPr>
            <a:xfrm>
              <a:off x="-1489150" y="3360375"/>
              <a:ext cx="85875" cy="32325"/>
            </a:xfrm>
            <a:custGeom>
              <a:rect b="b" l="l" r="r" t="t"/>
              <a:pathLst>
                <a:path extrusionOk="0" h="1293" w="3435">
                  <a:moveTo>
                    <a:pt x="1702" y="1"/>
                  </a:moveTo>
                  <a:lnTo>
                    <a:pt x="1" y="1293"/>
                  </a:lnTo>
                  <a:lnTo>
                    <a:pt x="3435" y="1293"/>
                  </a:lnTo>
                  <a:lnTo>
                    <a:pt x="170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1"/>
            <p:cNvSpPr/>
            <p:nvPr/>
          </p:nvSpPr>
          <p:spPr>
            <a:xfrm>
              <a:off x="-1431650" y="3316275"/>
              <a:ext cx="44925" cy="67750"/>
            </a:xfrm>
            <a:custGeom>
              <a:rect b="b" l="l" r="r" t="t"/>
              <a:pathLst>
                <a:path extrusionOk="0" h="2710" w="1797">
                  <a:moveTo>
                    <a:pt x="1796" y="1"/>
                  </a:moveTo>
                  <a:lnTo>
                    <a:pt x="0" y="1324"/>
                  </a:lnTo>
                  <a:lnTo>
                    <a:pt x="1796" y="2710"/>
                  </a:lnTo>
                  <a:lnTo>
                    <a:pt x="179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9" name="Google Shape;3789;p21"/>
          <p:cNvGrpSpPr/>
          <p:nvPr/>
        </p:nvGrpSpPr>
        <p:grpSpPr>
          <a:xfrm>
            <a:off x="2503892" y="3309051"/>
            <a:ext cx="423079" cy="424159"/>
            <a:chOff x="-1591550" y="3597475"/>
            <a:chExt cx="293825" cy="294575"/>
          </a:xfrm>
        </p:grpSpPr>
        <p:sp>
          <p:nvSpPr>
            <p:cNvPr id="3790" name="Google Shape;3790;p21"/>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1"/>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1"/>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3" name="Google Shape;3793;p21"/>
          <p:cNvGrpSpPr/>
          <p:nvPr/>
        </p:nvGrpSpPr>
        <p:grpSpPr>
          <a:xfrm>
            <a:off x="4153362" y="3318663"/>
            <a:ext cx="421927" cy="399248"/>
            <a:chOff x="-1592325" y="3957400"/>
            <a:chExt cx="293025" cy="277275"/>
          </a:xfrm>
        </p:grpSpPr>
        <p:sp>
          <p:nvSpPr>
            <p:cNvPr id="3794" name="Google Shape;3794;p21"/>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1"/>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1"/>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1"/>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8" name="Google Shape;3798;p21"/>
          <p:cNvGrpSpPr/>
          <p:nvPr/>
        </p:nvGrpSpPr>
        <p:grpSpPr>
          <a:xfrm>
            <a:off x="3640232" y="3310744"/>
            <a:ext cx="369730" cy="420775"/>
            <a:chOff x="-778700" y="3612425"/>
            <a:chExt cx="256775" cy="292225"/>
          </a:xfrm>
        </p:grpSpPr>
        <p:sp>
          <p:nvSpPr>
            <p:cNvPr id="3799" name="Google Shape;3799;p21"/>
            <p:cNvSpPr/>
            <p:nvPr/>
          </p:nvSpPr>
          <p:spPr>
            <a:xfrm>
              <a:off x="-692850" y="36990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1"/>
            <p:cNvSpPr/>
            <p:nvPr/>
          </p:nvSpPr>
          <p:spPr>
            <a:xfrm>
              <a:off x="-777925" y="3612425"/>
              <a:ext cx="204800" cy="34675"/>
            </a:xfrm>
            <a:custGeom>
              <a:rect b="b" l="l" r="r" t="t"/>
              <a:pathLst>
                <a:path extrusionOk="0" h="1387" w="8192">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1"/>
            <p:cNvSpPr/>
            <p:nvPr/>
          </p:nvSpPr>
          <p:spPr>
            <a:xfrm>
              <a:off x="-727525" y="3699050"/>
              <a:ext cx="17375" cy="17350"/>
            </a:xfrm>
            <a:custGeom>
              <a:rect b="b" l="l" r="r" t="t"/>
              <a:pathLst>
                <a:path extrusionOk="0" h="694" w="695">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1"/>
            <p:cNvSpPr/>
            <p:nvPr/>
          </p:nvSpPr>
          <p:spPr>
            <a:xfrm>
              <a:off x="-778700" y="3664400"/>
              <a:ext cx="205575" cy="102425"/>
            </a:xfrm>
            <a:custGeom>
              <a:rect b="b" l="l" r="r" t="t"/>
              <a:pathLst>
                <a:path extrusionOk="0" h="4097" w="8223">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1"/>
            <p:cNvSpPr/>
            <p:nvPr/>
          </p:nvSpPr>
          <p:spPr>
            <a:xfrm>
              <a:off x="-659775" y="3835325"/>
              <a:ext cx="137850" cy="69325"/>
            </a:xfrm>
            <a:custGeom>
              <a:rect b="b" l="l" r="r" t="t"/>
              <a:pathLst>
                <a:path extrusionOk="0" h="2773" w="5514">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1"/>
            <p:cNvSpPr/>
            <p:nvPr/>
          </p:nvSpPr>
          <p:spPr>
            <a:xfrm>
              <a:off x="-658200" y="3669925"/>
              <a:ext cx="136275" cy="148875"/>
            </a:xfrm>
            <a:custGeom>
              <a:rect b="b" l="l" r="r" t="t"/>
              <a:pathLst>
                <a:path extrusionOk="0" h="5955" w="5451">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5" name="Google Shape;3805;p21"/>
          <p:cNvGrpSpPr/>
          <p:nvPr/>
        </p:nvGrpSpPr>
        <p:grpSpPr>
          <a:xfrm>
            <a:off x="6111733" y="3828305"/>
            <a:ext cx="340731" cy="387641"/>
            <a:chOff x="7728464" y="1561258"/>
            <a:chExt cx="349719" cy="397866"/>
          </a:xfrm>
        </p:grpSpPr>
        <p:sp>
          <p:nvSpPr>
            <p:cNvPr id="3806" name="Google Shape;3806;p21"/>
            <p:cNvSpPr/>
            <p:nvPr/>
          </p:nvSpPr>
          <p:spPr>
            <a:xfrm>
              <a:off x="7891642" y="1678585"/>
              <a:ext cx="23354" cy="23333"/>
            </a:xfrm>
            <a:custGeom>
              <a:rect b="b" l="l" r="r" t="t"/>
              <a:pathLst>
                <a:path extrusionOk="0" h="1118" w="1119">
                  <a:moveTo>
                    <a:pt x="0" y="1"/>
                  </a:moveTo>
                  <a:lnTo>
                    <a:pt x="0" y="1117"/>
                  </a:lnTo>
                  <a:lnTo>
                    <a:pt x="1118" y="1117"/>
                  </a:lnTo>
                  <a:lnTo>
                    <a:pt x="11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1"/>
            <p:cNvSpPr/>
            <p:nvPr/>
          </p:nvSpPr>
          <p:spPr>
            <a:xfrm>
              <a:off x="7728464" y="1561258"/>
              <a:ext cx="349719" cy="397866"/>
            </a:xfrm>
            <a:custGeom>
              <a:rect b="b" l="l" r="r" t="t"/>
              <a:pathLst>
                <a:path extrusionOk="0" h="19064" w="16757">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8" name="Google Shape;3808;p21"/>
          <p:cNvGrpSpPr/>
          <p:nvPr/>
        </p:nvGrpSpPr>
        <p:grpSpPr>
          <a:xfrm>
            <a:off x="4034702" y="3828305"/>
            <a:ext cx="387681" cy="387641"/>
            <a:chOff x="5611350" y="1561258"/>
            <a:chExt cx="397907" cy="397866"/>
          </a:xfrm>
        </p:grpSpPr>
        <p:sp>
          <p:nvSpPr>
            <p:cNvPr id="3809" name="Google Shape;3809;p21"/>
            <p:cNvSpPr/>
            <p:nvPr/>
          </p:nvSpPr>
          <p:spPr>
            <a:xfrm>
              <a:off x="5713589" y="1812337"/>
              <a:ext cx="38443" cy="39653"/>
            </a:xfrm>
            <a:custGeom>
              <a:rect b="b" l="l" r="r" t="t"/>
              <a:pathLst>
                <a:path extrusionOk="0" h="1900" w="1842">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1"/>
            <p:cNvSpPr/>
            <p:nvPr/>
          </p:nvSpPr>
          <p:spPr>
            <a:xfrm>
              <a:off x="5830124" y="1789047"/>
              <a:ext cx="38505" cy="39653"/>
            </a:xfrm>
            <a:custGeom>
              <a:rect b="b" l="l" r="r" t="t"/>
              <a:pathLst>
                <a:path extrusionOk="0" h="1900" w="1845">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1"/>
            <p:cNvSpPr/>
            <p:nvPr/>
          </p:nvSpPr>
          <p:spPr>
            <a:xfrm>
              <a:off x="5611350" y="1561258"/>
              <a:ext cx="397907" cy="397866"/>
            </a:xfrm>
            <a:custGeom>
              <a:rect b="b" l="l" r="r" t="t"/>
              <a:pathLst>
                <a:path extrusionOk="0" h="19064" w="19066">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1"/>
            <p:cNvSpPr/>
            <p:nvPr/>
          </p:nvSpPr>
          <p:spPr>
            <a:xfrm>
              <a:off x="5775341" y="1669507"/>
              <a:ext cx="93247" cy="41531"/>
            </a:xfrm>
            <a:custGeom>
              <a:rect b="b" l="l" r="r" t="t"/>
              <a:pathLst>
                <a:path extrusionOk="0" h="1990" w="4468">
                  <a:moveTo>
                    <a:pt x="4467" y="1"/>
                  </a:moveTo>
                  <a:lnTo>
                    <a:pt x="1" y="894"/>
                  </a:lnTo>
                  <a:lnTo>
                    <a:pt x="1" y="1989"/>
                  </a:lnTo>
                  <a:lnTo>
                    <a:pt x="4467" y="1096"/>
                  </a:lnTo>
                  <a:lnTo>
                    <a:pt x="446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3" name="Google Shape;3813;p21"/>
          <p:cNvGrpSpPr/>
          <p:nvPr/>
        </p:nvGrpSpPr>
        <p:grpSpPr>
          <a:xfrm>
            <a:off x="4553987" y="3925571"/>
            <a:ext cx="387609" cy="193109"/>
            <a:chOff x="6140660" y="1661097"/>
            <a:chExt cx="397834" cy="198202"/>
          </a:xfrm>
        </p:grpSpPr>
        <p:sp>
          <p:nvSpPr>
            <p:cNvPr id="3814" name="Google Shape;3814;p21"/>
            <p:cNvSpPr/>
            <p:nvPr/>
          </p:nvSpPr>
          <p:spPr>
            <a:xfrm>
              <a:off x="6281298" y="1707719"/>
              <a:ext cx="58290" cy="151579"/>
            </a:xfrm>
            <a:custGeom>
              <a:rect b="b" l="l" r="r" t="t"/>
              <a:pathLst>
                <a:path extrusionOk="0" h="7263" w="2793">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1"/>
            <p:cNvSpPr/>
            <p:nvPr/>
          </p:nvSpPr>
          <p:spPr>
            <a:xfrm>
              <a:off x="6480225" y="1742675"/>
              <a:ext cx="58269" cy="58332"/>
            </a:xfrm>
            <a:custGeom>
              <a:rect b="b" l="l" r="r" t="t"/>
              <a:pathLst>
                <a:path extrusionOk="0" h="2795" w="2792">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1"/>
            <p:cNvSpPr/>
            <p:nvPr/>
          </p:nvSpPr>
          <p:spPr>
            <a:xfrm>
              <a:off x="6352004" y="1661097"/>
              <a:ext cx="129206" cy="198202"/>
            </a:xfrm>
            <a:custGeom>
              <a:rect b="b" l="l" r="r" t="t"/>
              <a:pathLst>
                <a:path extrusionOk="0" h="9497" w="6191">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1"/>
            <p:cNvSpPr/>
            <p:nvPr/>
          </p:nvSpPr>
          <p:spPr>
            <a:xfrm>
              <a:off x="6140660" y="1661097"/>
              <a:ext cx="129185" cy="198202"/>
            </a:xfrm>
            <a:custGeom>
              <a:rect b="b" l="l" r="r" t="t"/>
              <a:pathLst>
                <a:path extrusionOk="0" h="9497" w="619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8" name="Google Shape;3818;p21"/>
          <p:cNvGrpSpPr/>
          <p:nvPr/>
        </p:nvGrpSpPr>
        <p:grpSpPr>
          <a:xfrm>
            <a:off x="5073202" y="3828305"/>
            <a:ext cx="387681" cy="387641"/>
            <a:chOff x="6669907" y="1561258"/>
            <a:chExt cx="397907" cy="397866"/>
          </a:xfrm>
        </p:grpSpPr>
        <p:sp>
          <p:nvSpPr>
            <p:cNvPr id="3819" name="Google Shape;3819;p21"/>
            <p:cNvSpPr/>
            <p:nvPr/>
          </p:nvSpPr>
          <p:spPr>
            <a:xfrm>
              <a:off x="6950454" y="1655253"/>
              <a:ext cx="23312" cy="23354"/>
            </a:xfrm>
            <a:custGeom>
              <a:rect b="b" l="l" r="r" t="t"/>
              <a:pathLst>
                <a:path extrusionOk="0" h="1119" w="1117">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1"/>
            <p:cNvSpPr/>
            <p:nvPr/>
          </p:nvSpPr>
          <p:spPr>
            <a:xfrm>
              <a:off x="6740633" y="1725228"/>
              <a:ext cx="36919" cy="39632"/>
            </a:xfrm>
            <a:custGeom>
              <a:rect b="b" l="l" r="r" t="t"/>
              <a:pathLst>
                <a:path extrusionOk="0" h="1899" w="1769">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1"/>
            <p:cNvSpPr/>
            <p:nvPr/>
          </p:nvSpPr>
          <p:spPr>
            <a:xfrm>
              <a:off x="6763944" y="1725228"/>
              <a:ext cx="209827" cy="139892"/>
            </a:xfrm>
            <a:custGeom>
              <a:rect b="b" l="l" r="r" t="t"/>
              <a:pathLst>
                <a:path extrusionOk="0" h="6703" w="10054">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1"/>
            <p:cNvSpPr/>
            <p:nvPr/>
          </p:nvSpPr>
          <p:spPr>
            <a:xfrm>
              <a:off x="6669907" y="1561258"/>
              <a:ext cx="397907" cy="397866"/>
            </a:xfrm>
            <a:custGeom>
              <a:rect b="b" l="l" r="r" t="t"/>
              <a:pathLst>
                <a:path extrusionOk="0" h="19064" w="19066">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1"/>
            <p:cNvSpPr/>
            <p:nvPr/>
          </p:nvSpPr>
          <p:spPr>
            <a:xfrm>
              <a:off x="6960158" y="1725228"/>
              <a:ext cx="36940" cy="39632"/>
            </a:xfrm>
            <a:custGeom>
              <a:rect b="b" l="l" r="r" t="t"/>
              <a:pathLst>
                <a:path extrusionOk="0" h="1899" w="177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4" name="Google Shape;3824;p21"/>
          <p:cNvGrpSpPr/>
          <p:nvPr/>
        </p:nvGrpSpPr>
        <p:grpSpPr>
          <a:xfrm>
            <a:off x="1958433" y="3885842"/>
            <a:ext cx="387681" cy="272572"/>
            <a:chOff x="3386036" y="1746339"/>
            <a:chExt cx="397907" cy="279762"/>
          </a:xfrm>
        </p:grpSpPr>
        <p:sp>
          <p:nvSpPr>
            <p:cNvPr id="3825" name="Google Shape;3825;p21"/>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1"/>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7" name="Google Shape;3827;p21"/>
          <p:cNvGrpSpPr/>
          <p:nvPr/>
        </p:nvGrpSpPr>
        <p:grpSpPr>
          <a:xfrm>
            <a:off x="2996130" y="3828288"/>
            <a:ext cx="387681" cy="387681"/>
            <a:chOff x="4417380" y="1687279"/>
            <a:chExt cx="397907" cy="397907"/>
          </a:xfrm>
        </p:grpSpPr>
        <p:sp>
          <p:nvSpPr>
            <p:cNvPr id="3828" name="Google Shape;3828;p21"/>
            <p:cNvSpPr/>
            <p:nvPr/>
          </p:nvSpPr>
          <p:spPr>
            <a:xfrm>
              <a:off x="4417380" y="1687279"/>
              <a:ext cx="397907" cy="397907"/>
            </a:xfrm>
            <a:custGeom>
              <a:rect b="b" l="l" r="r" t="t"/>
              <a:pathLst>
                <a:path extrusionOk="0" h="19066" w="19066">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21"/>
            <p:cNvSpPr/>
            <p:nvPr/>
          </p:nvSpPr>
          <p:spPr>
            <a:xfrm>
              <a:off x="4492363" y="1768878"/>
              <a:ext cx="248270" cy="234704"/>
            </a:xfrm>
            <a:custGeom>
              <a:rect b="b" l="l" r="r" t="t"/>
              <a:pathLst>
                <a:path extrusionOk="0" h="11246" w="11896">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0" name="Google Shape;3830;p21"/>
          <p:cNvGrpSpPr/>
          <p:nvPr/>
        </p:nvGrpSpPr>
        <p:grpSpPr>
          <a:xfrm>
            <a:off x="7942611" y="3308537"/>
            <a:ext cx="387661" cy="387661"/>
            <a:chOff x="2869999" y="1687279"/>
            <a:chExt cx="397887" cy="397887"/>
          </a:xfrm>
        </p:grpSpPr>
        <p:sp>
          <p:nvSpPr>
            <p:cNvPr id="3831" name="Google Shape;3831;p21"/>
            <p:cNvSpPr/>
            <p:nvPr/>
          </p:nvSpPr>
          <p:spPr>
            <a:xfrm>
              <a:off x="2994590" y="1833740"/>
              <a:ext cx="148657" cy="81685"/>
            </a:xfrm>
            <a:custGeom>
              <a:rect b="b" l="l" r="r" t="t"/>
              <a:pathLst>
                <a:path extrusionOk="0" h="3914" w="7123">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21"/>
            <p:cNvSpPr/>
            <p:nvPr/>
          </p:nvSpPr>
          <p:spPr>
            <a:xfrm>
              <a:off x="2869999" y="1687279"/>
              <a:ext cx="397887" cy="397887"/>
            </a:xfrm>
            <a:custGeom>
              <a:rect b="b" l="l" r="r" t="t"/>
              <a:pathLst>
                <a:path extrusionOk="0" h="19065" w="19065">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3" name="Google Shape;3833;p21"/>
          <p:cNvGrpSpPr/>
          <p:nvPr/>
        </p:nvGrpSpPr>
        <p:grpSpPr>
          <a:xfrm>
            <a:off x="2477718" y="3828664"/>
            <a:ext cx="386807" cy="386929"/>
            <a:chOff x="3902887" y="1687655"/>
            <a:chExt cx="397010" cy="397135"/>
          </a:xfrm>
        </p:grpSpPr>
        <p:sp>
          <p:nvSpPr>
            <p:cNvPr id="3834" name="Google Shape;3834;p21"/>
            <p:cNvSpPr/>
            <p:nvPr/>
          </p:nvSpPr>
          <p:spPr>
            <a:xfrm>
              <a:off x="4023345" y="1785845"/>
              <a:ext cx="156275" cy="200269"/>
            </a:xfrm>
            <a:custGeom>
              <a:rect b="b" l="l" r="r" t="t"/>
              <a:pathLst>
                <a:path extrusionOk="0" h="9596" w="7488">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21"/>
            <p:cNvSpPr/>
            <p:nvPr/>
          </p:nvSpPr>
          <p:spPr>
            <a:xfrm>
              <a:off x="3902887" y="1687655"/>
              <a:ext cx="397010" cy="397135"/>
            </a:xfrm>
            <a:custGeom>
              <a:rect b="b" l="l" r="r" t="t"/>
              <a:pathLst>
                <a:path extrusionOk="0" h="19029" w="19023">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6" name="Google Shape;3836;p21"/>
          <p:cNvGrpSpPr/>
          <p:nvPr/>
        </p:nvGrpSpPr>
        <p:grpSpPr>
          <a:xfrm>
            <a:off x="3515416" y="3828344"/>
            <a:ext cx="387681" cy="387681"/>
            <a:chOff x="4933458" y="1687279"/>
            <a:chExt cx="397907" cy="397907"/>
          </a:xfrm>
        </p:grpSpPr>
        <p:sp>
          <p:nvSpPr>
            <p:cNvPr id="3837" name="Google Shape;3837;p21"/>
            <p:cNvSpPr/>
            <p:nvPr/>
          </p:nvSpPr>
          <p:spPr>
            <a:xfrm>
              <a:off x="5071801" y="1766541"/>
              <a:ext cx="125867" cy="241215"/>
            </a:xfrm>
            <a:custGeom>
              <a:rect b="b" l="l" r="r" t="t"/>
              <a:pathLst>
                <a:path extrusionOk="0" h="11558" w="6031">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21"/>
            <p:cNvSpPr/>
            <p:nvPr/>
          </p:nvSpPr>
          <p:spPr>
            <a:xfrm>
              <a:off x="4933458" y="1687279"/>
              <a:ext cx="397907" cy="397907"/>
            </a:xfrm>
            <a:custGeom>
              <a:rect b="b" l="l" r="r" t="t"/>
              <a:pathLst>
                <a:path extrusionOk="0" h="19066" w="19066">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9" name="Google Shape;3839;p21"/>
          <p:cNvGrpSpPr/>
          <p:nvPr/>
        </p:nvGrpSpPr>
        <p:grpSpPr>
          <a:xfrm>
            <a:off x="6348367" y="3308537"/>
            <a:ext cx="387661" cy="387661"/>
            <a:chOff x="1379798" y="1723250"/>
            <a:chExt cx="397887" cy="397887"/>
          </a:xfrm>
        </p:grpSpPr>
        <p:sp>
          <p:nvSpPr>
            <p:cNvPr id="3840" name="Google Shape;3840;p21"/>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21"/>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21"/>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21"/>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4" name="Google Shape;3844;p21"/>
          <p:cNvGrpSpPr/>
          <p:nvPr/>
        </p:nvGrpSpPr>
        <p:grpSpPr>
          <a:xfrm>
            <a:off x="5286246" y="3308537"/>
            <a:ext cx="387681" cy="387661"/>
            <a:chOff x="266768" y="1721375"/>
            <a:chExt cx="397907" cy="397887"/>
          </a:xfrm>
        </p:grpSpPr>
        <p:sp>
          <p:nvSpPr>
            <p:cNvPr id="3845" name="Google Shape;3845;p21"/>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21"/>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7" name="Google Shape;3847;p21"/>
          <p:cNvGrpSpPr/>
          <p:nvPr/>
        </p:nvGrpSpPr>
        <p:grpSpPr>
          <a:xfrm>
            <a:off x="5817327" y="3308537"/>
            <a:ext cx="387641" cy="387661"/>
            <a:chOff x="864491" y="1723250"/>
            <a:chExt cx="397866" cy="397887"/>
          </a:xfrm>
        </p:grpSpPr>
        <p:sp>
          <p:nvSpPr>
            <p:cNvPr id="3848" name="Google Shape;3848;p21"/>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21"/>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21"/>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1" name="Google Shape;3851;p21"/>
          <p:cNvSpPr/>
          <p:nvPr/>
        </p:nvSpPr>
        <p:spPr>
          <a:xfrm>
            <a:off x="6879427" y="3343765"/>
            <a:ext cx="388846" cy="31714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2" name="Google Shape;3852;p21"/>
          <p:cNvGrpSpPr/>
          <p:nvPr/>
        </p:nvGrpSpPr>
        <p:grpSpPr>
          <a:xfrm>
            <a:off x="7411672" y="3308924"/>
            <a:ext cx="387539" cy="386888"/>
            <a:chOff x="2408992" y="1722875"/>
            <a:chExt cx="397761" cy="397093"/>
          </a:xfrm>
        </p:grpSpPr>
        <p:sp>
          <p:nvSpPr>
            <p:cNvPr id="3853" name="Google Shape;3853;p21"/>
            <p:cNvSpPr/>
            <p:nvPr/>
          </p:nvSpPr>
          <p:spPr>
            <a:xfrm>
              <a:off x="2492135" y="1827639"/>
              <a:ext cx="213667" cy="185326"/>
            </a:xfrm>
            <a:custGeom>
              <a:rect b="b" l="l" r="r" t="t"/>
              <a:pathLst>
                <a:path extrusionOk="0" h="8880" w="10238">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21"/>
            <p:cNvSpPr/>
            <p:nvPr/>
          </p:nvSpPr>
          <p:spPr>
            <a:xfrm>
              <a:off x="2408992" y="1722875"/>
              <a:ext cx="397761" cy="397093"/>
            </a:xfrm>
            <a:custGeom>
              <a:rect b="b" l="l" r="r" t="t"/>
              <a:pathLst>
                <a:path extrusionOk="0" h="19027" w="19059">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5" name="Google Shape;3855;p21"/>
          <p:cNvGrpSpPr/>
          <p:nvPr/>
        </p:nvGrpSpPr>
        <p:grpSpPr>
          <a:xfrm>
            <a:off x="6584154" y="3827060"/>
            <a:ext cx="388966" cy="388966"/>
            <a:chOff x="1190625" y="238125"/>
            <a:chExt cx="5235075" cy="5235075"/>
          </a:xfrm>
        </p:grpSpPr>
        <p:sp>
          <p:nvSpPr>
            <p:cNvPr id="3856" name="Google Shape;3856;p21"/>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21"/>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8" name="Google Shape;3858;p21"/>
          <p:cNvGrpSpPr/>
          <p:nvPr/>
        </p:nvGrpSpPr>
        <p:grpSpPr>
          <a:xfrm>
            <a:off x="5592488" y="3828305"/>
            <a:ext cx="387641" cy="387641"/>
            <a:chOff x="7199196" y="1561258"/>
            <a:chExt cx="397866" cy="397866"/>
          </a:xfrm>
        </p:grpSpPr>
        <p:sp>
          <p:nvSpPr>
            <p:cNvPr id="3859" name="Google Shape;3859;p21"/>
            <p:cNvSpPr/>
            <p:nvPr/>
          </p:nvSpPr>
          <p:spPr>
            <a:xfrm>
              <a:off x="7316523" y="1655253"/>
              <a:ext cx="163203" cy="209869"/>
            </a:xfrm>
            <a:custGeom>
              <a:rect b="b" l="l" r="r" t="t"/>
              <a:pathLst>
                <a:path extrusionOk="0" h="10056" w="782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21"/>
            <p:cNvSpPr/>
            <p:nvPr/>
          </p:nvSpPr>
          <p:spPr>
            <a:xfrm>
              <a:off x="7199196" y="1561258"/>
              <a:ext cx="397866" cy="397866"/>
            </a:xfrm>
            <a:custGeom>
              <a:rect b="b" l="l" r="r" t="t"/>
              <a:pathLst>
                <a:path extrusionOk="0" h="19064" w="19064">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21"/>
            <p:cNvSpPr/>
            <p:nvPr/>
          </p:nvSpPr>
          <p:spPr>
            <a:xfrm>
              <a:off x="7363167" y="1701896"/>
              <a:ext cx="69935" cy="69977"/>
            </a:xfrm>
            <a:custGeom>
              <a:rect b="b" l="l" r="r" t="t"/>
              <a:pathLst>
                <a:path extrusionOk="0" h="3353" w="3351">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2" name="Google Shape;3862;p21"/>
          <p:cNvSpPr txBox="1"/>
          <p:nvPr/>
        </p:nvSpPr>
        <p:spPr>
          <a:xfrm>
            <a:off x="1048350" y="719652"/>
            <a:ext cx="7047300" cy="48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SEO &amp; Marketing Icons</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4"/>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Méthodologie</a:t>
            </a:r>
            <a:endParaRPr/>
          </a:p>
        </p:txBody>
      </p:sp>
      <p:grpSp>
        <p:nvGrpSpPr>
          <p:cNvPr id="2741" name="Google Shape;2741;p4"/>
          <p:cNvGrpSpPr/>
          <p:nvPr/>
        </p:nvGrpSpPr>
        <p:grpSpPr>
          <a:xfrm>
            <a:off x="3629023" y="2918013"/>
            <a:ext cx="1885974" cy="1820548"/>
            <a:chOff x="4003189" y="2735942"/>
            <a:chExt cx="418213" cy="416639"/>
          </a:xfrm>
        </p:grpSpPr>
        <p:sp>
          <p:nvSpPr>
            <p:cNvPr id="2742" name="Google Shape;2742;p4"/>
            <p:cNvSpPr/>
            <p:nvPr/>
          </p:nvSpPr>
          <p:spPr>
            <a:xfrm>
              <a:off x="4003189" y="2735942"/>
              <a:ext cx="232564" cy="231669"/>
            </a:xfrm>
            <a:custGeom>
              <a:rect b="b" l="l" r="r" t="t"/>
              <a:pathLst>
                <a:path extrusionOk="0" h="6478" w="6503">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4"/>
            <p:cNvSpPr/>
            <p:nvPr/>
          </p:nvSpPr>
          <p:spPr>
            <a:xfrm>
              <a:off x="4188874" y="2924023"/>
              <a:ext cx="232528" cy="228558"/>
            </a:xfrm>
            <a:custGeom>
              <a:rect b="b" l="l" r="r" t="t"/>
              <a:pathLst>
                <a:path extrusionOk="0" h="6391" w="6502">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4"/>
            <p:cNvSpPr/>
            <p:nvPr/>
          </p:nvSpPr>
          <p:spPr>
            <a:xfrm>
              <a:off x="4258721" y="2773064"/>
              <a:ext cx="105642" cy="119626"/>
            </a:xfrm>
            <a:custGeom>
              <a:rect b="b" l="l" r="r" t="t"/>
              <a:pathLst>
                <a:path extrusionOk="0" h="3345" w="2954">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4"/>
            <p:cNvSpPr/>
            <p:nvPr/>
          </p:nvSpPr>
          <p:spPr>
            <a:xfrm>
              <a:off x="4061949" y="2989757"/>
              <a:ext cx="105642" cy="119947"/>
            </a:xfrm>
            <a:custGeom>
              <a:rect b="b" l="l" r="r" t="t"/>
              <a:pathLst>
                <a:path extrusionOk="0" h="3354" w="2954">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5"/>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Déroulement du projet</a:t>
            </a:r>
            <a:endParaRPr/>
          </a:p>
        </p:txBody>
      </p:sp>
      <p:grpSp>
        <p:nvGrpSpPr>
          <p:cNvPr id="2751" name="Google Shape;2751;p5"/>
          <p:cNvGrpSpPr/>
          <p:nvPr/>
        </p:nvGrpSpPr>
        <p:grpSpPr>
          <a:xfrm>
            <a:off x="2969219" y="1286566"/>
            <a:ext cx="2938579" cy="3511047"/>
            <a:chOff x="1427422" y="1317"/>
            <a:chExt cx="2938579" cy="3511047"/>
          </a:xfrm>
        </p:grpSpPr>
        <p:sp>
          <p:nvSpPr>
            <p:cNvPr id="2752" name="Google Shape;2752;p5"/>
            <p:cNvSpPr/>
            <p:nvPr/>
          </p:nvSpPr>
          <p:spPr>
            <a:xfrm>
              <a:off x="3146214" y="635052"/>
              <a:ext cx="609893" cy="290253"/>
            </a:xfrm>
            <a:custGeom>
              <a:rect b="b" l="l" r="r" t="t"/>
              <a:pathLst>
                <a:path extrusionOk="0" h="120000" w="120000">
                  <a:moveTo>
                    <a:pt x="0" y="0"/>
                  </a:moveTo>
                  <a:lnTo>
                    <a:pt x="0" y="81777"/>
                  </a:lnTo>
                  <a:lnTo>
                    <a:pt x="120000" y="81777"/>
                  </a:lnTo>
                  <a:lnTo>
                    <a:pt x="120000" y="120000"/>
                  </a:lnTo>
                </a:path>
              </a:pathLst>
            </a:custGeom>
            <a:noFill/>
            <a:ln cap="flat" cmpd="sng" w="25400">
              <a:solidFill>
                <a:srgbClr val="1F3DAA"/>
              </a:solidFill>
              <a:prstDash val="solid"/>
              <a:round/>
              <a:headEnd len="sm" w="sm" type="none"/>
              <a:tailEnd len="sm" w="sm" type="none"/>
            </a:ln>
          </p:spPr>
        </p:sp>
        <p:sp>
          <p:nvSpPr>
            <p:cNvPr id="2753" name="Google Shape;2753;p5"/>
            <p:cNvSpPr/>
            <p:nvPr/>
          </p:nvSpPr>
          <p:spPr>
            <a:xfrm>
              <a:off x="2536320" y="2483030"/>
              <a:ext cx="609893" cy="290253"/>
            </a:xfrm>
            <a:custGeom>
              <a:rect b="b" l="l" r="r" t="t"/>
              <a:pathLst>
                <a:path extrusionOk="0" h="120000" w="120000">
                  <a:moveTo>
                    <a:pt x="0" y="0"/>
                  </a:moveTo>
                  <a:lnTo>
                    <a:pt x="0" y="81777"/>
                  </a:lnTo>
                  <a:lnTo>
                    <a:pt x="120000" y="81777"/>
                  </a:lnTo>
                  <a:lnTo>
                    <a:pt x="120000" y="120000"/>
                  </a:lnTo>
                </a:path>
              </a:pathLst>
            </a:custGeom>
            <a:noFill/>
            <a:ln cap="flat" cmpd="sng" w="25400">
              <a:solidFill>
                <a:srgbClr val="2545C1"/>
              </a:solidFill>
              <a:prstDash val="solid"/>
              <a:round/>
              <a:headEnd len="sm" w="sm" type="none"/>
              <a:tailEnd len="sm" w="sm" type="none"/>
            </a:ln>
          </p:spPr>
        </p:sp>
        <p:sp>
          <p:nvSpPr>
            <p:cNvPr id="2754" name="Google Shape;2754;p5"/>
            <p:cNvSpPr/>
            <p:nvPr/>
          </p:nvSpPr>
          <p:spPr>
            <a:xfrm>
              <a:off x="1926426" y="2483030"/>
              <a:ext cx="609893" cy="290253"/>
            </a:xfrm>
            <a:custGeom>
              <a:rect b="b" l="l" r="r" t="t"/>
              <a:pathLst>
                <a:path extrusionOk="0" h="120000" w="120000">
                  <a:moveTo>
                    <a:pt x="120000" y="0"/>
                  </a:moveTo>
                  <a:lnTo>
                    <a:pt x="120000" y="81777"/>
                  </a:lnTo>
                  <a:lnTo>
                    <a:pt x="0" y="81777"/>
                  </a:lnTo>
                  <a:lnTo>
                    <a:pt x="0" y="120000"/>
                  </a:lnTo>
                </a:path>
              </a:pathLst>
            </a:custGeom>
            <a:noFill/>
            <a:ln cap="flat" cmpd="sng" w="25400">
              <a:solidFill>
                <a:srgbClr val="2545C1"/>
              </a:solidFill>
              <a:prstDash val="solid"/>
              <a:round/>
              <a:headEnd len="sm" w="sm" type="none"/>
              <a:tailEnd len="sm" w="sm" type="none"/>
            </a:ln>
          </p:spPr>
        </p:sp>
        <p:sp>
          <p:nvSpPr>
            <p:cNvPr id="2755" name="Google Shape;2755;p5"/>
            <p:cNvSpPr/>
            <p:nvPr/>
          </p:nvSpPr>
          <p:spPr>
            <a:xfrm>
              <a:off x="2490600" y="1559041"/>
              <a:ext cx="91440" cy="290253"/>
            </a:xfrm>
            <a:custGeom>
              <a:rect b="b" l="l" r="r" t="t"/>
              <a:pathLst>
                <a:path extrusionOk="0" h="120000" w="120000">
                  <a:moveTo>
                    <a:pt x="60000" y="0"/>
                  </a:moveTo>
                  <a:lnTo>
                    <a:pt x="60000" y="120000"/>
                  </a:lnTo>
                </a:path>
              </a:pathLst>
            </a:custGeom>
            <a:noFill/>
            <a:ln cap="flat" cmpd="sng" w="25400">
              <a:solidFill>
                <a:srgbClr val="2545C1"/>
              </a:solidFill>
              <a:prstDash val="solid"/>
              <a:round/>
              <a:headEnd len="sm" w="sm" type="none"/>
              <a:tailEnd len="sm" w="sm" type="none"/>
            </a:ln>
          </p:spPr>
        </p:sp>
        <p:sp>
          <p:nvSpPr>
            <p:cNvPr id="2756" name="Google Shape;2756;p5"/>
            <p:cNvSpPr/>
            <p:nvPr/>
          </p:nvSpPr>
          <p:spPr>
            <a:xfrm>
              <a:off x="2536320" y="635052"/>
              <a:ext cx="609893" cy="290253"/>
            </a:xfrm>
            <a:custGeom>
              <a:rect b="b" l="l" r="r" t="t"/>
              <a:pathLst>
                <a:path extrusionOk="0" h="120000" w="120000">
                  <a:moveTo>
                    <a:pt x="120000" y="0"/>
                  </a:moveTo>
                  <a:lnTo>
                    <a:pt x="120000" y="81777"/>
                  </a:lnTo>
                  <a:lnTo>
                    <a:pt x="0" y="81777"/>
                  </a:lnTo>
                  <a:lnTo>
                    <a:pt x="0" y="120000"/>
                  </a:lnTo>
                </a:path>
              </a:pathLst>
            </a:custGeom>
            <a:noFill/>
            <a:ln cap="flat" cmpd="sng" w="25400">
              <a:solidFill>
                <a:srgbClr val="1F3DAA"/>
              </a:solidFill>
              <a:prstDash val="solid"/>
              <a:round/>
              <a:headEnd len="sm" w="sm" type="none"/>
              <a:tailEnd len="sm" w="sm" type="none"/>
            </a:ln>
          </p:spPr>
        </p:sp>
        <p:sp>
          <p:nvSpPr>
            <p:cNvPr id="2757" name="Google Shape;2757;p5"/>
            <p:cNvSpPr/>
            <p:nvPr/>
          </p:nvSpPr>
          <p:spPr>
            <a:xfrm>
              <a:off x="2647210" y="1317"/>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
            <p:cNvSpPr/>
            <p:nvPr/>
          </p:nvSpPr>
          <p:spPr>
            <a:xfrm>
              <a:off x="2758100" y="106662"/>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
            <p:cNvSpPr txBox="1"/>
            <p:nvPr/>
          </p:nvSpPr>
          <p:spPr>
            <a:xfrm>
              <a:off x="2776661" y="125223"/>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Mooc</a:t>
              </a:r>
              <a:endParaRPr/>
            </a:p>
          </p:txBody>
        </p:sp>
        <p:sp>
          <p:nvSpPr>
            <p:cNvPr id="2760" name="Google Shape;2760;p5"/>
            <p:cNvSpPr/>
            <p:nvPr/>
          </p:nvSpPr>
          <p:spPr>
            <a:xfrm>
              <a:off x="2037316" y="925306"/>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
            <p:cNvSpPr/>
            <p:nvPr/>
          </p:nvSpPr>
          <p:spPr>
            <a:xfrm>
              <a:off x="2148206" y="1030651"/>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
            <p:cNvSpPr txBox="1"/>
            <p:nvPr/>
          </p:nvSpPr>
          <p:spPr>
            <a:xfrm>
              <a:off x="2166767" y="1049212"/>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Chargement données dans mongo</a:t>
              </a:r>
              <a:endParaRPr/>
            </a:p>
          </p:txBody>
        </p:sp>
        <p:sp>
          <p:nvSpPr>
            <p:cNvPr id="2763" name="Google Shape;2763;p5"/>
            <p:cNvSpPr/>
            <p:nvPr/>
          </p:nvSpPr>
          <p:spPr>
            <a:xfrm>
              <a:off x="2037316" y="1849295"/>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
            <p:cNvSpPr/>
            <p:nvPr/>
          </p:nvSpPr>
          <p:spPr>
            <a:xfrm>
              <a:off x="2148206" y="1954640"/>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
            <p:cNvSpPr txBox="1"/>
            <p:nvPr/>
          </p:nvSpPr>
          <p:spPr>
            <a:xfrm>
              <a:off x="2166767" y="1973201"/>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Transfère donnée dans postgres</a:t>
              </a:r>
              <a:endParaRPr/>
            </a:p>
          </p:txBody>
        </p:sp>
        <p:sp>
          <p:nvSpPr>
            <p:cNvPr id="2766" name="Google Shape;2766;p5"/>
            <p:cNvSpPr/>
            <p:nvPr/>
          </p:nvSpPr>
          <p:spPr>
            <a:xfrm>
              <a:off x="1427422" y="2773284"/>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
            <p:cNvSpPr/>
            <p:nvPr/>
          </p:nvSpPr>
          <p:spPr>
            <a:xfrm>
              <a:off x="1538312" y="2878629"/>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
            <p:cNvSpPr txBox="1"/>
            <p:nvPr/>
          </p:nvSpPr>
          <p:spPr>
            <a:xfrm>
              <a:off x="1556873" y="2897190"/>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ML Models</a:t>
              </a:r>
              <a:endParaRPr/>
            </a:p>
          </p:txBody>
        </p:sp>
        <p:sp>
          <p:nvSpPr>
            <p:cNvPr id="2769" name="Google Shape;2769;p5"/>
            <p:cNvSpPr/>
            <p:nvPr/>
          </p:nvSpPr>
          <p:spPr>
            <a:xfrm>
              <a:off x="2647210" y="2773284"/>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
            <p:cNvSpPr/>
            <p:nvPr/>
          </p:nvSpPr>
          <p:spPr>
            <a:xfrm>
              <a:off x="2758100" y="2878629"/>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
            <p:cNvSpPr txBox="1"/>
            <p:nvPr/>
          </p:nvSpPr>
          <p:spPr>
            <a:xfrm>
              <a:off x="2776661" y="2897190"/>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Analyses</a:t>
              </a:r>
              <a:endParaRPr/>
            </a:p>
          </p:txBody>
        </p:sp>
        <p:sp>
          <p:nvSpPr>
            <p:cNvPr id="2772" name="Google Shape;2772;p5"/>
            <p:cNvSpPr/>
            <p:nvPr/>
          </p:nvSpPr>
          <p:spPr>
            <a:xfrm>
              <a:off x="3257104" y="925306"/>
              <a:ext cx="998007" cy="633735"/>
            </a:xfrm>
            <a:prstGeom prst="roundRect">
              <a:avLst>
                <a:gd fmla="val 10000" name="adj"/>
              </a:avLst>
            </a:prstGeom>
            <a:solidFill>
              <a:srgbClr val="2B4D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
            <p:cNvSpPr/>
            <p:nvPr/>
          </p:nvSpPr>
          <p:spPr>
            <a:xfrm>
              <a:off x="3367994" y="1030651"/>
              <a:ext cx="998007" cy="633735"/>
            </a:xfrm>
            <a:prstGeom prst="roundRect">
              <a:avLst>
                <a:gd fmla="val 10000" name="adj"/>
              </a:avLst>
            </a:prstGeom>
            <a:solidFill>
              <a:schemeClr val="lt1">
                <a:alpha val="89803"/>
              </a:schemeClr>
            </a:solidFill>
            <a:ln cap="flat" cmpd="sng" w="25400">
              <a:solidFill>
                <a:srgbClr val="2B4D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
            <p:cNvSpPr txBox="1"/>
            <p:nvPr/>
          </p:nvSpPr>
          <p:spPr>
            <a:xfrm>
              <a:off x="3386555" y="1049212"/>
              <a:ext cx="960885" cy="59661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web interface</a:t>
              </a:r>
              <a:endParaRPr/>
            </a:p>
            <a:p>
              <a:pPr indent="0" lvl="0" marL="0" marR="0" rtl="0" algn="ctr">
                <a:lnSpc>
                  <a:spcPct val="90000"/>
                </a:lnSpc>
                <a:spcBef>
                  <a:spcPts val="385"/>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Flask</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p6"/>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Distribution des tâches</a:t>
            </a:r>
            <a:endParaRPr/>
          </a:p>
        </p:txBody>
      </p:sp>
      <p:sp>
        <p:nvSpPr>
          <p:cNvPr id="2780" name="Google Shape;2780;p6"/>
          <p:cNvSpPr txBox="1"/>
          <p:nvPr>
            <p:ph idx="1" type="body"/>
          </p:nvPr>
        </p:nvSpPr>
        <p:spPr>
          <a:xfrm>
            <a:off x="1565425" y="1260875"/>
            <a:ext cx="3304200" cy="27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sz="2000"/>
              <a:t>Chargement des données mongo</a:t>
            </a:r>
            <a:endParaRPr sz="2000"/>
          </a:p>
          <a:p>
            <a:pPr indent="0" lvl="0" marL="0" rtl="0" algn="ctr">
              <a:lnSpc>
                <a:spcPct val="100000"/>
              </a:lnSpc>
              <a:spcBef>
                <a:spcPts val="0"/>
              </a:spcBef>
              <a:spcAft>
                <a:spcPts val="0"/>
              </a:spcAft>
              <a:buSzPts val="1200"/>
              <a:buNone/>
            </a:pPr>
            <a:r>
              <a:rPr lang="en" sz="1600">
                <a:solidFill>
                  <a:srgbClr val="F6B26B"/>
                </a:solidFill>
              </a:rPr>
              <a:t>Manu, </a:t>
            </a:r>
            <a:r>
              <a:rPr lang="en" sz="1600">
                <a:solidFill>
                  <a:srgbClr val="4A86E8"/>
                </a:solidFill>
              </a:rPr>
              <a:t>Evelyne</a:t>
            </a:r>
            <a:endParaRPr sz="1600">
              <a:solidFill>
                <a:srgbClr val="F6B26B"/>
              </a:solidFill>
            </a:endParaRPr>
          </a:p>
          <a:p>
            <a:pPr indent="0" lvl="0" marL="0" rtl="0" algn="ctr">
              <a:lnSpc>
                <a:spcPct val="100000"/>
              </a:lnSpc>
              <a:spcBef>
                <a:spcPts val="1200"/>
              </a:spcBef>
              <a:spcAft>
                <a:spcPts val="0"/>
              </a:spcAft>
              <a:buSzPts val="1200"/>
              <a:buNone/>
            </a:pPr>
            <a:r>
              <a:rPr lang="en" sz="2000"/>
              <a:t>Conception base de données postgres</a:t>
            </a:r>
            <a:endParaRPr sz="2000"/>
          </a:p>
          <a:p>
            <a:pPr indent="0" lvl="0" marL="0" rtl="0" algn="ctr">
              <a:lnSpc>
                <a:spcPct val="100000"/>
              </a:lnSpc>
              <a:spcBef>
                <a:spcPts val="0"/>
              </a:spcBef>
              <a:spcAft>
                <a:spcPts val="0"/>
              </a:spcAft>
              <a:buSzPts val="1200"/>
              <a:buNone/>
            </a:pPr>
            <a:r>
              <a:rPr lang="en" sz="1600">
                <a:solidFill>
                  <a:srgbClr val="F6B26B"/>
                </a:solidFill>
              </a:rPr>
              <a:t>Manu</a:t>
            </a:r>
            <a:endParaRPr sz="1600">
              <a:solidFill>
                <a:srgbClr val="F6B26B"/>
              </a:solidFill>
            </a:endParaRPr>
          </a:p>
          <a:p>
            <a:pPr indent="0" lvl="0" marL="0" rtl="0" algn="ctr">
              <a:lnSpc>
                <a:spcPct val="100000"/>
              </a:lnSpc>
              <a:spcBef>
                <a:spcPts val="1200"/>
              </a:spcBef>
              <a:spcAft>
                <a:spcPts val="0"/>
              </a:spcAft>
              <a:buSzPts val="1200"/>
              <a:buNone/>
            </a:pPr>
            <a:r>
              <a:rPr lang="en" sz="2000"/>
              <a:t>Analyses</a:t>
            </a:r>
            <a:endParaRPr sz="1800"/>
          </a:p>
          <a:p>
            <a:pPr indent="0" lvl="0" marL="0" rtl="0" algn="ctr">
              <a:lnSpc>
                <a:spcPct val="100000"/>
              </a:lnSpc>
              <a:spcBef>
                <a:spcPts val="0"/>
              </a:spcBef>
              <a:spcAft>
                <a:spcPts val="0"/>
              </a:spcAft>
              <a:buSzPts val="1200"/>
              <a:buNone/>
            </a:pPr>
            <a:r>
              <a:rPr lang="en" sz="1600">
                <a:solidFill>
                  <a:srgbClr val="F6B26B"/>
                </a:solidFill>
              </a:rPr>
              <a:t>Manu, </a:t>
            </a:r>
            <a:r>
              <a:rPr lang="en" sz="1600">
                <a:solidFill>
                  <a:srgbClr val="4A86E8"/>
                </a:solidFill>
              </a:rPr>
              <a:t>Evelyne</a:t>
            </a:r>
            <a:endParaRPr sz="1600">
              <a:solidFill>
                <a:srgbClr val="4A86E8"/>
              </a:solidFill>
            </a:endParaRPr>
          </a:p>
          <a:p>
            <a:pPr indent="0" lvl="0" marL="0" rtl="0" algn="ctr">
              <a:lnSpc>
                <a:spcPct val="100000"/>
              </a:lnSpc>
              <a:spcBef>
                <a:spcPts val="1200"/>
              </a:spcBef>
              <a:spcAft>
                <a:spcPts val="0"/>
              </a:spcAft>
              <a:buSzPts val="1200"/>
              <a:buNone/>
            </a:pPr>
            <a:r>
              <a:rPr lang="en" sz="2000"/>
              <a:t>Modele prediction</a:t>
            </a:r>
            <a:endParaRPr sz="2000"/>
          </a:p>
          <a:p>
            <a:pPr indent="0" lvl="0" marL="0" rtl="0" algn="ctr">
              <a:lnSpc>
                <a:spcPct val="100000"/>
              </a:lnSpc>
              <a:spcBef>
                <a:spcPts val="0"/>
              </a:spcBef>
              <a:spcAft>
                <a:spcPts val="0"/>
              </a:spcAft>
              <a:buSzPts val="1200"/>
              <a:buNone/>
            </a:pPr>
            <a:r>
              <a:rPr lang="en" sz="1600">
                <a:solidFill>
                  <a:srgbClr val="4A86E8"/>
                </a:solidFill>
              </a:rPr>
              <a:t>Evelyne</a:t>
            </a:r>
            <a:endParaRPr sz="1600">
              <a:solidFill>
                <a:srgbClr val="F6B26B"/>
              </a:solidFill>
            </a:endParaRPr>
          </a:p>
        </p:txBody>
      </p:sp>
      <p:sp>
        <p:nvSpPr>
          <p:cNvPr id="2781" name="Google Shape;2781;p6"/>
          <p:cNvSpPr txBox="1"/>
          <p:nvPr>
            <p:ph idx="1" type="body"/>
          </p:nvPr>
        </p:nvSpPr>
        <p:spPr>
          <a:xfrm>
            <a:off x="5006635" y="1402903"/>
            <a:ext cx="2128200" cy="249497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1200"/>
              <a:buNone/>
            </a:pPr>
            <a:r>
              <a:rPr lang="en" sz="2000"/>
              <a:t>Web conception</a:t>
            </a:r>
            <a:endParaRPr sz="2000"/>
          </a:p>
          <a:p>
            <a:pPr indent="0" lvl="0" marL="0" rtl="0" algn="ctr">
              <a:lnSpc>
                <a:spcPct val="100000"/>
              </a:lnSpc>
              <a:spcBef>
                <a:spcPts val="0"/>
              </a:spcBef>
              <a:spcAft>
                <a:spcPts val="0"/>
              </a:spcAft>
              <a:buSzPts val="1200"/>
              <a:buNone/>
            </a:pPr>
            <a:r>
              <a:rPr lang="en" sz="1600">
                <a:solidFill>
                  <a:srgbClr val="F6B26B"/>
                </a:solidFill>
              </a:rPr>
              <a:t>Manu</a:t>
            </a:r>
            <a:endParaRPr sz="1600">
              <a:solidFill>
                <a:srgbClr val="F6B26B"/>
              </a:solidFill>
            </a:endParaRPr>
          </a:p>
          <a:p>
            <a:pPr indent="0" lvl="0" marL="0" rtl="0" algn="ctr">
              <a:lnSpc>
                <a:spcPct val="100000"/>
              </a:lnSpc>
              <a:spcBef>
                <a:spcPts val="1200"/>
              </a:spcBef>
              <a:spcAft>
                <a:spcPts val="0"/>
              </a:spcAft>
              <a:buSzPts val="1200"/>
              <a:buNone/>
            </a:pPr>
            <a:r>
              <a:rPr lang="en" sz="2000"/>
              <a:t>Web integration</a:t>
            </a:r>
            <a:endParaRPr sz="2000"/>
          </a:p>
          <a:p>
            <a:pPr indent="0" lvl="0" marL="0" rtl="0" algn="ctr">
              <a:lnSpc>
                <a:spcPct val="100000"/>
              </a:lnSpc>
              <a:spcBef>
                <a:spcPts val="0"/>
              </a:spcBef>
              <a:spcAft>
                <a:spcPts val="0"/>
              </a:spcAft>
              <a:buSzPts val="1200"/>
              <a:buNone/>
            </a:pPr>
            <a:r>
              <a:rPr lang="en" sz="1600">
                <a:solidFill>
                  <a:srgbClr val="F6B26B"/>
                </a:solidFill>
              </a:rPr>
              <a:t>Manu</a:t>
            </a:r>
            <a:endParaRPr sz="1600">
              <a:solidFill>
                <a:srgbClr val="F6B26B"/>
              </a:solidFill>
            </a:endParaRPr>
          </a:p>
          <a:p>
            <a:pPr indent="0" lvl="0" marL="0" rtl="0" algn="ctr">
              <a:lnSpc>
                <a:spcPct val="100000"/>
              </a:lnSpc>
              <a:spcBef>
                <a:spcPts val="1200"/>
              </a:spcBef>
              <a:spcAft>
                <a:spcPts val="0"/>
              </a:spcAft>
              <a:buSzPts val="1200"/>
              <a:buNone/>
            </a:pPr>
            <a:r>
              <a:rPr lang="en" sz="2000"/>
              <a:t>Présentation</a:t>
            </a:r>
            <a:endParaRPr sz="1600"/>
          </a:p>
          <a:p>
            <a:pPr indent="0" lvl="0" marL="0" rtl="0" algn="ctr">
              <a:lnSpc>
                <a:spcPct val="100000"/>
              </a:lnSpc>
              <a:spcBef>
                <a:spcPts val="0"/>
              </a:spcBef>
              <a:spcAft>
                <a:spcPts val="0"/>
              </a:spcAft>
              <a:buSzPts val="1200"/>
              <a:buNone/>
            </a:pPr>
            <a:r>
              <a:rPr lang="en" sz="1600">
                <a:solidFill>
                  <a:srgbClr val="F6B26B"/>
                </a:solidFill>
              </a:rPr>
              <a:t>Manu,</a:t>
            </a:r>
            <a:r>
              <a:rPr lang="en" sz="1600"/>
              <a:t> </a:t>
            </a:r>
            <a:r>
              <a:rPr lang="en" sz="1600">
                <a:solidFill>
                  <a:srgbClr val="4A86E8"/>
                </a:solidFill>
              </a:rPr>
              <a:t>Evelyne</a:t>
            </a:r>
            <a:endParaRPr sz="1600">
              <a:solidFill>
                <a:srgbClr val="6AA84F"/>
              </a:solidFill>
            </a:endParaRPr>
          </a:p>
          <a:p>
            <a:pPr indent="0" lvl="0" marL="0" rtl="0" algn="ctr">
              <a:lnSpc>
                <a:spcPct val="100000"/>
              </a:lnSpc>
              <a:spcBef>
                <a:spcPts val="1200"/>
              </a:spcBef>
              <a:spcAft>
                <a:spcPts val="0"/>
              </a:spcAft>
              <a:buSzPts val="1200"/>
              <a:buNone/>
            </a:pPr>
            <a:r>
              <a:rPr lang="en" sz="2000"/>
              <a:t>Versioning</a:t>
            </a:r>
            <a:endParaRPr sz="2000"/>
          </a:p>
          <a:p>
            <a:pPr indent="0" lvl="0" marL="0" rtl="0" algn="ctr">
              <a:lnSpc>
                <a:spcPct val="100000"/>
              </a:lnSpc>
              <a:spcBef>
                <a:spcPts val="0"/>
              </a:spcBef>
              <a:spcAft>
                <a:spcPts val="0"/>
              </a:spcAft>
              <a:buSzPts val="1200"/>
              <a:buNone/>
            </a:pPr>
            <a:r>
              <a:rPr lang="en" sz="1600">
                <a:solidFill>
                  <a:srgbClr val="F6B26B"/>
                </a:solidFill>
              </a:rPr>
              <a:t>Manu,</a:t>
            </a:r>
            <a:r>
              <a:rPr lang="en" sz="1600">
                <a:solidFill>
                  <a:srgbClr val="6AA84F"/>
                </a:solidFill>
              </a:rPr>
              <a:t> </a:t>
            </a:r>
            <a:r>
              <a:rPr lang="en" sz="1600">
                <a:solidFill>
                  <a:srgbClr val="4A86E8"/>
                </a:solidFill>
              </a:rPr>
              <a:t>Evelyne</a:t>
            </a:r>
            <a:endParaRPr sz="1600">
              <a:solidFill>
                <a:srgbClr val="4A86E8"/>
              </a:solidFill>
            </a:endParaRPr>
          </a:p>
          <a:p>
            <a:pPr indent="0" lvl="0" marL="0" rtl="0" algn="ctr">
              <a:lnSpc>
                <a:spcPct val="100000"/>
              </a:lnSpc>
              <a:spcBef>
                <a:spcPts val="1200"/>
              </a:spcBef>
              <a:spcAft>
                <a:spcPts val="1200"/>
              </a:spcAft>
              <a:buSzPts val="12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Diagramme de composants</a:t>
            </a:r>
            <a:endParaRPr/>
          </a:p>
        </p:txBody>
      </p:sp>
      <p:pic>
        <p:nvPicPr>
          <p:cNvPr id="2787" name="Google Shape;2787;p7"/>
          <p:cNvPicPr preferRelativeResize="0"/>
          <p:nvPr/>
        </p:nvPicPr>
        <p:blipFill rotWithShape="1">
          <a:blip r:embed="rId3">
            <a:alphaModFix/>
          </a:blip>
          <a:srcRect b="0" l="0" r="0" t="0"/>
          <a:stretch/>
        </p:blipFill>
        <p:spPr>
          <a:xfrm>
            <a:off x="343663" y="1331770"/>
            <a:ext cx="8456674" cy="2799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8"/>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Schemat ER</a:t>
            </a:r>
            <a:endParaRPr/>
          </a:p>
        </p:txBody>
      </p:sp>
      <p:pic>
        <p:nvPicPr>
          <p:cNvPr id="2793" name="Google Shape;2793;p8"/>
          <p:cNvPicPr preferRelativeResize="0"/>
          <p:nvPr/>
        </p:nvPicPr>
        <p:blipFill rotWithShape="1">
          <a:blip r:embed="rId3">
            <a:alphaModFix/>
          </a:blip>
          <a:srcRect b="0" l="0" r="0" t="0"/>
          <a:stretch/>
        </p:blipFill>
        <p:spPr>
          <a:xfrm>
            <a:off x="2274452" y="1308192"/>
            <a:ext cx="4595095" cy="346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9"/>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Tables analyse (vues)</a:t>
            </a:r>
            <a:endParaRPr/>
          </a:p>
        </p:txBody>
      </p:sp>
      <p:pic>
        <p:nvPicPr>
          <p:cNvPr id="2799" name="Google Shape;2799;p9"/>
          <p:cNvPicPr preferRelativeResize="0"/>
          <p:nvPr/>
        </p:nvPicPr>
        <p:blipFill rotWithShape="1">
          <a:blip r:embed="rId3">
            <a:alphaModFix/>
          </a:blip>
          <a:srcRect b="0" l="0" r="0" t="0"/>
          <a:stretch/>
        </p:blipFill>
        <p:spPr>
          <a:xfrm>
            <a:off x="713100" y="1187700"/>
            <a:ext cx="5990649" cy="2140875"/>
          </a:xfrm>
          <a:prstGeom prst="rect">
            <a:avLst/>
          </a:prstGeom>
          <a:noFill/>
          <a:ln>
            <a:noFill/>
          </a:ln>
        </p:spPr>
      </p:pic>
      <p:pic>
        <p:nvPicPr>
          <p:cNvPr id="2800" name="Google Shape;2800;p9"/>
          <p:cNvPicPr preferRelativeResize="0"/>
          <p:nvPr/>
        </p:nvPicPr>
        <p:blipFill rotWithShape="1">
          <a:blip r:embed="rId4">
            <a:alphaModFix/>
          </a:blip>
          <a:srcRect b="0" l="0" r="0" t="0"/>
          <a:stretch/>
        </p:blipFill>
        <p:spPr>
          <a:xfrm>
            <a:off x="7053263" y="266700"/>
            <a:ext cx="1266825" cy="4610100"/>
          </a:xfrm>
          <a:prstGeom prst="rect">
            <a:avLst/>
          </a:prstGeom>
          <a:noFill/>
          <a:ln>
            <a:noFill/>
          </a:ln>
        </p:spPr>
      </p:pic>
      <p:pic>
        <p:nvPicPr>
          <p:cNvPr id="2801" name="Google Shape;2801;p9"/>
          <p:cNvPicPr preferRelativeResize="0"/>
          <p:nvPr/>
        </p:nvPicPr>
        <p:blipFill rotWithShape="1">
          <a:blip r:embed="rId5">
            <a:alphaModFix/>
          </a:blip>
          <a:srcRect b="0" l="0" r="0" t="0"/>
          <a:stretch/>
        </p:blipFill>
        <p:spPr>
          <a:xfrm>
            <a:off x="2517800" y="3080800"/>
            <a:ext cx="2381250" cy="1581150"/>
          </a:xfrm>
          <a:prstGeom prst="rect">
            <a:avLst/>
          </a:prstGeom>
          <a:noFill/>
          <a:ln>
            <a:noFill/>
          </a:ln>
        </p:spPr>
      </p:pic>
      <p:sp>
        <p:nvSpPr>
          <p:cNvPr id="2802" name="Google Shape;2802;p9"/>
          <p:cNvSpPr/>
          <p:nvPr/>
        </p:nvSpPr>
        <p:spPr>
          <a:xfrm>
            <a:off x="6283100" y="1975175"/>
            <a:ext cx="927600" cy="34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9"/>
          <p:cNvSpPr/>
          <p:nvPr/>
        </p:nvSpPr>
        <p:spPr>
          <a:xfrm flipH="1">
            <a:off x="4686375" y="3781525"/>
            <a:ext cx="2524200" cy="34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Requete sur la vue</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