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24"/>
  </p:notesMasterIdLst>
  <p:sldIdLst>
    <p:sldId id="256" r:id="rId3"/>
    <p:sldId id="257" r:id="rId4"/>
    <p:sldId id="258" r:id="rId5"/>
    <p:sldId id="259" r:id="rId6"/>
    <p:sldId id="260" r:id="rId7"/>
    <p:sldId id="261" r:id="rId8"/>
    <p:sldId id="262" r:id="rId9"/>
    <p:sldId id="263" r:id="rId10"/>
    <p:sldId id="266" r:id="rId11"/>
    <p:sldId id="269" r:id="rId12"/>
    <p:sldId id="284" r:id="rId13"/>
    <p:sldId id="292" r:id="rId14"/>
    <p:sldId id="293" r:id="rId15"/>
    <p:sldId id="294" r:id="rId16"/>
    <p:sldId id="295" r:id="rId17"/>
    <p:sldId id="296" r:id="rId18"/>
    <p:sldId id="297" r:id="rId19"/>
    <p:sldId id="298" r:id="rId20"/>
    <p:sldId id="299" r:id="rId21"/>
    <p:sldId id="300" r:id="rId22"/>
    <p:sldId id="301" r:id="rId23"/>
  </p:sldIdLst>
  <p:sldSz cx="9144000" cy="5143500" type="screen16x9"/>
  <p:notesSz cx="6858000" cy="9144000"/>
  <p:embeddedFontLst>
    <p:embeddedFont>
      <p:font typeface="Exo" panose="020B0604020202020204" charset="0"/>
      <p:regular r:id="rId25"/>
      <p:bold r:id="rId26"/>
      <p:italic r:id="rId27"/>
      <p:boldItalic r:id="rId28"/>
    </p:embeddedFont>
    <p:embeddedFont>
      <p:font typeface="Proxima Nova" panose="020B0604020202020204" charset="0"/>
      <p:regular r:id="rId29"/>
      <p:bold r:id="rId30"/>
      <p:italic r:id="rId31"/>
      <p:boldItalic r:id="rId32"/>
    </p:embeddedFont>
    <p:embeddedFont>
      <p:font typeface="Proxima Nova Semibold" panose="020B0604020202020204" charset="0"/>
      <p:regular r:id="rId33"/>
      <p:bold r:id="rId34"/>
      <p:boldItalic r:id="rId35"/>
    </p:embeddedFont>
    <p:embeddedFont>
      <p:font typeface="PT Sans" panose="020B0503020203020204" pitchFamily="34" charset="0"/>
      <p:regular r:id="rId36"/>
      <p:bold r:id="rId37"/>
      <p:italic r:id="rId38"/>
      <p:boldItalic r:id="rId39"/>
    </p:embeddedFont>
    <p:embeddedFont>
      <p:font typeface="Roboto Condensed Light" panose="02000000000000000000"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13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F135B-42F0-49CC-BDA8-73D7194083E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D835C88D-78A1-40FA-96F7-92F7CE74E7C9}">
      <dgm:prSet phldrT="[Texte]"/>
      <dgm:spPr/>
      <dgm:t>
        <a:bodyPr/>
        <a:lstStyle/>
        <a:p>
          <a:r>
            <a:rPr lang="fr-FR"/>
            <a:t>Mooc</a:t>
          </a:r>
        </a:p>
      </dgm:t>
    </dgm:pt>
    <dgm:pt modelId="{43518326-7571-4626-A86F-D7044F5BA321}" type="parTrans" cxnId="{62EBE698-F929-4051-8A9F-22CF6F3272B5}">
      <dgm:prSet/>
      <dgm:spPr/>
      <dgm:t>
        <a:bodyPr/>
        <a:lstStyle/>
        <a:p>
          <a:endParaRPr lang="fr-FR"/>
        </a:p>
      </dgm:t>
    </dgm:pt>
    <dgm:pt modelId="{CB44EA58-C321-46AC-AA1C-A14F31D16CA2}" type="sibTrans" cxnId="{62EBE698-F929-4051-8A9F-22CF6F3272B5}">
      <dgm:prSet/>
      <dgm:spPr/>
      <dgm:t>
        <a:bodyPr/>
        <a:lstStyle/>
        <a:p>
          <a:endParaRPr lang="fr-FR"/>
        </a:p>
      </dgm:t>
    </dgm:pt>
    <dgm:pt modelId="{AA6D44ED-A464-409B-B284-5AE84AA795C0}">
      <dgm:prSet phldrT="[Texte]"/>
      <dgm:spPr/>
      <dgm:t>
        <a:bodyPr/>
        <a:lstStyle/>
        <a:p>
          <a:r>
            <a:rPr lang="fr-FR"/>
            <a:t>web interface</a:t>
          </a:r>
        </a:p>
        <a:p>
          <a:r>
            <a:rPr lang="fr-FR"/>
            <a:t>Flask</a:t>
          </a:r>
        </a:p>
      </dgm:t>
    </dgm:pt>
    <dgm:pt modelId="{69000406-D593-4D5A-87F6-4C98DA906744}" type="parTrans" cxnId="{2B8C57AA-D87C-4977-B2D8-6C23171899B2}">
      <dgm:prSet/>
      <dgm:spPr/>
      <dgm:t>
        <a:bodyPr/>
        <a:lstStyle/>
        <a:p>
          <a:endParaRPr lang="fr-FR"/>
        </a:p>
      </dgm:t>
    </dgm:pt>
    <dgm:pt modelId="{25B4F23C-54FD-4CB9-A3C1-60A8D2D2B56C}" type="sibTrans" cxnId="{2B8C57AA-D87C-4977-B2D8-6C23171899B2}">
      <dgm:prSet/>
      <dgm:spPr/>
      <dgm:t>
        <a:bodyPr/>
        <a:lstStyle/>
        <a:p>
          <a:endParaRPr lang="fr-FR"/>
        </a:p>
      </dgm:t>
    </dgm:pt>
    <dgm:pt modelId="{1CBE2BA2-906A-47F3-97F0-892308FF961E}">
      <dgm:prSet phldrT="[Texte]"/>
      <dgm:spPr/>
      <dgm:t>
        <a:bodyPr/>
        <a:lstStyle/>
        <a:p>
          <a:r>
            <a:rPr lang="fr-FR"/>
            <a:t>Chargement données dans mongo</a:t>
          </a:r>
        </a:p>
      </dgm:t>
    </dgm:pt>
    <dgm:pt modelId="{BA0CFDB1-3A9A-445A-97C0-644A2D36FD39}" type="parTrans" cxnId="{9F20707D-2F39-4042-9B05-4A2157D55C2C}">
      <dgm:prSet/>
      <dgm:spPr/>
      <dgm:t>
        <a:bodyPr/>
        <a:lstStyle/>
        <a:p>
          <a:endParaRPr lang="fr-FR"/>
        </a:p>
      </dgm:t>
    </dgm:pt>
    <dgm:pt modelId="{6A844513-4426-4DAA-862F-3A7276272685}" type="sibTrans" cxnId="{9F20707D-2F39-4042-9B05-4A2157D55C2C}">
      <dgm:prSet/>
      <dgm:spPr/>
      <dgm:t>
        <a:bodyPr/>
        <a:lstStyle/>
        <a:p>
          <a:endParaRPr lang="fr-FR"/>
        </a:p>
      </dgm:t>
    </dgm:pt>
    <dgm:pt modelId="{DD7642F7-E98B-420B-9C45-1BACA7F9D30C}">
      <dgm:prSet phldrT="[Texte]"/>
      <dgm:spPr/>
      <dgm:t>
        <a:bodyPr/>
        <a:lstStyle/>
        <a:p>
          <a:r>
            <a:rPr lang="fr-FR"/>
            <a:t>Transfère donnée dans postgres</a:t>
          </a:r>
        </a:p>
      </dgm:t>
    </dgm:pt>
    <dgm:pt modelId="{AF0C8414-EAAF-4713-BA34-678EFFBD26C9}" type="parTrans" cxnId="{9C887A09-0A6A-4986-B7CD-2FFC39C2EE75}">
      <dgm:prSet/>
      <dgm:spPr/>
      <dgm:t>
        <a:bodyPr/>
        <a:lstStyle/>
        <a:p>
          <a:endParaRPr lang="fr-FR"/>
        </a:p>
      </dgm:t>
    </dgm:pt>
    <dgm:pt modelId="{BD4F8615-AD96-42FB-B155-6EBB16B881B3}" type="sibTrans" cxnId="{9C887A09-0A6A-4986-B7CD-2FFC39C2EE75}">
      <dgm:prSet/>
      <dgm:spPr/>
      <dgm:t>
        <a:bodyPr/>
        <a:lstStyle/>
        <a:p>
          <a:endParaRPr lang="fr-FR"/>
        </a:p>
      </dgm:t>
    </dgm:pt>
    <dgm:pt modelId="{2B0B34BE-C851-4CE1-89FA-E9B60DAB8702}">
      <dgm:prSet phldrT="[Texte]"/>
      <dgm:spPr/>
      <dgm:t>
        <a:bodyPr/>
        <a:lstStyle/>
        <a:p>
          <a:r>
            <a:rPr lang="fr-FR"/>
            <a:t>Analyses</a:t>
          </a:r>
        </a:p>
      </dgm:t>
    </dgm:pt>
    <dgm:pt modelId="{99F62E68-F716-4C17-8F46-24A79721068E}" type="parTrans" cxnId="{90D54364-A8C3-4380-B6F6-A5F7BD156ABE}">
      <dgm:prSet/>
      <dgm:spPr/>
      <dgm:t>
        <a:bodyPr/>
        <a:lstStyle/>
        <a:p>
          <a:endParaRPr lang="fr-FR"/>
        </a:p>
      </dgm:t>
    </dgm:pt>
    <dgm:pt modelId="{A8C62FD6-89B0-4899-9F0B-B3205D4BB3FD}" type="sibTrans" cxnId="{90D54364-A8C3-4380-B6F6-A5F7BD156ABE}">
      <dgm:prSet/>
      <dgm:spPr/>
      <dgm:t>
        <a:bodyPr/>
        <a:lstStyle/>
        <a:p>
          <a:endParaRPr lang="fr-FR"/>
        </a:p>
      </dgm:t>
    </dgm:pt>
    <dgm:pt modelId="{D2E2AEDF-D04D-4F73-837B-941254B6834F}">
      <dgm:prSet phldrT="[Texte]"/>
      <dgm:spPr/>
      <dgm:t>
        <a:bodyPr/>
        <a:lstStyle/>
        <a:p>
          <a:r>
            <a:rPr lang="fr-FR"/>
            <a:t>ML Models</a:t>
          </a:r>
        </a:p>
      </dgm:t>
    </dgm:pt>
    <dgm:pt modelId="{84D7FDAB-42F4-48A7-9C2F-2D7E4F552A93}" type="parTrans" cxnId="{DB15F973-7287-490B-AA40-3B1761E27F43}">
      <dgm:prSet/>
      <dgm:spPr/>
      <dgm:t>
        <a:bodyPr/>
        <a:lstStyle/>
        <a:p>
          <a:endParaRPr lang="fr-FR"/>
        </a:p>
      </dgm:t>
    </dgm:pt>
    <dgm:pt modelId="{7034E395-A343-41B0-93C3-CCD9387B00BE}" type="sibTrans" cxnId="{DB15F973-7287-490B-AA40-3B1761E27F43}">
      <dgm:prSet/>
      <dgm:spPr/>
      <dgm:t>
        <a:bodyPr/>
        <a:lstStyle/>
        <a:p>
          <a:endParaRPr lang="fr-FR"/>
        </a:p>
      </dgm:t>
    </dgm:pt>
    <dgm:pt modelId="{FB6D0F81-AFE6-41AB-AB5C-FCB9F8289292}" type="pres">
      <dgm:prSet presAssocID="{6CBF135B-42F0-49CC-BDA8-73D7194083E6}" presName="hierChild1" presStyleCnt="0">
        <dgm:presLayoutVars>
          <dgm:chPref val="1"/>
          <dgm:dir/>
          <dgm:animOne val="branch"/>
          <dgm:animLvl val="lvl"/>
          <dgm:resizeHandles/>
        </dgm:presLayoutVars>
      </dgm:prSet>
      <dgm:spPr/>
    </dgm:pt>
    <dgm:pt modelId="{E529E67D-B000-4AE4-BB7B-E92B9EBA8BB4}" type="pres">
      <dgm:prSet presAssocID="{D835C88D-78A1-40FA-96F7-92F7CE74E7C9}" presName="hierRoot1" presStyleCnt="0"/>
      <dgm:spPr/>
    </dgm:pt>
    <dgm:pt modelId="{7A3EB3D1-B059-4488-AC29-22C9EAAA2B6C}" type="pres">
      <dgm:prSet presAssocID="{D835C88D-78A1-40FA-96F7-92F7CE74E7C9}" presName="composite" presStyleCnt="0"/>
      <dgm:spPr/>
    </dgm:pt>
    <dgm:pt modelId="{A6F5D0B6-C851-4EA3-85D6-87F881E26255}" type="pres">
      <dgm:prSet presAssocID="{D835C88D-78A1-40FA-96F7-92F7CE74E7C9}" presName="background" presStyleLbl="node0" presStyleIdx="0" presStyleCnt="1"/>
      <dgm:spPr/>
    </dgm:pt>
    <dgm:pt modelId="{FD4E3158-3937-4DC6-88EE-16F0B5D5D267}" type="pres">
      <dgm:prSet presAssocID="{D835C88D-78A1-40FA-96F7-92F7CE74E7C9}" presName="text" presStyleLbl="fgAcc0" presStyleIdx="0" presStyleCnt="1">
        <dgm:presLayoutVars>
          <dgm:chPref val="3"/>
        </dgm:presLayoutVars>
      </dgm:prSet>
      <dgm:spPr/>
    </dgm:pt>
    <dgm:pt modelId="{021CE777-DFC7-4AD0-AA2D-69739CD66F59}" type="pres">
      <dgm:prSet presAssocID="{D835C88D-78A1-40FA-96F7-92F7CE74E7C9}" presName="hierChild2" presStyleCnt="0"/>
      <dgm:spPr/>
    </dgm:pt>
    <dgm:pt modelId="{29E9206D-D13C-42B7-B92E-71E5C848B01C}" type="pres">
      <dgm:prSet presAssocID="{BA0CFDB1-3A9A-445A-97C0-644A2D36FD39}" presName="Name10" presStyleLbl="parChTrans1D2" presStyleIdx="0" presStyleCnt="2"/>
      <dgm:spPr/>
    </dgm:pt>
    <dgm:pt modelId="{F8C0D11A-B88B-448E-8D2C-384847D653DE}" type="pres">
      <dgm:prSet presAssocID="{1CBE2BA2-906A-47F3-97F0-892308FF961E}" presName="hierRoot2" presStyleCnt="0"/>
      <dgm:spPr/>
    </dgm:pt>
    <dgm:pt modelId="{DCC13F29-31DA-462D-B853-E7A5B1F1EA6E}" type="pres">
      <dgm:prSet presAssocID="{1CBE2BA2-906A-47F3-97F0-892308FF961E}" presName="composite2" presStyleCnt="0"/>
      <dgm:spPr/>
    </dgm:pt>
    <dgm:pt modelId="{1BDDDA1F-0839-45D4-80DF-8921168CF494}" type="pres">
      <dgm:prSet presAssocID="{1CBE2BA2-906A-47F3-97F0-892308FF961E}" presName="background2" presStyleLbl="node2" presStyleIdx="0" presStyleCnt="2"/>
      <dgm:spPr/>
    </dgm:pt>
    <dgm:pt modelId="{9609D394-F4F5-46DD-976E-55108F54FB69}" type="pres">
      <dgm:prSet presAssocID="{1CBE2BA2-906A-47F3-97F0-892308FF961E}" presName="text2" presStyleLbl="fgAcc2" presStyleIdx="0" presStyleCnt="2">
        <dgm:presLayoutVars>
          <dgm:chPref val="3"/>
        </dgm:presLayoutVars>
      </dgm:prSet>
      <dgm:spPr/>
    </dgm:pt>
    <dgm:pt modelId="{4DF301FA-E30B-412A-BF8E-09D7E9EF565C}" type="pres">
      <dgm:prSet presAssocID="{1CBE2BA2-906A-47F3-97F0-892308FF961E}" presName="hierChild3" presStyleCnt="0"/>
      <dgm:spPr/>
    </dgm:pt>
    <dgm:pt modelId="{C5B135D8-89B0-41BA-BEEA-2D84999781BB}" type="pres">
      <dgm:prSet presAssocID="{AF0C8414-EAAF-4713-BA34-678EFFBD26C9}" presName="Name17" presStyleLbl="parChTrans1D3" presStyleIdx="0" presStyleCnt="1"/>
      <dgm:spPr/>
    </dgm:pt>
    <dgm:pt modelId="{E288DDD6-2011-46E4-8FE0-F0DD720EFBDC}" type="pres">
      <dgm:prSet presAssocID="{DD7642F7-E98B-420B-9C45-1BACA7F9D30C}" presName="hierRoot3" presStyleCnt="0"/>
      <dgm:spPr/>
    </dgm:pt>
    <dgm:pt modelId="{D49DCA54-A652-4E1E-A2EC-B412A82871BF}" type="pres">
      <dgm:prSet presAssocID="{DD7642F7-E98B-420B-9C45-1BACA7F9D30C}" presName="composite3" presStyleCnt="0"/>
      <dgm:spPr/>
    </dgm:pt>
    <dgm:pt modelId="{02EBA1DA-D518-4158-92AC-FA8E53F88211}" type="pres">
      <dgm:prSet presAssocID="{DD7642F7-E98B-420B-9C45-1BACA7F9D30C}" presName="background3" presStyleLbl="node3" presStyleIdx="0" presStyleCnt="1"/>
      <dgm:spPr/>
    </dgm:pt>
    <dgm:pt modelId="{45C4A984-669C-4F04-851E-7CC99F8FA7A0}" type="pres">
      <dgm:prSet presAssocID="{DD7642F7-E98B-420B-9C45-1BACA7F9D30C}" presName="text3" presStyleLbl="fgAcc3" presStyleIdx="0" presStyleCnt="1">
        <dgm:presLayoutVars>
          <dgm:chPref val="3"/>
        </dgm:presLayoutVars>
      </dgm:prSet>
      <dgm:spPr/>
    </dgm:pt>
    <dgm:pt modelId="{8367398E-3E05-4EA8-8A9E-9580E011531B}" type="pres">
      <dgm:prSet presAssocID="{DD7642F7-E98B-420B-9C45-1BACA7F9D30C}" presName="hierChild4" presStyleCnt="0"/>
      <dgm:spPr/>
    </dgm:pt>
    <dgm:pt modelId="{FE6E6253-6B40-405F-B929-D798449F3238}" type="pres">
      <dgm:prSet presAssocID="{84D7FDAB-42F4-48A7-9C2F-2D7E4F552A93}" presName="Name23" presStyleLbl="parChTrans1D4" presStyleIdx="0" presStyleCnt="2"/>
      <dgm:spPr/>
    </dgm:pt>
    <dgm:pt modelId="{CFE9AB78-DBDA-46CD-9CCE-BEEC12A4035E}" type="pres">
      <dgm:prSet presAssocID="{D2E2AEDF-D04D-4F73-837B-941254B6834F}" presName="hierRoot4" presStyleCnt="0"/>
      <dgm:spPr/>
    </dgm:pt>
    <dgm:pt modelId="{92781197-CAB0-49E4-8D4D-3657E0198F37}" type="pres">
      <dgm:prSet presAssocID="{D2E2AEDF-D04D-4F73-837B-941254B6834F}" presName="composite4" presStyleCnt="0"/>
      <dgm:spPr/>
    </dgm:pt>
    <dgm:pt modelId="{5A9AFD67-A700-4C52-9572-05833F4B0130}" type="pres">
      <dgm:prSet presAssocID="{D2E2AEDF-D04D-4F73-837B-941254B6834F}" presName="background4" presStyleLbl="node4" presStyleIdx="0" presStyleCnt="2"/>
      <dgm:spPr/>
    </dgm:pt>
    <dgm:pt modelId="{0C4E1F08-183C-4B1B-ABEB-BE579EAE9914}" type="pres">
      <dgm:prSet presAssocID="{D2E2AEDF-D04D-4F73-837B-941254B6834F}" presName="text4" presStyleLbl="fgAcc4" presStyleIdx="0" presStyleCnt="2">
        <dgm:presLayoutVars>
          <dgm:chPref val="3"/>
        </dgm:presLayoutVars>
      </dgm:prSet>
      <dgm:spPr/>
    </dgm:pt>
    <dgm:pt modelId="{133CC316-6F56-4954-A54F-B2A75631E140}" type="pres">
      <dgm:prSet presAssocID="{D2E2AEDF-D04D-4F73-837B-941254B6834F}" presName="hierChild5" presStyleCnt="0"/>
      <dgm:spPr/>
    </dgm:pt>
    <dgm:pt modelId="{761AA73F-2C45-4BE9-A59C-EC6F2C7CEEE6}" type="pres">
      <dgm:prSet presAssocID="{99F62E68-F716-4C17-8F46-24A79721068E}" presName="Name23" presStyleLbl="parChTrans1D4" presStyleIdx="1" presStyleCnt="2"/>
      <dgm:spPr/>
    </dgm:pt>
    <dgm:pt modelId="{BA06C860-3439-4AC9-8FF1-18AE868D487C}" type="pres">
      <dgm:prSet presAssocID="{2B0B34BE-C851-4CE1-89FA-E9B60DAB8702}" presName="hierRoot4" presStyleCnt="0"/>
      <dgm:spPr/>
    </dgm:pt>
    <dgm:pt modelId="{11673141-DEC3-4799-B65B-70F74B2B5E79}" type="pres">
      <dgm:prSet presAssocID="{2B0B34BE-C851-4CE1-89FA-E9B60DAB8702}" presName="composite4" presStyleCnt="0"/>
      <dgm:spPr/>
    </dgm:pt>
    <dgm:pt modelId="{4CEC0B09-2CDA-461D-B5CC-CE958AAE7B0E}" type="pres">
      <dgm:prSet presAssocID="{2B0B34BE-C851-4CE1-89FA-E9B60DAB8702}" presName="background4" presStyleLbl="node4" presStyleIdx="1" presStyleCnt="2"/>
      <dgm:spPr/>
    </dgm:pt>
    <dgm:pt modelId="{3320A037-F699-49BC-A0E1-BBE9F87F66EE}" type="pres">
      <dgm:prSet presAssocID="{2B0B34BE-C851-4CE1-89FA-E9B60DAB8702}" presName="text4" presStyleLbl="fgAcc4" presStyleIdx="1" presStyleCnt="2">
        <dgm:presLayoutVars>
          <dgm:chPref val="3"/>
        </dgm:presLayoutVars>
      </dgm:prSet>
      <dgm:spPr/>
    </dgm:pt>
    <dgm:pt modelId="{211B93E9-1752-4627-BF41-28FE9F8B11D7}" type="pres">
      <dgm:prSet presAssocID="{2B0B34BE-C851-4CE1-89FA-E9B60DAB8702}" presName="hierChild5" presStyleCnt="0"/>
      <dgm:spPr/>
    </dgm:pt>
    <dgm:pt modelId="{140CFB3E-49B7-47E8-BF47-392CF8D34E06}" type="pres">
      <dgm:prSet presAssocID="{69000406-D593-4D5A-87F6-4C98DA906744}" presName="Name10" presStyleLbl="parChTrans1D2" presStyleIdx="1" presStyleCnt="2"/>
      <dgm:spPr/>
    </dgm:pt>
    <dgm:pt modelId="{AF6EB13E-36E4-417E-8962-F058229B3BBD}" type="pres">
      <dgm:prSet presAssocID="{AA6D44ED-A464-409B-B284-5AE84AA795C0}" presName="hierRoot2" presStyleCnt="0"/>
      <dgm:spPr/>
    </dgm:pt>
    <dgm:pt modelId="{5E945F7E-D30C-4649-BE9D-DC9A32963244}" type="pres">
      <dgm:prSet presAssocID="{AA6D44ED-A464-409B-B284-5AE84AA795C0}" presName="composite2" presStyleCnt="0"/>
      <dgm:spPr/>
    </dgm:pt>
    <dgm:pt modelId="{F0C01BB1-9E5E-488C-A276-44FF18A226FD}" type="pres">
      <dgm:prSet presAssocID="{AA6D44ED-A464-409B-B284-5AE84AA795C0}" presName="background2" presStyleLbl="node2" presStyleIdx="1" presStyleCnt="2"/>
      <dgm:spPr/>
    </dgm:pt>
    <dgm:pt modelId="{0A0D7A25-4056-48B6-A495-5828AF872796}" type="pres">
      <dgm:prSet presAssocID="{AA6D44ED-A464-409B-B284-5AE84AA795C0}" presName="text2" presStyleLbl="fgAcc2" presStyleIdx="1" presStyleCnt="2">
        <dgm:presLayoutVars>
          <dgm:chPref val="3"/>
        </dgm:presLayoutVars>
      </dgm:prSet>
      <dgm:spPr/>
    </dgm:pt>
    <dgm:pt modelId="{C73641E1-50B2-4838-A501-1BD85D8EA96E}" type="pres">
      <dgm:prSet presAssocID="{AA6D44ED-A464-409B-B284-5AE84AA795C0}" presName="hierChild3" presStyleCnt="0"/>
      <dgm:spPr/>
    </dgm:pt>
  </dgm:ptLst>
  <dgm:cxnLst>
    <dgm:cxn modelId="{9C887A09-0A6A-4986-B7CD-2FFC39C2EE75}" srcId="{1CBE2BA2-906A-47F3-97F0-892308FF961E}" destId="{DD7642F7-E98B-420B-9C45-1BACA7F9D30C}" srcOrd="0" destOrd="0" parTransId="{AF0C8414-EAAF-4713-BA34-678EFFBD26C9}" sibTransId="{BD4F8615-AD96-42FB-B155-6EBB16B881B3}"/>
    <dgm:cxn modelId="{5D8BB923-D543-4AA3-9EBA-797B08ACD508}" type="presOf" srcId="{2B0B34BE-C851-4CE1-89FA-E9B60DAB8702}" destId="{3320A037-F699-49BC-A0E1-BBE9F87F66EE}" srcOrd="0" destOrd="0" presId="urn:microsoft.com/office/officeart/2005/8/layout/hierarchy1"/>
    <dgm:cxn modelId="{77255624-EBBD-4024-AD4C-FA0975C856C8}" type="presOf" srcId="{D2E2AEDF-D04D-4F73-837B-941254B6834F}" destId="{0C4E1F08-183C-4B1B-ABEB-BE579EAE9914}" srcOrd="0" destOrd="0" presId="urn:microsoft.com/office/officeart/2005/8/layout/hierarchy1"/>
    <dgm:cxn modelId="{2E32875E-DE89-4AD7-A21B-B1426936B3B9}" type="presOf" srcId="{AA6D44ED-A464-409B-B284-5AE84AA795C0}" destId="{0A0D7A25-4056-48B6-A495-5828AF872796}" srcOrd="0" destOrd="0" presId="urn:microsoft.com/office/officeart/2005/8/layout/hierarchy1"/>
    <dgm:cxn modelId="{90D54364-A8C3-4380-B6F6-A5F7BD156ABE}" srcId="{DD7642F7-E98B-420B-9C45-1BACA7F9D30C}" destId="{2B0B34BE-C851-4CE1-89FA-E9B60DAB8702}" srcOrd="1" destOrd="0" parTransId="{99F62E68-F716-4C17-8F46-24A79721068E}" sibTransId="{A8C62FD6-89B0-4899-9F0B-B3205D4BB3FD}"/>
    <dgm:cxn modelId="{3BEF3771-5F35-4871-A1B7-A71EDAFFC9D8}" type="presOf" srcId="{BA0CFDB1-3A9A-445A-97C0-644A2D36FD39}" destId="{29E9206D-D13C-42B7-B92E-71E5C848B01C}" srcOrd="0" destOrd="0" presId="urn:microsoft.com/office/officeart/2005/8/layout/hierarchy1"/>
    <dgm:cxn modelId="{514FBA73-3A21-4CCA-9967-0FE0683B2EB1}" type="presOf" srcId="{99F62E68-F716-4C17-8F46-24A79721068E}" destId="{761AA73F-2C45-4BE9-A59C-EC6F2C7CEEE6}" srcOrd="0" destOrd="0" presId="urn:microsoft.com/office/officeart/2005/8/layout/hierarchy1"/>
    <dgm:cxn modelId="{DB15F973-7287-490B-AA40-3B1761E27F43}" srcId="{DD7642F7-E98B-420B-9C45-1BACA7F9D30C}" destId="{D2E2AEDF-D04D-4F73-837B-941254B6834F}" srcOrd="0" destOrd="0" parTransId="{84D7FDAB-42F4-48A7-9C2F-2D7E4F552A93}" sibTransId="{7034E395-A343-41B0-93C3-CCD9387B00BE}"/>
    <dgm:cxn modelId="{9F20707D-2F39-4042-9B05-4A2157D55C2C}" srcId="{D835C88D-78A1-40FA-96F7-92F7CE74E7C9}" destId="{1CBE2BA2-906A-47F3-97F0-892308FF961E}" srcOrd="0" destOrd="0" parTransId="{BA0CFDB1-3A9A-445A-97C0-644A2D36FD39}" sibTransId="{6A844513-4426-4DAA-862F-3A7276272685}"/>
    <dgm:cxn modelId="{4CE9BC90-26E6-428E-B91C-E25723B50F51}" type="presOf" srcId="{DD7642F7-E98B-420B-9C45-1BACA7F9D30C}" destId="{45C4A984-669C-4F04-851E-7CC99F8FA7A0}" srcOrd="0" destOrd="0" presId="urn:microsoft.com/office/officeart/2005/8/layout/hierarchy1"/>
    <dgm:cxn modelId="{62EBE698-F929-4051-8A9F-22CF6F3272B5}" srcId="{6CBF135B-42F0-49CC-BDA8-73D7194083E6}" destId="{D835C88D-78A1-40FA-96F7-92F7CE74E7C9}" srcOrd="0" destOrd="0" parTransId="{43518326-7571-4626-A86F-D7044F5BA321}" sibTransId="{CB44EA58-C321-46AC-AA1C-A14F31D16CA2}"/>
    <dgm:cxn modelId="{2F242FA8-1DD3-49C7-AE30-21F061016C85}" type="presOf" srcId="{69000406-D593-4D5A-87F6-4C98DA906744}" destId="{140CFB3E-49B7-47E8-BF47-392CF8D34E06}" srcOrd="0" destOrd="0" presId="urn:microsoft.com/office/officeart/2005/8/layout/hierarchy1"/>
    <dgm:cxn modelId="{2B8C57AA-D87C-4977-B2D8-6C23171899B2}" srcId="{D835C88D-78A1-40FA-96F7-92F7CE74E7C9}" destId="{AA6D44ED-A464-409B-B284-5AE84AA795C0}" srcOrd="1" destOrd="0" parTransId="{69000406-D593-4D5A-87F6-4C98DA906744}" sibTransId="{25B4F23C-54FD-4CB9-A3C1-60A8D2D2B56C}"/>
    <dgm:cxn modelId="{802320BB-B414-4503-BBF5-B365CF8E8DB2}" type="presOf" srcId="{6CBF135B-42F0-49CC-BDA8-73D7194083E6}" destId="{FB6D0F81-AFE6-41AB-AB5C-FCB9F8289292}" srcOrd="0" destOrd="0" presId="urn:microsoft.com/office/officeart/2005/8/layout/hierarchy1"/>
    <dgm:cxn modelId="{4A9622BF-CF4E-413A-9A04-9C248126C12A}" type="presOf" srcId="{D835C88D-78A1-40FA-96F7-92F7CE74E7C9}" destId="{FD4E3158-3937-4DC6-88EE-16F0B5D5D267}" srcOrd="0" destOrd="0" presId="urn:microsoft.com/office/officeart/2005/8/layout/hierarchy1"/>
    <dgm:cxn modelId="{6D775FC0-CE7B-4059-9708-B8CED46E8FC0}" type="presOf" srcId="{84D7FDAB-42F4-48A7-9C2F-2D7E4F552A93}" destId="{FE6E6253-6B40-405F-B929-D798449F3238}" srcOrd="0" destOrd="0" presId="urn:microsoft.com/office/officeart/2005/8/layout/hierarchy1"/>
    <dgm:cxn modelId="{C43F5BE7-40A3-437D-9A9C-3F398A1A742E}" type="presOf" srcId="{AF0C8414-EAAF-4713-BA34-678EFFBD26C9}" destId="{C5B135D8-89B0-41BA-BEEA-2D84999781BB}" srcOrd="0" destOrd="0" presId="urn:microsoft.com/office/officeart/2005/8/layout/hierarchy1"/>
    <dgm:cxn modelId="{3F031CEF-3DA9-4B29-9428-A7EA4B00660E}" type="presOf" srcId="{1CBE2BA2-906A-47F3-97F0-892308FF961E}" destId="{9609D394-F4F5-46DD-976E-55108F54FB69}" srcOrd="0" destOrd="0" presId="urn:microsoft.com/office/officeart/2005/8/layout/hierarchy1"/>
    <dgm:cxn modelId="{D294FD70-B840-4E9A-9AE8-73FA4AFEB1CC}" type="presParOf" srcId="{FB6D0F81-AFE6-41AB-AB5C-FCB9F8289292}" destId="{E529E67D-B000-4AE4-BB7B-E92B9EBA8BB4}" srcOrd="0" destOrd="0" presId="urn:microsoft.com/office/officeart/2005/8/layout/hierarchy1"/>
    <dgm:cxn modelId="{3FBC9DFA-F83B-48D1-B4D7-43B2F04AAE0B}" type="presParOf" srcId="{E529E67D-B000-4AE4-BB7B-E92B9EBA8BB4}" destId="{7A3EB3D1-B059-4488-AC29-22C9EAAA2B6C}" srcOrd="0" destOrd="0" presId="urn:microsoft.com/office/officeart/2005/8/layout/hierarchy1"/>
    <dgm:cxn modelId="{0DA99DAF-E8FE-48F8-9C85-2E930F2D217B}" type="presParOf" srcId="{7A3EB3D1-B059-4488-AC29-22C9EAAA2B6C}" destId="{A6F5D0B6-C851-4EA3-85D6-87F881E26255}" srcOrd="0" destOrd="0" presId="urn:microsoft.com/office/officeart/2005/8/layout/hierarchy1"/>
    <dgm:cxn modelId="{87A8F401-D613-4840-8485-0C7BA864679A}" type="presParOf" srcId="{7A3EB3D1-B059-4488-AC29-22C9EAAA2B6C}" destId="{FD4E3158-3937-4DC6-88EE-16F0B5D5D267}" srcOrd="1" destOrd="0" presId="urn:microsoft.com/office/officeart/2005/8/layout/hierarchy1"/>
    <dgm:cxn modelId="{34CCEBFD-1802-4DE8-8014-7E3A6B61D973}" type="presParOf" srcId="{E529E67D-B000-4AE4-BB7B-E92B9EBA8BB4}" destId="{021CE777-DFC7-4AD0-AA2D-69739CD66F59}" srcOrd="1" destOrd="0" presId="urn:microsoft.com/office/officeart/2005/8/layout/hierarchy1"/>
    <dgm:cxn modelId="{41DFEFEC-7F49-47C2-B555-780A32176452}" type="presParOf" srcId="{021CE777-DFC7-4AD0-AA2D-69739CD66F59}" destId="{29E9206D-D13C-42B7-B92E-71E5C848B01C}" srcOrd="0" destOrd="0" presId="urn:microsoft.com/office/officeart/2005/8/layout/hierarchy1"/>
    <dgm:cxn modelId="{7803DC10-7A86-4574-A4B3-2875060C2731}" type="presParOf" srcId="{021CE777-DFC7-4AD0-AA2D-69739CD66F59}" destId="{F8C0D11A-B88B-448E-8D2C-384847D653DE}" srcOrd="1" destOrd="0" presId="urn:microsoft.com/office/officeart/2005/8/layout/hierarchy1"/>
    <dgm:cxn modelId="{5A571DE1-1F9B-46DC-8EBE-FDFAEEEE8C2A}" type="presParOf" srcId="{F8C0D11A-B88B-448E-8D2C-384847D653DE}" destId="{DCC13F29-31DA-462D-B853-E7A5B1F1EA6E}" srcOrd="0" destOrd="0" presId="urn:microsoft.com/office/officeart/2005/8/layout/hierarchy1"/>
    <dgm:cxn modelId="{50F6DF77-6709-446B-9769-D2F1C5CC15AA}" type="presParOf" srcId="{DCC13F29-31DA-462D-B853-E7A5B1F1EA6E}" destId="{1BDDDA1F-0839-45D4-80DF-8921168CF494}" srcOrd="0" destOrd="0" presId="urn:microsoft.com/office/officeart/2005/8/layout/hierarchy1"/>
    <dgm:cxn modelId="{35B58A54-6342-4692-8A8C-2DDDF105861D}" type="presParOf" srcId="{DCC13F29-31DA-462D-B853-E7A5B1F1EA6E}" destId="{9609D394-F4F5-46DD-976E-55108F54FB69}" srcOrd="1" destOrd="0" presId="urn:microsoft.com/office/officeart/2005/8/layout/hierarchy1"/>
    <dgm:cxn modelId="{2F79227F-5217-41A8-A380-28EF4C1DA539}" type="presParOf" srcId="{F8C0D11A-B88B-448E-8D2C-384847D653DE}" destId="{4DF301FA-E30B-412A-BF8E-09D7E9EF565C}" srcOrd="1" destOrd="0" presId="urn:microsoft.com/office/officeart/2005/8/layout/hierarchy1"/>
    <dgm:cxn modelId="{F8461286-4550-4808-9396-43BC0AD8634C}" type="presParOf" srcId="{4DF301FA-E30B-412A-BF8E-09D7E9EF565C}" destId="{C5B135D8-89B0-41BA-BEEA-2D84999781BB}" srcOrd="0" destOrd="0" presId="urn:microsoft.com/office/officeart/2005/8/layout/hierarchy1"/>
    <dgm:cxn modelId="{54E897AF-B27C-4A05-AD28-73EDC8C33626}" type="presParOf" srcId="{4DF301FA-E30B-412A-BF8E-09D7E9EF565C}" destId="{E288DDD6-2011-46E4-8FE0-F0DD720EFBDC}" srcOrd="1" destOrd="0" presId="urn:microsoft.com/office/officeart/2005/8/layout/hierarchy1"/>
    <dgm:cxn modelId="{51CDA940-40E5-4B28-ABEF-B5D72070C0B2}" type="presParOf" srcId="{E288DDD6-2011-46E4-8FE0-F0DD720EFBDC}" destId="{D49DCA54-A652-4E1E-A2EC-B412A82871BF}" srcOrd="0" destOrd="0" presId="urn:microsoft.com/office/officeart/2005/8/layout/hierarchy1"/>
    <dgm:cxn modelId="{EC06A2F4-9DB8-43B7-9A36-CD40AAE0BC5A}" type="presParOf" srcId="{D49DCA54-A652-4E1E-A2EC-B412A82871BF}" destId="{02EBA1DA-D518-4158-92AC-FA8E53F88211}" srcOrd="0" destOrd="0" presId="urn:microsoft.com/office/officeart/2005/8/layout/hierarchy1"/>
    <dgm:cxn modelId="{935215DC-E79A-44BA-AAB6-556AEA7FFC25}" type="presParOf" srcId="{D49DCA54-A652-4E1E-A2EC-B412A82871BF}" destId="{45C4A984-669C-4F04-851E-7CC99F8FA7A0}" srcOrd="1" destOrd="0" presId="urn:microsoft.com/office/officeart/2005/8/layout/hierarchy1"/>
    <dgm:cxn modelId="{D2B78BD2-2BB5-4D16-A466-4C10F177785A}" type="presParOf" srcId="{E288DDD6-2011-46E4-8FE0-F0DD720EFBDC}" destId="{8367398E-3E05-4EA8-8A9E-9580E011531B}" srcOrd="1" destOrd="0" presId="urn:microsoft.com/office/officeart/2005/8/layout/hierarchy1"/>
    <dgm:cxn modelId="{1D40937C-F896-45AE-BA7B-1D9564BF381A}" type="presParOf" srcId="{8367398E-3E05-4EA8-8A9E-9580E011531B}" destId="{FE6E6253-6B40-405F-B929-D798449F3238}" srcOrd="0" destOrd="0" presId="urn:microsoft.com/office/officeart/2005/8/layout/hierarchy1"/>
    <dgm:cxn modelId="{5673C4C5-F526-42A3-B684-BD29BFEF79AB}" type="presParOf" srcId="{8367398E-3E05-4EA8-8A9E-9580E011531B}" destId="{CFE9AB78-DBDA-46CD-9CCE-BEEC12A4035E}" srcOrd="1" destOrd="0" presId="urn:microsoft.com/office/officeart/2005/8/layout/hierarchy1"/>
    <dgm:cxn modelId="{83850014-75D4-487E-815E-2D024CCE38E9}" type="presParOf" srcId="{CFE9AB78-DBDA-46CD-9CCE-BEEC12A4035E}" destId="{92781197-CAB0-49E4-8D4D-3657E0198F37}" srcOrd="0" destOrd="0" presId="urn:microsoft.com/office/officeart/2005/8/layout/hierarchy1"/>
    <dgm:cxn modelId="{9EC6FC98-B09C-4E07-87A1-40EBC2099B36}" type="presParOf" srcId="{92781197-CAB0-49E4-8D4D-3657E0198F37}" destId="{5A9AFD67-A700-4C52-9572-05833F4B0130}" srcOrd="0" destOrd="0" presId="urn:microsoft.com/office/officeart/2005/8/layout/hierarchy1"/>
    <dgm:cxn modelId="{525D0462-9D44-403D-B167-E1BE2251DB00}" type="presParOf" srcId="{92781197-CAB0-49E4-8D4D-3657E0198F37}" destId="{0C4E1F08-183C-4B1B-ABEB-BE579EAE9914}" srcOrd="1" destOrd="0" presId="urn:microsoft.com/office/officeart/2005/8/layout/hierarchy1"/>
    <dgm:cxn modelId="{18A2DFB5-45CC-4134-9FF6-89738146EC14}" type="presParOf" srcId="{CFE9AB78-DBDA-46CD-9CCE-BEEC12A4035E}" destId="{133CC316-6F56-4954-A54F-B2A75631E140}" srcOrd="1" destOrd="0" presId="urn:microsoft.com/office/officeart/2005/8/layout/hierarchy1"/>
    <dgm:cxn modelId="{FC82070C-4914-46EE-BF28-0B5B0B89B1DC}" type="presParOf" srcId="{8367398E-3E05-4EA8-8A9E-9580E011531B}" destId="{761AA73F-2C45-4BE9-A59C-EC6F2C7CEEE6}" srcOrd="2" destOrd="0" presId="urn:microsoft.com/office/officeart/2005/8/layout/hierarchy1"/>
    <dgm:cxn modelId="{67BA026D-3474-44C7-B6BD-31E0FA037D79}" type="presParOf" srcId="{8367398E-3E05-4EA8-8A9E-9580E011531B}" destId="{BA06C860-3439-4AC9-8FF1-18AE868D487C}" srcOrd="3" destOrd="0" presId="urn:microsoft.com/office/officeart/2005/8/layout/hierarchy1"/>
    <dgm:cxn modelId="{CE603643-419C-4EFD-9945-C9E81BC2C032}" type="presParOf" srcId="{BA06C860-3439-4AC9-8FF1-18AE868D487C}" destId="{11673141-DEC3-4799-B65B-70F74B2B5E79}" srcOrd="0" destOrd="0" presId="urn:microsoft.com/office/officeart/2005/8/layout/hierarchy1"/>
    <dgm:cxn modelId="{6B3DF6C8-0A54-4535-8ED8-C412212DF070}" type="presParOf" srcId="{11673141-DEC3-4799-B65B-70F74B2B5E79}" destId="{4CEC0B09-2CDA-461D-B5CC-CE958AAE7B0E}" srcOrd="0" destOrd="0" presId="urn:microsoft.com/office/officeart/2005/8/layout/hierarchy1"/>
    <dgm:cxn modelId="{08566C0A-1AF3-40D5-A503-F0AC1D4EF520}" type="presParOf" srcId="{11673141-DEC3-4799-B65B-70F74B2B5E79}" destId="{3320A037-F699-49BC-A0E1-BBE9F87F66EE}" srcOrd="1" destOrd="0" presId="urn:microsoft.com/office/officeart/2005/8/layout/hierarchy1"/>
    <dgm:cxn modelId="{1DA72F06-0337-44D4-9EEA-501F526AAEA6}" type="presParOf" srcId="{BA06C860-3439-4AC9-8FF1-18AE868D487C}" destId="{211B93E9-1752-4627-BF41-28FE9F8B11D7}" srcOrd="1" destOrd="0" presId="urn:microsoft.com/office/officeart/2005/8/layout/hierarchy1"/>
    <dgm:cxn modelId="{952AA7FE-4D11-4FCD-A0E2-24FEF70327CF}" type="presParOf" srcId="{021CE777-DFC7-4AD0-AA2D-69739CD66F59}" destId="{140CFB3E-49B7-47E8-BF47-392CF8D34E06}" srcOrd="2" destOrd="0" presId="urn:microsoft.com/office/officeart/2005/8/layout/hierarchy1"/>
    <dgm:cxn modelId="{6CBFC844-533C-480E-BA7E-5540933BAFE0}" type="presParOf" srcId="{021CE777-DFC7-4AD0-AA2D-69739CD66F59}" destId="{AF6EB13E-36E4-417E-8962-F058229B3BBD}" srcOrd="3" destOrd="0" presId="urn:microsoft.com/office/officeart/2005/8/layout/hierarchy1"/>
    <dgm:cxn modelId="{00AD78C5-A75C-40B2-86B2-F72B59EE1801}" type="presParOf" srcId="{AF6EB13E-36E4-417E-8962-F058229B3BBD}" destId="{5E945F7E-D30C-4649-BE9D-DC9A32963244}" srcOrd="0" destOrd="0" presId="urn:microsoft.com/office/officeart/2005/8/layout/hierarchy1"/>
    <dgm:cxn modelId="{CC08E0A4-AF57-4E78-8316-EFF47A71EDB9}" type="presParOf" srcId="{5E945F7E-D30C-4649-BE9D-DC9A32963244}" destId="{F0C01BB1-9E5E-488C-A276-44FF18A226FD}" srcOrd="0" destOrd="0" presId="urn:microsoft.com/office/officeart/2005/8/layout/hierarchy1"/>
    <dgm:cxn modelId="{ED276B84-100A-4FFB-845B-1717019181A0}" type="presParOf" srcId="{5E945F7E-D30C-4649-BE9D-DC9A32963244}" destId="{0A0D7A25-4056-48B6-A495-5828AF872796}" srcOrd="1" destOrd="0" presId="urn:microsoft.com/office/officeart/2005/8/layout/hierarchy1"/>
    <dgm:cxn modelId="{291562D3-0F2C-44B5-8D33-975868046763}" type="presParOf" srcId="{AF6EB13E-36E4-417E-8962-F058229B3BBD}" destId="{C73641E1-50B2-4838-A501-1BD85D8EA96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CFB3E-49B7-47E8-BF47-392CF8D34E06}">
      <dsp:nvSpPr>
        <dsp:cNvPr id="0" name=""/>
        <dsp:cNvSpPr/>
      </dsp:nvSpPr>
      <dsp:spPr>
        <a:xfrm>
          <a:off x="3146214" y="635052"/>
          <a:ext cx="609893" cy="290253"/>
        </a:xfrm>
        <a:custGeom>
          <a:avLst/>
          <a:gdLst/>
          <a:ahLst/>
          <a:cxnLst/>
          <a:rect l="0" t="0" r="0" b="0"/>
          <a:pathLst>
            <a:path>
              <a:moveTo>
                <a:pt x="0" y="0"/>
              </a:moveTo>
              <a:lnTo>
                <a:pt x="0" y="197799"/>
              </a:lnTo>
              <a:lnTo>
                <a:pt x="609893" y="197799"/>
              </a:lnTo>
              <a:lnTo>
                <a:pt x="609893" y="2902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AA73F-2C45-4BE9-A59C-EC6F2C7CEEE6}">
      <dsp:nvSpPr>
        <dsp:cNvPr id="0" name=""/>
        <dsp:cNvSpPr/>
      </dsp:nvSpPr>
      <dsp:spPr>
        <a:xfrm>
          <a:off x="2536320" y="2483030"/>
          <a:ext cx="609893" cy="290253"/>
        </a:xfrm>
        <a:custGeom>
          <a:avLst/>
          <a:gdLst/>
          <a:ahLst/>
          <a:cxnLst/>
          <a:rect l="0" t="0" r="0" b="0"/>
          <a:pathLst>
            <a:path>
              <a:moveTo>
                <a:pt x="0" y="0"/>
              </a:moveTo>
              <a:lnTo>
                <a:pt x="0" y="197799"/>
              </a:lnTo>
              <a:lnTo>
                <a:pt x="609893" y="197799"/>
              </a:lnTo>
              <a:lnTo>
                <a:pt x="609893" y="2902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6E6253-6B40-405F-B929-D798449F3238}">
      <dsp:nvSpPr>
        <dsp:cNvPr id="0" name=""/>
        <dsp:cNvSpPr/>
      </dsp:nvSpPr>
      <dsp:spPr>
        <a:xfrm>
          <a:off x="1926426" y="2483030"/>
          <a:ext cx="609893" cy="290253"/>
        </a:xfrm>
        <a:custGeom>
          <a:avLst/>
          <a:gdLst/>
          <a:ahLst/>
          <a:cxnLst/>
          <a:rect l="0" t="0" r="0" b="0"/>
          <a:pathLst>
            <a:path>
              <a:moveTo>
                <a:pt x="609893" y="0"/>
              </a:moveTo>
              <a:lnTo>
                <a:pt x="609893" y="197799"/>
              </a:lnTo>
              <a:lnTo>
                <a:pt x="0" y="197799"/>
              </a:lnTo>
              <a:lnTo>
                <a:pt x="0" y="2902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B135D8-89B0-41BA-BEEA-2D84999781BB}">
      <dsp:nvSpPr>
        <dsp:cNvPr id="0" name=""/>
        <dsp:cNvSpPr/>
      </dsp:nvSpPr>
      <dsp:spPr>
        <a:xfrm>
          <a:off x="2490600" y="1559041"/>
          <a:ext cx="91440" cy="290253"/>
        </a:xfrm>
        <a:custGeom>
          <a:avLst/>
          <a:gdLst/>
          <a:ahLst/>
          <a:cxnLst/>
          <a:rect l="0" t="0" r="0" b="0"/>
          <a:pathLst>
            <a:path>
              <a:moveTo>
                <a:pt x="45720" y="0"/>
              </a:moveTo>
              <a:lnTo>
                <a:pt x="45720" y="2902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E9206D-D13C-42B7-B92E-71E5C848B01C}">
      <dsp:nvSpPr>
        <dsp:cNvPr id="0" name=""/>
        <dsp:cNvSpPr/>
      </dsp:nvSpPr>
      <dsp:spPr>
        <a:xfrm>
          <a:off x="2536320" y="635052"/>
          <a:ext cx="609893" cy="290253"/>
        </a:xfrm>
        <a:custGeom>
          <a:avLst/>
          <a:gdLst/>
          <a:ahLst/>
          <a:cxnLst/>
          <a:rect l="0" t="0" r="0" b="0"/>
          <a:pathLst>
            <a:path>
              <a:moveTo>
                <a:pt x="609893" y="0"/>
              </a:moveTo>
              <a:lnTo>
                <a:pt x="609893" y="197799"/>
              </a:lnTo>
              <a:lnTo>
                <a:pt x="0" y="197799"/>
              </a:lnTo>
              <a:lnTo>
                <a:pt x="0" y="2902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F5D0B6-C851-4EA3-85D6-87F881E26255}">
      <dsp:nvSpPr>
        <dsp:cNvPr id="0" name=""/>
        <dsp:cNvSpPr/>
      </dsp:nvSpPr>
      <dsp:spPr>
        <a:xfrm>
          <a:off x="2647210" y="1317"/>
          <a:ext cx="998007" cy="6337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E3158-3937-4DC6-88EE-16F0B5D5D267}">
      <dsp:nvSpPr>
        <dsp:cNvPr id="0" name=""/>
        <dsp:cNvSpPr/>
      </dsp:nvSpPr>
      <dsp:spPr>
        <a:xfrm>
          <a:off x="2758100" y="106662"/>
          <a:ext cx="998007" cy="6337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a:t>Mooc</a:t>
          </a:r>
        </a:p>
      </dsp:txBody>
      <dsp:txXfrm>
        <a:off x="2776661" y="125223"/>
        <a:ext cx="960885" cy="596613"/>
      </dsp:txXfrm>
    </dsp:sp>
    <dsp:sp modelId="{1BDDDA1F-0839-45D4-80DF-8921168CF494}">
      <dsp:nvSpPr>
        <dsp:cNvPr id="0" name=""/>
        <dsp:cNvSpPr/>
      </dsp:nvSpPr>
      <dsp:spPr>
        <a:xfrm>
          <a:off x="2037316" y="925306"/>
          <a:ext cx="998007" cy="6337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9D394-F4F5-46DD-976E-55108F54FB69}">
      <dsp:nvSpPr>
        <dsp:cNvPr id="0" name=""/>
        <dsp:cNvSpPr/>
      </dsp:nvSpPr>
      <dsp:spPr>
        <a:xfrm>
          <a:off x="2148206" y="1030651"/>
          <a:ext cx="998007" cy="6337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a:t>Chargement données dans mongo</a:t>
          </a:r>
        </a:p>
      </dsp:txBody>
      <dsp:txXfrm>
        <a:off x="2166767" y="1049212"/>
        <a:ext cx="960885" cy="596613"/>
      </dsp:txXfrm>
    </dsp:sp>
    <dsp:sp modelId="{02EBA1DA-D518-4158-92AC-FA8E53F88211}">
      <dsp:nvSpPr>
        <dsp:cNvPr id="0" name=""/>
        <dsp:cNvSpPr/>
      </dsp:nvSpPr>
      <dsp:spPr>
        <a:xfrm>
          <a:off x="2037316" y="1849295"/>
          <a:ext cx="998007" cy="6337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C4A984-669C-4F04-851E-7CC99F8FA7A0}">
      <dsp:nvSpPr>
        <dsp:cNvPr id="0" name=""/>
        <dsp:cNvSpPr/>
      </dsp:nvSpPr>
      <dsp:spPr>
        <a:xfrm>
          <a:off x="2148206" y="1954640"/>
          <a:ext cx="998007" cy="6337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a:t>Transfère donnée dans postgres</a:t>
          </a:r>
        </a:p>
      </dsp:txBody>
      <dsp:txXfrm>
        <a:off x="2166767" y="1973201"/>
        <a:ext cx="960885" cy="596613"/>
      </dsp:txXfrm>
    </dsp:sp>
    <dsp:sp modelId="{5A9AFD67-A700-4C52-9572-05833F4B0130}">
      <dsp:nvSpPr>
        <dsp:cNvPr id="0" name=""/>
        <dsp:cNvSpPr/>
      </dsp:nvSpPr>
      <dsp:spPr>
        <a:xfrm>
          <a:off x="1427422" y="2773284"/>
          <a:ext cx="998007" cy="6337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4E1F08-183C-4B1B-ABEB-BE579EAE9914}">
      <dsp:nvSpPr>
        <dsp:cNvPr id="0" name=""/>
        <dsp:cNvSpPr/>
      </dsp:nvSpPr>
      <dsp:spPr>
        <a:xfrm>
          <a:off x="1538312" y="2878629"/>
          <a:ext cx="998007" cy="6337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a:t>ML Models</a:t>
          </a:r>
        </a:p>
      </dsp:txBody>
      <dsp:txXfrm>
        <a:off x="1556873" y="2897190"/>
        <a:ext cx="960885" cy="596613"/>
      </dsp:txXfrm>
    </dsp:sp>
    <dsp:sp modelId="{4CEC0B09-2CDA-461D-B5CC-CE958AAE7B0E}">
      <dsp:nvSpPr>
        <dsp:cNvPr id="0" name=""/>
        <dsp:cNvSpPr/>
      </dsp:nvSpPr>
      <dsp:spPr>
        <a:xfrm>
          <a:off x="2647210" y="2773284"/>
          <a:ext cx="998007" cy="6337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20A037-F699-49BC-A0E1-BBE9F87F66EE}">
      <dsp:nvSpPr>
        <dsp:cNvPr id="0" name=""/>
        <dsp:cNvSpPr/>
      </dsp:nvSpPr>
      <dsp:spPr>
        <a:xfrm>
          <a:off x="2758100" y="2878629"/>
          <a:ext cx="998007" cy="6337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a:t>Analyses</a:t>
          </a:r>
        </a:p>
      </dsp:txBody>
      <dsp:txXfrm>
        <a:off x="2776661" y="2897190"/>
        <a:ext cx="960885" cy="596613"/>
      </dsp:txXfrm>
    </dsp:sp>
    <dsp:sp modelId="{F0C01BB1-9E5E-488C-A276-44FF18A226FD}">
      <dsp:nvSpPr>
        <dsp:cNvPr id="0" name=""/>
        <dsp:cNvSpPr/>
      </dsp:nvSpPr>
      <dsp:spPr>
        <a:xfrm>
          <a:off x="3257104" y="925306"/>
          <a:ext cx="998007" cy="6337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0D7A25-4056-48B6-A495-5828AF872796}">
      <dsp:nvSpPr>
        <dsp:cNvPr id="0" name=""/>
        <dsp:cNvSpPr/>
      </dsp:nvSpPr>
      <dsp:spPr>
        <a:xfrm>
          <a:off x="3367994" y="1030651"/>
          <a:ext cx="998007" cy="6337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a:t>web interface</a:t>
          </a:r>
        </a:p>
        <a:p>
          <a:pPr marL="0" lvl="0" indent="0" algn="ctr" defTabSz="488950">
            <a:lnSpc>
              <a:spcPct val="90000"/>
            </a:lnSpc>
            <a:spcBef>
              <a:spcPct val="0"/>
            </a:spcBef>
            <a:spcAft>
              <a:spcPct val="35000"/>
            </a:spcAft>
            <a:buNone/>
          </a:pPr>
          <a:r>
            <a:rPr lang="fr-FR" sz="1100" kern="1200"/>
            <a:t>Flask</a:t>
          </a:r>
        </a:p>
      </dsp:txBody>
      <dsp:txXfrm>
        <a:off x="3386555" y="1049212"/>
        <a:ext cx="960885" cy="5966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8"/>
        <p:cNvGrpSpPr/>
        <p:nvPr/>
      </p:nvGrpSpPr>
      <p:grpSpPr>
        <a:xfrm>
          <a:off x="0" y="0"/>
          <a:ext cx="0" cy="0"/>
          <a:chOff x="0" y="0"/>
          <a:chExt cx="0" cy="0"/>
        </a:xfrm>
      </p:grpSpPr>
      <p:sp>
        <p:nvSpPr>
          <p:cNvPr id="2809" name="Google Shape;2809;g20e7397c79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0" name="Google Shape;2810;g20e7397c79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5"/>
        <p:cNvGrpSpPr/>
        <p:nvPr/>
      </p:nvGrpSpPr>
      <p:grpSpPr>
        <a:xfrm>
          <a:off x="0" y="0"/>
          <a:ext cx="0" cy="0"/>
          <a:chOff x="0" y="0"/>
          <a:chExt cx="0" cy="0"/>
        </a:xfrm>
      </p:grpSpPr>
      <p:sp>
        <p:nvSpPr>
          <p:cNvPr id="2916" name="Google Shape;2916;g210d39b234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7" name="Google Shape;2917;g210d39b234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4"/>
        <p:cNvGrpSpPr/>
        <p:nvPr/>
      </p:nvGrpSpPr>
      <p:grpSpPr>
        <a:xfrm>
          <a:off x="0" y="0"/>
          <a:ext cx="0" cy="0"/>
          <a:chOff x="0" y="0"/>
          <a:chExt cx="0" cy="0"/>
        </a:xfrm>
      </p:grpSpPr>
      <p:sp>
        <p:nvSpPr>
          <p:cNvPr id="2975" name="Google Shape;2975;g210d39b234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6" name="Google Shape;2976;g210d39b234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210d39b234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210d39b234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9"/>
        <p:cNvGrpSpPr/>
        <p:nvPr/>
      </p:nvGrpSpPr>
      <p:grpSpPr>
        <a:xfrm>
          <a:off x="0" y="0"/>
          <a:ext cx="0" cy="0"/>
          <a:chOff x="0" y="0"/>
          <a:chExt cx="0" cy="0"/>
        </a:xfrm>
      </p:grpSpPr>
      <p:sp>
        <p:nvSpPr>
          <p:cNvPr id="2990" name="Google Shape;2990;g210d39b2340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1" name="Google Shape;2991;g210d39b234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4"/>
        <p:cNvGrpSpPr/>
        <p:nvPr/>
      </p:nvGrpSpPr>
      <p:grpSpPr>
        <a:xfrm>
          <a:off x="0" y="0"/>
          <a:ext cx="0" cy="0"/>
          <a:chOff x="0" y="0"/>
          <a:chExt cx="0" cy="0"/>
        </a:xfrm>
      </p:grpSpPr>
      <p:sp>
        <p:nvSpPr>
          <p:cNvPr id="3005" name="Google Shape;3005;g210d39b2340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6" name="Google Shape;3006;g210d39b234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p:cNvGrpSpPr/>
        <p:nvPr/>
      </p:nvGrpSpPr>
      <p:grpSpPr>
        <a:xfrm>
          <a:off x="0" y="0"/>
          <a:ext cx="0" cy="0"/>
          <a:chOff x="0" y="0"/>
          <a:chExt cx="0" cy="0"/>
        </a:xfrm>
      </p:grpSpPr>
      <p:sp>
        <p:nvSpPr>
          <p:cNvPr id="3011" name="Google Shape;3011;g210d39b234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210d39b234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9"/>
        <p:cNvGrpSpPr/>
        <p:nvPr/>
      </p:nvGrpSpPr>
      <p:grpSpPr>
        <a:xfrm>
          <a:off x="0" y="0"/>
          <a:ext cx="0" cy="0"/>
          <a:chOff x="0" y="0"/>
          <a:chExt cx="0" cy="0"/>
        </a:xfrm>
      </p:grpSpPr>
      <p:sp>
        <p:nvSpPr>
          <p:cNvPr id="3020" name="Google Shape;3020;g210d39b234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1" name="Google Shape;3021;g210d39b234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8"/>
        <p:cNvGrpSpPr/>
        <p:nvPr/>
      </p:nvGrpSpPr>
      <p:grpSpPr>
        <a:xfrm>
          <a:off x="0" y="0"/>
          <a:ext cx="0" cy="0"/>
          <a:chOff x="0" y="0"/>
          <a:chExt cx="0" cy="0"/>
        </a:xfrm>
      </p:grpSpPr>
      <p:sp>
        <p:nvSpPr>
          <p:cNvPr id="3029" name="Google Shape;3029;g210d39b234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0" name="Google Shape;3030;g210d39b234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4"/>
        <p:cNvGrpSpPr/>
        <p:nvPr/>
      </p:nvGrpSpPr>
      <p:grpSpPr>
        <a:xfrm>
          <a:off x="0" y="0"/>
          <a:ext cx="0" cy="0"/>
          <a:chOff x="0" y="0"/>
          <a:chExt cx="0" cy="0"/>
        </a:xfrm>
      </p:grpSpPr>
      <p:sp>
        <p:nvSpPr>
          <p:cNvPr id="3035" name="Google Shape;3035;gedfa3e31c0_2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6" name="Google Shape;3036;gedfa3e31c0_2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20e7397c79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20e7397c7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1"/>
        <p:cNvGrpSpPr/>
        <p:nvPr/>
      </p:nvGrpSpPr>
      <p:grpSpPr>
        <a:xfrm>
          <a:off x="0" y="0"/>
          <a:ext cx="0" cy="0"/>
          <a:chOff x="0" y="0"/>
          <a:chExt cx="0" cy="0"/>
        </a:xfrm>
      </p:grpSpPr>
      <p:sp>
        <p:nvSpPr>
          <p:cNvPr id="3302" name="Google Shape;3302;gedfa3e31c0_2_170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3" name="Google Shape;3303;gedfa3e31c0_2_17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2"/>
        <p:cNvGrpSpPr/>
        <p:nvPr/>
      </p:nvGrpSpPr>
      <p:grpSpPr>
        <a:xfrm>
          <a:off x="0" y="0"/>
          <a:ext cx="0" cy="0"/>
          <a:chOff x="0" y="0"/>
          <a:chExt cx="0" cy="0"/>
        </a:xfrm>
      </p:grpSpPr>
      <p:sp>
        <p:nvSpPr>
          <p:cNvPr id="3623" name="Google Shape;3623;gedfa3e31c0_2_17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4" name="Google Shape;3624;gedfa3e31c0_2_17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0"/>
        <p:cNvGrpSpPr/>
        <p:nvPr/>
      </p:nvGrpSpPr>
      <p:grpSpPr>
        <a:xfrm>
          <a:off x="0" y="0"/>
          <a:ext cx="0" cy="0"/>
          <a:chOff x="0" y="0"/>
          <a:chExt cx="0" cy="0"/>
        </a:xfrm>
      </p:grpSpPr>
      <p:sp>
        <p:nvSpPr>
          <p:cNvPr id="2731" name="Google Shape;2731;g210d39b23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2" name="Google Shape;2732;g210d39b23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6"/>
        <p:cNvGrpSpPr/>
        <p:nvPr/>
      </p:nvGrpSpPr>
      <p:grpSpPr>
        <a:xfrm>
          <a:off x="0" y="0"/>
          <a:ext cx="0" cy="0"/>
          <a:chOff x="0" y="0"/>
          <a:chExt cx="0" cy="0"/>
        </a:xfrm>
      </p:grpSpPr>
      <p:sp>
        <p:nvSpPr>
          <p:cNvPr id="2737" name="Google Shape;2737;g20e7397c79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8" name="Google Shape;2738;g20e7397c7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6"/>
        <p:cNvGrpSpPr/>
        <p:nvPr/>
      </p:nvGrpSpPr>
      <p:grpSpPr>
        <a:xfrm>
          <a:off x="0" y="0"/>
          <a:ext cx="0" cy="0"/>
          <a:chOff x="0" y="0"/>
          <a:chExt cx="0" cy="0"/>
        </a:xfrm>
      </p:grpSpPr>
      <p:sp>
        <p:nvSpPr>
          <p:cNvPr id="2747" name="Google Shape;2747;g20e7397c79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8" name="Google Shape;2748;g20e7397c79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4"/>
        <p:cNvGrpSpPr/>
        <p:nvPr/>
      </p:nvGrpSpPr>
      <p:grpSpPr>
        <a:xfrm>
          <a:off x="0" y="0"/>
          <a:ext cx="0" cy="0"/>
          <a:chOff x="0" y="0"/>
          <a:chExt cx="0" cy="0"/>
        </a:xfrm>
      </p:grpSpPr>
      <p:sp>
        <p:nvSpPr>
          <p:cNvPr id="2755" name="Google Shape;2755;g210d39b234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6" name="Google Shape;2756;g210d39b234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1"/>
        <p:cNvGrpSpPr/>
        <p:nvPr/>
      </p:nvGrpSpPr>
      <p:grpSpPr>
        <a:xfrm>
          <a:off x="0" y="0"/>
          <a:ext cx="0" cy="0"/>
          <a:chOff x="0" y="0"/>
          <a:chExt cx="0" cy="0"/>
        </a:xfrm>
      </p:grpSpPr>
      <p:sp>
        <p:nvSpPr>
          <p:cNvPr id="2762" name="Google Shape;2762;g20e7397c79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3" name="Google Shape;2763;g20e7397c79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7"/>
        <p:cNvGrpSpPr/>
        <p:nvPr/>
      </p:nvGrpSpPr>
      <p:grpSpPr>
        <a:xfrm>
          <a:off x="0" y="0"/>
          <a:ext cx="0" cy="0"/>
          <a:chOff x="0" y="0"/>
          <a:chExt cx="0" cy="0"/>
        </a:xfrm>
      </p:grpSpPr>
      <p:sp>
        <p:nvSpPr>
          <p:cNvPr id="2768" name="Google Shape;2768;g2110f81676b_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9" name="Google Shape;2769;g2110f81676b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6"/>
        <p:cNvGrpSpPr/>
        <p:nvPr/>
      </p:nvGrpSpPr>
      <p:grpSpPr>
        <a:xfrm>
          <a:off x="0" y="0"/>
          <a:ext cx="0" cy="0"/>
          <a:chOff x="0" y="0"/>
          <a:chExt cx="0" cy="0"/>
        </a:xfrm>
      </p:grpSpPr>
      <p:sp>
        <p:nvSpPr>
          <p:cNvPr id="2787" name="Google Shape;2787;g20e7397c79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8" name="Google Shape;2788;g20e7397c79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11"/>
          <p:cNvSpPr txBox="1">
            <a:spLocks noGrp="1"/>
          </p:cNvSpPr>
          <p:nvPr>
            <p:ph type="title" hasCustomPrompt="1"/>
          </p:nvPr>
        </p:nvSpPr>
        <p:spPr>
          <a:xfrm>
            <a:off x="713100" y="1328587"/>
            <a:ext cx="7717800" cy="1671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11"/>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11"/>
          <p:cNvGrpSpPr/>
          <p:nvPr/>
        </p:nvGrpSpPr>
        <p:grpSpPr>
          <a:xfrm rot="-5400000" flipH="1">
            <a:off x="3660496" y="4881980"/>
            <a:ext cx="1823016" cy="296643"/>
            <a:chOff x="7857346" y="3902355"/>
            <a:chExt cx="1823016" cy="296643"/>
          </a:xfrm>
        </p:grpSpPr>
        <p:sp>
          <p:nvSpPr>
            <p:cNvPr id="844" name="Google Shape;844;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1"/>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BLANK_16">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1323677"/>
            <a:ext cx="41661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BLANK_17">
    <p:spTree>
      <p:nvGrpSpPr>
        <p:cNvPr id="1"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0"/>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0"/>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0"/>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0"/>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0"/>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0"/>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0"/>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0"/>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0"/>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0"/>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0"/>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0"/>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0"/>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0"/>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0"/>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0"/>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0"/>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0"/>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0"/>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0"/>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0"/>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0"/>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0"/>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0"/>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0"/>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0"/>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0"/>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0"/>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0"/>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0"/>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0"/>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0"/>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0"/>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0"/>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0"/>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0"/>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0"/>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7" name="Google Shape;1607;p20"/>
          <p:cNvSpPr txBox="1">
            <a:spLocks noGrp="1"/>
          </p:cNvSpPr>
          <p:nvPr>
            <p:ph type="subTitle" idx="1"/>
          </p:nvPr>
        </p:nvSpPr>
        <p:spPr>
          <a:xfrm>
            <a:off x="713100" y="1461275"/>
            <a:ext cx="3746700" cy="27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08" name="Google Shape;1608;p20"/>
          <p:cNvSpPr txBox="1">
            <a:spLocks noGrp="1"/>
          </p:cNvSpPr>
          <p:nvPr>
            <p:ph type="subTitle" idx="2"/>
          </p:nvPr>
        </p:nvSpPr>
        <p:spPr>
          <a:xfrm>
            <a:off x="4684200" y="1461275"/>
            <a:ext cx="3746700" cy="17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0"/>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0"/>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0"/>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0"/>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0"/>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20"/>
          <p:cNvSpPr txBox="1">
            <a:spLocks noGrp="1"/>
          </p:cNvSpPr>
          <p:nvPr>
            <p:ph type="title"/>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22"/>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1" name="Google Shape;1781;p22"/>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2" name="Google Shape;1782;p22"/>
          <p:cNvSpPr txBox="1">
            <a:spLocks noGrp="1"/>
          </p:cNvSpPr>
          <p:nvPr>
            <p:ph type="title" idx="2"/>
          </p:nvPr>
        </p:nvSpPr>
        <p:spPr>
          <a:xfrm>
            <a:off x="6172578"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3" name="Google Shape;1783;p22"/>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4" name="Google Shape;1784;p22"/>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5" name="Google Shape;1785;p22"/>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2"/>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7" name="Google Shape;1787;p22"/>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22"/>
          <p:cNvSpPr txBox="1">
            <a:spLocks noGrp="1"/>
          </p:cNvSpPr>
          <p:nvPr>
            <p:ph type="title" idx="8"/>
          </p:nvPr>
        </p:nvSpPr>
        <p:spPr>
          <a:xfrm>
            <a:off x="713100" y="539400"/>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BLANK_15">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BLANK_14">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BLANK_11">
    <p:spTree>
      <p:nvGrpSpPr>
        <p:cNvPr id="1"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0" name="Google Shape;2260;p2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61" name="Google Shape;2261;p26"/>
          <p:cNvSpPr txBox="1">
            <a:spLocks noGrp="1"/>
          </p:cNvSpPr>
          <p:nvPr>
            <p:ph type="title" idx="2"/>
          </p:nvPr>
        </p:nvSpPr>
        <p:spPr>
          <a:xfrm>
            <a:off x="84127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2" name="Google Shape;2262;p26"/>
          <p:cNvSpPr txBox="1">
            <a:spLocks noGrp="1"/>
          </p:cNvSpPr>
          <p:nvPr>
            <p:ph type="subTitle" idx="1"/>
          </p:nvPr>
        </p:nvSpPr>
        <p:spPr>
          <a:xfrm>
            <a:off x="84127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3" name="Google Shape;2263;p26"/>
          <p:cNvSpPr txBox="1">
            <a:spLocks noGrp="1"/>
          </p:cNvSpPr>
          <p:nvPr>
            <p:ph type="title" idx="3" hasCustomPrompt="1"/>
          </p:nvPr>
        </p:nvSpPr>
        <p:spPr>
          <a:xfrm>
            <a:off x="74482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4" name="Google Shape;2264;p26"/>
          <p:cNvSpPr txBox="1">
            <a:spLocks noGrp="1"/>
          </p:cNvSpPr>
          <p:nvPr>
            <p:ph type="title" idx="4"/>
          </p:nvPr>
        </p:nvSpPr>
        <p:spPr>
          <a:xfrm>
            <a:off x="3551593" y="2972975"/>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5" name="Google Shape;2265;p26"/>
          <p:cNvSpPr txBox="1">
            <a:spLocks noGrp="1"/>
          </p:cNvSpPr>
          <p:nvPr>
            <p:ph type="subTitle" idx="5"/>
          </p:nvPr>
        </p:nvSpPr>
        <p:spPr>
          <a:xfrm>
            <a:off x="3551593" y="3381574"/>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6" name="Google Shape;2266;p26"/>
          <p:cNvSpPr txBox="1">
            <a:spLocks noGrp="1"/>
          </p:cNvSpPr>
          <p:nvPr>
            <p:ph type="title" idx="6" hasCustomPrompt="1"/>
          </p:nvPr>
        </p:nvSpPr>
        <p:spPr>
          <a:xfrm>
            <a:off x="3455143" y="2030134"/>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7" name="Google Shape;2267;p26"/>
          <p:cNvSpPr txBox="1">
            <a:spLocks noGrp="1"/>
          </p:cNvSpPr>
          <p:nvPr>
            <p:ph type="title" idx="7"/>
          </p:nvPr>
        </p:nvSpPr>
        <p:spPr>
          <a:xfrm>
            <a:off x="626192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8" name="Google Shape;2268;p26"/>
          <p:cNvSpPr txBox="1">
            <a:spLocks noGrp="1"/>
          </p:cNvSpPr>
          <p:nvPr>
            <p:ph type="subTitle" idx="8"/>
          </p:nvPr>
        </p:nvSpPr>
        <p:spPr>
          <a:xfrm>
            <a:off x="626192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9" name="Google Shape;2269;p26"/>
          <p:cNvSpPr txBox="1">
            <a:spLocks noGrp="1"/>
          </p:cNvSpPr>
          <p:nvPr>
            <p:ph type="title" idx="9" hasCustomPrompt="1"/>
          </p:nvPr>
        </p:nvSpPr>
        <p:spPr>
          <a:xfrm>
            <a:off x="616547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2">
    <p:spTree>
      <p:nvGrpSpPr>
        <p:cNvPr id="1"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7" name="Google Shape;2347;p27"/>
          <p:cNvSpPr txBox="1">
            <a:spLocks noGrp="1"/>
          </p:cNvSpPr>
          <p:nvPr>
            <p:ph type="title"/>
          </p:nvPr>
        </p:nvSpPr>
        <p:spPr>
          <a:xfrm>
            <a:off x="2335650" y="758125"/>
            <a:ext cx="4472700" cy="9555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8" name="Google Shape;2348;p27"/>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9" name="Google Shape;2349;p27"/>
          <p:cNvSpPr txBox="1"/>
          <p:nvPr/>
        </p:nvSpPr>
        <p:spPr>
          <a:xfrm>
            <a:off x="2532450" y="3327757"/>
            <a:ext cx="4079100" cy="6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lang="en" sz="1200" b="1">
                <a:solidFill>
                  <a:schemeClr val="accent2"/>
                </a:solidFill>
                <a:uFill>
                  <a:noFill/>
                </a:u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200">
                <a:solidFill>
                  <a:schemeClr val="lt1"/>
                </a:solidFill>
                <a:latin typeface="PT Sans"/>
                <a:ea typeface="PT Sans"/>
                <a:cs typeface="PT Sans"/>
                <a:sym typeface="PT Sans"/>
              </a:rPr>
              <a:t>, including icons by </a:t>
            </a:r>
            <a:r>
              <a:rPr lang="en" sz="1200" b="1">
                <a:solidFill>
                  <a:schemeClr val="accent2"/>
                </a:solidFill>
                <a:uFill>
                  <a:noFill/>
                </a:u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lt1"/>
                </a:solidFill>
                <a:latin typeface="PT Sans"/>
                <a:ea typeface="PT Sans"/>
                <a:cs typeface="PT Sans"/>
                <a:sym typeface="PT Sans"/>
              </a:rPr>
              <a:t>, infographics &amp; images by </a:t>
            </a:r>
            <a:r>
              <a:rPr lang="en" sz="1200" b="1">
                <a:solidFill>
                  <a:schemeClr val="accent2"/>
                </a:solidFill>
                <a:uFill>
                  <a:noFill/>
                </a:u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7"/>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3" name="Google Shape;2403;p27"/>
          <p:cNvSpPr/>
          <p:nvPr/>
        </p:nvSpPr>
        <p:spPr>
          <a:xfrm rot="10800000">
            <a:off x="8027645" y="21741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5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653"/>
        <p:cNvGrpSpPr/>
        <p:nvPr/>
      </p:nvGrpSpPr>
      <p:grpSpPr>
        <a:xfrm>
          <a:off x="0" y="0"/>
          <a:ext cx="0" cy="0"/>
          <a:chOff x="0" y="0"/>
          <a:chExt cx="0" cy="0"/>
        </a:xfrm>
      </p:grpSpPr>
      <p:sp>
        <p:nvSpPr>
          <p:cNvPr id="2654" name="Google Shape;2654;p32"/>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3" name="Google Shape;533;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7"/>
          <p:cNvSpPr/>
          <p:nvPr/>
        </p:nvSpPr>
        <p:spPr>
          <a:xfrm rot="5400000">
            <a:off x="5514970" y="-3900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rot="5400000">
            <a:off x="5794270" y="-869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0"/>
        <p:cNvGrpSpPr/>
        <p:nvPr/>
      </p:nvGrpSpPr>
      <p:grpSpPr>
        <a:xfrm>
          <a:off x="0" y="0"/>
          <a:ext cx="0" cy="0"/>
          <a:chOff x="0" y="0"/>
          <a:chExt cx="0" cy="0"/>
        </a:xfrm>
      </p:grpSpPr>
      <p:sp>
        <p:nvSpPr>
          <p:cNvPr id="781" name="Google Shape;781;p10"/>
          <p:cNvSpPr txBox="1">
            <a:spLocks noGrp="1"/>
          </p:cNvSpPr>
          <p:nvPr>
            <p:ph type="body" idx="1"/>
          </p:nvPr>
        </p:nvSpPr>
        <p:spPr>
          <a:xfrm>
            <a:off x="1109550" y="4079027"/>
            <a:ext cx="6924900" cy="449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400" b="1">
                <a:latin typeface="Exo"/>
                <a:ea typeface="Exo"/>
                <a:cs typeface="Exo"/>
                <a:sym typeface="Exo"/>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649"/>
        <p:cNvGrpSpPr/>
        <p:nvPr/>
      </p:nvGrpSpPr>
      <p:grpSpPr>
        <a:xfrm>
          <a:off x="0" y="0"/>
          <a:ext cx="0" cy="0"/>
          <a:chOff x="0" y="0"/>
          <a:chExt cx="0" cy="0"/>
        </a:xfrm>
      </p:grpSpPr>
      <p:sp>
        <p:nvSpPr>
          <p:cNvPr id="2650" name="Google Shape;2650;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51" name="Google Shape;2651;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4A86E8"/>
                </a:solidFill>
              </a:rPr>
              <a:t>E</a:t>
            </a:r>
            <a:r>
              <a:rPr lang="en" sz="2300" dirty="0"/>
              <a:t>, </a:t>
            </a:r>
            <a:r>
              <a:rPr lang="en" sz="2300" dirty="0">
                <a:solidFill>
                  <a:srgbClr val="F6B26B"/>
                </a:solidFill>
              </a:rPr>
              <a:t>Manu</a:t>
            </a:r>
            <a:endParaRPr sz="2300" dirty="0"/>
          </a:p>
        </p:txBody>
      </p:sp>
      <p:grpSp>
        <p:nvGrpSpPr>
          <p:cNvPr id="2660" name="Google Shape;2660;p33"/>
          <p:cNvGrpSpPr/>
          <p:nvPr/>
        </p:nvGrpSpPr>
        <p:grpSpPr>
          <a:xfrm rot="10800000">
            <a:off x="2130739" y="4336003"/>
            <a:ext cx="883262" cy="242091"/>
            <a:chOff x="2300350" y="2601250"/>
            <a:chExt cx="2275275" cy="623625"/>
          </a:xfrm>
        </p:grpSpPr>
        <p:sp>
          <p:nvSpPr>
            <p:cNvPr id="2661" name="Google Shape;2661;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33"/>
          <p:cNvGrpSpPr/>
          <p:nvPr/>
        </p:nvGrpSpPr>
        <p:grpSpPr>
          <a:xfrm rot="-5400000" flipH="1">
            <a:off x="3660496" y="4881980"/>
            <a:ext cx="1823016" cy="296643"/>
            <a:chOff x="7857346" y="3902355"/>
            <a:chExt cx="1823016" cy="296643"/>
          </a:xfrm>
        </p:grpSpPr>
        <p:sp>
          <p:nvSpPr>
            <p:cNvPr id="2668" name="Google Shape;2668;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4" name="Google Shape;2674;p33"/>
          <p:cNvGrpSpPr/>
          <p:nvPr/>
        </p:nvGrpSpPr>
        <p:grpSpPr>
          <a:xfrm rot="5400000">
            <a:off x="2421400" y="552075"/>
            <a:ext cx="98902" cy="553090"/>
            <a:chOff x="4898850" y="4820550"/>
            <a:chExt cx="98902" cy="553090"/>
          </a:xfrm>
        </p:grpSpPr>
        <p:sp>
          <p:nvSpPr>
            <p:cNvPr id="2675" name="Google Shape;2675;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0" name="Google Shape;2680;p33"/>
          <p:cNvGrpSpPr/>
          <p:nvPr/>
        </p:nvGrpSpPr>
        <p:grpSpPr>
          <a:xfrm>
            <a:off x="4505167" y="564628"/>
            <a:ext cx="1105976" cy="133969"/>
            <a:chOff x="8183182" y="663852"/>
            <a:chExt cx="1475028" cy="178673"/>
          </a:xfrm>
        </p:grpSpPr>
        <p:grpSp>
          <p:nvGrpSpPr>
            <p:cNvPr id="2681" name="Google Shape;2681;p33"/>
            <p:cNvGrpSpPr/>
            <p:nvPr/>
          </p:nvGrpSpPr>
          <p:grpSpPr>
            <a:xfrm>
              <a:off x="8183182" y="774425"/>
              <a:ext cx="1178025" cy="68100"/>
              <a:chOff x="2024450" y="204150"/>
              <a:chExt cx="1178025" cy="68100"/>
            </a:xfrm>
          </p:grpSpPr>
          <p:sp>
            <p:nvSpPr>
              <p:cNvPr id="2682" name="Google Shape;2682;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2" name="Google Shape;2692;p33"/>
            <p:cNvGrpSpPr/>
            <p:nvPr/>
          </p:nvGrpSpPr>
          <p:grpSpPr>
            <a:xfrm>
              <a:off x="8480185" y="663852"/>
              <a:ext cx="1178025" cy="68100"/>
              <a:chOff x="2024450" y="204150"/>
              <a:chExt cx="1178025" cy="68100"/>
            </a:xfrm>
          </p:grpSpPr>
          <p:sp>
            <p:nvSpPr>
              <p:cNvPr id="2693" name="Google Shape;269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3" name="Google Shape;2703;p33"/>
          <p:cNvGrpSpPr/>
          <p:nvPr/>
        </p:nvGrpSpPr>
        <p:grpSpPr>
          <a:xfrm>
            <a:off x="5447301" y="4536119"/>
            <a:ext cx="1252897" cy="51000"/>
            <a:chOff x="2915381" y="4104819"/>
            <a:chExt cx="1252897" cy="51000"/>
          </a:xfrm>
        </p:grpSpPr>
        <p:sp>
          <p:nvSpPr>
            <p:cNvPr id="2704" name="Google Shape;2704;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8" name="Google Shape;2718;p33"/>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MOOC</a:t>
            </a:r>
            <a:endParaRPr sz="5000" dirty="0"/>
          </a:p>
        </p:txBody>
      </p:sp>
      <p:sp>
        <p:nvSpPr>
          <p:cNvPr id="2719" name="Google Shape;2719;p33"/>
          <p:cNvSpPr txBox="1">
            <a:spLocks noGrp="1"/>
          </p:cNvSpPr>
          <p:nvPr>
            <p:ph type="title" idx="2"/>
          </p:nvPr>
        </p:nvSpPr>
        <p:spPr>
          <a:xfrm>
            <a:off x="2130750" y="1484975"/>
            <a:ext cx="44679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Projet 4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1"/>
        <p:cNvGrpSpPr/>
        <p:nvPr/>
      </p:nvGrpSpPr>
      <p:grpSpPr>
        <a:xfrm>
          <a:off x="0" y="0"/>
          <a:ext cx="0" cy="0"/>
          <a:chOff x="0" y="0"/>
          <a:chExt cx="0" cy="0"/>
        </a:xfrm>
      </p:grpSpPr>
      <p:sp>
        <p:nvSpPr>
          <p:cNvPr id="2812" name="Google Shape;2812;p46"/>
          <p:cNvSpPr txBox="1">
            <a:spLocks noGrp="1"/>
          </p:cNvSpPr>
          <p:nvPr>
            <p:ph type="ctrTitle"/>
          </p:nvPr>
        </p:nvSpPr>
        <p:spPr>
          <a:xfrm>
            <a:off x="1317600" y="1193625"/>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Analyse</a:t>
            </a:r>
            <a:endParaRPr/>
          </a:p>
        </p:txBody>
      </p:sp>
      <p:grpSp>
        <p:nvGrpSpPr>
          <p:cNvPr id="2813" name="Google Shape;2813;p46"/>
          <p:cNvGrpSpPr/>
          <p:nvPr/>
        </p:nvGrpSpPr>
        <p:grpSpPr>
          <a:xfrm>
            <a:off x="3759054" y="2841549"/>
            <a:ext cx="1791835" cy="1648057"/>
            <a:chOff x="2614089" y="1437111"/>
            <a:chExt cx="416502" cy="417356"/>
          </a:xfrm>
        </p:grpSpPr>
        <p:sp>
          <p:nvSpPr>
            <p:cNvPr id="2814" name="Google Shape;2814;p46"/>
            <p:cNvSpPr/>
            <p:nvPr/>
          </p:nvSpPr>
          <p:spPr>
            <a:xfrm>
              <a:off x="2879813" y="1486501"/>
              <a:ext cx="66447" cy="23889"/>
            </a:xfrm>
            <a:custGeom>
              <a:avLst/>
              <a:gdLst/>
              <a:ahLst/>
              <a:cxnLst/>
              <a:rect l="l" t="t" r="r" b="b"/>
              <a:pathLst>
                <a:path w="1858" h="668" extrusionOk="0">
                  <a:moveTo>
                    <a:pt x="334" y="1"/>
                  </a:moveTo>
                  <a:cubicBezTo>
                    <a:pt x="143" y="1"/>
                    <a:pt x="0" y="144"/>
                    <a:pt x="0" y="334"/>
                  </a:cubicBezTo>
                  <a:cubicBezTo>
                    <a:pt x="0" y="525"/>
                    <a:pt x="143" y="667"/>
                    <a:pt x="334" y="667"/>
                  </a:cubicBezTo>
                  <a:lnTo>
                    <a:pt x="1525" y="667"/>
                  </a:lnTo>
                  <a:cubicBezTo>
                    <a:pt x="1715" y="667"/>
                    <a:pt x="1858" y="525"/>
                    <a:pt x="1858" y="334"/>
                  </a:cubicBezTo>
                  <a:cubicBezTo>
                    <a:pt x="1858" y="144"/>
                    <a:pt x="1715" y="1"/>
                    <a:pt x="15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6"/>
            <p:cNvSpPr/>
            <p:nvPr/>
          </p:nvSpPr>
          <p:spPr>
            <a:xfrm>
              <a:off x="2963286" y="1651729"/>
              <a:ext cx="67305" cy="23889"/>
            </a:xfrm>
            <a:custGeom>
              <a:avLst/>
              <a:gdLst/>
              <a:ahLst/>
              <a:cxnLst/>
              <a:rect l="l" t="t" r="r" b="b"/>
              <a:pathLst>
                <a:path w="1882" h="668" extrusionOk="0">
                  <a:moveTo>
                    <a:pt x="357" y="1"/>
                  </a:moveTo>
                  <a:cubicBezTo>
                    <a:pt x="167" y="1"/>
                    <a:pt x="0" y="143"/>
                    <a:pt x="0" y="334"/>
                  </a:cubicBezTo>
                  <a:cubicBezTo>
                    <a:pt x="0" y="525"/>
                    <a:pt x="167" y="667"/>
                    <a:pt x="357" y="667"/>
                  </a:cubicBezTo>
                  <a:lnTo>
                    <a:pt x="1524" y="667"/>
                  </a:lnTo>
                  <a:cubicBezTo>
                    <a:pt x="1715" y="667"/>
                    <a:pt x="1882" y="525"/>
                    <a:pt x="1882" y="334"/>
                  </a:cubicBezTo>
                  <a:cubicBezTo>
                    <a:pt x="1882" y="143"/>
                    <a:pt x="1715" y="1"/>
                    <a:pt x="1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6"/>
            <p:cNvSpPr/>
            <p:nvPr/>
          </p:nvSpPr>
          <p:spPr>
            <a:xfrm>
              <a:off x="2898554" y="1781194"/>
              <a:ext cx="66447" cy="23889"/>
            </a:xfrm>
            <a:custGeom>
              <a:avLst/>
              <a:gdLst/>
              <a:ahLst/>
              <a:cxnLst/>
              <a:rect l="l" t="t" r="r" b="b"/>
              <a:pathLst>
                <a:path w="1858" h="668" extrusionOk="0">
                  <a:moveTo>
                    <a:pt x="334" y="0"/>
                  </a:moveTo>
                  <a:cubicBezTo>
                    <a:pt x="143" y="0"/>
                    <a:pt x="0" y="143"/>
                    <a:pt x="0" y="334"/>
                  </a:cubicBezTo>
                  <a:cubicBezTo>
                    <a:pt x="0" y="524"/>
                    <a:pt x="143" y="667"/>
                    <a:pt x="334" y="667"/>
                  </a:cubicBezTo>
                  <a:lnTo>
                    <a:pt x="1524" y="667"/>
                  </a:lnTo>
                  <a:cubicBezTo>
                    <a:pt x="1715" y="667"/>
                    <a:pt x="1858" y="524"/>
                    <a:pt x="1858" y="334"/>
                  </a:cubicBezTo>
                  <a:cubicBezTo>
                    <a:pt x="1858" y="143"/>
                    <a:pt x="1715" y="0"/>
                    <a:pt x="1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6"/>
            <p:cNvSpPr/>
            <p:nvPr/>
          </p:nvSpPr>
          <p:spPr>
            <a:xfrm>
              <a:off x="2783573" y="1675584"/>
              <a:ext cx="181423" cy="178884"/>
            </a:xfrm>
            <a:custGeom>
              <a:avLst/>
              <a:gdLst/>
              <a:ahLst/>
              <a:cxnLst/>
              <a:rect l="l" t="t" r="r" b="b"/>
              <a:pathLst>
                <a:path w="5073" h="5002" extrusionOk="0">
                  <a:moveTo>
                    <a:pt x="0" y="0"/>
                  </a:moveTo>
                  <a:lnTo>
                    <a:pt x="0" y="3573"/>
                  </a:lnTo>
                  <a:cubicBezTo>
                    <a:pt x="215" y="3549"/>
                    <a:pt x="405" y="3525"/>
                    <a:pt x="596" y="3477"/>
                  </a:cubicBezTo>
                  <a:lnTo>
                    <a:pt x="2001" y="4882"/>
                  </a:lnTo>
                  <a:cubicBezTo>
                    <a:pt x="2072" y="4954"/>
                    <a:pt x="2168" y="5001"/>
                    <a:pt x="2239" y="5001"/>
                  </a:cubicBezTo>
                  <a:lnTo>
                    <a:pt x="4739" y="5001"/>
                  </a:lnTo>
                  <a:cubicBezTo>
                    <a:pt x="4930" y="5001"/>
                    <a:pt x="5073" y="4835"/>
                    <a:pt x="5073" y="4644"/>
                  </a:cubicBezTo>
                  <a:cubicBezTo>
                    <a:pt x="5073" y="4454"/>
                    <a:pt x="4930" y="4311"/>
                    <a:pt x="4739" y="4311"/>
                  </a:cubicBezTo>
                  <a:lnTo>
                    <a:pt x="2382" y="4311"/>
                  </a:lnTo>
                  <a:lnTo>
                    <a:pt x="1334" y="3263"/>
                  </a:lnTo>
                  <a:cubicBezTo>
                    <a:pt x="1787" y="3072"/>
                    <a:pt x="2168" y="2834"/>
                    <a:pt x="2525" y="2525"/>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6"/>
            <p:cNvSpPr/>
            <p:nvPr/>
          </p:nvSpPr>
          <p:spPr>
            <a:xfrm>
              <a:off x="2668593" y="1488218"/>
              <a:ext cx="91159" cy="128638"/>
            </a:xfrm>
            <a:custGeom>
              <a:avLst/>
              <a:gdLst/>
              <a:ahLst/>
              <a:cxnLst/>
              <a:rect l="l" t="t" r="r" b="b"/>
              <a:pathLst>
                <a:path w="2549" h="3597" extrusionOk="0">
                  <a:moveTo>
                    <a:pt x="2549" y="0"/>
                  </a:moveTo>
                  <a:cubicBezTo>
                    <a:pt x="1572" y="72"/>
                    <a:pt x="691" y="477"/>
                    <a:pt x="0" y="1072"/>
                  </a:cubicBezTo>
                  <a:lnTo>
                    <a:pt x="2549" y="3596"/>
                  </a:lnTo>
                  <a:lnTo>
                    <a:pt x="2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6"/>
            <p:cNvSpPr/>
            <p:nvPr/>
          </p:nvSpPr>
          <p:spPr>
            <a:xfrm>
              <a:off x="2614089" y="1543580"/>
              <a:ext cx="145661" cy="259779"/>
            </a:xfrm>
            <a:custGeom>
              <a:avLst/>
              <a:gdLst/>
              <a:ahLst/>
              <a:cxnLst/>
              <a:rect l="l" t="t" r="r" b="b"/>
              <a:pathLst>
                <a:path w="4073" h="7264" extrusionOk="0">
                  <a:moveTo>
                    <a:pt x="1048" y="0"/>
                  </a:moveTo>
                  <a:cubicBezTo>
                    <a:pt x="381" y="762"/>
                    <a:pt x="0" y="1762"/>
                    <a:pt x="0" y="2858"/>
                  </a:cubicBezTo>
                  <a:cubicBezTo>
                    <a:pt x="0" y="5192"/>
                    <a:pt x="1786" y="7097"/>
                    <a:pt x="4073" y="7264"/>
                  </a:cubicBezTo>
                  <a:lnTo>
                    <a:pt x="4073" y="3025"/>
                  </a:lnTo>
                  <a:lnTo>
                    <a:pt x="1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6"/>
            <p:cNvSpPr/>
            <p:nvPr/>
          </p:nvSpPr>
          <p:spPr>
            <a:xfrm>
              <a:off x="2783573" y="1437111"/>
              <a:ext cx="162684" cy="179742"/>
            </a:xfrm>
            <a:custGeom>
              <a:avLst/>
              <a:gdLst/>
              <a:ahLst/>
              <a:cxnLst/>
              <a:rect l="l" t="t" r="r" b="b"/>
              <a:pathLst>
                <a:path w="4549" h="5026" extrusionOk="0">
                  <a:moveTo>
                    <a:pt x="2144" y="0"/>
                  </a:moveTo>
                  <a:cubicBezTo>
                    <a:pt x="2048" y="0"/>
                    <a:pt x="1953" y="48"/>
                    <a:pt x="1906" y="119"/>
                  </a:cubicBezTo>
                  <a:lnTo>
                    <a:pt x="501" y="1501"/>
                  </a:lnTo>
                  <a:cubicBezTo>
                    <a:pt x="334" y="1477"/>
                    <a:pt x="167" y="1453"/>
                    <a:pt x="0" y="1429"/>
                  </a:cubicBezTo>
                  <a:lnTo>
                    <a:pt x="0" y="5025"/>
                  </a:lnTo>
                  <a:lnTo>
                    <a:pt x="2549" y="2501"/>
                  </a:lnTo>
                  <a:cubicBezTo>
                    <a:pt x="2168" y="2167"/>
                    <a:pt x="1739" y="1906"/>
                    <a:pt x="1263" y="1715"/>
                  </a:cubicBezTo>
                  <a:lnTo>
                    <a:pt x="2287" y="691"/>
                  </a:lnTo>
                  <a:lnTo>
                    <a:pt x="4216" y="691"/>
                  </a:lnTo>
                  <a:cubicBezTo>
                    <a:pt x="4406" y="691"/>
                    <a:pt x="4549" y="548"/>
                    <a:pt x="4549" y="358"/>
                  </a:cubicBezTo>
                  <a:cubicBezTo>
                    <a:pt x="4549" y="167"/>
                    <a:pt x="4406" y="0"/>
                    <a:pt x="4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6"/>
            <p:cNvSpPr/>
            <p:nvPr/>
          </p:nvSpPr>
          <p:spPr>
            <a:xfrm>
              <a:off x="2788687" y="1543580"/>
              <a:ext cx="241898" cy="205277"/>
            </a:xfrm>
            <a:custGeom>
              <a:avLst/>
              <a:gdLst/>
              <a:ahLst/>
              <a:cxnLst/>
              <a:rect l="l" t="t" r="r" b="b"/>
              <a:pathLst>
                <a:path w="6764" h="5740" extrusionOk="0">
                  <a:moveTo>
                    <a:pt x="2882" y="0"/>
                  </a:moveTo>
                  <a:lnTo>
                    <a:pt x="0" y="2882"/>
                  </a:lnTo>
                  <a:lnTo>
                    <a:pt x="2858" y="5739"/>
                  </a:lnTo>
                  <a:cubicBezTo>
                    <a:pt x="3430" y="5073"/>
                    <a:pt x="3811" y="4215"/>
                    <a:pt x="3906" y="3310"/>
                  </a:cubicBezTo>
                  <a:lnTo>
                    <a:pt x="4882" y="2334"/>
                  </a:lnTo>
                  <a:lnTo>
                    <a:pt x="6406" y="2334"/>
                  </a:lnTo>
                  <a:cubicBezTo>
                    <a:pt x="6597" y="2334"/>
                    <a:pt x="6764" y="2191"/>
                    <a:pt x="6764" y="2001"/>
                  </a:cubicBezTo>
                  <a:cubicBezTo>
                    <a:pt x="6764" y="1810"/>
                    <a:pt x="6597" y="1643"/>
                    <a:pt x="6406" y="1643"/>
                  </a:cubicBezTo>
                  <a:lnTo>
                    <a:pt x="4739" y="1643"/>
                  </a:lnTo>
                  <a:cubicBezTo>
                    <a:pt x="4644" y="1643"/>
                    <a:pt x="4573" y="1691"/>
                    <a:pt x="4501" y="1762"/>
                  </a:cubicBezTo>
                  <a:lnTo>
                    <a:pt x="3906" y="2358"/>
                  </a:lnTo>
                  <a:cubicBezTo>
                    <a:pt x="3787" y="1453"/>
                    <a:pt x="3430" y="643"/>
                    <a:pt x="28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8"/>
        <p:cNvGrpSpPr/>
        <p:nvPr/>
      </p:nvGrpSpPr>
      <p:grpSpPr>
        <a:xfrm>
          <a:off x="0" y="0"/>
          <a:ext cx="0" cy="0"/>
          <a:chOff x="0" y="0"/>
          <a:chExt cx="0" cy="0"/>
        </a:xfrm>
      </p:grpSpPr>
      <p:sp>
        <p:nvSpPr>
          <p:cNvPr id="2919" name="Google Shape;2919;p61"/>
          <p:cNvSpPr txBox="1">
            <a:spLocks noGrp="1"/>
          </p:cNvSpPr>
          <p:nvPr>
            <p:ph type="ctrTitle"/>
          </p:nvPr>
        </p:nvSpPr>
        <p:spPr>
          <a:xfrm>
            <a:off x="1120475" y="1193625"/>
            <a:ext cx="6940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a:t>
            </a:r>
            <a:endParaRPr dirty="0"/>
          </a:p>
        </p:txBody>
      </p:sp>
      <p:grpSp>
        <p:nvGrpSpPr>
          <p:cNvPr id="2920" name="Google Shape;2920;p61"/>
          <p:cNvGrpSpPr/>
          <p:nvPr/>
        </p:nvGrpSpPr>
        <p:grpSpPr>
          <a:xfrm>
            <a:off x="3749509" y="3041917"/>
            <a:ext cx="1645002" cy="1724402"/>
            <a:chOff x="2620884" y="2735942"/>
            <a:chExt cx="402900" cy="416492"/>
          </a:xfrm>
        </p:grpSpPr>
        <p:sp>
          <p:nvSpPr>
            <p:cNvPr id="2921" name="Google Shape;2921;p61"/>
            <p:cNvSpPr/>
            <p:nvPr/>
          </p:nvSpPr>
          <p:spPr>
            <a:xfrm>
              <a:off x="2620884" y="2797241"/>
              <a:ext cx="402900" cy="355193"/>
            </a:xfrm>
            <a:custGeom>
              <a:avLst/>
              <a:gdLst/>
              <a:ahLst/>
              <a:cxnLst/>
              <a:rect l="l" t="t" r="r" b="b"/>
              <a:pathLst>
                <a:path w="11266" h="9932" extrusionOk="0">
                  <a:moveTo>
                    <a:pt x="334" y="1"/>
                  </a:moveTo>
                  <a:cubicBezTo>
                    <a:pt x="144" y="1"/>
                    <a:pt x="1" y="168"/>
                    <a:pt x="1" y="334"/>
                  </a:cubicBezTo>
                  <a:lnTo>
                    <a:pt x="1" y="9598"/>
                  </a:lnTo>
                  <a:cubicBezTo>
                    <a:pt x="1" y="9789"/>
                    <a:pt x="144" y="9932"/>
                    <a:pt x="334" y="9932"/>
                  </a:cubicBezTo>
                  <a:lnTo>
                    <a:pt x="10908" y="9932"/>
                  </a:lnTo>
                  <a:cubicBezTo>
                    <a:pt x="11098" y="9932"/>
                    <a:pt x="11265" y="9789"/>
                    <a:pt x="11265" y="9598"/>
                  </a:cubicBezTo>
                  <a:cubicBezTo>
                    <a:pt x="11265" y="9408"/>
                    <a:pt x="11098" y="9265"/>
                    <a:pt x="10908" y="9265"/>
                  </a:cubicBezTo>
                  <a:lnTo>
                    <a:pt x="10574" y="9265"/>
                  </a:lnTo>
                  <a:lnTo>
                    <a:pt x="10574" y="1930"/>
                  </a:lnTo>
                  <a:cubicBezTo>
                    <a:pt x="10574" y="1811"/>
                    <a:pt x="10479" y="1716"/>
                    <a:pt x="10336" y="1716"/>
                  </a:cubicBezTo>
                  <a:lnTo>
                    <a:pt x="9717" y="1716"/>
                  </a:lnTo>
                  <a:cubicBezTo>
                    <a:pt x="9598" y="1716"/>
                    <a:pt x="9503" y="1811"/>
                    <a:pt x="9503" y="1930"/>
                  </a:cubicBezTo>
                  <a:lnTo>
                    <a:pt x="9503" y="9265"/>
                  </a:lnTo>
                  <a:lnTo>
                    <a:pt x="8812" y="9265"/>
                  </a:lnTo>
                  <a:lnTo>
                    <a:pt x="8812" y="4692"/>
                  </a:lnTo>
                  <a:cubicBezTo>
                    <a:pt x="8812" y="4573"/>
                    <a:pt x="8717" y="4454"/>
                    <a:pt x="8574" y="4454"/>
                  </a:cubicBezTo>
                  <a:lnTo>
                    <a:pt x="7955" y="4454"/>
                  </a:lnTo>
                  <a:cubicBezTo>
                    <a:pt x="7836" y="4454"/>
                    <a:pt x="7741" y="4573"/>
                    <a:pt x="7741" y="4692"/>
                  </a:cubicBezTo>
                  <a:lnTo>
                    <a:pt x="7741" y="9265"/>
                  </a:lnTo>
                  <a:lnTo>
                    <a:pt x="7050" y="9265"/>
                  </a:lnTo>
                  <a:lnTo>
                    <a:pt x="7050" y="6597"/>
                  </a:lnTo>
                  <a:cubicBezTo>
                    <a:pt x="7050" y="6478"/>
                    <a:pt x="6955" y="6383"/>
                    <a:pt x="6812" y="6383"/>
                  </a:cubicBezTo>
                  <a:lnTo>
                    <a:pt x="6193" y="6383"/>
                  </a:lnTo>
                  <a:cubicBezTo>
                    <a:pt x="6074" y="6383"/>
                    <a:pt x="5978" y="6478"/>
                    <a:pt x="5978" y="6597"/>
                  </a:cubicBezTo>
                  <a:lnTo>
                    <a:pt x="5978" y="9265"/>
                  </a:lnTo>
                  <a:lnTo>
                    <a:pt x="5288" y="9265"/>
                  </a:lnTo>
                  <a:lnTo>
                    <a:pt x="5288" y="4669"/>
                  </a:lnTo>
                  <a:cubicBezTo>
                    <a:pt x="5288" y="4549"/>
                    <a:pt x="5192" y="4430"/>
                    <a:pt x="5050" y="4430"/>
                  </a:cubicBezTo>
                  <a:lnTo>
                    <a:pt x="4430" y="4430"/>
                  </a:lnTo>
                  <a:cubicBezTo>
                    <a:pt x="4311" y="4430"/>
                    <a:pt x="4216" y="4549"/>
                    <a:pt x="4216" y="4669"/>
                  </a:cubicBezTo>
                  <a:lnTo>
                    <a:pt x="4216" y="9265"/>
                  </a:lnTo>
                  <a:lnTo>
                    <a:pt x="3525" y="9265"/>
                  </a:lnTo>
                  <a:lnTo>
                    <a:pt x="3525" y="6597"/>
                  </a:lnTo>
                  <a:cubicBezTo>
                    <a:pt x="3525" y="6478"/>
                    <a:pt x="3430" y="6383"/>
                    <a:pt x="3287" y="6383"/>
                  </a:cubicBezTo>
                  <a:lnTo>
                    <a:pt x="2668" y="6383"/>
                  </a:lnTo>
                  <a:cubicBezTo>
                    <a:pt x="2549" y="6383"/>
                    <a:pt x="2454" y="6478"/>
                    <a:pt x="2454" y="6597"/>
                  </a:cubicBezTo>
                  <a:lnTo>
                    <a:pt x="2454" y="9265"/>
                  </a:lnTo>
                  <a:lnTo>
                    <a:pt x="1763" y="9265"/>
                  </a:lnTo>
                  <a:lnTo>
                    <a:pt x="1763" y="8336"/>
                  </a:lnTo>
                  <a:cubicBezTo>
                    <a:pt x="1763" y="8217"/>
                    <a:pt x="1668" y="8122"/>
                    <a:pt x="1525" y="8122"/>
                  </a:cubicBezTo>
                  <a:lnTo>
                    <a:pt x="691" y="8122"/>
                  </a:lnTo>
                  <a:lnTo>
                    <a:pt x="691" y="334"/>
                  </a:lnTo>
                  <a:cubicBezTo>
                    <a:pt x="691" y="168"/>
                    <a:pt x="525"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1"/>
            <p:cNvSpPr/>
            <p:nvPr/>
          </p:nvSpPr>
          <p:spPr>
            <a:xfrm>
              <a:off x="2667734" y="2735942"/>
              <a:ext cx="327084" cy="182711"/>
            </a:xfrm>
            <a:custGeom>
              <a:avLst/>
              <a:gdLst/>
              <a:ahLst/>
              <a:cxnLst/>
              <a:rect l="l" t="t" r="r" b="b"/>
              <a:pathLst>
                <a:path w="9146" h="5109" extrusionOk="0">
                  <a:moveTo>
                    <a:pt x="7693" y="0"/>
                  </a:moveTo>
                  <a:cubicBezTo>
                    <a:pt x="7502" y="0"/>
                    <a:pt x="7336" y="167"/>
                    <a:pt x="7336" y="357"/>
                  </a:cubicBezTo>
                  <a:cubicBezTo>
                    <a:pt x="7336" y="548"/>
                    <a:pt x="7502" y="691"/>
                    <a:pt x="7693" y="691"/>
                  </a:cubicBezTo>
                  <a:lnTo>
                    <a:pt x="7978" y="691"/>
                  </a:lnTo>
                  <a:lnTo>
                    <a:pt x="4883" y="3787"/>
                  </a:lnTo>
                  <a:lnTo>
                    <a:pt x="2882" y="2215"/>
                  </a:lnTo>
                  <a:cubicBezTo>
                    <a:pt x="2829" y="2161"/>
                    <a:pt x="2756" y="2137"/>
                    <a:pt x="2681" y="2137"/>
                  </a:cubicBezTo>
                  <a:cubicBezTo>
                    <a:pt x="2589" y="2137"/>
                    <a:pt x="2495" y="2173"/>
                    <a:pt x="2430" y="2239"/>
                  </a:cubicBezTo>
                  <a:lnTo>
                    <a:pt x="144" y="4525"/>
                  </a:lnTo>
                  <a:cubicBezTo>
                    <a:pt x="1" y="4668"/>
                    <a:pt x="1" y="4882"/>
                    <a:pt x="144" y="5001"/>
                  </a:cubicBezTo>
                  <a:cubicBezTo>
                    <a:pt x="215" y="5073"/>
                    <a:pt x="304" y="5108"/>
                    <a:pt x="391" y="5108"/>
                  </a:cubicBezTo>
                  <a:cubicBezTo>
                    <a:pt x="477" y="5108"/>
                    <a:pt x="560" y="5073"/>
                    <a:pt x="620" y="5001"/>
                  </a:cubicBezTo>
                  <a:lnTo>
                    <a:pt x="2692" y="2929"/>
                  </a:lnTo>
                  <a:lnTo>
                    <a:pt x="4692" y="4525"/>
                  </a:lnTo>
                  <a:cubicBezTo>
                    <a:pt x="4760" y="4570"/>
                    <a:pt x="4838" y="4594"/>
                    <a:pt x="4914" y="4594"/>
                  </a:cubicBezTo>
                  <a:cubicBezTo>
                    <a:pt x="4999" y="4594"/>
                    <a:pt x="5082" y="4564"/>
                    <a:pt x="5145" y="4501"/>
                  </a:cubicBezTo>
                  <a:lnTo>
                    <a:pt x="8455" y="1167"/>
                  </a:lnTo>
                  <a:lnTo>
                    <a:pt x="8455" y="1477"/>
                  </a:lnTo>
                  <a:cubicBezTo>
                    <a:pt x="8455" y="1667"/>
                    <a:pt x="8598" y="1810"/>
                    <a:pt x="8788" y="1810"/>
                  </a:cubicBezTo>
                  <a:cubicBezTo>
                    <a:pt x="8979" y="1810"/>
                    <a:pt x="9145" y="1667"/>
                    <a:pt x="9145" y="1477"/>
                  </a:cubicBezTo>
                  <a:lnTo>
                    <a:pt x="9145" y="357"/>
                  </a:lnTo>
                  <a:cubicBezTo>
                    <a:pt x="9145" y="167"/>
                    <a:pt x="8979" y="0"/>
                    <a:pt x="8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7"/>
        <p:cNvGrpSpPr/>
        <p:nvPr/>
      </p:nvGrpSpPr>
      <p:grpSpPr>
        <a:xfrm>
          <a:off x="0" y="0"/>
          <a:ext cx="0" cy="0"/>
          <a:chOff x="0" y="0"/>
          <a:chExt cx="0" cy="0"/>
        </a:xfrm>
      </p:grpSpPr>
      <p:sp>
        <p:nvSpPr>
          <p:cNvPr id="2978" name="Google Shape;2978;p69"/>
          <p:cNvSpPr txBox="1">
            <a:spLocks noGrp="1"/>
          </p:cNvSpPr>
          <p:nvPr>
            <p:ph type="ctrTitle"/>
          </p:nvPr>
        </p:nvSpPr>
        <p:spPr>
          <a:xfrm>
            <a:off x="1120475" y="1193625"/>
            <a:ext cx="6940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Difficultés rencontrées</a:t>
            </a:r>
            <a:endParaRPr/>
          </a:p>
        </p:txBody>
      </p:sp>
      <p:grpSp>
        <p:nvGrpSpPr>
          <p:cNvPr id="2979" name="Google Shape;2979;p69"/>
          <p:cNvGrpSpPr/>
          <p:nvPr/>
        </p:nvGrpSpPr>
        <p:grpSpPr>
          <a:xfrm>
            <a:off x="3929661" y="3188461"/>
            <a:ext cx="1284685" cy="1425212"/>
            <a:chOff x="-5974675" y="3632100"/>
            <a:chExt cx="300125" cy="293350"/>
          </a:xfrm>
        </p:grpSpPr>
        <p:sp>
          <p:nvSpPr>
            <p:cNvPr id="2980" name="Google Shape;2980;p69"/>
            <p:cNvSpPr/>
            <p:nvPr/>
          </p:nvSpPr>
          <p:spPr>
            <a:xfrm>
              <a:off x="-5974675" y="3701875"/>
              <a:ext cx="141025" cy="221650"/>
            </a:xfrm>
            <a:custGeom>
              <a:avLst/>
              <a:gdLst/>
              <a:ahLst/>
              <a:cxnLst/>
              <a:rect l="l" t="t" r="r" b="b"/>
              <a:pathLst>
                <a:path w="5641" h="8866" extrusionOk="0">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9"/>
            <p:cNvSpPr/>
            <p:nvPr/>
          </p:nvSpPr>
          <p:spPr>
            <a:xfrm>
              <a:off x="-5880150" y="3632100"/>
              <a:ext cx="108725" cy="68550"/>
            </a:xfrm>
            <a:custGeom>
              <a:avLst/>
              <a:gdLst/>
              <a:ahLst/>
              <a:cxnLst/>
              <a:rect l="l" t="t" r="r" b="b"/>
              <a:pathLst>
                <a:path w="4349" h="2742" extrusionOk="0">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9"/>
            <p:cNvSpPr/>
            <p:nvPr/>
          </p:nvSpPr>
          <p:spPr>
            <a:xfrm>
              <a:off x="-5814775" y="3702500"/>
              <a:ext cx="140225" cy="222950"/>
            </a:xfrm>
            <a:custGeom>
              <a:avLst/>
              <a:gdLst/>
              <a:ahLst/>
              <a:cxnLst/>
              <a:rect l="l" t="t" r="r" b="b"/>
              <a:pathLst>
                <a:path w="5609" h="8918" extrusionOk="0">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0"/>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dk1"/>
              </a:buClr>
              <a:buSzPts val="1100"/>
              <a:buFont typeface="Arial"/>
              <a:buNone/>
            </a:pPr>
            <a:r>
              <a:rPr lang="en"/>
              <a:t>Difficultés rencontrées</a:t>
            </a:r>
            <a:endParaRPr/>
          </a:p>
        </p:txBody>
      </p:sp>
      <p:sp>
        <p:nvSpPr>
          <p:cNvPr id="2988" name="Google Shape;2988;p70"/>
          <p:cNvSpPr txBox="1">
            <a:spLocks noGrp="1"/>
          </p:cNvSpPr>
          <p:nvPr>
            <p:ph type="body" idx="1"/>
          </p:nvPr>
        </p:nvSpPr>
        <p:spPr>
          <a:xfrm>
            <a:off x="713100" y="1384763"/>
            <a:ext cx="7717800" cy="3059100"/>
          </a:xfrm>
          <a:prstGeom prst="rect">
            <a:avLst/>
          </a:prstGeom>
        </p:spPr>
        <p:txBody>
          <a:bodyPr spcFirstLastPara="1" wrap="square" lIns="91425" tIns="91425" rIns="91425" bIns="91425" anchor="t" anchorCtr="0">
            <a:noAutofit/>
          </a:bodyPr>
          <a:lstStyle/>
          <a:p>
            <a:pPr indent="-336550">
              <a:spcBef>
                <a:spcPts val="1000"/>
              </a:spcBef>
              <a:buClr>
                <a:schemeClr val="lt1"/>
              </a:buClr>
              <a:buSzPts val="1700"/>
              <a:buFont typeface="PT Sans"/>
              <a:buChar char="●"/>
            </a:pPr>
            <a:r>
              <a:rPr lang="fr-FR" sz="1400" dirty="0">
                <a:solidFill>
                  <a:srgbClr val="D1D5DB"/>
                </a:solidFill>
                <a:latin typeface="Söhne"/>
              </a:rPr>
              <a:t>Le temps nécessaire pour charger la base de données </a:t>
            </a:r>
            <a:r>
              <a:rPr lang="fr-FR" sz="1400" dirty="0" err="1">
                <a:solidFill>
                  <a:srgbClr val="D1D5DB"/>
                </a:solidFill>
                <a:latin typeface="Söhne"/>
              </a:rPr>
              <a:t>postgres</a:t>
            </a:r>
            <a:r>
              <a:rPr lang="fr-FR" sz="1400" dirty="0">
                <a:solidFill>
                  <a:srgbClr val="D1D5DB"/>
                </a:solidFill>
                <a:latin typeface="Söhne"/>
              </a:rPr>
              <a:t> distante était trop long, s'élevant à environ 60 heures, ce qui a conduit à son interruption. En revanche, le chargement de données sur la base </a:t>
            </a:r>
            <a:r>
              <a:rPr lang="fr-FR" sz="1400" dirty="0" err="1">
                <a:solidFill>
                  <a:srgbClr val="D1D5DB"/>
                </a:solidFill>
                <a:latin typeface="Söhne"/>
              </a:rPr>
              <a:t>postgres</a:t>
            </a:r>
            <a:r>
              <a:rPr lang="fr-FR" sz="1400" dirty="0">
                <a:solidFill>
                  <a:srgbClr val="D1D5DB"/>
                </a:solidFill>
                <a:latin typeface="Söhne"/>
              </a:rPr>
              <a:t> locale a pris environ 9 heures. Ensuite, la base de données a été sauvegardée et transférée vers la base distante.</a:t>
            </a:r>
          </a:p>
          <a:p>
            <a:pPr indent="-336550">
              <a:spcBef>
                <a:spcPts val="1000"/>
              </a:spcBef>
              <a:buClr>
                <a:schemeClr val="lt1"/>
              </a:buClr>
              <a:buSzPts val="1700"/>
              <a:buFont typeface="PT Sans"/>
              <a:buChar char="●"/>
            </a:pPr>
            <a:r>
              <a:rPr lang="fr-FR" sz="1400" dirty="0">
                <a:solidFill>
                  <a:srgbClr val="D1D5DB"/>
                </a:solidFill>
                <a:latin typeface="Söhne"/>
              </a:rPr>
              <a:t>La base de données a été hébergée sur différents serveurs à plusieurs reprises.</a:t>
            </a:r>
          </a:p>
          <a:p>
            <a:pPr marL="457200" marR="0" lvl="0" indent="-336550" algn="l" rtl="0">
              <a:lnSpc>
                <a:spcPct val="100000"/>
              </a:lnSpc>
              <a:spcBef>
                <a:spcPts val="1000"/>
              </a:spcBef>
              <a:spcAft>
                <a:spcPts val="0"/>
              </a:spcAft>
              <a:buClr>
                <a:schemeClr val="lt1"/>
              </a:buClr>
              <a:buSzPts val="1700"/>
              <a:buChar char="●"/>
            </a:pPr>
            <a:r>
              <a:rPr lang="fr-FR" sz="1400" b="0" i="0" dirty="0">
                <a:solidFill>
                  <a:srgbClr val="D1D5DB"/>
                </a:solidFill>
                <a:effectLst/>
                <a:latin typeface="Söhne"/>
              </a:rPr>
              <a:t>La découverte tardive d'un transfert de données de qualité médiocre a eu un impact négatif sur la qualité des analyses et des modèles qui pourraient être générés.</a:t>
            </a:r>
          </a:p>
          <a:p>
            <a:pPr indent="-336550">
              <a:spcBef>
                <a:spcPts val="1000"/>
              </a:spcBef>
              <a:buClr>
                <a:schemeClr val="lt1"/>
              </a:buClr>
              <a:buSzPts val="1700"/>
              <a:buFont typeface="PT Sans"/>
              <a:buChar char="●"/>
            </a:pPr>
            <a:r>
              <a:rPr lang="fr-FR" sz="1400" dirty="0">
                <a:solidFill>
                  <a:srgbClr val="D1D5DB"/>
                </a:solidFill>
                <a:latin typeface="Söhne"/>
              </a:rPr>
              <a:t>Comprendre le système de requêtage Compass peut être difficile car son utilisation n'est pas très pratique. De plus, il peut être compliqué d'avoir une vue d'ensemble de la structure des données avec cet outil. Cependant, il est essentiel de comprendre cette structure de données car elle conditionne la configuration de la base de données </a:t>
            </a:r>
            <a:r>
              <a:rPr lang="fr-FR" sz="1400" dirty="0" err="1">
                <a:solidFill>
                  <a:srgbClr val="D1D5DB"/>
                </a:solidFill>
                <a:latin typeface="Söhne"/>
              </a:rPr>
              <a:t>Postgres</a:t>
            </a:r>
            <a:r>
              <a:rPr lang="fr-FR" sz="1400" dirty="0">
                <a:solidFill>
                  <a:srgbClr val="D1D5DB"/>
                </a:solidFill>
                <a:latin typeface="Söhne"/>
              </a:rPr>
              <a:t>.</a:t>
            </a:r>
            <a:endParaRPr sz="1400" dirty="0">
              <a:solidFill>
                <a:srgbClr val="D1D5DB"/>
              </a:solidFill>
              <a:latin typeface="Söhne"/>
            </a:endParaRPr>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2"/>
        <p:cNvGrpSpPr/>
        <p:nvPr/>
      </p:nvGrpSpPr>
      <p:grpSpPr>
        <a:xfrm>
          <a:off x="0" y="0"/>
          <a:ext cx="0" cy="0"/>
          <a:chOff x="0" y="0"/>
          <a:chExt cx="0" cy="0"/>
        </a:xfrm>
      </p:grpSpPr>
      <p:sp>
        <p:nvSpPr>
          <p:cNvPr id="2993" name="Google Shape;2993;p71"/>
          <p:cNvSpPr txBox="1">
            <a:spLocks noGrp="1"/>
          </p:cNvSpPr>
          <p:nvPr>
            <p:ph type="ctrTitle"/>
          </p:nvPr>
        </p:nvSpPr>
        <p:spPr>
          <a:xfrm>
            <a:off x="1120475" y="1193625"/>
            <a:ext cx="6940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Axes amélioration</a:t>
            </a:r>
            <a:endParaRPr/>
          </a:p>
        </p:txBody>
      </p:sp>
      <p:grpSp>
        <p:nvGrpSpPr>
          <p:cNvPr id="2994" name="Google Shape;2994;p71"/>
          <p:cNvGrpSpPr/>
          <p:nvPr/>
        </p:nvGrpSpPr>
        <p:grpSpPr>
          <a:xfrm>
            <a:off x="3530055" y="3014066"/>
            <a:ext cx="2083883" cy="1905512"/>
            <a:chOff x="-5613150" y="3991275"/>
            <a:chExt cx="294600" cy="292225"/>
          </a:xfrm>
        </p:grpSpPr>
        <p:sp>
          <p:nvSpPr>
            <p:cNvPr id="2995" name="Google Shape;2995;p71"/>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1"/>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1"/>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1"/>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1"/>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1"/>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1"/>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1"/>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71"/>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7"/>
        <p:cNvGrpSpPr/>
        <p:nvPr/>
      </p:nvGrpSpPr>
      <p:grpSpPr>
        <a:xfrm>
          <a:off x="0" y="0"/>
          <a:ext cx="0" cy="0"/>
          <a:chOff x="0" y="0"/>
          <a:chExt cx="0" cy="0"/>
        </a:xfrm>
      </p:grpSpPr>
      <p:sp>
        <p:nvSpPr>
          <p:cNvPr id="3008" name="Google Shape;3008;p72"/>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dk1"/>
              </a:buClr>
              <a:buSzPts val="1100"/>
              <a:buFont typeface="Arial"/>
              <a:buNone/>
            </a:pPr>
            <a:r>
              <a:rPr lang="en"/>
              <a:t>Axes amélioration</a:t>
            </a:r>
            <a:endParaRPr/>
          </a:p>
        </p:txBody>
      </p:sp>
      <p:sp>
        <p:nvSpPr>
          <p:cNvPr id="3009" name="Google Shape;3009;p72"/>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indent="-323850">
              <a:spcBef>
                <a:spcPts val="1000"/>
              </a:spcBef>
              <a:buClr>
                <a:schemeClr val="lt1"/>
              </a:buClr>
              <a:buSzPts val="1500"/>
              <a:buFont typeface="PT Sans"/>
              <a:buChar char="●"/>
            </a:pPr>
            <a:r>
              <a:rPr lang="fr-FR" sz="1800" dirty="0"/>
              <a:t>Procéder au chargement d'un échantillon de données et commencer une analyse préliminaire.</a:t>
            </a:r>
          </a:p>
          <a:p>
            <a:pPr indent="-323850">
              <a:spcBef>
                <a:spcPts val="1000"/>
              </a:spcBef>
              <a:buClr>
                <a:schemeClr val="lt1"/>
              </a:buClr>
              <a:buSzPts val="1500"/>
              <a:buFont typeface="PT Sans"/>
              <a:buChar char="●"/>
            </a:pPr>
            <a:r>
              <a:rPr lang="fr-FR" sz="1800" dirty="0"/>
              <a:t>Améliorer l’aspect graphique de l’interface web.</a:t>
            </a:r>
          </a:p>
          <a:p>
            <a:pPr indent="-323850">
              <a:spcBef>
                <a:spcPts val="1000"/>
              </a:spcBef>
              <a:buClr>
                <a:schemeClr val="lt1"/>
              </a:buClr>
              <a:buSzPts val="1500"/>
              <a:buFont typeface="PT Sans"/>
              <a:buChar char="●"/>
            </a:pPr>
            <a:r>
              <a:rPr lang="fr-FR" sz="1800" dirty="0"/>
              <a:t>Tenir la planification.</a:t>
            </a:r>
          </a:p>
          <a:p>
            <a:pPr marL="0" lvl="0" indent="0" algn="l" rtl="0">
              <a:spcBef>
                <a:spcPts val="100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3"/>
        <p:cNvGrpSpPr/>
        <p:nvPr/>
      </p:nvGrpSpPr>
      <p:grpSpPr>
        <a:xfrm>
          <a:off x="0" y="0"/>
          <a:ext cx="0" cy="0"/>
          <a:chOff x="0" y="0"/>
          <a:chExt cx="0" cy="0"/>
        </a:xfrm>
      </p:grpSpPr>
      <p:sp>
        <p:nvSpPr>
          <p:cNvPr id="3014" name="Google Shape;3014;p73"/>
          <p:cNvSpPr txBox="1">
            <a:spLocks noGrp="1"/>
          </p:cNvSpPr>
          <p:nvPr>
            <p:ph type="ctrTitle"/>
          </p:nvPr>
        </p:nvSpPr>
        <p:spPr>
          <a:xfrm>
            <a:off x="1120475" y="1193625"/>
            <a:ext cx="6940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grpSp>
        <p:nvGrpSpPr>
          <p:cNvPr id="3015" name="Google Shape;3015;p73"/>
          <p:cNvGrpSpPr/>
          <p:nvPr/>
        </p:nvGrpSpPr>
        <p:grpSpPr>
          <a:xfrm>
            <a:off x="3731496" y="2918013"/>
            <a:ext cx="1681026" cy="1724393"/>
            <a:chOff x="-6329100" y="3632100"/>
            <a:chExt cx="293025" cy="291450"/>
          </a:xfrm>
        </p:grpSpPr>
        <p:sp>
          <p:nvSpPr>
            <p:cNvPr id="3016" name="Google Shape;3016;p73"/>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3"/>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3"/>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2"/>
        <p:cNvGrpSpPr/>
        <p:nvPr/>
      </p:nvGrpSpPr>
      <p:grpSpPr>
        <a:xfrm>
          <a:off x="0" y="0"/>
          <a:ext cx="0" cy="0"/>
          <a:chOff x="0" y="0"/>
          <a:chExt cx="0" cy="0"/>
        </a:xfrm>
      </p:grpSpPr>
      <p:sp>
        <p:nvSpPr>
          <p:cNvPr id="3023" name="Google Shape;3023;p7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2" name="Google Shape;3009;p72">
            <a:extLst>
              <a:ext uri="{FF2B5EF4-FFF2-40B4-BE49-F238E27FC236}">
                <a16:creationId xmlns:a16="http://schemas.microsoft.com/office/drawing/2014/main" id="{112CEA3F-84FC-0A30-1E29-23A350D95833}"/>
              </a:ext>
            </a:extLst>
          </p:cNvPr>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indent="-323850">
              <a:spcBef>
                <a:spcPts val="1000"/>
              </a:spcBef>
              <a:buClr>
                <a:schemeClr val="lt1"/>
              </a:buClr>
              <a:buSzPts val="1500"/>
              <a:buFont typeface="PT Sans"/>
              <a:buChar char="●"/>
            </a:pPr>
            <a:r>
              <a:rPr lang="fr-FR" sz="1800" dirty="0"/>
              <a:t>Un projet difficile au sens large.</a:t>
            </a:r>
          </a:p>
          <a:p>
            <a:pPr indent="-323850">
              <a:spcBef>
                <a:spcPts val="1000"/>
              </a:spcBef>
              <a:buClr>
                <a:schemeClr val="lt1"/>
              </a:buClr>
              <a:buSzPts val="1500"/>
              <a:buFont typeface="PT Sans"/>
              <a:buChar char="●"/>
            </a:pPr>
            <a:r>
              <a:rPr lang="fr-FR" sz="1800" dirty="0"/>
              <a:t>Un projet complet, de l’extraction de données </a:t>
            </a:r>
            <a:r>
              <a:rPr lang="fr-FR" sz="1800" dirty="0" err="1"/>
              <a:t>Json</a:t>
            </a:r>
            <a:r>
              <a:rPr lang="fr-FR" sz="1800" dirty="0"/>
              <a:t> au traitement ML.</a:t>
            </a:r>
          </a:p>
          <a:p>
            <a:pPr marL="0" lvl="0" indent="0" algn="l" rtl="0">
              <a:spcBef>
                <a:spcPts val="1000"/>
              </a:spcBef>
              <a:spcAft>
                <a:spcPts val="12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1"/>
        <p:cNvGrpSpPr/>
        <p:nvPr/>
      </p:nvGrpSpPr>
      <p:grpSpPr>
        <a:xfrm>
          <a:off x="0" y="0"/>
          <a:ext cx="0" cy="0"/>
          <a:chOff x="0" y="0"/>
          <a:chExt cx="0" cy="0"/>
        </a:xfrm>
      </p:grpSpPr>
      <p:sp>
        <p:nvSpPr>
          <p:cNvPr id="3032" name="Google Shape;3032;p75"/>
          <p:cNvSpPr txBox="1">
            <a:spLocks noGrp="1"/>
          </p:cNvSpPr>
          <p:nvPr>
            <p:ph type="ctrTitle"/>
          </p:nvPr>
        </p:nvSpPr>
        <p:spPr>
          <a:xfrm>
            <a:off x="1120475" y="1193625"/>
            <a:ext cx="6940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 questions ?</a:t>
            </a:r>
            <a:endParaRPr/>
          </a:p>
        </p:txBody>
      </p:sp>
      <p:pic>
        <p:nvPicPr>
          <p:cNvPr id="3033" name="Google Shape;3033;p75"/>
          <p:cNvPicPr preferRelativeResize="0"/>
          <p:nvPr/>
        </p:nvPicPr>
        <p:blipFill>
          <a:blip r:embed="rId3">
            <a:alphaModFix/>
          </a:blip>
          <a:stretch>
            <a:fillRect/>
          </a:stretch>
        </p:blipFill>
        <p:spPr>
          <a:xfrm>
            <a:off x="3656925" y="2812850"/>
            <a:ext cx="1867925" cy="1867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7"/>
        <p:cNvGrpSpPr/>
        <p:nvPr/>
      </p:nvGrpSpPr>
      <p:grpSpPr>
        <a:xfrm>
          <a:off x="0" y="0"/>
          <a:ext cx="0" cy="0"/>
          <a:chOff x="0" y="0"/>
          <a:chExt cx="0" cy="0"/>
        </a:xfrm>
      </p:grpSpPr>
      <p:sp>
        <p:nvSpPr>
          <p:cNvPr id="3038" name="Google Shape;3038;p7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BIG DATA</a:t>
            </a:r>
            <a:r>
              <a:rPr lang="en"/>
              <a:t> ICON PACK</a:t>
            </a:r>
            <a:endParaRPr/>
          </a:p>
        </p:txBody>
      </p:sp>
      <p:grpSp>
        <p:nvGrpSpPr>
          <p:cNvPr id="3039" name="Google Shape;3039;p76"/>
          <p:cNvGrpSpPr/>
          <p:nvPr/>
        </p:nvGrpSpPr>
        <p:grpSpPr>
          <a:xfrm>
            <a:off x="7547949" y="4154437"/>
            <a:ext cx="417357" cy="327056"/>
            <a:chOff x="7547949" y="4154437"/>
            <a:chExt cx="417357" cy="327056"/>
          </a:xfrm>
        </p:grpSpPr>
        <p:sp>
          <p:nvSpPr>
            <p:cNvPr id="3040" name="Google Shape;3040;p76"/>
            <p:cNvSpPr/>
            <p:nvPr/>
          </p:nvSpPr>
          <p:spPr>
            <a:xfrm>
              <a:off x="7548808" y="4400992"/>
              <a:ext cx="210391" cy="80501"/>
            </a:xfrm>
            <a:custGeom>
              <a:avLst/>
              <a:gdLst/>
              <a:ahLst/>
              <a:cxnLst/>
              <a:rect l="l" t="t" r="r" b="b"/>
              <a:pathLst>
                <a:path w="5883" h="2251" extrusionOk="0">
                  <a:moveTo>
                    <a:pt x="0" y="0"/>
                  </a:moveTo>
                  <a:lnTo>
                    <a:pt x="0" y="1096"/>
                  </a:lnTo>
                  <a:cubicBezTo>
                    <a:pt x="0" y="1358"/>
                    <a:pt x="167" y="1739"/>
                    <a:pt x="1001" y="2001"/>
                  </a:cubicBezTo>
                  <a:cubicBezTo>
                    <a:pt x="1536" y="2167"/>
                    <a:pt x="2233" y="2251"/>
                    <a:pt x="2933" y="2251"/>
                  </a:cubicBezTo>
                  <a:cubicBezTo>
                    <a:pt x="3632" y="2251"/>
                    <a:pt x="4335" y="2167"/>
                    <a:pt x="4882" y="2001"/>
                  </a:cubicBezTo>
                  <a:cubicBezTo>
                    <a:pt x="5716" y="1739"/>
                    <a:pt x="5883" y="1358"/>
                    <a:pt x="5883" y="1096"/>
                  </a:cubicBezTo>
                  <a:lnTo>
                    <a:pt x="5883" y="0"/>
                  </a:lnTo>
                  <a:cubicBezTo>
                    <a:pt x="5668" y="143"/>
                    <a:pt x="5406" y="262"/>
                    <a:pt x="5097" y="381"/>
                  </a:cubicBezTo>
                  <a:cubicBezTo>
                    <a:pt x="4489" y="572"/>
                    <a:pt x="3716" y="667"/>
                    <a:pt x="2942" y="667"/>
                  </a:cubicBezTo>
                  <a:cubicBezTo>
                    <a:pt x="2168" y="667"/>
                    <a:pt x="1394" y="572"/>
                    <a:pt x="786" y="381"/>
                  </a:cubicBezTo>
                  <a:cubicBezTo>
                    <a:pt x="477" y="262"/>
                    <a:pt x="215" y="14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76"/>
            <p:cNvSpPr/>
            <p:nvPr/>
          </p:nvSpPr>
          <p:spPr>
            <a:xfrm>
              <a:off x="7548808" y="4319237"/>
              <a:ext cx="210391" cy="80823"/>
            </a:xfrm>
            <a:custGeom>
              <a:avLst/>
              <a:gdLst/>
              <a:ahLst/>
              <a:cxnLst/>
              <a:rect l="l" t="t" r="r" b="b"/>
              <a:pathLst>
                <a:path w="5883" h="2260" extrusionOk="0">
                  <a:moveTo>
                    <a:pt x="0" y="0"/>
                  </a:moveTo>
                  <a:lnTo>
                    <a:pt x="0" y="1096"/>
                  </a:lnTo>
                  <a:cubicBezTo>
                    <a:pt x="0" y="1381"/>
                    <a:pt x="167" y="1739"/>
                    <a:pt x="1001" y="2001"/>
                  </a:cubicBezTo>
                  <a:cubicBezTo>
                    <a:pt x="1546" y="2170"/>
                    <a:pt x="2257" y="2260"/>
                    <a:pt x="2969" y="2260"/>
                  </a:cubicBezTo>
                  <a:cubicBezTo>
                    <a:pt x="3656" y="2260"/>
                    <a:pt x="4344" y="2176"/>
                    <a:pt x="4882" y="2001"/>
                  </a:cubicBezTo>
                  <a:cubicBezTo>
                    <a:pt x="5716" y="1739"/>
                    <a:pt x="5883" y="1381"/>
                    <a:pt x="5883" y="1096"/>
                  </a:cubicBezTo>
                  <a:lnTo>
                    <a:pt x="5883" y="0"/>
                  </a:lnTo>
                  <a:cubicBezTo>
                    <a:pt x="5668" y="167"/>
                    <a:pt x="5406" y="286"/>
                    <a:pt x="5097" y="381"/>
                  </a:cubicBezTo>
                  <a:cubicBezTo>
                    <a:pt x="4489" y="572"/>
                    <a:pt x="3716" y="667"/>
                    <a:pt x="2942" y="667"/>
                  </a:cubicBezTo>
                  <a:cubicBezTo>
                    <a:pt x="2168" y="667"/>
                    <a:pt x="1394" y="572"/>
                    <a:pt x="786" y="381"/>
                  </a:cubicBezTo>
                  <a:cubicBezTo>
                    <a:pt x="477" y="286"/>
                    <a:pt x="215" y="16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76"/>
            <p:cNvSpPr/>
            <p:nvPr/>
          </p:nvSpPr>
          <p:spPr>
            <a:xfrm>
              <a:off x="7548808" y="4238303"/>
              <a:ext cx="210391" cy="80537"/>
            </a:xfrm>
            <a:custGeom>
              <a:avLst/>
              <a:gdLst/>
              <a:ahLst/>
              <a:cxnLst/>
              <a:rect l="l" t="t" r="r" b="b"/>
              <a:pathLst>
                <a:path w="5883" h="2252" extrusionOk="0">
                  <a:moveTo>
                    <a:pt x="0" y="1"/>
                  </a:moveTo>
                  <a:lnTo>
                    <a:pt x="0" y="1096"/>
                  </a:lnTo>
                  <a:cubicBezTo>
                    <a:pt x="0" y="1358"/>
                    <a:pt x="167" y="1739"/>
                    <a:pt x="1001" y="2001"/>
                  </a:cubicBezTo>
                  <a:cubicBezTo>
                    <a:pt x="1536" y="2168"/>
                    <a:pt x="2233" y="2251"/>
                    <a:pt x="2933" y="2251"/>
                  </a:cubicBezTo>
                  <a:cubicBezTo>
                    <a:pt x="3632" y="2251"/>
                    <a:pt x="4335" y="2168"/>
                    <a:pt x="4882" y="2001"/>
                  </a:cubicBezTo>
                  <a:cubicBezTo>
                    <a:pt x="5716" y="1739"/>
                    <a:pt x="5883" y="1358"/>
                    <a:pt x="5883" y="1096"/>
                  </a:cubicBezTo>
                  <a:lnTo>
                    <a:pt x="5883" y="1"/>
                  </a:lnTo>
                  <a:cubicBezTo>
                    <a:pt x="5668" y="144"/>
                    <a:pt x="5406" y="263"/>
                    <a:pt x="5097" y="382"/>
                  </a:cubicBezTo>
                  <a:cubicBezTo>
                    <a:pt x="4489" y="572"/>
                    <a:pt x="3716" y="668"/>
                    <a:pt x="2942" y="668"/>
                  </a:cubicBezTo>
                  <a:cubicBezTo>
                    <a:pt x="2168" y="668"/>
                    <a:pt x="1394" y="572"/>
                    <a:pt x="786" y="382"/>
                  </a:cubicBezTo>
                  <a:cubicBezTo>
                    <a:pt x="477" y="263"/>
                    <a:pt x="215" y="14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6"/>
            <p:cNvSpPr/>
            <p:nvPr/>
          </p:nvSpPr>
          <p:spPr>
            <a:xfrm>
              <a:off x="7547949" y="4154437"/>
              <a:ext cx="211249" cy="82969"/>
            </a:xfrm>
            <a:custGeom>
              <a:avLst/>
              <a:gdLst/>
              <a:ahLst/>
              <a:cxnLst/>
              <a:rect l="l" t="t" r="r" b="b"/>
              <a:pathLst>
                <a:path w="5907" h="2320" extrusionOk="0">
                  <a:moveTo>
                    <a:pt x="2974" y="0"/>
                  </a:moveTo>
                  <a:cubicBezTo>
                    <a:pt x="2275" y="0"/>
                    <a:pt x="1572" y="83"/>
                    <a:pt x="1025" y="250"/>
                  </a:cubicBezTo>
                  <a:cubicBezTo>
                    <a:pt x="191" y="512"/>
                    <a:pt x="1" y="893"/>
                    <a:pt x="1" y="1155"/>
                  </a:cubicBezTo>
                  <a:cubicBezTo>
                    <a:pt x="1" y="1441"/>
                    <a:pt x="191" y="1798"/>
                    <a:pt x="1025" y="2060"/>
                  </a:cubicBezTo>
                  <a:cubicBezTo>
                    <a:pt x="1570" y="2230"/>
                    <a:pt x="2281" y="2319"/>
                    <a:pt x="2993" y="2319"/>
                  </a:cubicBezTo>
                  <a:cubicBezTo>
                    <a:pt x="3680" y="2319"/>
                    <a:pt x="4368" y="2236"/>
                    <a:pt x="4906" y="2060"/>
                  </a:cubicBezTo>
                  <a:cubicBezTo>
                    <a:pt x="5740" y="1798"/>
                    <a:pt x="5907" y="1441"/>
                    <a:pt x="5907" y="1155"/>
                  </a:cubicBezTo>
                  <a:cubicBezTo>
                    <a:pt x="5907" y="893"/>
                    <a:pt x="5740" y="512"/>
                    <a:pt x="4906" y="250"/>
                  </a:cubicBezTo>
                  <a:cubicBezTo>
                    <a:pt x="4371" y="83"/>
                    <a:pt x="3674" y="0"/>
                    <a:pt x="2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6"/>
            <p:cNvSpPr/>
            <p:nvPr/>
          </p:nvSpPr>
          <p:spPr>
            <a:xfrm>
              <a:off x="7783883" y="4182941"/>
              <a:ext cx="181423" cy="246189"/>
            </a:xfrm>
            <a:custGeom>
              <a:avLst/>
              <a:gdLst/>
              <a:ahLst/>
              <a:cxnLst/>
              <a:rect l="l" t="t" r="r" b="b"/>
              <a:pathLst>
                <a:path w="5073" h="6884" extrusionOk="0">
                  <a:moveTo>
                    <a:pt x="2525" y="668"/>
                  </a:moveTo>
                  <a:cubicBezTo>
                    <a:pt x="3263" y="668"/>
                    <a:pt x="3858" y="1263"/>
                    <a:pt x="3858" y="2001"/>
                  </a:cubicBezTo>
                  <a:lnTo>
                    <a:pt x="3858" y="2882"/>
                  </a:lnTo>
                  <a:lnTo>
                    <a:pt x="1215" y="2882"/>
                  </a:lnTo>
                  <a:lnTo>
                    <a:pt x="1215" y="2001"/>
                  </a:lnTo>
                  <a:cubicBezTo>
                    <a:pt x="1215" y="1263"/>
                    <a:pt x="1810" y="668"/>
                    <a:pt x="2525" y="668"/>
                  </a:cubicBezTo>
                  <a:close/>
                  <a:moveTo>
                    <a:pt x="1834" y="4597"/>
                  </a:moveTo>
                  <a:cubicBezTo>
                    <a:pt x="2001" y="4597"/>
                    <a:pt x="2120" y="4716"/>
                    <a:pt x="2120" y="4883"/>
                  </a:cubicBezTo>
                  <a:cubicBezTo>
                    <a:pt x="2120" y="5050"/>
                    <a:pt x="2001" y="5169"/>
                    <a:pt x="1834" y="5169"/>
                  </a:cubicBezTo>
                  <a:cubicBezTo>
                    <a:pt x="1667" y="5169"/>
                    <a:pt x="1548" y="5050"/>
                    <a:pt x="1548" y="4883"/>
                  </a:cubicBezTo>
                  <a:cubicBezTo>
                    <a:pt x="1548" y="4716"/>
                    <a:pt x="1667" y="4597"/>
                    <a:pt x="1834" y="4597"/>
                  </a:cubicBezTo>
                  <a:close/>
                  <a:moveTo>
                    <a:pt x="3239" y="4597"/>
                  </a:moveTo>
                  <a:cubicBezTo>
                    <a:pt x="3382" y="4597"/>
                    <a:pt x="3525" y="4716"/>
                    <a:pt x="3525" y="4883"/>
                  </a:cubicBezTo>
                  <a:cubicBezTo>
                    <a:pt x="3525" y="5050"/>
                    <a:pt x="3382" y="5169"/>
                    <a:pt x="3239" y="5169"/>
                  </a:cubicBezTo>
                  <a:cubicBezTo>
                    <a:pt x="3072" y="5169"/>
                    <a:pt x="2929" y="5050"/>
                    <a:pt x="2929" y="4883"/>
                  </a:cubicBezTo>
                  <a:cubicBezTo>
                    <a:pt x="2929" y="4716"/>
                    <a:pt x="3072" y="4597"/>
                    <a:pt x="3239" y="4597"/>
                  </a:cubicBezTo>
                  <a:close/>
                  <a:moveTo>
                    <a:pt x="2525" y="1"/>
                  </a:moveTo>
                  <a:cubicBezTo>
                    <a:pt x="1429" y="1"/>
                    <a:pt x="524" y="882"/>
                    <a:pt x="524" y="2001"/>
                  </a:cubicBezTo>
                  <a:lnTo>
                    <a:pt x="524" y="2882"/>
                  </a:lnTo>
                  <a:lnTo>
                    <a:pt x="334" y="2882"/>
                  </a:lnTo>
                  <a:cubicBezTo>
                    <a:pt x="167" y="2882"/>
                    <a:pt x="0" y="3049"/>
                    <a:pt x="0" y="3240"/>
                  </a:cubicBezTo>
                  <a:lnTo>
                    <a:pt x="0" y="6526"/>
                  </a:lnTo>
                  <a:cubicBezTo>
                    <a:pt x="0" y="6717"/>
                    <a:pt x="167" y="6883"/>
                    <a:pt x="334" y="6883"/>
                  </a:cubicBezTo>
                  <a:lnTo>
                    <a:pt x="4716" y="6883"/>
                  </a:lnTo>
                  <a:cubicBezTo>
                    <a:pt x="4906" y="6883"/>
                    <a:pt x="5049" y="6717"/>
                    <a:pt x="5049" y="6526"/>
                  </a:cubicBezTo>
                  <a:lnTo>
                    <a:pt x="5049" y="3240"/>
                  </a:lnTo>
                  <a:cubicBezTo>
                    <a:pt x="5073" y="3049"/>
                    <a:pt x="4906" y="2882"/>
                    <a:pt x="4716" y="2882"/>
                  </a:cubicBezTo>
                  <a:lnTo>
                    <a:pt x="4525" y="2882"/>
                  </a:lnTo>
                  <a:lnTo>
                    <a:pt x="4525" y="2001"/>
                  </a:lnTo>
                  <a:cubicBezTo>
                    <a:pt x="4525" y="882"/>
                    <a:pt x="3644" y="1"/>
                    <a:pt x="2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5" name="Google Shape;3045;p76"/>
          <p:cNvGrpSpPr/>
          <p:nvPr/>
        </p:nvGrpSpPr>
        <p:grpSpPr>
          <a:xfrm>
            <a:off x="6856386" y="4144638"/>
            <a:ext cx="416490" cy="346650"/>
            <a:chOff x="6856386" y="4144638"/>
            <a:chExt cx="416490" cy="346650"/>
          </a:xfrm>
        </p:grpSpPr>
        <p:sp>
          <p:nvSpPr>
            <p:cNvPr id="3046" name="Google Shape;3046;p76"/>
            <p:cNvSpPr/>
            <p:nvPr/>
          </p:nvSpPr>
          <p:spPr>
            <a:xfrm>
              <a:off x="6954307" y="4261299"/>
              <a:ext cx="229989" cy="229989"/>
            </a:xfrm>
            <a:custGeom>
              <a:avLst/>
              <a:gdLst/>
              <a:ahLst/>
              <a:cxnLst/>
              <a:rect l="l" t="t" r="r" b="b"/>
              <a:pathLst>
                <a:path w="6431" h="6431" extrusionOk="0">
                  <a:moveTo>
                    <a:pt x="3216" y="2192"/>
                  </a:moveTo>
                  <a:cubicBezTo>
                    <a:pt x="3787" y="2192"/>
                    <a:pt x="4240" y="2668"/>
                    <a:pt x="4240" y="3216"/>
                  </a:cubicBezTo>
                  <a:cubicBezTo>
                    <a:pt x="4240" y="3787"/>
                    <a:pt x="3787" y="4240"/>
                    <a:pt x="3216" y="4264"/>
                  </a:cubicBezTo>
                  <a:cubicBezTo>
                    <a:pt x="2644" y="4264"/>
                    <a:pt x="2192" y="3787"/>
                    <a:pt x="2192" y="3240"/>
                  </a:cubicBezTo>
                  <a:cubicBezTo>
                    <a:pt x="2192" y="2668"/>
                    <a:pt x="2644" y="2192"/>
                    <a:pt x="3216" y="2192"/>
                  </a:cubicBezTo>
                  <a:close/>
                  <a:moveTo>
                    <a:pt x="3740" y="1"/>
                  </a:moveTo>
                  <a:cubicBezTo>
                    <a:pt x="3049" y="1"/>
                    <a:pt x="3287" y="1"/>
                    <a:pt x="2668" y="25"/>
                  </a:cubicBezTo>
                  <a:cubicBezTo>
                    <a:pt x="2501" y="25"/>
                    <a:pt x="2359" y="144"/>
                    <a:pt x="2335" y="310"/>
                  </a:cubicBezTo>
                  <a:lnTo>
                    <a:pt x="2263" y="953"/>
                  </a:lnTo>
                  <a:lnTo>
                    <a:pt x="1763" y="549"/>
                  </a:lnTo>
                  <a:cubicBezTo>
                    <a:pt x="1696" y="504"/>
                    <a:pt x="1618" y="480"/>
                    <a:pt x="1542" y="480"/>
                  </a:cubicBezTo>
                  <a:cubicBezTo>
                    <a:pt x="1456" y="480"/>
                    <a:pt x="1374" y="509"/>
                    <a:pt x="1311" y="572"/>
                  </a:cubicBezTo>
                  <a:lnTo>
                    <a:pt x="549" y="1334"/>
                  </a:lnTo>
                  <a:cubicBezTo>
                    <a:pt x="430" y="1477"/>
                    <a:pt x="430" y="1668"/>
                    <a:pt x="525" y="1787"/>
                  </a:cubicBezTo>
                  <a:lnTo>
                    <a:pt x="930" y="2287"/>
                  </a:lnTo>
                  <a:lnTo>
                    <a:pt x="311" y="2358"/>
                  </a:lnTo>
                  <a:cubicBezTo>
                    <a:pt x="120" y="2382"/>
                    <a:pt x="1" y="2525"/>
                    <a:pt x="1" y="2692"/>
                  </a:cubicBezTo>
                  <a:lnTo>
                    <a:pt x="1" y="3763"/>
                  </a:lnTo>
                  <a:cubicBezTo>
                    <a:pt x="1" y="3954"/>
                    <a:pt x="144" y="4097"/>
                    <a:pt x="311" y="4097"/>
                  </a:cubicBezTo>
                  <a:lnTo>
                    <a:pt x="930" y="4168"/>
                  </a:lnTo>
                  <a:lnTo>
                    <a:pt x="549" y="4668"/>
                  </a:lnTo>
                  <a:cubicBezTo>
                    <a:pt x="430" y="4811"/>
                    <a:pt x="453" y="5002"/>
                    <a:pt x="572" y="5121"/>
                  </a:cubicBezTo>
                  <a:lnTo>
                    <a:pt x="1335" y="5883"/>
                  </a:lnTo>
                  <a:cubicBezTo>
                    <a:pt x="1400" y="5948"/>
                    <a:pt x="1487" y="5985"/>
                    <a:pt x="1576" y="5985"/>
                  </a:cubicBezTo>
                  <a:cubicBezTo>
                    <a:pt x="1649" y="5985"/>
                    <a:pt x="1723" y="5960"/>
                    <a:pt x="1787" y="5907"/>
                  </a:cubicBezTo>
                  <a:lnTo>
                    <a:pt x="2263" y="5526"/>
                  </a:lnTo>
                  <a:lnTo>
                    <a:pt x="2335" y="6145"/>
                  </a:lnTo>
                  <a:cubicBezTo>
                    <a:pt x="2359" y="6312"/>
                    <a:pt x="2501" y="6431"/>
                    <a:pt x="2692" y="6431"/>
                  </a:cubicBezTo>
                  <a:lnTo>
                    <a:pt x="3764" y="6431"/>
                  </a:lnTo>
                  <a:cubicBezTo>
                    <a:pt x="3930" y="6431"/>
                    <a:pt x="4073" y="6312"/>
                    <a:pt x="4097" y="6145"/>
                  </a:cubicBezTo>
                  <a:lnTo>
                    <a:pt x="4168" y="5502"/>
                  </a:lnTo>
                  <a:lnTo>
                    <a:pt x="4669" y="5907"/>
                  </a:lnTo>
                  <a:cubicBezTo>
                    <a:pt x="4725" y="5952"/>
                    <a:pt x="4802" y="5975"/>
                    <a:pt x="4881" y="5975"/>
                  </a:cubicBezTo>
                  <a:cubicBezTo>
                    <a:pt x="4969" y="5975"/>
                    <a:pt x="5058" y="5946"/>
                    <a:pt x="5121" y="5883"/>
                  </a:cubicBezTo>
                  <a:lnTo>
                    <a:pt x="5883" y="5121"/>
                  </a:lnTo>
                  <a:cubicBezTo>
                    <a:pt x="6002" y="4978"/>
                    <a:pt x="6002" y="4787"/>
                    <a:pt x="5907" y="4645"/>
                  </a:cubicBezTo>
                  <a:lnTo>
                    <a:pt x="5502" y="4168"/>
                  </a:lnTo>
                  <a:lnTo>
                    <a:pt x="6121" y="4097"/>
                  </a:lnTo>
                  <a:cubicBezTo>
                    <a:pt x="6288" y="4073"/>
                    <a:pt x="6431" y="3930"/>
                    <a:pt x="6431" y="3763"/>
                  </a:cubicBezTo>
                  <a:lnTo>
                    <a:pt x="6431" y="2692"/>
                  </a:lnTo>
                  <a:cubicBezTo>
                    <a:pt x="6431" y="2501"/>
                    <a:pt x="6288" y="2358"/>
                    <a:pt x="6121" y="2335"/>
                  </a:cubicBezTo>
                  <a:lnTo>
                    <a:pt x="5502" y="2287"/>
                  </a:lnTo>
                  <a:lnTo>
                    <a:pt x="5883" y="1787"/>
                  </a:lnTo>
                  <a:cubicBezTo>
                    <a:pt x="6002" y="1644"/>
                    <a:pt x="5978" y="1453"/>
                    <a:pt x="5859" y="1334"/>
                  </a:cubicBezTo>
                  <a:lnTo>
                    <a:pt x="5097" y="572"/>
                  </a:lnTo>
                  <a:cubicBezTo>
                    <a:pt x="5032" y="507"/>
                    <a:pt x="4945" y="470"/>
                    <a:pt x="4856" y="470"/>
                  </a:cubicBezTo>
                  <a:cubicBezTo>
                    <a:pt x="4783" y="470"/>
                    <a:pt x="4709" y="495"/>
                    <a:pt x="4645" y="549"/>
                  </a:cubicBezTo>
                  <a:lnTo>
                    <a:pt x="4145" y="930"/>
                  </a:lnTo>
                  <a:lnTo>
                    <a:pt x="4097" y="310"/>
                  </a:lnTo>
                  <a:cubicBezTo>
                    <a:pt x="4073" y="144"/>
                    <a:pt x="3930" y="1"/>
                    <a:pt x="3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76"/>
            <p:cNvSpPr/>
            <p:nvPr/>
          </p:nvSpPr>
          <p:spPr>
            <a:xfrm>
              <a:off x="7057378" y="4364370"/>
              <a:ext cx="23889" cy="24712"/>
            </a:xfrm>
            <a:custGeom>
              <a:avLst/>
              <a:gdLst/>
              <a:ahLst/>
              <a:cxnLst/>
              <a:rect l="l" t="t" r="r" b="b"/>
              <a:pathLst>
                <a:path w="668" h="691" extrusionOk="0">
                  <a:moveTo>
                    <a:pt x="334" y="0"/>
                  </a:moveTo>
                  <a:cubicBezTo>
                    <a:pt x="143" y="0"/>
                    <a:pt x="1" y="167"/>
                    <a:pt x="1" y="334"/>
                  </a:cubicBezTo>
                  <a:cubicBezTo>
                    <a:pt x="1" y="524"/>
                    <a:pt x="143" y="691"/>
                    <a:pt x="334" y="691"/>
                  </a:cubicBezTo>
                  <a:cubicBezTo>
                    <a:pt x="524" y="691"/>
                    <a:pt x="667" y="524"/>
                    <a:pt x="667" y="334"/>
                  </a:cubicBezTo>
                  <a:cubicBezTo>
                    <a:pt x="667" y="167"/>
                    <a:pt x="524"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76"/>
            <p:cNvSpPr/>
            <p:nvPr/>
          </p:nvSpPr>
          <p:spPr>
            <a:xfrm>
              <a:off x="6856386" y="4144638"/>
              <a:ext cx="416490" cy="241039"/>
            </a:xfrm>
            <a:custGeom>
              <a:avLst/>
              <a:gdLst/>
              <a:ahLst/>
              <a:cxnLst/>
              <a:rect l="l" t="t" r="r" b="b"/>
              <a:pathLst>
                <a:path w="11646" h="6740" extrusionOk="0">
                  <a:moveTo>
                    <a:pt x="5835" y="0"/>
                  </a:moveTo>
                  <a:cubicBezTo>
                    <a:pt x="5501" y="0"/>
                    <a:pt x="5192" y="48"/>
                    <a:pt x="4930" y="167"/>
                  </a:cubicBezTo>
                  <a:cubicBezTo>
                    <a:pt x="4335" y="405"/>
                    <a:pt x="3858" y="858"/>
                    <a:pt x="3596" y="1429"/>
                  </a:cubicBezTo>
                  <a:cubicBezTo>
                    <a:pt x="3406" y="1334"/>
                    <a:pt x="3168" y="1286"/>
                    <a:pt x="2906" y="1286"/>
                  </a:cubicBezTo>
                  <a:cubicBezTo>
                    <a:pt x="2501" y="1286"/>
                    <a:pt x="2144" y="1429"/>
                    <a:pt x="1858" y="1667"/>
                  </a:cubicBezTo>
                  <a:cubicBezTo>
                    <a:pt x="1691" y="1810"/>
                    <a:pt x="1548" y="1977"/>
                    <a:pt x="1453" y="2191"/>
                  </a:cubicBezTo>
                  <a:cubicBezTo>
                    <a:pt x="1334" y="2429"/>
                    <a:pt x="1262" y="2715"/>
                    <a:pt x="1286" y="3001"/>
                  </a:cubicBezTo>
                  <a:cubicBezTo>
                    <a:pt x="596" y="3239"/>
                    <a:pt x="96" y="3882"/>
                    <a:pt x="0" y="4620"/>
                  </a:cubicBezTo>
                  <a:cubicBezTo>
                    <a:pt x="0" y="4692"/>
                    <a:pt x="0" y="4763"/>
                    <a:pt x="0" y="4835"/>
                  </a:cubicBezTo>
                  <a:cubicBezTo>
                    <a:pt x="0" y="5358"/>
                    <a:pt x="215" y="5835"/>
                    <a:pt x="548" y="6168"/>
                  </a:cubicBezTo>
                  <a:cubicBezTo>
                    <a:pt x="905" y="6525"/>
                    <a:pt x="1382" y="6740"/>
                    <a:pt x="1929" y="6740"/>
                  </a:cubicBezTo>
                  <a:lnTo>
                    <a:pt x="2048" y="6740"/>
                  </a:lnTo>
                  <a:lnTo>
                    <a:pt x="2048" y="5954"/>
                  </a:lnTo>
                  <a:cubicBezTo>
                    <a:pt x="2048" y="5597"/>
                    <a:pt x="2239" y="5263"/>
                    <a:pt x="2548" y="5097"/>
                  </a:cubicBezTo>
                  <a:cubicBezTo>
                    <a:pt x="2453" y="4739"/>
                    <a:pt x="2548" y="4382"/>
                    <a:pt x="2810" y="4120"/>
                  </a:cubicBezTo>
                  <a:lnTo>
                    <a:pt x="3572" y="3358"/>
                  </a:lnTo>
                  <a:cubicBezTo>
                    <a:pt x="3763" y="3168"/>
                    <a:pt x="4025" y="3048"/>
                    <a:pt x="4287" y="3048"/>
                  </a:cubicBezTo>
                  <a:cubicBezTo>
                    <a:pt x="4382" y="3048"/>
                    <a:pt x="4454" y="3072"/>
                    <a:pt x="4525" y="3096"/>
                  </a:cubicBezTo>
                  <a:cubicBezTo>
                    <a:pt x="4716" y="2787"/>
                    <a:pt x="5049" y="2596"/>
                    <a:pt x="5406" y="2596"/>
                  </a:cubicBezTo>
                  <a:lnTo>
                    <a:pt x="6478" y="2596"/>
                  </a:lnTo>
                  <a:cubicBezTo>
                    <a:pt x="6859" y="2596"/>
                    <a:pt x="7168" y="2787"/>
                    <a:pt x="7359" y="3072"/>
                  </a:cubicBezTo>
                  <a:cubicBezTo>
                    <a:pt x="7430" y="3048"/>
                    <a:pt x="7526" y="3048"/>
                    <a:pt x="7597" y="3048"/>
                  </a:cubicBezTo>
                  <a:cubicBezTo>
                    <a:pt x="7859" y="3048"/>
                    <a:pt x="8121" y="3144"/>
                    <a:pt x="8312" y="3334"/>
                  </a:cubicBezTo>
                  <a:lnTo>
                    <a:pt x="9074" y="4096"/>
                  </a:lnTo>
                  <a:cubicBezTo>
                    <a:pt x="9336" y="4358"/>
                    <a:pt x="9431" y="4739"/>
                    <a:pt x="9359" y="5073"/>
                  </a:cubicBezTo>
                  <a:cubicBezTo>
                    <a:pt x="9645" y="5239"/>
                    <a:pt x="9859" y="5573"/>
                    <a:pt x="9859" y="5954"/>
                  </a:cubicBezTo>
                  <a:lnTo>
                    <a:pt x="9859" y="6740"/>
                  </a:lnTo>
                  <a:cubicBezTo>
                    <a:pt x="10336" y="6716"/>
                    <a:pt x="10764" y="6502"/>
                    <a:pt x="11098" y="6168"/>
                  </a:cubicBezTo>
                  <a:cubicBezTo>
                    <a:pt x="11431" y="5835"/>
                    <a:pt x="11646" y="5358"/>
                    <a:pt x="11646" y="4835"/>
                  </a:cubicBezTo>
                  <a:cubicBezTo>
                    <a:pt x="11646" y="4763"/>
                    <a:pt x="11646" y="4692"/>
                    <a:pt x="11646" y="4620"/>
                  </a:cubicBezTo>
                  <a:cubicBezTo>
                    <a:pt x="11550" y="3882"/>
                    <a:pt x="11050" y="3239"/>
                    <a:pt x="10360" y="3001"/>
                  </a:cubicBezTo>
                  <a:cubicBezTo>
                    <a:pt x="10383" y="2715"/>
                    <a:pt x="10312" y="2429"/>
                    <a:pt x="10193" y="2191"/>
                  </a:cubicBezTo>
                  <a:cubicBezTo>
                    <a:pt x="9931" y="1643"/>
                    <a:pt x="9383" y="1286"/>
                    <a:pt x="8740" y="1286"/>
                  </a:cubicBezTo>
                  <a:cubicBezTo>
                    <a:pt x="8597" y="1286"/>
                    <a:pt x="8454" y="1310"/>
                    <a:pt x="8335" y="1334"/>
                  </a:cubicBezTo>
                  <a:cubicBezTo>
                    <a:pt x="8240" y="1358"/>
                    <a:pt x="8145" y="1405"/>
                    <a:pt x="8050" y="1429"/>
                  </a:cubicBezTo>
                  <a:cubicBezTo>
                    <a:pt x="7954" y="1262"/>
                    <a:pt x="7859" y="1096"/>
                    <a:pt x="7764" y="953"/>
                  </a:cubicBezTo>
                  <a:cubicBezTo>
                    <a:pt x="7311" y="357"/>
                    <a:pt x="6621" y="0"/>
                    <a:pt x="5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9" name="Google Shape;3049;p76"/>
          <p:cNvGrpSpPr/>
          <p:nvPr/>
        </p:nvGrpSpPr>
        <p:grpSpPr>
          <a:xfrm>
            <a:off x="6154593" y="4109697"/>
            <a:ext cx="393495" cy="416526"/>
            <a:chOff x="6154593" y="4109697"/>
            <a:chExt cx="393495" cy="416526"/>
          </a:xfrm>
        </p:grpSpPr>
        <p:sp>
          <p:nvSpPr>
            <p:cNvPr id="3050" name="Google Shape;3050;p76"/>
            <p:cNvSpPr/>
            <p:nvPr/>
          </p:nvSpPr>
          <p:spPr>
            <a:xfrm>
              <a:off x="6294251" y="4293666"/>
              <a:ext cx="114154" cy="63908"/>
            </a:xfrm>
            <a:custGeom>
              <a:avLst/>
              <a:gdLst/>
              <a:ahLst/>
              <a:cxnLst/>
              <a:rect l="l" t="t" r="r" b="b"/>
              <a:pathLst>
                <a:path w="3192" h="1787" extrusionOk="0">
                  <a:moveTo>
                    <a:pt x="1596" y="1"/>
                  </a:moveTo>
                  <a:cubicBezTo>
                    <a:pt x="715" y="1"/>
                    <a:pt x="1" y="715"/>
                    <a:pt x="1" y="1620"/>
                  </a:cubicBezTo>
                  <a:lnTo>
                    <a:pt x="1" y="1787"/>
                  </a:lnTo>
                  <a:lnTo>
                    <a:pt x="3192" y="1787"/>
                  </a:lnTo>
                  <a:lnTo>
                    <a:pt x="3192" y="1620"/>
                  </a:lnTo>
                  <a:cubicBezTo>
                    <a:pt x="3192" y="715"/>
                    <a:pt x="2477" y="1"/>
                    <a:pt x="1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76"/>
            <p:cNvSpPr/>
            <p:nvPr/>
          </p:nvSpPr>
          <p:spPr>
            <a:xfrm>
              <a:off x="6272113" y="4382252"/>
              <a:ext cx="158464" cy="81789"/>
            </a:xfrm>
            <a:custGeom>
              <a:avLst/>
              <a:gdLst/>
              <a:ahLst/>
              <a:cxnLst/>
              <a:rect l="l" t="t" r="r" b="b"/>
              <a:pathLst>
                <a:path w="4431" h="2287" extrusionOk="0">
                  <a:moveTo>
                    <a:pt x="2215" y="691"/>
                  </a:moveTo>
                  <a:cubicBezTo>
                    <a:pt x="2406" y="691"/>
                    <a:pt x="2549" y="834"/>
                    <a:pt x="2549" y="1024"/>
                  </a:cubicBezTo>
                  <a:lnTo>
                    <a:pt x="2549" y="1263"/>
                  </a:lnTo>
                  <a:cubicBezTo>
                    <a:pt x="2549" y="1453"/>
                    <a:pt x="2406" y="1596"/>
                    <a:pt x="2215" y="1596"/>
                  </a:cubicBezTo>
                  <a:cubicBezTo>
                    <a:pt x="2025" y="1596"/>
                    <a:pt x="1882" y="1453"/>
                    <a:pt x="1882" y="1263"/>
                  </a:cubicBezTo>
                  <a:lnTo>
                    <a:pt x="1882" y="1024"/>
                  </a:lnTo>
                  <a:cubicBezTo>
                    <a:pt x="1882" y="834"/>
                    <a:pt x="2025" y="691"/>
                    <a:pt x="2215" y="691"/>
                  </a:cubicBezTo>
                  <a:close/>
                  <a:moveTo>
                    <a:pt x="1" y="0"/>
                  </a:moveTo>
                  <a:lnTo>
                    <a:pt x="1" y="2287"/>
                  </a:lnTo>
                  <a:lnTo>
                    <a:pt x="4430" y="2287"/>
                  </a:lnTo>
                  <a:lnTo>
                    <a:pt x="44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6"/>
            <p:cNvSpPr/>
            <p:nvPr/>
          </p:nvSpPr>
          <p:spPr>
            <a:xfrm>
              <a:off x="6154593" y="4109697"/>
              <a:ext cx="393495" cy="416526"/>
            </a:xfrm>
            <a:custGeom>
              <a:avLst/>
              <a:gdLst/>
              <a:ahLst/>
              <a:cxnLst/>
              <a:rect l="l" t="t" r="r" b="b"/>
              <a:pathLst>
                <a:path w="11003" h="11647" extrusionOk="0">
                  <a:moveTo>
                    <a:pt x="1381" y="1025"/>
                  </a:moveTo>
                  <a:cubicBezTo>
                    <a:pt x="1572" y="1025"/>
                    <a:pt x="1739" y="1168"/>
                    <a:pt x="1739" y="1358"/>
                  </a:cubicBezTo>
                  <a:cubicBezTo>
                    <a:pt x="1739" y="1549"/>
                    <a:pt x="1572" y="1715"/>
                    <a:pt x="1381" y="1715"/>
                  </a:cubicBezTo>
                  <a:cubicBezTo>
                    <a:pt x="1191" y="1715"/>
                    <a:pt x="1048" y="1549"/>
                    <a:pt x="1048" y="1358"/>
                  </a:cubicBezTo>
                  <a:cubicBezTo>
                    <a:pt x="1048" y="1168"/>
                    <a:pt x="1191" y="1025"/>
                    <a:pt x="1381" y="1025"/>
                  </a:cubicBezTo>
                  <a:close/>
                  <a:moveTo>
                    <a:pt x="2763" y="1025"/>
                  </a:moveTo>
                  <a:cubicBezTo>
                    <a:pt x="2953" y="1025"/>
                    <a:pt x="3096" y="1168"/>
                    <a:pt x="3096" y="1358"/>
                  </a:cubicBezTo>
                  <a:cubicBezTo>
                    <a:pt x="3096" y="1549"/>
                    <a:pt x="2953" y="1715"/>
                    <a:pt x="2763" y="1715"/>
                  </a:cubicBezTo>
                  <a:cubicBezTo>
                    <a:pt x="2572" y="1715"/>
                    <a:pt x="2405" y="1549"/>
                    <a:pt x="2405" y="1358"/>
                  </a:cubicBezTo>
                  <a:cubicBezTo>
                    <a:pt x="2405" y="1168"/>
                    <a:pt x="2572" y="1025"/>
                    <a:pt x="2763" y="1025"/>
                  </a:cubicBezTo>
                  <a:close/>
                  <a:moveTo>
                    <a:pt x="4120" y="1025"/>
                  </a:moveTo>
                  <a:cubicBezTo>
                    <a:pt x="4311" y="1025"/>
                    <a:pt x="4453" y="1168"/>
                    <a:pt x="4453" y="1358"/>
                  </a:cubicBezTo>
                  <a:cubicBezTo>
                    <a:pt x="4453" y="1549"/>
                    <a:pt x="4311" y="1715"/>
                    <a:pt x="4120" y="1715"/>
                  </a:cubicBezTo>
                  <a:cubicBezTo>
                    <a:pt x="3930" y="1715"/>
                    <a:pt x="3787" y="1549"/>
                    <a:pt x="3787" y="1358"/>
                  </a:cubicBezTo>
                  <a:cubicBezTo>
                    <a:pt x="3787" y="1168"/>
                    <a:pt x="3930" y="1025"/>
                    <a:pt x="4120" y="1025"/>
                  </a:cubicBezTo>
                  <a:close/>
                  <a:moveTo>
                    <a:pt x="357" y="1"/>
                  </a:moveTo>
                  <a:cubicBezTo>
                    <a:pt x="167" y="1"/>
                    <a:pt x="0" y="144"/>
                    <a:pt x="0" y="334"/>
                  </a:cubicBezTo>
                  <a:lnTo>
                    <a:pt x="0" y="2740"/>
                  </a:lnTo>
                  <a:lnTo>
                    <a:pt x="4334" y="2740"/>
                  </a:lnTo>
                  <a:cubicBezTo>
                    <a:pt x="4573" y="2740"/>
                    <a:pt x="4787" y="2644"/>
                    <a:pt x="4977" y="2501"/>
                  </a:cubicBezTo>
                  <a:lnTo>
                    <a:pt x="5406" y="2144"/>
                  </a:lnTo>
                  <a:cubicBezTo>
                    <a:pt x="5692" y="1930"/>
                    <a:pt x="6025" y="1811"/>
                    <a:pt x="6382" y="1811"/>
                  </a:cubicBezTo>
                  <a:lnTo>
                    <a:pt x="11002" y="1811"/>
                  </a:lnTo>
                  <a:lnTo>
                    <a:pt x="11002" y="334"/>
                  </a:lnTo>
                  <a:cubicBezTo>
                    <a:pt x="11002" y="144"/>
                    <a:pt x="10836" y="1"/>
                    <a:pt x="10645" y="1"/>
                  </a:cubicBezTo>
                  <a:close/>
                  <a:moveTo>
                    <a:pt x="5501" y="4478"/>
                  </a:moveTo>
                  <a:cubicBezTo>
                    <a:pt x="6763" y="4478"/>
                    <a:pt x="7787" y="5502"/>
                    <a:pt x="7787" y="6764"/>
                  </a:cubicBezTo>
                  <a:lnTo>
                    <a:pt x="7787" y="6931"/>
                  </a:lnTo>
                  <a:lnTo>
                    <a:pt x="8073" y="6931"/>
                  </a:lnTo>
                  <a:cubicBezTo>
                    <a:pt x="8264" y="6931"/>
                    <a:pt x="8407" y="7098"/>
                    <a:pt x="8407" y="7288"/>
                  </a:cubicBezTo>
                  <a:lnTo>
                    <a:pt x="8407" y="10241"/>
                  </a:lnTo>
                  <a:cubicBezTo>
                    <a:pt x="8407" y="10432"/>
                    <a:pt x="8264" y="10598"/>
                    <a:pt x="8073" y="10598"/>
                  </a:cubicBezTo>
                  <a:lnTo>
                    <a:pt x="2929" y="10598"/>
                  </a:lnTo>
                  <a:cubicBezTo>
                    <a:pt x="2739" y="10598"/>
                    <a:pt x="2596" y="10432"/>
                    <a:pt x="2596" y="10241"/>
                  </a:cubicBezTo>
                  <a:lnTo>
                    <a:pt x="2596" y="7288"/>
                  </a:lnTo>
                  <a:cubicBezTo>
                    <a:pt x="2596" y="7098"/>
                    <a:pt x="2739" y="6931"/>
                    <a:pt x="2929" y="6931"/>
                  </a:cubicBezTo>
                  <a:lnTo>
                    <a:pt x="3215" y="6931"/>
                  </a:lnTo>
                  <a:lnTo>
                    <a:pt x="3215" y="6764"/>
                  </a:lnTo>
                  <a:cubicBezTo>
                    <a:pt x="3215" y="5502"/>
                    <a:pt x="4239" y="4478"/>
                    <a:pt x="5501" y="4478"/>
                  </a:cubicBezTo>
                  <a:close/>
                  <a:moveTo>
                    <a:pt x="6382" y="2501"/>
                  </a:moveTo>
                  <a:cubicBezTo>
                    <a:pt x="6192" y="2501"/>
                    <a:pt x="6001" y="2573"/>
                    <a:pt x="5835" y="2692"/>
                  </a:cubicBezTo>
                  <a:lnTo>
                    <a:pt x="5406" y="3049"/>
                  </a:lnTo>
                  <a:cubicBezTo>
                    <a:pt x="5096" y="3287"/>
                    <a:pt x="4715" y="3406"/>
                    <a:pt x="4334" y="3406"/>
                  </a:cubicBezTo>
                  <a:lnTo>
                    <a:pt x="0" y="3406"/>
                  </a:lnTo>
                  <a:lnTo>
                    <a:pt x="0" y="11313"/>
                  </a:lnTo>
                  <a:cubicBezTo>
                    <a:pt x="0" y="11503"/>
                    <a:pt x="167" y="11646"/>
                    <a:pt x="357" y="11646"/>
                  </a:cubicBezTo>
                  <a:lnTo>
                    <a:pt x="10645" y="11646"/>
                  </a:lnTo>
                  <a:cubicBezTo>
                    <a:pt x="10836" y="11646"/>
                    <a:pt x="11002" y="11503"/>
                    <a:pt x="11002" y="11313"/>
                  </a:cubicBezTo>
                  <a:lnTo>
                    <a:pt x="11002" y="25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3" name="Google Shape;3053;p76"/>
          <p:cNvGrpSpPr/>
          <p:nvPr/>
        </p:nvGrpSpPr>
        <p:grpSpPr>
          <a:xfrm>
            <a:off x="5440856" y="4131871"/>
            <a:ext cx="417355" cy="372180"/>
            <a:chOff x="5440856" y="4131871"/>
            <a:chExt cx="417355" cy="372180"/>
          </a:xfrm>
        </p:grpSpPr>
        <p:sp>
          <p:nvSpPr>
            <p:cNvPr id="3054" name="Google Shape;3054;p76"/>
            <p:cNvSpPr/>
            <p:nvPr/>
          </p:nvSpPr>
          <p:spPr>
            <a:xfrm>
              <a:off x="5440856" y="4131871"/>
              <a:ext cx="286207" cy="372180"/>
            </a:xfrm>
            <a:custGeom>
              <a:avLst/>
              <a:gdLst/>
              <a:ahLst/>
              <a:cxnLst/>
              <a:rect l="l" t="t" r="r" b="b"/>
              <a:pathLst>
                <a:path w="8003" h="10407" extrusionOk="0">
                  <a:moveTo>
                    <a:pt x="3549" y="2143"/>
                  </a:moveTo>
                  <a:cubicBezTo>
                    <a:pt x="3716" y="2143"/>
                    <a:pt x="3882" y="2286"/>
                    <a:pt x="3882" y="2477"/>
                  </a:cubicBezTo>
                  <a:cubicBezTo>
                    <a:pt x="3882" y="2667"/>
                    <a:pt x="3716" y="2810"/>
                    <a:pt x="3549" y="2810"/>
                  </a:cubicBezTo>
                  <a:lnTo>
                    <a:pt x="1382" y="2810"/>
                  </a:lnTo>
                  <a:cubicBezTo>
                    <a:pt x="1191" y="2810"/>
                    <a:pt x="1025" y="2667"/>
                    <a:pt x="1025" y="2477"/>
                  </a:cubicBezTo>
                  <a:cubicBezTo>
                    <a:pt x="1025" y="2286"/>
                    <a:pt x="1191" y="2143"/>
                    <a:pt x="1382" y="2143"/>
                  </a:cubicBezTo>
                  <a:close/>
                  <a:moveTo>
                    <a:pt x="3549" y="3501"/>
                  </a:moveTo>
                  <a:cubicBezTo>
                    <a:pt x="3716" y="3501"/>
                    <a:pt x="3882" y="3644"/>
                    <a:pt x="3882" y="3834"/>
                  </a:cubicBezTo>
                  <a:cubicBezTo>
                    <a:pt x="3882" y="4025"/>
                    <a:pt x="3716" y="4191"/>
                    <a:pt x="3549" y="4191"/>
                  </a:cubicBezTo>
                  <a:lnTo>
                    <a:pt x="1382" y="4191"/>
                  </a:lnTo>
                  <a:cubicBezTo>
                    <a:pt x="1191" y="4191"/>
                    <a:pt x="1025" y="4025"/>
                    <a:pt x="1025" y="3834"/>
                  </a:cubicBezTo>
                  <a:cubicBezTo>
                    <a:pt x="1025" y="3644"/>
                    <a:pt x="1191" y="3501"/>
                    <a:pt x="1382" y="3501"/>
                  </a:cubicBezTo>
                  <a:close/>
                  <a:moveTo>
                    <a:pt x="3549" y="4858"/>
                  </a:moveTo>
                  <a:cubicBezTo>
                    <a:pt x="3716" y="4858"/>
                    <a:pt x="3882" y="5025"/>
                    <a:pt x="3882" y="5215"/>
                  </a:cubicBezTo>
                  <a:cubicBezTo>
                    <a:pt x="3882" y="5382"/>
                    <a:pt x="3716" y="5549"/>
                    <a:pt x="3549" y="5549"/>
                  </a:cubicBezTo>
                  <a:lnTo>
                    <a:pt x="1382" y="5549"/>
                  </a:lnTo>
                  <a:cubicBezTo>
                    <a:pt x="1191" y="5549"/>
                    <a:pt x="1025" y="5382"/>
                    <a:pt x="1025" y="5215"/>
                  </a:cubicBezTo>
                  <a:cubicBezTo>
                    <a:pt x="1025" y="5025"/>
                    <a:pt x="1191" y="4858"/>
                    <a:pt x="1382" y="4858"/>
                  </a:cubicBezTo>
                  <a:close/>
                  <a:moveTo>
                    <a:pt x="3549" y="6216"/>
                  </a:moveTo>
                  <a:cubicBezTo>
                    <a:pt x="3716" y="6216"/>
                    <a:pt x="3882" y="6382"/>
                    <a:pt x="3882" y="6573"/>
                  </a:cubicBezTo>
                  <a:cubicBezTo>
                    <a:pt x="3882" y="6763"/>
                    <a:pt x="3716" y="6906"/>
                    <a:pt x="3549" y="6906"/>
                  </a:cubicBezTo>
                  <a:lnTo>
                    <a:pt x="1382" y="6906"/>
                  </a:lnTo>
                  <a:cubicBezTo>
                    <a:pt x="1191" y="6906"/>
                    <a:pt x="1025" y="6763"/>
                    <a:pt x="1025" y="6573"/>
                  </a:cubicBezTo>
                  <a:cubicBezTo>
                    <a:pt x="1025" y="6382"/>
                    <a:pt x="1191" y="6216"/>
                    <a:pt x="1382" y="6216"/>
                  </a:cubicBezTo>
                  <a:close/>
                  <a:moveTo>
                    <a:pt x="3549" y="7597"/>
                  </a:moveTo>
                  <a:cubicBezTo>
                    <a:pt x="3716" y="7597"/>
                    <a:pt x="3882" y="7740"/>
                    <a:pt x="3882" y="7930"/>
                  </a:cubicBezTo>
                  <a:cubicBezTo>
                    <a:pt x="3882" y="8121"/>
                    <a:pt x="3716" y="8264"/>
                    <a:pt x="3549" y="8264"/>
                  </a:cubicBezTo>
                  <a:lnTo>
                    <a:pt x="1382" y="8264"/>
                  </a:lnTo>
                  <a:cubicBezTo>
                    <a:pt x="1191" y="8264"/>
                    <a:pt x="1025" y="8121"/>
                    <a:pt x="1025" y="7930"/>
                  </a:cubicBezTo>
                  <a:cubicBezTo>
                    <a:pt x="1025" y="7740"/>
                    <a:pt x="1191" y="7597"/>
                    <a:pt x="1382" y="7597"/>
                  </a:cubicBezTo>
                  <a:close/>
                  <a:moveTo>
                    <a:pt x="334" y="0"/>
                  </a:moveTo>
                  <a:cubicBezTo>
                    <a:pt x="143" y="0"/>
                    <a:pt x="1" y="167"/>
                    <a:pt x="1" y="357"/>
                  </a:cubicBezTo>
                  <a:lnTo>
                    <a:pt x="1" y="10050"/>
                  </a:lnTo>
                  <a:cubicBezTo>
                    <a:pt x="1" y="10240"/>
                    <a:pt x="143" y="10383"/>
                    <a:pt x="334" y="10383"/>
                  </a:cubicBezTo>
                  <a:lnTo>
                    <a:pt x="7645" y="10407"/>
                  </a:lnTo>
                  <a:cubicBezTo>
                    <a:pt x="7836" y="10407"/>
                    <a:pt x="8002" y="10240"/>
                    <a:pt x="8002" y="10050"/>
                  </a:cubicBezTo>
                  <a:lnTo>
                    <a:pt x="8002" y="8168"/>
                  </a:lnTo>
                  <a:lnTo>
                    <a:pt x="5930" y="8168"/>
                  </a:lnTo>
                  <a:cubicBezTo>
                    <a:pt x="5359" y="8168"/>
                    <a:pt x="4906" y="7692"/>
                    <a:pt x="4906" y="7144"/>
                  </a:cubicBezTo>
                  <a:lnTo>
                    <a:pt x="4906" y="5311"/>
                  </a:lnTo>
                  <a:cubicBezTo>
                    <a:pt x="4906" y="4763"/>
                    <a:pt x="5359" y="4287"/>
                    <a:pt x="5930" y="4287"/>
                  </a:cubicBezTo>
                  <a:lnTo>
                    <a:pt x="8002" y="4287"/>
                  </a:lnTo>
                  <a:lnTo>
                    <a:pt x="8002" y="3215"/>
                  </a:lnTo>
                  <a:lnTo>
                    <a:pt x="5121" y="3215"/>
                  </a:lnTo>
                  <a:cubicBezTo>
                    <a:pt x="4954" y="3215"/>
                    <a:pt x="4787" y="3072"/>
                    <a:pt x="4787" y="2882"/>
                  </a:cubicBezTo>
                  <a:lnTo>
                    <a:pt x="4787" y="24"/>
                  </a:lnTo>
                  <a:lnTo>
                    <a:pt x="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6"/>
            <p:cNvSpPr/>
            <p:nvPr/>
          </p:nvSpPr>
          <p:spPr>
            <a:xfrm>
              <a:off x="5636734" y="4132693"/>
              <a:ext cx="90336" cy="89478"/>
            </a:xfrm>
            <a:custGeom>
              <a:avLst/>
              <a:gdLst/>
              <a:ahLst/>
              <a:cxnLst/>
              <a:rect l="l" t="t" r="r" b="b"/>
              <a:pathLst>
                <a:path w="2526" h="2502" extrusionOk="0">
                  <a:moveTo>
                    <a:pt x="1" y="1"/>
                  </a:moveTo>
                  <a:lnTo>
                    <a:pt x="1" y="2501"/>
                  </a:lnTo>
                  <a:lnTo>
                    <a:pt x="2525" y="2501"/>
                  </a:lnTo>
                  <a:cubicBezTo>
                    <a:pt x="2525" y="2430"/>
                    <a:pt x="2478" y="2335"/>
                    <a:pt x="2406" y="2263"/>
                  </a:cubicBezTo>
                  <a:lnTo>
                    <a:pt x="239" y="96"/>
                  </a:lnTo>
                  <a:cubicBezTo>
                    <a:pt x="168" y="25"/>
                    <a:pt x="96"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76"/>
            <p:cNvSpPr/>
            <p:nvPr/>
          </p:nvSpPr>
          <p:spPr>
            <a:xfrm>
              <a:off x="5641026" y="4271850"/>
              <a:ext cx="217186" cy="165473"/>
            </a:xfrm>
            <a:custGeom>
              <a:avLst/>
              <a:gdLst/>
              <a:ahLst/>
              <a:cxnLst/>
              <a:rect l="l" t="t" r="r" b="b"/>
              <a:pathLst>
                <a:path w="6073" h="4627" extrusionOk="0">
                  <a:moveTo>
                    <a:pt x="3537" y="1"/>
                  </a:moveTo>
                  <a:cubicBezTo>
                    <a:pt x="3361" y="1"/>
                    <a:pt x="3191" y="135"/>
                    <a:pt x="3191" y="349"/>
                  </a:cubicBezTo>
                  <a:lnTo>
                    <a:pt x="3191" y="1063"/>
                  </a:lnTo>
                  <a:lnTo>
                    <a:pt x="333" y="1063"/>
                  </a:lnTo>
                  <a:cubicBezTo>
                    <a:pt x="143" y="1063"/>
                    <a:pt x="0" y="1206"/>
                    <a:pt x="0" y="1397"/>
                  </a:cubicBezTo>
                  <a:lnTo>
                    <a:pt x="0" y="3230"/>
                  </a:lnTo>
                  <a:cubicBezTo>
                    <a:pt x="0" y="3421"/>
                    <a:pt x="143" y="3564"/>
                    <a:pt x="333" y="3564"/>
                  </a:cubicBezTo>
                  <a:lnTo>
                    <a:pt x="3191" y="3564"/>
                  </a:lnTo>
                  <a:lnTo>
                    <a:pt x="3191" y="4278"/>
                  </a:lnTo>
                  <a:cubicBezTo>
                    <a:pt x="3191" y="4492"/>
                    <a:pt x="3361" y="4626"/>
                    <a:pt x="3537" y="4626"/>
                  </a:cubicBezTo>
                  <a:cubicBezTo>
                    <a:pt x="3616" y="4626"/>
                    <a:pt x="3696" y="4599"/>
                    <a:pt x="3763" y="4540"/>
                  </a:cubicBezTo>
                  <a:lnTo>
                    <a:pt x="5930" y="2564"/>
                  </a:lnTo>
                  <a:cubicBezTo>
                    <a:pt x="6073" y="2421"/>
                    <a:pt x="6073" y="2206"/>
                    <a:pt x="5930" y="2063"/>
                  </a:cubicBezTo>
                  <a:lnTo>
                    <a:pt x="3763" y="87"/>
                  </a:lnTo>
                  <a:cubicBezTo>
                    <a:pt x="3696" y="28"/>
                    <a:pt x="3616" y="1"/>
                    <a:pt x="3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7" name="Google Shape;3057;p76"/>
          <p:cNvGrpSpPr/>
          <p:nvPr/>
        </p:nvGrpSpPr>
        <p:grpSpPr>
          <a:xfrm>
            <a:off x="4722040" y="4109626"/>
            <a:ext cx="417356" cy="416605"/>
            <a:chOff x="4722040" y="4109626"/>
            <a:chExt cx="417356" cy="416605"/>
          </a:xfrm>
        </p:grpSpPr>
        <p:sp>
          <p:nvSpPr>
            <p:cNvPr id="3058" name="Google Shape;3058;p76"/>
            <p:cNvSpPr/>
            <p:nvPr/>
          </p:nvSpPr>
          <p:spPr>
            <a:xfrm>
              <a:off x="4827651" y="4214485"/>
              <a:ext cx="206135" cy="205277"/>
            </a:xfrm>
            <a:custGeom>
              <a:avLst/>
              <a:gdLst/>
              <a:ahLst/>
              <a:cxnLst/>
              <a:rect l="l" t="t" r="r" b="b"/>
              <a:pathLst>
                <a:path w="5764" h="5740" extrusionOk="0">
                  <a:moveTo>
                    <a:pt x="2858" y="0"/>
                  </a:moveTo>
                  <a:cubicBezTo>
                    <a:pt x="1286" y="0"/>
                    <a:pt x="0" y="1286"/>
                    <a:pt x="0" y="2882"/>
                  </a:cubicBezTo>
                  <a:cubicBezTo>
                    <a:pt x="0" y="4453"/>
                    <a:pt x="1286" y="5739"/>
                    <a:pt x="2882" y="5739"/>
                  </a:cubicBezTo>
                  <a:cubicBezTo>
                    <a:pt x="4477" y="5739"/>
                    <a:pt x="5763" y="4453"/>
                    <a:pt x="5763" y="2882"/>
                  </a:cubicBezTo>
                  <a:cubicBezTo>
                    <a:pt x="5763" y="1286"/>
                    <a:pt x="4477" y="0"/>
                    <a:pt x="2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76"/>
            <p:cNvSpPr/>
            <p:nvPr/>
          </p:nvSpPr>
          <p:spPr>
            <a:xfrm>
              <a:off x="4722040" y="4109626"/>
              <a:ext cx="196765" cy="340745"/>
            </a:xfrm>
            <a:custGeom>
              <a:avLst/>
              <a:gdLst/>
              <a:ahLst/>
              <a:cxnLst/>
              <a:rect l="l" t="t" r="r" b="b"/>
              <a:pathLst>
                <a:path w="5502" h="9528" extrusionOk="0">
                  <a:moveTo>
                    <a:pt x="5157" y="1"/>
                  </a:moveTo>
                  <a:cubicBezTo>
                    <a:pt x="5145" y="1"/>
                    <a:pt x="5133" y="1"/>
                    <a:pt x="5120" y="3"/>
                  </a:cubicBezTo>
                  <a:cubicBezTo>
                    <a:pt x="2191" y="360"/>
                    <a:pt x="0" y="2861"/>
                    <a:pt x="0" y="5814"/>
                  </a:cubicBezTo>
                  <a:cubicBezTo>
                    <a:pt x="0" y="7123"/>
                    <a:pt x="429" y="8362"/>
                    <a:pt x="1215" y="9386"/>
                  </a:cubicBezTo>
                  <a:cubicBezTo>
                    <a:pt x="1294" y="9479"/>
                    <a:pt x="1404" y="9527"/>
                    <a:pt x="1509" y="9527"/>
                  </a:cubicBezTo>
                  <a:cubicBezTo>
                    <a:pt x="1594" y="9527"/>
                    <a:pt x="1675" y="9497"/>
                    <a:pt x="1739" y="9433"/>
                  </a:cubicBezTo>
                  <a:lnTo>
                    <a:pt x="2882" y="8290"/>
                  </a:lnTo>
                  <a:cubicBezTo>
                    <a:pt x="3001" y="8171"/>
                    <a:pt x="3001" y="7981"/>
                    <a:pt x="2906" y="7838"/>
                  </a:cubicBezTo>
                  <a:cubicBezTo>
                    <a:pt x="2501" y="7242"/>
                    <a:pt x="2286" y="6528"/>
                    <a:pt x="2286" y="5814"/>
                  </a:cubicBezTo>
                  <a:cubicBezTo>
                    <a:pt x="2286" y="4075"/>
                    <a:pt x="3501" y="2599"/>
                    <a:pt x="5216" y="2289"/>
                  </a:cubicBezTo>
                  <a:cubicBezTo>
                    <a:pt x="5382" y="2265"/>
                    <a:pt x="5501" y="2122"/>
                    <a:pt x="5501" y="1956"/>
                  </a:cubicBezTo>
                  <a:lnTo>
                    <a:pt x="5501" y="336"/>
                  </a:lnTo>
                  <a:cubicBezTo>
                    <a:pt x="5501" y="158"/>
                    <a:pt x="5335" y="1"/>
                    <a:pt x="51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76"/>
            <p:cNvSpPr/>
            <p:nvPr/>
          </p:nvSpPr>
          <p:spPr>
            <a:xfrm>
              <a:off x="4943454" y="4109626"/>
              <a:ext cx="195943" cy="195156"/>
            </a:xfrm>
            <a:custGeom>
              <a:avLst/>
              <a:gdLst/>
              <a:ahLst/>
              <a:cxnLst/>
              <a:rect l="l" t="t" r="r" b="b"/>
              <a:pathLst>
                <a:path w="5479" h="5457" extrusionOk="0">
                  <a:moveTo>
                    <a:pt x="341" y="1"/>
                  </a:moveTo>
                  <a:cubicBezTo>
                    <a:pt x="147" y="1"/>
                    <a:pt x="1" y="158"/>
                    <a:pt x="1" y="336"/>
                  </a:cubicBezTo>
                  <a:lnTo>
                    <a:pt x="1" y="1956"/>
                  </a:lnTo>
                  <a:cubicBezTo>
                    <a:pt x="1" y="2122"/>
                    <a:pt x="120" y="2265"/>
                    <a:pt x="263" y="2289"/>
                  </a:cubicBezTo>
                  <a:cubicBezTo>
                    <a:pt x="1739" y="2551"/>
                    <a:pt x="2906" y="3718"/>
                    <a:pt x="3144" y="5171"/>
                  </a:cubicBezTo>
                  <a:cubicBezTo>
                    <a:pt x="3192" y="5337"/>
                    <a:pt x="3335" y="5456"/>
                    <a:pt x="3502" y="5456"/>
                  </a:cubicBezTo>
                  <a:lnTo>
                    <a:pt x="5097" y="5456"/>
                  </a:lnTo>
                  <a:cubicBezTo>
                    <a:pt x="5312" y="5456"/>
                    <a:pt x="5478" y="5290"/>
                    <a:pt x="5454" y="5075"/>
                  </a:cubicBezTo>
                  <a:cubicBezTo>
                    <a:pt x="5288" y="3789"/>
                    <a:pt x="4692" y="2599"/>
                    <a:pt x="3787" y="1670"/>
                  </a:cubicBezTo>
                  <a:cubicBezTo>
                    <a:pt x="2859" y="765"/>
                    <a:pt x="1644" y="170"/>
                    <a:pt x="382" y="3"/>
                  </a:cubicBezTo>
                  <a:cubicBezTo>
                    <a:pt x="368" y="1"/>
                    <a:pt x="355"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76"/>
            <p:cNvSpPr/>
            <p:nvPr/>
          </p:nvSpPr>
          <p:spPr>
            <a:xfrm>
              <a:off x="4796143" y="4329429"/>
              <a:ext cx="343248" cy="196801"/>
            </a:xfrm>
            <a:custGeom>
              <a:avLst/>
              <a:gdLst/>
              <a:ahLst/>
              <a:cxnLst/>
              <a:rect l="l" t="t" r="r" b="b"/>
              <a:pathLst>
                <a:path w="9598" h="5503" extrusionOk="0">
                  <a:moveTo>
                    <a:pt x="7621" y="1"/>
                  </a:moveTo>
                  <a:cubicBezTo>
                    <a:pt x="7454" y="1"/>
                    <a:pt x="7311" y="120"/>
                    <a:pt x="7263" y="287"/>
                  </a:cubicBezTo>
                  <a:cubicBezTo>
                    <a:pt x="6978" y="1978"/>
                    <a:pt x="5501" y="3216"/>
                    <a:pt x="3763" y="3216"/>
                  </a:cubicBezTo>
                  <a:cubicBezTo>
                    <a:pt x="3024" y="3216"/>
                    <a:pt x="2334" y="3002"/>
                    <a:pt x="1739" y="2573"/>
                  </a:cubicBezTo>
                  <a:cubicBezTo>
                    <a:pt x="1679" y="2533"/>
                    <a:pt x="1611" y="2514"/>
                    <a:pt x="1543" y="2514"/>
                  </a:cubicBezTo>
                  <a:cubicBezTo>
                    <a:pt x="1449" y="2514"/>
                    <a:pt x="1355" y="2551"/>
                    <a:pt x="1286" y="2621"/>
                  </a:cubicBezTo>
                  <a:lnTo>
                    <a:pt x="143" y="3764"/>
                  </a:lnTo>
                  <a:cubicBezTo>
                    <a:pt x="0" y="3907"/>
                    <a:pt x="24" y="4145"/>
                    <a:pt x="191" y="4264"/>
                  </a:cubicBezTo>
                  <a:cubicBezTo>
                    <a:pt x="1215" y="5073"/>
                    <a:pt x="2453" y="5502"/>
                    <a:pt x="3763" y="5502"/>
                  </a:cubicBezTo>
                  <a:cubicBezTo>
                    <a:pt x="6716" y="5502"/>
                    <a:pt x="9192" y="3311"/>
                    <a:pt x="9573" y="382"/>
                  </a:cubicBezTo>
                  <a:cubicBezTo>
                    <a:pt x="9597" y="191"/>
                    <a:pt x="9431" y="1"/>
                    <a:pt x="9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2" name="Google Shape;3062;p76"/>
          <p:cNvGrpSpPr/>
          <p:nvPr/>
        </p:nvGrpSpPr>
        <p:grpSpPr>
          <a:xfrm>
            <a:off x="7552205" y="3407083"/>
            <a:ext cx="411420" cy="416501"/>
            <a:chOff x="7552205" y="3407083"/>
            <a:chExt cx="411420" cy="416501"/>
          </a:xfrm>
        </p:grpSpPr>
        <p:sp>
          <p:nvSpPr>
            <p:cNvPr id="3063" name="Google Shape;3063;p76"/>
            <p:cNvSpPr/>
            <p:nvPr/>
          </p:nvSpPr>
          <p:spPr>
            <a:xfrm>
              <a:off x="7625449" y="3674489"/>
              <a:ext cx="24748" cy="24748"/>
            </a:xfrm>
            <a:custGeom>
              <a:avLst/>
              <a:gdLst/>
              <a:ahLst/>
              <a:cxnLst/>
              <a:rect l="l" t="t" r="r" b="b"/>
              <a:pathLst>
                <a:path w="692" h="692" extrusionOk="0">
                  <a:moveTo>
                    <a:pt x="1" y="1"/>
                  </a:moveTo>
                  <a:lnTo>
                    <a:pt x="1" y="691"/>
                  </a:lnTo>
                  <a:lnTo>
                    <a:pt x="691" y="691"/>
                  </a:lnTo>
                  <a:lnTo>
                    <a:pt x="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6"/>
            <p:cNvSpPr/>
            <p:nvPr/>
          </p:nvSpPr>
          <p:spPr>
            <a:xfrm>
              <a:off x="7552205" y="3407083"/>
              <a:ext cx="317714" cy="416490"/>
            </a:xfrm>
            <a:custGeom>
              <a:avLst/>
              <a:gdLst/>
              <a:ahLst/>
              <a:cxnLst/>
              <a:rect l="l" t="t" r="r" b="b"/>
              <a:pathLst>
                <a:path w="8884" h="11646" extrusionOk="0">
                  <a:moveTo>
                    <a:pt x="2049" y="2024"/>
                  </a:moveTo>
                  <a:lnTo>
                    <a:pt x="2049" y="2715"/>
                  </a:lnTo>
                  <a:lnTo>
                    <a:pt x="2739" y="2715"/>
                  </a:lnTo>
                  <a:lnTo>
                    <a:pt x="2739" y="2024"/>
                  </a:lnTo>
                  <a:close/>
                  <a:moveTo>
                    <a:pt x="3073" y="1334"/>
                  </a:moveTo>
                  <a:cubicBezTo>
                    <a:pt x="3263" y="1334"/>
                    <a:pt x="3430" y="1500"/>
                    <a:pt x="3430" y="1691"/>
                  </a:cubicBezTo>
                  <a:lnTo>
                    <a:pt x="3430" y="3048"/>
                  </a:lnTo>
                  <a:cubicBezTo>
                    <a:pt x="3430" y="3239"/>
                    <a:pt x="3263" y="3382"/>
                    <a:pt x="3073" y="3382"/>
                  </a:cubicBezTo>
                  <a:lnTo>
                    <a:pt x="1715" y="3382"/>
                  </a:lnTo>
                  <a:cubicBezTo>
                    <a:pt x="1525" y="3382"/>
                    <a:pt x="1358" y="3239"/>
                    <a:pt x="1358" y="3048"/>
                  </a:cubicBezTo>
                  <a:lnTo>
                    <a:pt x="1358" y="1691"/>
                  </a:lnTo>
                  <a:cubicBezTo>
                    <a:pt x="1358" y="1500"/>
                    <a:pt x="1525" y="1334"/>
                    <a:pt x="1715" y="1334"/>
                  </a:cubicBezTo>
                  <a:close/>
                  <a:moveTo>
                    <a:pt x="2049" y="4763"/>
                  </a:moveTo>
                  <a:lnTo>
                    <a:pt x="2049" y="5430"/>
                  </a:lnTo>
                  <a:lnTo>
                    <a:pt x="2739" y="5430"/>
                  </a:lnTo>
                  <a:lnTo>
                    <a:pt x="2739" y="4763"/>
                  </a:lnTo>
                  <a:close/>
                  <a:moveTo>
                    <a:pt x="3073" y="4072"/>
                  </a:moveTo>
                  <a:cubicBezTo>
                    <a:pt x="3263" y="4072"/>
                    <a:pt x="3430" y="4215"/>
                    <a:pt x="3430" y="4406"/>
                  </a:cubicBezTo>
                  <a:lnTo>
                    <a:pt x="3430" y="5787"/>
                  </a:lnTo>
                  <a:cubicBezTo>
                    <a:pt x="3430" y="5954"/>
                    <a:pt x="3263" y="6120"/>
                    <a:pt x="3073" y="6120"/>
                  </a:cubicBezTo>
                  <a:lnTo>
                    <a:pt x="1715" y="6120"/>
                  </a:lnTo>
                  <a:cubicBezTo>
                    <a:pt x="1525" y="6120"/>
                    <a:pt x="1358" y="5977"/>
                    <a:pt x="1358" y="5787"/>
                  </a:cubicBezTo>
                  <a:lnTo>
                    <a:pt x="1358" y="4406"/>
                  </a:lnTo>
                  <a:cubicBezTo>
                    <a:pt x="1358" y="4215"/>
                    <a:pt x="1525" y="4072"/>
                    <a:pt x="1715" y="4072"/>
                  </a:cubicBezTo>
                  <a:close/>
                  <a:moveTo>
                    <a:pt x="3073" y="6811"/>
                  </a:moveTo>
                  <a:cubicBezTo>
                    <a:pt x="3263" y="6811"/>
                    <a:pt x="3430" y="6954"/>
                    <a:pt x="3430" y="7144"/>
                  </a:cubicBezTo>
                  <a:lnTo>
                    <a:pt x="3430" y="8502"/>
                  </a:lnTo>
                  <a:cubicBezTo>
                    <a:pt x="3430" y="8692"/>
                    <a:pt x="3263" y="8859"/>
                    <a:pt x="3073" y="8859"/>
                  </a:cubicBezTo>
                  <a:lnTo>
                    <a:pt x="1715" y="8859"/>
                  </a:lnTo>
                  <a:cubicBezTo>
                    <a:pt x="1525" y="8859"/>
                    <a:pt x="1358" y="8692"/>
                    <a:pt x="1358" y="8502"/>
                  </a:cubicBezTo>
                  <a:lnTo>
                    <a:pt x="1358" y="7144"/>
                  </a:lnTo>
                  <a:cubicBezTo>
                    <a:pt x="1358" y="6954"/>
                    <a:pt x="1525" y="6811"/>
                    <a:pt x="1715" y="6811"/>
                  </a:cubicBezTo>
                  <a:close/>
                  <a:moveTo>
                    <a:pt x="334" y="0"/>
                  </a:moveTo>
                  <a:cubicBezTo>
                    <a:pt x="167" y="0"/>
                    <a:pt x="1" y="143"/>
                    <a:pt x="1" y="333"/>
                  </a:cubicBezTo>
                  <a:lnTo>
                    <a:pt x="1" y="11312"/>
                  </a:lnTo>
                  <a:cubicBezTo>
                    <a:pt x="1" y="11502"/>
                    <a:pt x="167" y="11645"/>
                    <a:pt x="334" y="11645"/>
                  </a:cubicBezTo>
                  <a:lnTo>
                    <a:pt x="5692" y="11645"/>
                  </a:lnTo>
                  <a:lnTo>
                    <a:pt x="5692" y="8788"/>
                  </a:lnTo>
                  <a:cubicBezTo>
                    <a:pt x="5692" y="8597"/>
                    <a:pt x="5835" y="8430"/>
                    <a:pt x="6026" y="8430"/>
                  </a:cubicBezTo>
                  <a:lnTo>
                    <a:pt x="8884" y="8430"/>
                  </a:lnTo>
                  <a:lnTo>
                    <a:pt x="8884" y="8049"/>
                  </a:lnTo>
                  <a:lnTo>
                    <a:pt x="8860" y="8049"/>
                  </a:lnTo>
                  <a:cubicBezTo>
                    <a:pt x="8693" y="8049"/>
                    <a:pt x="8502" y="8002"/>
                    <a:pt x="8360" y="7906"/>
                  </a:cubicBezTo>
                  <a:cubicBezTo>
                    <a:pt x="7717" y="7549"/>
                    <a:pt x="7169" y="7049"/>
                    <a:pt x="6716" y="6478"/>
                  </a:cubicBezTo>
                  <a:cubicBezTo>
                    <a:pt x="6288" y="5882"/>
                    <a:pt x="5978" y="5192"/>
                    <a:pt x="5788" y="4453"/>
                  </a:cubicBezTo>
                  <a:cubicBezTo>
                    <a:pt x="5526" y="3358"/>
                    <a:pt x="5621" y="2453"/>
                    <a:pt x="5621" y="2358"/>
                  </a:cubicBezTo>
                  <a:cubicBezTo>
                    <a:pt x="5692" y="1905"/>
                    <a:pt x="6050" y="1548"/>
                    <a:pt x="6526" y="1500"/>
                  </a:cubicBezTo>
                  <a:cubicBezTo>
                    <a:pt x="6669" y="1476"/>
                    <a:pt x="7121" y="1405"/>
                    <a:pt x="7407" y="1262"/>
                  </a:cubicBezTo>
                  <a:cubicBezTo>
                    <a:pt x="7812" y="1072"/>
                    <a:pt x="8098" y="762"/>
                    <a:pt x="8098" y="738"/>
                  </a:cubicBezTo>
                  <a:cubicBezTo>
                    <a:pt x="8288" y="524"/>
                    <a:pt x="8574" y="405"/>
                    <a:pt x="8884" y="405"/>
                  </a:cubicBezTo>
                  <a:lnTo>
                    <a:pt x="8884" y="333"/>
                  </a:lnTo>
                  <a:cubicBezTo>
                    <a:pt x="8884" y="143"/>
                    <a:pt x="8741" y="0"/>
                    <a:pt x="8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6"/>
            <p:cNvSpPr/>
            <p:nvPr/>
          </p:nvSpPr>
          <p:spPr>
            <a:xfrm>
              <a:off x="7779627" y="3733248"/>
              <a:ext cx="90300" cy="90336"/>
            </a:xfrm>
            <a:custGeom>
              <a:avLst/>
              <a:gdLst/>
              <a:ahLst/>
              <a:cxnLst/>
              <a:rect l="l" t="t" r="r" b="b"/>
              <a:pathLst>
                <a:path w="2525" h="2526" extrusionOk="0">
                  <a:moveTo>
                    <a:pt x="0" y="1"/>
                  </a:moveTo>
                  <a:lnTo>
                    <a:pt x="0" y="2525"/>
                  </a:lnTo>
                  <a:cubicBezTo>
                    <a:pt x="95" y="2525"/>
                    <a:pt x="191" y="2478"/>
                    <a:pt x="238" y="2430"/>
                  </a:cubicBezTo>
                  <a:lnTo>
                    <a:pt x="2429" y="239"/>
                  </a:lnTo>
                  <a:cubicBezTo>
                    <a:pt x="2501" y="168"/>
                    <a:pt x="2525" y="96"/>
                    <a:pt x="2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6"/>
            <p:cNvSpPr/>
            <p:nvPr/>
          </p:nvSpPr>
          <p:spPr>
            <a:xfrm>
              <a:off x="7774513" y="3445815"/>
              <a:ext cx="189112" cy="224875"/>
            </a:xfrm>
            <a:custGeom>
              <a:avLst/>
              <a:gdLst/>
              <a:ahLst/>
              <a:cxnLst/>
              <a:rect l="l" t="t" r="r" b="b"/>
              <a:pathLst>
                <a:path w="5288" h="6288" extrusionOk="0">
                  <a:moveTo>
                    <a:pt x="3847" y="2060"/>
                  </a:moveTo>
                  <a:cubicBezTo>
                    <a:pt x="3926" y="2060"/>
                    <a:pt x="4007" y="2090"/>
                    <a:pt x="4073" y="2156"/>
                  </a:cubicBezTo>
                  <a:cubicBezTo>
                    <a:pt x="4215" y="2275"/>
                    <a:pt x="4239" y="2489"/>
                    <a:pt x="4120" y="2632"/>
                  </a:cubicBezTo>
                  <a:lnTo>
                    <a:pt x="2834" y="4109"/>
                  </a:lnTo>
                  <a:cubicBezTo>
                    <a:pt x="2770" y="4186"/>
                    <a:pt x="2670" y="4228"/>
                    <a:pt x="2570" y="4228"/>
                  </a:cubicBezTo>
                  <a:cubicBezTo>
                    <a:pt x="2485" y="4228"/>
                    <a:pt x="2400" y="4198"/>
                    <a:pt x="2334" y="4132"/>
                  </a:cubicBezTo>
                  <a:lnTo>
                    <a:pt x="1501" y="3299"/>
                  </a:lnTo>
                  <a:cubicBezTo>
                    <a:pt x="1358" y="3156"/>
                    <a:pt x="1358" y="2942"/>
                    <a:pt x="1501" y="2799"/>
                  </a:cubicBezTo>
                  <a:cubicBezTo>
                    <a:pt x="1572" y="2739"/>
                    <a:pt x="1661" y="2709"/>
                    <a:pt x="1748" y="2709"/>
                  </a:cubicBezTo>
                  <a:cubicBezTo>
                    <a:pt x="1834" y="2709"/>
                    <a:pt x="1917" y="2739"/>
                    <a:pt x="1977" y="2799"/>
                  </a:cubicBezTo>
                  <a:lnTo>
                    <a:pt x="2572" y="3394"/>
                  </a:lnTo>
                  <a:lnTo>
                    <a:pt x="3596" y="2180"/>
                  </a:lnTo>
                  <a:cubicBezTo>
                    <a:pt x="3661" y="2102"/>
                    <a:pt x="3753" y="2060"/>
                    <a:pt x="3847" y="2060"/>
                  </a:cubicBezTo>
                  <a:close/>
                  <a:moveTo>
                    <a:pt x="2644" y="1"/>
                  </a:moveTo>
                  <a:cubicBezTo>
                    <a:pt x="2554" y="1"/>
                    <a:pt x="2465" y="36"/>
                    <a:pt x="2406" y="108"/>
                  </a:cubicBezTo>
                  <a:cubicBezTo>
                    <a:pt x="2406" y="132"/>
                    <a:pt x="2025" y="536"/>
                    <a:pt x="1501" y="798"/>
                  </a:cubicBezTo>
                  <a:cubicBezTo>
                    <a:pt x="1048" y="1013"/>
                    <a:pt x="381" y="1084"/>
                    <a:pt x="381" y="1084"/>
                  </a:cubicBezTo>
                  <a:cubicBezTo>
                    <a:pt x="215" y="1108"/>
                    <a:pt x="96" y="1227"/>
                    <a:pt x="96" y="1370"/>
                  </a:cubicBezTo>
                  <a:cubicBezTo>
                    <a:pt x="96" y="1394"/>
                    <a:pt x="0" y="2203"/>
                    <a:pt x="238" y="3204"/>
                  </a:cubicBezTo>
                  <a:cubicBezTo>
                    <a:pt x="572" y="4537"/>
                    <a:pt x="1334" y="5585"/>
                    <a:pt x="2477" y="6252"/>
                  </a:cubicBezTo>
                  <a:cubicBezTo>
                    <a:pt x="2525" y="6276"/>
                    <a:pt x="2578" y="6288"/>
                    <a:pt x="2632" y="6288"/>
                  </a:cubicBezTo>
                  <a:cubicBezTo>
                    <a:pt x="2685" y="6288"/>
                    <a:pt x="2739" y="6276"/>
                    <a:pt x="2787" y="6252"/>
                  </a:cubicBezTo>
                  <a:cubicBezTo>
                    <a:pt x="3930" y="5585"/>
                    <a:pt x="4716" y="4537"/>
                    <a:pt x="5049" y="3204"/>
                  </a:cubicBezTo>
                  <a:cubicBezTo>
                    <a:pt x="5287" y="2203"/>
                    <a:pt x="5192" y="1394"/>
                    <a:pt x="5192" y="1370"/>
                  </a:cubicBezTo>
                  <a:cubicBezTo>
                    <a:pt x="5168" y="1227"/>
                    <a:pt x="5049" y="1108"/>
                    <a:pt x="4906" y="1084"/>
                  </a:cubicBezTo>
                  <a:cubicBezTo>
                    <a:pt x="4906" y="1084"/>
                    <a:pt x="4239" y="1013"/>
                    <a:pt x="3787" y="798"/>
                  </a:cubicBezTo>
                  <a:cubicBezTo>
                    <a:pt x="3263" y="536"/>
                    <a:pt x="2882" y="132"/>
                    <a:pt x="2882" y="108"/>
                  </a:cubicBezTo>
                  <a:cubicBezTo>
                    <a:pt x="2822" y="36"/>
                    <a:pt x="2733" y="1"/>
                    <a:pt x="2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7" name="Google Shape;3067;p76"/>
          <p:cNvGrpSpPr/>
          <p:nvPr/>
        </p:nvGrpSpPr>
        <p:grpSpPr>
          <a:xfrm>
            <a:off x="6856386" y="3407083"/>
            <a:ext cx="416502" cy="416501"/>
            <a:chOff x="6856386" y="3407083"/>
            <a:chExt cx="416502" cy="416501"/>
          </a:xfrm>
        </p:grpSpPr>
        <p:sp>
          <p:nvSpPr>
            <p:cNvPr id="3068" name="Google Shape;3068;p76"/>
            <p:cNvSpPr/>
            <p:nvPr/>
          </p:nvSpPr>
          <p:spPr>
            <a:xfrm>
              <a:off x="6910889" y="3738363"/>
              <a:ext cx="24748" cy="23889"/>
            </a:xfrm>
            <a:custGeom>
              <a:avLst/>
              <a:gdLst/>
              <a:ahLst/>
              <a:cxnLst/>
              <a:rect l="l" t="t" r="r" b="b"/>
              <a:pathLst>
                <a:path w="692" h="668" extrusionOk="0">
                  <a:moveTo>
                    <a:pt x="358" y="1"/>
                  </a:moveTo>
                  <a:cubicBezTo>
                    <a:pt x="167" y="1"/>
                    <a:pt x="0" y="144"/>
                    <a:pt x="0" y="334"/>
                  </a:cubicBezTo>
                  <a:cubicBezTo>
                    <a:pt x="0" y="525"/>
                    <a:pt x="167" y="668"/>
                    <a:pt x="358" y="668"/>
                  </a:cubicBezTo>
                  <a:cubicBezTo>
                    <a:pt x="548" y="668"/>
                    <a:pt x="691" y="525"/>
                    <a:pt x="691" y="334"/>
                  </a:cubicBezTo>
                  <a:cubicBezTo>
                    <a:pt x="691" y="144"/>
                    <a:pt x="548"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6"/>
            <p:cNvSpPr/>
            <p:nvPr/>
          </p:nvSpPr>
          <p:spPr>
            <a:xfrm>
              <a:off x="6910889" y="3590194"/>
              <a:ext cx="24748" cy="24712"/>
            </a:xfrm>
            <a:custGeom>
              <a:avLst/>
              <a:gdLst/>
              <a:ahLst/>
              <a:cxnLst/>
              <a:rect l="l" t="t" r="r" b="b"/>
              <a:pathLst>
                <a:path w="692" h="691" extrusionOk="0">
                  <a:moveTo>
                    <a:pt x="358" y="0"/>
                  </a:moveTo>
                  <a:cubicBezTo>
                    <a:pt x="167" y="0"/>
                    <a:pt x="0" y="143"/>
                    <a:pt x="0" y="333"/>
                  </a:cubicBezTo>
                  <a:cubicBezTo>
                    <a:pt x="0" y="524"/>
                    <a:pt x="167" y="691"/>
                    <a:pt x="358" y="691"/>
                  </a:cubicBezTo>
                  <a:cubicBezTo>
                    <a:pt x="548" y="691"/>
                    <a:pt x="691" y="524"/>
                    <a:pt x="691" y="333"/>
                  </a:cubicBezTo>
                  <a:cubicBezTo>
                    <a:pt x="691" y="143"/>
                    <a:pt x="548" y="0"/>
                    <a:pt x="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6"/>
            <p:cNvSpPr/>
            <p:nvPr/>
          </p:nvSpPr>
          <p:spPr>
            <a:xfrm>
              <a:off x="6995220" y="3664260"/>
              <a:ext cx="23854" cy="23889"/>
            </a:xfrm>
            <a:custGeom>
              <a:avLst/>
              <a:gdLst/>
              <a:ahLst/>
              <a:cxnLst/>
              <a:rect l="l" t="t" r="r" b="b"/>
              <a:pathLst>
                <a:path w="667" h="668" extrusionOk="0">
                  <a:moveTo>
                    <a:pt x="333" y="1"/>
                  </a:moveTo>
                  <a:cubicBezTo>
                    <a:pt x="143" y="1"/>
                    <a:pt x="0" y="144"/>
                    <a:pt x="0" y="334"/>
                  </a:cubicBezTo>
                  <a:cubicBezTo>
                    <a:pt x="0" y="525"/>
                    <a:pt x="143" y="668"/>
                    <a:pt x="333" y="668"/>
                  </a:cubicBezTo>
                  <a:cubicBezTo>
                    <a:pt x="524" y="668"/>
                    <a:pt x="667" y="525"/>
                    <a:pt x="667" y="334"/>
                  </a:cubicBezTo>
                  <a:cubicBezTo>
                    <a:pt x="667" y="144"/>
                    <a:pt x="524"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6"/>
            <p:cNvSpPr/>
            <p:nvPr/>
          </p:nvSpPr>
          <p:spPr>
            <a:xfrm>
              <a:off x="6935602" y="3614870"/>
              <a:ext cx="143086" cy="123524"/>
            </a:xfrm>
            <a:custGeom>
              <a:avLst/>
              <a:gdLst/>
              <a:ahLst/>
              <a:cxnLst/>
              <a:rect l="l" t="t" r="r" b="b"/>
              <a:pathLst>
                <a:path w="4001" h="3454" extrusionOk="0">
                  <a:moveTo>
                    <a:pt x="2000" y="691"/>
                  </a:moveTo>
                  <a:cubicBezTo>
                    <a:pt x="2572" y="691"/>
                    <a:pt x="3024" y="1144"/>
                    <a:pt x="3024" y="1715"/>
                  </a:cubicBezTo>
                  <a:cubicBezTo>
                    <a:pt x="3024" y="2287"/>
                    <a:pt x="2572" y="2739"/>
                    <a:pt x="2000" y="2739"/>
                  </a:cubicBezTo>
                  <a:cubicBezTo>
                    <a:pt x="1429" y="2739"/>
                    <a:pt x="976" y="2287"/>
                    <a:pt x="976" y="1715"/>
                  </a:cubicBezTo>
                  <a:cubicBezTo>
                    <a:pt x="976" y="1144"/>
                    <a:pt x="1429" y="691"/>
                    <a:pt x="2000" y="691"/>
                  </a:cubicBezTo>
                  <a:close/>
                  <a:moveTo>
                    <a:pt x="619" y="1"/>
                  </a:moveTo>
                  <a:cubicBezTo>
                    <a:pt x="524" y="286"/>
                    <a:pt x="286" y="525"/>
                    <a:pt x="0" y="620"/>
                  </a:cubicBezTo>
                  <a:lnTo>
                    <a:pt x="0" y="2811"/>
                  </a:lnTo>
                  <a:cubicBezTo>
                    <a:pt x="286" y="2930"/>
                    <a:pt x="524" y="3144"/>
                    <a:pt x="619" y="3454"/>
                  </a:cubicBezTo>
                  <a:lnTo>
                    <a:pt x="3382" y="3454"/>
                  </a:lnTo>
                  <a:cubicBezTo>
                    <a:pt x="3477" y="3144"/>
                    <a:pt x="3715" y="2930"/>
                    <a:pt x="4001" y="2811"/>
                  </a:cubicBezTo>
                  <a:lnTo>
                    <a:pt x="4001" y="620"/>
                  </a:lnTo>
                  <a:cubicBezTo>
                    <a:pt x="3715" y="501"/>
                    <a:pt x="3477" y="286"/>
                    <a:pt x="3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6"/>
            <p:cNvSpPr/>
            <p:nvPr/>
          </p:nvSpPr>
          <p:spPr>
            <a:xfrm>
              <a:off x="7078657" y="3738363"/>
              <a:ext cx="24748" cy="23889"/>
            </a:xfrm>
            <a:custGeom>
              <a:avLst/>
              <a:gdLst/>
              <a:ahLst/>
              <a:cxnLst/>
              <a:rect l="l" t="t" r="r" b="b"/>
              <a:pathLst>
                <a:path w="692" h="668" extrusionOk="0">
                  <a:moveTo>
                    <a:pt x="358" y="1"/>
                  </a:moveTo>
                  <a:cubicBezTo>
                    <a:pt x="168" y="1"/>
                    <a:pt x="1" y="144"/>
                    <a:pt x="1" y="334"/>
                  </a:cubicBezTo>
                  <a:cubicBezTo>
                    <a:pt x="1" y="525"/>
                    <a:pt x="168" y="668"/>
                    <a:pt x="358" y="668"/>
                  </a:cubicBezTo>
                  <a:cubicBezTo>
                    <a:pt x="549" y="668"/>
                    <a:pt x="691" y="525"/>
                    <a:pt x="691" y="334"/>
                  </a:cubicBezTo>
                  <a:cubicBezTo>
                    <a:pt x="691" y="144"/>
                    <a:pt x="549"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76"/>
            <p:cNvSpPr/>
            <p:nvPr/>
          </p:nvSpPr>
          <p:spPr>
            <a:xfrm>
              <a:off x="7078657" y="3590194"/>
              <a:ext cx="24748" cy="24712"/>
            </a:xfrm>
            <a:custGeom>
              <a:avLst/>
              <a:gdLst/>
              <a:ahLst/>
              <a:cxnLst/>
              <a:rect l="l" t="t" r="r" b="b"/>
              <a:pathLst>
                <a:path w="692" h="691" extrusionOk="0">
                  <a:moveTo>
                    <a:pt x="358" y="0"/>
                  </a:moveTo>
                  <a:cubicBezTo>
                    <a:pt x="168" y="0"/>
                    <a:pt x="1" y="143"/>
                    <a:pt x="1" y="333"/>
                  </a:cubicBezTo>
                  <a:cubicBezTo>
                    <a:pt x="1" y="524"/>
                    <a:pt x="168" y="691"/>
                    <a:pt x="358" y="691"/>
                  </a:cubicBezTo>
                  <a:cubicBezTo>
                    <a:pt x="549" y="691"/>
                    <a:pt x="691" y="524"/>
                    <a:pt x="691" y="333"/>
                  </a:cubicBezTo>
                  <a:cubicBezTo>
                    <a:pt x="691" y="143"/>
                    <a:pt x="549" y="0"/>
                    <a:pt x="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76"/>
            <p:cNvSpPr/>
            <p:nvPr/>
          </p:nvSpPr>
          <p:spPr>
            <a:xfrm>
              <a:off x="6856386" y="3407083"/>
              <a:ext cx="416490" cy="416490"/>
            </a:xfrm>
            <a:custGeom>
              <a:avLst/>
              <a:gdLst/>
              <a:ahLst/>
              <a:cxnLst/>
              <a:rect l="l" t="t" r="r" b="b"/>
              <a:pathLst>
                <a:path w="11646" h="11646" extrusionOk="0">
                  <a:moveTo>
                    <a:pt x="1382" y="1024"/>
                  </a:moveTo>
                  <a:cubicBezTo>
                    <a:pt x="1572" y="1024"/>
                    <a:pt x="1715" y="1167"/>
                    <a:pt x="1715" y="1357"/>
                  </a:cubicBezTo>
                  <a:cubicBezTo>
                    <a:pt x="1715" y="1548"/>
                    <a:pt x="1572" y="1715"/>
                    <a:pt x="1382" y="1715"/>
                  </a:cubicBezTo>
                  <a:cubicBezTo>
                    <a:pt x="1191" y="1715"/>
                    <a:pt x="1048" y="1548"/>
                    <a:pt x="1048" y="1357"/>
                  </a:cubicBezTo>
                  <a:cubicBezTo>
                    <a:pt x="1048" y="1167"/>
                    <a:pt x="1191" y="1024"/>
                    <a:pt x="1382" y="1024"/>
                  </a:cubicBezTo>
                  <a:close/>
                  <a:moveTo>
                    <a:pt x="2739" y="1024"/>
                  </a:moveTo>
                  <a:cubicBezTo>
                    <a:pt x="2929" y="1024"/>
                    <a:pt x="3096" y="1167"/>
                    <a:pt x="3096" y="1357"/>
                  </a:cubicBezTo>
                  <a:cubicBezTo>
                    <a:pt x="3096" y="1548"/>
                    <a:pt x="2929" y="1715"/>
                    <a:pt x="2739" y="1715"/>
                  </a:cubicBezTo>
                  <a:cubicBezTo>
                    <a:pt x="2548" y="1715"/>
                    <a:pt x="2406" y="1548"/>
                    <a:pt x="2406" y="1357"/>
                  </a:cubicBezTo>
                  <a:cubicBezTo>
                    <a:pt x="2406" y="1167"/>
                    <a:pt x="2548" y="1024"/>
                    <a:pt x="2739" y="1024"/>
                  </a:cubicBezTo>
                  <a:close/>
                  <a:moveTo>
                    <a:pt x="4120" y="1024"/>
                  </a:moveTo>
                  <a:cubicBezTo>
                    <a:pt x="4311" y="1024"/>
                    <a:pt x="4454" y="1167"/>
                    <a:pt x="4454" y="1357"/>
                  </a:cubicBezTo>
                  <a:cubicBezTo>
                    <a:pt x="4454" y="1548"/>
                    <a:pt x="4311" y="1715"/>
                    <a:pt x="4120" y="1715"/>
                  </a:cubicBezTo>
                  <a:cubicBezTo>
                    <a:pt x="3930" y="1715"/>
                    <a:pt x="3763" y="1548"/>
                    <a:pt x="3763" y="1357"/>
                  </a:cubicBezTo>
                  <a:cubicBezTo>
                    <a:pt x="3763" y="1167"/>
                    <a:pt x="3930" y="1024"/>
                    <a:pt x="4120" y="1024"/>
                  </a:cubicBezTo>
                  <a:close/>
                  <a:moveTo>
                    <a:pt x="334" y="0"/>
                  </a:moveTo>
                  <a:cubicBezTo>
                    <a:pt x="143" y="0"/>
                    <a:pt x="0" y="143"/>
                    <a:pt x="0" y="333"/>
                  </a:cubicBezTo>
                  <a:lnTo>
                    <a:pt x="0" y="2739"/>
                  </a:lnTo>
                  <a:lnTo>
                    <a:pt x="4668" y="2739"/>
                  </a:lnTo>
                  <a:cubicBezTo>
                    <a:pt x="4906" y="2739"/>
                    <a:pt x="5120" y="2643"/>
                    <a:pt x="5287" y="2501"/>
                  </a:cubicBezTo>
                  <a:lnTo>
                    <a:pt x="5740" y="2167"/>
                  </a:lnTo>
                  <a:cubicBezTo>
                    <a:pt x="6002" y="1929"/>
                    <a:pt x="6359" y="1810"/>
                    <a:pt x="6692" y="1810"/>
                  </a:cubicBezTo>
                  <a:lnTo>
                    <a:pt x="11646" y="1810"/>
                  </a:lnTo>
                  <a:lnTo>
                    <a:pt x="11646" y="333"/>
                  </a:lnTo>
                  <a:cubicBezTo>
                    <a:pt x="11646" y="143"/>
                    <a:pt x="11503" y="0"/>
                    <a:pt x="11312" y="0"/>
                  </a:cubicBezTo>
                  <a:close/>
                  <a:moveTo>
                    <a:pt x="6573" y="4429"/>
                  </a:moveTo>
                  <a:cubicBezTo>
                    <a:pt x="7121" y="4429"/>
                    <a:pt x="7597" y="4906"/>
                    <a:pt x="7597" y="5453"/>
                  </a:cubicBezTo>
                  <a:cubicBezTo>
                    <a:pt x="7597" y="5906"/>
                    <a:pt x="7311" y="6287"/>
                    <a:pt x="6906" y="6430"/>
                  </a:cubicBezTo>
                  <a:lnTo>
                    <a:pt x="6906" y="8621"/>
                  </a:lnTo>
                  <a:cubicBezTo>
                    <a:pt x="7311" y="8764"/>
                    <a:pt x="7597" y="9145"/>
                    <a:pt x="7597" y="9597"/>
                  </a:cubicBezTo>
                  <a:cubicBezTo>
                    <a:pt x="7597" y="10169"/>
                    <a:pt x="7121" y="10621"/>
                    <a:pt x="6573" y="10621"/>
                  </a:cubicBezTo>
                  <a:cubicBezTo>
                    <a:pt x="6121" y="10621"/>
                    <a:pt x="5740" y="10335"/>
                    <a:pt x="5597" y="9931"/>
                  </a:cubicBezTo>
                  <a:lnTo>
                    <a:pt x="2834" y="9931"/>
                  </a:lnTo>
                  <a:cubicBezTo>
                    <a:pt x="2691" y="10335"/>
                    <a:pt x="2310" y="10621"/>
                    <a:pt x="1882" y="10621"/>
                  </a:cubicBezTo>
                  <a:cubicBezTo>
                    <a:pt x="1310" y="10621"/>
                    <a:pt x="858" y="10169"/>
                    <a:pt x="858" y="9597"/>
                  </a:cubicBezTo>
                  <a:cubicBezTo>
                    <a:pt x="858" y="9145"/>
                    <a:pt x="1143" y="8764"/>
                    <a:pt x="1524" y="8621"/>
                  </a:cubicBezTo>
                  <a:lnTo>
                    <a:pt x="1524" y="6430"/>
                  </a:lnTo>
                  <a:cubicBezTo>
                    <a:pt x="1143" y="6287"/>
                    <a:pt x="858" y="5906"/>
                    <a:pt x="858" y="5453"/>
                  </a:cubicBezTo>
                  <a:cubicBezTo>
                    <a:pt x="858" y="4906"/>
                    <a:pt x="1310" y="4429"/>
                    <a:pt x="1882" y="4429"/>
                  </a:cubicBezTo>
                  <a:cubicBezTo>
                    <a:pt x="2310" y="4429"/>
                    <a:pt x="2691" y="4715"/>
                    <a:pt x="2834" y="5120"/>
                  </a:cubicBezTo>
                  <a:lnTo>
                    <a:pt x="5597" y="5120"/>
                  </a:lnTo>
                  <a:cubicBezTo>
                    <a:pt x="5740" y="4715"/>
                    <a:pt x="6121" y="4429"/>
                    <a:pt x="6573" y="4429"/>
                  </a:cubicBezTo>
                  <a:close/>
                  <a:moveTo>
                    <a:pt x="6692" y="2501"/>
                  </a:moveTo>
                  <a:cubicBezTo>
                    <a:pt x="6502" y="2501"/>
                    <a:pt x="6311" y="2572"/>
                    <a:pt x="6168" y="2691"/>
                  </a:cubicBezTo>
                  <a:lnTo>
                    <a:pt x="5716" y="3048"/>
                  </a:lnTo>
                  <a:cubicBezTo>
                    <a:pt x="5430" y="3286"/>
                    <a:pt x="5049" y="3405"/>
                    <a:pt x="4668" y="3405"/>
                  </a:cubicBezTo>
                  <a:lnTo>
                    <a:pt x="0" y="3405"/>
                  </a:lnTo>
                  <a:lnTo>
                    <a:pt x="0" y="11312"/>
                  </a:lnTo>
                  <a:cubicBezTo>
                    <a:pt x="0" y="11502"/>
                    <a:pt x="143" y="11645"/>
                    <a:pt x="334" y="11645"/>
                  </a:cubicBezTo>
                  <a:lnTo>
                    <a:pt x="8431" y="11645"/>
                  </a:lnTo>
                  <a:lnTo>
                    <a:pt x="8431" y="8788"/>
                  </a:lnTo>
                  <a:cubicBezTo>
                    <a:pt x="8431" y="8597"/>
                    <a:pt x="8597" y="8430"/>
                    <a:pt x="8788" y="8430"/>
                  </a:cubicBezTo>
                  <a:lnTo>
                    <a:pt x="11646" y="8430"/>
                  </a:lnTo>
                  <a:lnTo>
                    <a:pt x="11646" y="25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76"/>
            <p:cNvSpPr/>
            <p:nvPr/>
          </p:nvSpPr>
          <p:spPr>
            <a:xfrm>
              <a:off x="7182587" y="3733248"/>
              <a:ext cx="90300" cy="90336"/>
            </a:xfrm>
            <a:custGeom>
              <a:avLst/>
              <a:gdLst/>
              <a:ahLst/>
              <a:cxnLst/>
              <a:rect l="l" t="t" r="r" b="b"/>
              <a:pathLst>
                <a:path w="2525" h="2526" extrusionOk="0">
                  <a:moveTo>
                    <a:pt x="0" y="1"/>
                  </a:moveTo>
                  <a:lnTo>
                    <a:pt x="0" y="2525"/>
                  </a:lnTo>
                  <a:cubicBezTo>
                    <a:pt x="95" y="2525"/>
                    <a:pt x="191" y="2478"/>
                    <a:pt x="238" y="2430"/>
                  </a:cubicBezTo>
                  <a:lnTo>
                    <a:pt x="2429" y="239"/>
                  </a:lnTo>
                  <a:cubicBezTo>
                    <a:pt x="2501" y="168"/>
                    <a:pt x="2525" y="96"/>
                    <a:pt x="2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76"/>
          <p:cNvGrpSpPr/>
          <p:nvPr/>
        </p:nvGrpSpPr>
        <p:grpSpPr>
          <a:xfrm>
            <a:off x="6142648" y="3419851"/>
            <a:ext cx="417348" cy="390929"/>
            <a:chOff x="6142648" y="3419851"/>
            <a:chExt cx="417348" cy="390929"/>
          </a:xfrm>
        </p:grpSpPr>
        <p:sp>
          <p:nvSpPr>
            <p:cNvPr id="3077" name="Google Shape;3077;p76"/>
            <p:cNvSpPr/>
            <p:nvPr/>
          </p:nvSpPr>
          <p:spPr>
            <a:xfrm>
              <a:off x="6215892" y="3595272"/>
              <a:ext cx="24748" cy="23889"/>
            </a:xfrm>
            <a:custGeom>
              <a:avLst/>
              <a:gdLst/>
              <a:ahLst/>
              <a:cxnLst/>
              <a:rect l="l" t="t" r="r" b="b"/>
              <a:pathLst>
                <a:path w="692" h="668" extrusionOk="0">
                  <a:moveTo>
                    <a:pt x="358" y="1"/>
                  </a:moveTo>
                  <a:cubicBezTo>
                    <a:pt x="167" y="1"/>
                    <a:pt x="1" y="144"/>
                    <a:pt x="1" y="334"/>
                  </a:cubicBezTo>
                  <a:cubicBezTo>
                    <a:pt x="1" y="525"/>
                    <a:pt x="167" y="668"/>
                    <a:pt x="358" y="668"/>
                  </a:cubicBezTo>
                  <a:cubicBezTo>
                    <a:pt x="549" y="668"/>
                    <a:pt x="691" y="525"/>
                    <a:pt x="691" y="334"/>
                  </a:cubicBezTo>
                  <a:cubicBezTo>
                    <a:pt x="691" y="144"/>
                    <a:pt x="549"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76"/>
            <p:cNvSpPr/>
            <p:nvPr/>
          </p:nvSpPr>
          <p:spPr>
            <a:xfrm>
              <a:off x="6215892" y="3481150"/>
              <a:ext cx="24748" cy="24748"/>
            </a:xfrm>
            <a:custGeom>
              <a:avLst/>
              <a:gdLst/>
              <a:ahLst/>
              <a:cxnLst/>
              <a:rect l="l" t="t" r="r" b="b"/>
              <a:pathLst>
                <a:path w="692" h="692" extrusionOk="0">
                  <a:moveTo>
                    <a:pt x="358" y="1"/>
                  </a:moveTo>
                  <a:cubicBezTo>
                    <a:pt x="167" y="1"/>
                    <a:pt x="1" y="144"/>
                    <a:pt x="1" y="334"/>
                  </a:cubicBezTo>
                  <a:cubicBezTo>
                    <a:pt x="1" y="525"/>
                    <a:pt x="167" y="691"/>
                    <a:pt x="358" y="691"/>
                  </a:cubicBezTo>
                  <a:cubicBezTo>
                    <a:pt x="549" y="691"/>
                    <a:pt x="691" y="525"/>
                    <a:pt x="691" y="334"/>
                  </a:cubicBezTo>
                  <a:cubicBezTo>
                    <a:pt x="691" y="144"/>
                    <a:pt x="549"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76"/>
            <p:cNvSpPr/>
            <p:nvPr/>
          </p:nvSpPr>
          <p:spPr>
            <a:xfrm>
              <a:off x="6339385" y="3538229"/>
              <a:ext cx="23889" cy="23889"/>
            </a:xfrm>
            <a:custGeom>
              <a:avLst/>
              <a:gdLst/>
              <a:ahLst/>
              <a:cxnLst/>
              <a:rect l="l" t="t" r="r" b="b"/>
              <a:pathLst>
                <a:path w="668" h="668" extrusionOk="0">
                  <a:moveTo>
                    <a:pt x="334" y="0"/>
                  </a:moveTo>
                  <a:cubicBezTo>
                    <a:pt x="144" y="0"/>
                    <a:pt x="1" y="143"/>
                    <a:pt x="1" y="334"/>
                  </a:cubicBezTo>
                  <a:cubicBezTo>
                    <a:pt x="1" y="524"/>
                    <a:pt x="144" y="667"/>
                    <a:pt x="334" y="667"/>
                  </a:cubicBezTo>
                  <a:cubicBezTo>
                    <a:pt x="525" y="667"/>
                    <a:pt x="668" y="524"/>
                    <a:pt x="668" y="334"/>
                  </a:cubicBezTo>
                  <a:cubicBezTo>
                    <a:pt x="668" y="143"/>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76"/>
            <p:cNvSpPr/>
            <p:nvPr/>
          </p:nvSpPr>
          <p:spPr>
            <a:xfrm>
              <a:off x="6462054" y="3595272"/>
              <a:ext cx="24712" cy="23889"/>
            </a:xfrm>
            <a:custGeom>
              <a:avLst/>
              <a:gdLst/>
              <a:ahLst/>
              <a:cxnLst/>
              <a:rect l="l" t="t" r="r" b="b"/>
              <a:pathLst>
                <a:path w="691" h="668" extrusionOk="0">
                  <a:moveTo>
                    <a:pt x="334" y="1"/>
                  </a:moveTo>
                  <a:cubicBezTo>
                    <a:pt x="143" y="1"/>
                    <a:pt x="0" y="144"/>
                    <a:pt x="0" y="334"/>
                  </a:cubicBezTo>
                  <a:cubicBezTo>
                    <a:pt x="0" y="525"/>
                    <a:pt x="143" y="668"/>
                    <a:pt x="334" y="668"/>
                  </a:cubicBezTo>
                  <a:cubicBezTo>
                    <a:pt x="524" y="668"/>
                    <a:pt x="691" y="525"/>
                    <a:pt x="691" y="334"/>
                  </a:cubicBezTo>
                  <a:cubicBezTo>
                    <a:pt x="691" y="144"/>
                    <a:pt x="524"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76"/>
            <p:cNvSpPr/>
            <p:nvPr/>
          </p:nvSpPr>
          <p:spPr>
            <a:xfrm>
              <a:off x="6462054" y="3481150"/>
              <a:ext cx="24712" cy="24748"/>
            </a:xfrm>
            <a:custGeom>
              <a:avLst/>
              <a:gdLst/>
              <a:ahLst/>
              <a:cxnLst/>
              <a:rect l="l" t="t" r="r" b="b"/>
              <a:pathLst>
                <a:path w="691" h="692" extrusionOk="0">
                  <a:moveTo>
                    <a:pt x="334" y="1"/>
                  </a:moveTo>
                  <a:cubicBezTo>
                    <a:pt x="143" y="1"/>
                    <a:pt x="0" y="144"/>
                    <a:pt x="0" y="334"/>
                  </a:cubicBezTo>
                  <a:cubicBezTo>
                    <a:pt x="0" y="525"/>
                    <a:pt x="143" y="691"/>
                    <a:pt x="334" y="691"/>
                  </a:cubicBezTo>
                  <a:cubicBezTo>
                    <a:pt x="524" y="691"/>
                    <a:pt x="691" y="525"/>
                    <a:pt x="691" y="334"/>
                  </a:cubicBezTo>
                  <a:cubicBezTo>
                    <a:pt x="691" y="144"/>
                    <a:pt x="524"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76"/>
            <p:cNvSpPr/>
            <p:nvPr/>
          </p:nvSpPr>
          <p:spPr>
            <a:xfrm>
              <a:off x="6142648" y="3419851"/>
              <a:ext cx="417348" cy="260637"/>
            </a:xfrm>
            <a:custGeom>
              <a:avLst/>
              <a:gdLst/>
              <a:ahLst/>
              <a:cxnLst/>
              <a:rect l="l" t="t" r="r" b="b"/>
              <a:pathLst>
                <a:path w="11670" h="7288" extrusionOk="0">
                  <a:moveTo>
                    <a:pt x="9265" y="1024"/>
                  </a:moveTo>
                  <a:cubicBezTo>
                    <a:pt x="9836" y="1024"/>
                    <a:pt x="10289" y="1501"/>
                    <a:pt x="10289" y="2048"/>
                  </a:cubicBezTo>
                  <a:cubicBezTo>
                    <a:pt x="10289" y="2620"/>
                    <a:pt x="9836" y="3072"/>
                    <a:pt x="9265" y="3072"/>
                  </a:cubicBezTo>
                  <a:cubicBezTo>
                    <a:pt x="8979" y="3072"/>
                    <a:pt x="8741" y="2953"/>
                    <a:pt x="8550" y="2786"/>
                  </a:cubicBezTo>
                  <a:lnTo>
                    <a:pt x="6859" y="3596"/>
                  </a:lnTo>
                  <a:cubicBezTo>
                    <a:pt x="6859" y="3620"/>
                    <a:pt x="6859" y="3668"/>
                    <a:pt x="6859" y="3715"/>
                  </a:cubicBezTo>
                  <a:lnTo>
                    <a:pt x="8550" y="4525"/>
                  </a:lnTo>
                  <a:cubicBezTo>
                    <a:pt x="8741" y="4334"/>
                    <a:pt x="8979" y="4215"/>
                    <a:pt x="9265" y="4215"/>
                  </a:cubicBezTo>
                  <a:cubicBezTo>
                    <a:pt x="9836" y="4215"/>
                    <a:pt x="10289" y="4668"/>
                    <a:pt x="10289" y="5239"/>
                  </a:cubicBezTo>
                  <a:cubicBezTo>
                    <a:pt x="10289" y="5811"/>
                    <a:pt x="9836" y="6263"/>
                    <a:pt x="9265" y="6263"/>
                  </a:cubicBezTo>
                  <a:cubicBezTo>
                    <a:pt x="8717" y="6263"/>
                    <a:pt x="8241" y="5811"/>
                    <a:pt x="8241" y="5239"/>
                  </a:cubicBezTo>
                  <a:cubicBezTo>
                    <a:pt x="8241" y="5192"/>
                    <a:pt x="8241" y="5168"/>
                    <a:pt x="8241" y="5120"/>
                  </a:cubicBezTo>
                  <a:lnTo>
                    <a:pt x="6597" y="4334"/>
                  </a:lnTo>
                  <a:cubicBezTo>
                    <a:pt x="6407" y="4549"/>
                    <a:pt x="6145" y="4668"/>
                    <a:pt x="5835" y="4668"/>
                  </a:cubicBezTo>
                  <a:cubicBezTo>
                    <a:pt x="5526" y="4668"/>
                    <a:pt x="5264" y="4549"/>
                    <a:pt x="5073" y="4334"/>
                  </a:cubicBezTo>
                  <a:lnTo>
                    <a:pt x="3430" y="5120"/>
                  </a:lnTo>
                  <a:cubicBezTo>
                    <a:pt x="3430" y="5168"/>
                    <a:pt x="3430" y="5192"/>
                    <a:pt x="3430" y="5239"/>
                  </a:cubicBezTo>
                  <a:cubicBezTo>
                    <a:pt x="3430" y="5811"/>
                    <a:pt x="2954" y="6263"/>
                    <a:pt x="2406" y="6263"/>
                  </a:cubicBezTo>
                  <a:cubicBezTo>
                    <a:pt x="1834" y="6263"/>
                    <a:pt x="1382" y="5811"/>
                    <a:pt x="1382" y="5239"/>
                  </a:cubicBezTo>
                  <a:cubicBezTo>
                    <a:pt x="1382" y="4668"/>
                    <a:pt x="1834" y="4215"/>
                    <a:pt x="2406" y="4215"/>
                  </a:cubicBezTo>
                  <a:cubicBezTo>
                    <a:pt x="2692" y="4215"/>
                    <a:pt x="2930" y="4334"/>
                    <a:pt x="3120" y="4525"/>
                  </a:cubicBezTo>
                  <a:lnTo>
                    <a:pt x="4811" y="3715"/>
                  </a:lnTo>
                  <a:cubicBezTo>
                    <a:pt x="4811" y="3668"/>
                    <a:pt x="4811" y="3620"/>
                    <a:pt x="4811" y="3596"/>
                  </a:cubicBezTo>
                  <a:lnTo>
                    <a:pt x="3120" y="2786"/>
                  </a:lnTo>
                  <a:cubicBezTo>
                    <a:pt x="2930" y="2953"/>
                    <a:pt x="2692" y="3072"/>
                    <a:pt x="2406" y="3072"/>
                  </a:cubicBezTo>
                  <a:cubicBezTo>
                    <a:pt x="1834" y="3072"/>
                    <a:pt x="1382" y="2620"/>
                    <a:pt x="1382" y="2048"/>
                  </a:cubicBezTo>
                  <a:cubicBezTo>
                    <a:pt x="1382" y="1501"/>
                    <a:pt x="1834" y="1024"/>
                    <a:pt x="2406" y="1024"/>
                  </a:cubicBezTo>
                  <a:cubicBezTo>
                    <a:pt x="2954" y="1024"/>
                    <a:pt x="3430" y="1501"/>
                    <a:pt x="3430" y="2048"/>
                  </a:cubicBezTo>
                  <a:cubicBezTo>
                    <a:pt x="3430" y="2096"/>
                    <a:pt x="3430" y="2120"/>
                    <a:pt x="3430" y="2167"/>
                  </a:cubicBezTo>
                  <a:lnTo>
                    <a:pt x="5073" y="2953"/>
                  </a:lnTo>
                  <a:cubicBezTo>
                    <a:pt x="5264" y="2763"/>
                    <a:pt x="5526" y="2620"/>
                    <a:pt x="5835" y="2620"/>
                  </a:cubicBezTo>
                  <a:cubicBezTo>
                    <a:pt x="6145" y="2620"/>
                    <a:pt x="6407" y="2763"/>
                    <a:pt x="6597" y="2953"/>
                  </a:cubicBezTo>
                  <a:lnTo>
                    <a:pt x="8241" y="2167"/>
                  </a:lnTo>
                  <a:cubicBezTo>
                    <a:pt x="8241" y="2120"/>
                    <a:pt x="8241" y="2096"/>
                    <a:pt x="8241" y="2048"/>
                  </a:cubicBezTo>
                  <a:cubicBezTo>
                    <a:pt x="8241" y="1501"/>
                    <a:pt x="8717" y="1024"/>
                    <a:pt x="9265" y="1024"/>
                  </a:cubicBezTo>
                  <a:close/>
                  <a:moveTo>
                    <a:pt x="358" y="0"/>
                  </a:moveTo>
                  <a:cubicBezTo>
                    <a:pt x="167" y="0"/>
                    <a:pt x="1" y="143"/>
                    <a:pt x="1" y="334"/>
                  </a:cubicBezTo>
                  <a:lnTo>
                    <a:pt x="1" y="7287"/>
                  </a:lnTo>
                  <a:lnTo>
                    <a:pt x="11670" y="7287"/>
                  </a:lnTo>
                  <a:lnTo>
                    <a:pt x="11670" y="334"/>
                  </a:lnTo>
                  <a:cubicBezTo>
                    <a:pt x="11670" y="143"/>
                    <a:pt x="11503" y="0"/>
                    <a:pt x="11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6"/>
            <p:cNvSpPr/>
            <p:nvPr/>
          </p:nvSpPr>
          <p:spPr>
            <a:xfrm>
              <a:off x="6142648" y="3705174"/>
              <a:ext cx="416526" cy="105607"/>
            </a:xfrm>
            <a:custGeom>
              <a:avLst/>
              <a:gdLst/>
              <a:ahLst/>
              <a:cxnLst/>
              <a:rect l="l" t="t" r="r" b="b"/>
              <a:pathLst>
                <a:path w="11647" h="2953" extrusionOk="0">
                  <a:moveTo>
                    <a:pt x="1" y="0"/>
                  </a:moveTo>
                  <a:lnTo>
                    <a:pt x="1" y="1024"/>
                  </a:lnTo>
                  <a:cubicBezTo>
                    <a:pt x="1" y="1215"/>
                    <a:pt x="167" y="1357"/>
                    <a:pt x="358" y="1357"/>
                  </a:cubicBezTo>
                  <a:lnTo>
                    <a:pt x="4811" y="1357"/>
                  </a:lnTo>
                  <a:lnTo>
                    <a:pt x="4811" y="2286"/>
                  </a:lnTo>
                  <a:lnTo>
                    <a:pt x="3525" y="2286"/>
                  </a:lnTo>
                  <a:cubicBezTo>
                    <a:pt x="3335" y="2286"/>
                    <a:pt x="3192" y="2429"/>
                    <a:pt x="3192" y="2620"/>
                  </a:cubicBezTo>
                  <a:cubicBezTo>
                    <a:pt x="3192" y="2810"/>
                    <a:pt x="3335" y="2953"/>
                    <a:pt x="3525" y="2953"/>
                  </a:cubicBezTo>
                  <a:lnTo>
                    <a:pt x="8145" y="2953"/>
                  </a:lnTo>
                  <a:cubicBezTo>
                    <a:pt x="8336" y="2953"/>
                    <a:pt x="8479" y="2810"/>
                    <a:pt x="8479" y="2620"/>
                  </a:cubicBezTo>
                  <a:cubicBezTo>
                    <a:pt x="8479" y="2429"/>
                    <a:pt x="8336" y="2286"/>
                    <a:pt x="8145" y="2286"/>
                  </a:cubicBezTo>
                  <a:lnTo>
                    <a:pt x="6859" y="2286"/>
                  </a:lnTo>
                  <a:lnTo>
                    <a:pt x="6859" y="1357"/>
                  </a:lnTo>
                  <a:lnTo>
                    <a:pt x="11313" y="1357"/>
                  </a:lnTo>
                  <a:cubicBezTo>
                    <a:pt x="11503" y="1357"/>
                    <a:pt x="11646" y="1215"/>
                    <a:pt x="11646" y="1024"/>
                  </a:cubicBezTo>
                  <a:lnTo>
                    <a:pt x="116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4" name="Google Shape;3084;p76"/>
          <p:cNvGrpSpPr/>
          <p:nvPr/>
        </p:nvGrpSpPr>
        <p:grpSpPr>
          <a:xfrm>
            <a:off x="5440856" y="3407083"/>
            <a:ext cx="416490" cy="416494"/>
            <a:chOff x="5440856" y="3407083"/>
            <a:chExt cx="416490" cy="416494"/>
          </a:xfrm>
        </p:grpSpPr>
        <p:sp>
          <p:nvSpPr>
            <p:cNvPr id="3085" name="Google Shape;3085;p76"/>
            <p:cNvSpPr/>
            <p:nvPr/>
          </p:nvSpPr>
          <p:spPr>
            <a:xfrm>
              <a:off x="5581408" y="3516091"/>
              <a:ext cx="145661" cy="40912"/>
            </a:xfrm>
            <a:custGeom>
              <a:avLst/>
              <a:gdLst/>
              <a:ahLst/>
              <a:cxnLst/>
              <a:rect l="l" t="t" r="r" b="b"/>
              <a:pathLst>
                <a:path w="4073" h="1144" extrusionOk="0">
                  <a:moveTo>
                    <a:pt x="452" y="0"/>
                  </a:moveTo>
                  <a:cubicBezTo>
                    <a:pt x="286" y="0"/>
                    <a:pt x="143" y="48"/>
                    <a:pt x="0" y="95"/>
                  </a:cubicBezTo>
                  <a:cubicBezTo>
                    <a:pt x="381" y="548"/>
                    <a:pt x="262" y="381"/>
                    <a:pt x="595" y="786"/>
                  </a:cubicBezTo>
                  <a:cubicBezTo>
                    <a:pt x="786" y="1024"/>
                    <a:pt x="1095" y="1143"/>
                    <a:pt x="1405" y="1143"/>
                  </a:cubicBezTo>
                  <a:lnTo>
                    <a:pt x="2691" y="1143"/>
                  </a:lnTo>
                  <a:cubicBezTo>
                    <a:pt x="3001" y="1143"/>
                    <a:pt x="3310" y="1024"/>
                    <a:pt x="3501" y="786"/>
                  </a:cubicBezTo>
                  <a:cubicBezTo>
                    <a:pt x="3834" y="405"/>
                    <a:pt x="3715" y="548"/>
                    <a:pt x="4072" y="119"/>
                  </a:cubicBezTo>
                  <a:cubicBezTo>
                    <a:pt x="3929" y="48"/>
                    <a:pt x="3763" y="0"/>
                    <a:pt x="3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76"/>
            <p:cNvSpPr/>
            <p:nvPr/>
          </p:nvSpPr>
          <p:spPr>
            <a:xfrm>
              <a:off x="5554978" y="3534831"/>
              <a:ext cx="196765" cy="288746"/>
            </a:xfrm>
            <a:custGeom>
              <a:avLst/>
              <a:gdLst/>
              <a:ahLst/>
              <a:cxnLst/>
              <a:rect l="l" t="t" r="r" b="b"/>
              <a:pathLst>
                <a:path w="5502" h="8074" extrusionOk="0">
                  <a:moveTo>
                    <a:pt x="2739" y="2215"/>
                  </a:moveTo>
                  <a:cubicBezTo>
                    <a:pt x="2930" y="2215"/>
                    <a:pt x="3097" y="2382"/>
                    <a:pt x="3097" y="2548"/>
                  </a:cubicBezTo>
                  <a:lnTo>
                    <a:pt x="3097" y="4120"/>
                  </a:lnTo>
                  <a:lnTo>
                    <a:pt x="3454" y="3763"/>
                  </a:lnTo>
                  <a:cubicBezTo>
                    <a:pt x="3525" y="3691"/>
                    <a:pt x="3615" y="3656"/>
                    <a:pt x="3704" y="3656"/>
                  </a:cubicBezTo>
                  <a:cubicBezTo>
                    <a:pt x="3793" y="3656"/>
                    <a:pt x="3883" y="3691"/>
                    <a:pt x="3954" y="3763"/>
                  </a:cubicBezTo>
                  <a:cubicBezTo>
                    <a:pt x="4073" y="3882"/>
                    <a:pt x="4073" y="4096"/>
                    <a:pt x="3954" y="4239"/>
                  </a:cubicBezTo>
                  <a:lnTo>
                    <a:pt x="3001" y="5192"/>
                  </a:lnTo>
                  <a:cubicBezTo>
                    <a:pt x="2930" y="5251"/>
                    <a:pt x="2841" y="5281"/>
                    <a:pt x="2751" y="5281"/>
                  </a:cubicBezTo>
                  <a:cubicBezTo>
                    <a:pt x="2662" y="5281"/>
                    <a:pt x="2573" y="5251"/>
                    <a:pt x="2501" y="5192"/>
                  </a:cubicBezTo>
                  <a:lnTo>
                    <a:pt x="1549" y="4239"/>
                  </a:lnTo>
                  <a:cubicBezTo>
                    <a:pt x="1430" y="4096"/>
                    <a:pt x="1430" y="3882"/>
                    <a:pt x="1549" y="3763"/>
                  </a:cubicBezTo>
                  <a:cubicBezTo>
                    <a:pt x="1620" y="3691"/>
                    <a:pt x="1709" y="3656"/>
                    <a:pt x="1799" y="3656"/>
                  </a:cubicBezTo>
                  <a:cubicBezTo>
                    <a:pt x="1888" y="3656"/>
                    <a:pt x="1977" y="3691"/>
                    <a:pt x="2049" y="3763"/>
                  </a:cubicBezTo>
                  <a:lnTo>
                    <a:pt x="2406" y="4120"/>
                  </a:lnTo>
                  <a:lnTo>
                    <a:pt x="2406" y="2548"/>
                  </a:lnTo>
                  <a:cubicBezTo>
                    <a:pt x="2406" y="2382"/>
                    <a:pt x="2573" y="2215"/>
                    <a:pt x="2739" y="2215"/>
                  </a:cubicBezTo>
                  <a:close/>
                  <a:moveTo>
                    <a:pt x="3906" y="6025"/>
                  </a:moveTo>
                  <a:cubicBezTo>
                    <a:pt x="4097" y="6025"/>
                    <a:pt x="4240" y="6168"/>
                    <a:pt x="4240" y="6359"/>
                  </a:cubicBezTo>
                  <a:cubicBezTo>
                    <a:pt x="4240" y="6549"/>
                    <a:pt x="4097" y="6716"/>
                    <a:pt x="3906" y="6716"/>
                  </a:cubicBezTo>
                  <a:lnTo>
                    <a:pt x="1596" y="6716"/>
                  </a:lnTo>
                  <a:cubicBezTo>
                    <a:pt x="1406" y="6716"/>
                    <a:pt x="1263" y="6549"/>
                    <a:pt x="1263" y="6359"/>
                  </a:cubicBezTo>
                  <a:cubicBezTo>
                    <a:pt x="1263" y="6168"/>
                    <a:pt x="1406" y="6025"/>
                    <a:pt x="1596" y="6025"/>
                  </a:cubicBezTo>
                  <a:close/>
                  <a:moveTo>
                    <a:pt x="215" y="0"/>
                  </a:moveTo>
                  <a:cubicBezTo>
                    <a:pt x="96" y="191"/>
                    <a:pt x="1" y="405"/>
                    <a:pt x="1" y="667"/>
                  </a:cubicBezTo>
                  <a:lnTo>
                    <a:pt x="1" y="6621"/>
                  </a:lnTo>
                  <a:cubicBezTo>
                    <a:pt x="1" y="7430"/>
                    <a:pt x="668" y="8073"/>
                    <a:pt x="1477" y="8073"/>
                  </a:cubicBezTo>
                  <a:lnTo>
                    <a:pt x="4025" y="8073"/>
                  </a:lnTo>
                  <a:cubicBezTo>
                    <a:pt x="4835" y="8073"/>
                    <a:pt x="5502" y="7430"/>
                    <a:pt x="5502" y="6621"/>
                  </a:cubicBezTo>
                  <a:lnTo>
                    <a:pt x="5502" y="667"/>
                  </a:lnTo>
                  <a:cubicBezTo>
                    <a:pt x="5502" y="429"/>
                    <a:pt x="5430" y="238"/>
                    <a:pt x="5311" y="48"/>
                  </a:cubicBezTo>
                  <a:cubicBezTo>
                    <a:pt x="5002" y="429"/>
                    <a:pt x="5121" y="262"/>
                    <a:pt x="4764" y="691"/>
                  </a:cubicBezTo>
                  <a:cubicBezTo>
                    <a:pt x="4430" y="1096"/>
                    <a:pt x="3930" y="1310"/>
                    <a:pt x="3430" y="1310"/>
                  </a:cubicBezTo>
                  <a:lnTo>
                    <a:pt x="2144" y="1310"/>
                  </a:lnTo>
                  <a:cubicBezTo>
                    <a:pt x="1596" y="1310"/>
                    <a:pt x="1072" y="1024"/>
                    <a:pt x="810" y="691"/>
                  </a:cubicBezTo>
                  <a:cubicBezTo>
                    <a:pt x="429" y="262"/>
                    <a:pt x="572" y="429"/>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76"/>
            <p:cNvSpPr/>
            <p:nvPr/>
          </p:nvSpPr>
          <p:spPr>
            <a:xfrm>
              <a:off x="5440856" y="3407083"/>
              <a:ext cx="416490" cy="241898"/>
            </a:xfrm>
            <a:custGeom>
              <a:avLst/>
              <a:gdLst/>
              <a:ahLst/>
              <a:cxnLst/>
              <a:rect l="l" t="t" r="r" b="b"/>
              <a:pathLst>
                <a:path w="11646" h="6764" extrusionOk="0">
                  <a:moveTo>
                    <a:pt x="5811" y="0"/>
                  </a:moveTo>
                  <a:cubicBezTo>
                    <a:pt x="5526" y="0"/>
                    <a:pt x="5240" y="48"/>
                    <a:pt x="4954" y="143"/>
                  </a:cubicBezTo>
                  <a:cubicBezTo>
                    <a:pt x="4359" y="381"/>
                    <a:pt x="3859" y="857"/>
                    <a:pt x="3597" y="1453"/>
                  </a:cubicBezTo>
                  <a:cubicBezTo>
                    <a:pt x="3382" y="1357"/>
                    <a:pt x="3144" y="1286"/>
                    <a:pt x="2906" y="1286"/>
                  </a:cubicBezTo>
                  <a:cubicBezTo>
                    <a:pt x="2477" y="1286"/>
                    <a:pt x="2120" y="1453"/>
                    <a:pt x="1834" y="1691"/>
                  </a:cubicBezTo>
                  <a:cubicBezTo>
                    <a:pt x="1691" y="1810"/>
                    <a:pt x="1572" y="1977"/>
                    <a:pt x="1477" y="2143"/>
                  </a:cubicBezTo>
                  <a:cubicBezTo>
                    <a:pt x="1334" y="2405"/>
                    <a:pt x="1263" y="2691"/>
                    <a:pt x="1287" y="3024"/>
                  </a:cubicBezTo>
                  <a:cubicBezTo>
                    <a:pt x="596" y="3263"/>
                    <a:pt x="96" y="3858"/>
                    <a:pt x="1" y="4620"/>
                  </a:cubicBezTo>
                  <a:cubicBezTo>
                    <a:pt x="1" y="4691"/>
                    <a:pt x="1" y="4763"/>
                    <a:pt x="1" y="4834"/>
                  </a:cubicBezTo>
                  <a:cubicBezTo>
                    <a:pt x="1" y="5906"/>
                    <a:pt x="858" y="6763"/>
                    <a:pt x="1906" y="6763"/>
                  </a:cubicBezTo>
                  <a:lnTo>
                    <a:pt x="2525" y="6763"/>
                  </a:lnTo>
                  <a:lnTo>
                    <a:pt x="2525" y="4239"/>
                  </a:lnTo>
                  <a:cubicBezTo>
                    <a:pt x="2525" y="3215"/>
                    <a:pt x="3358" y="2381"/>
                    <a:pt x="4382" y="2381"/>
                  </a:cubicBezTo>
                  <a:lnTo>
                    <a:pt x="7502" y="2381"/>
                  </a:lnTo>
                  <a:cubicBezTo>
                    <a:pt x="8526" y="2381"/>
                    <a:pt x="9360" y="3215"/>
                    <a:pt x="9360" y="4239"/>
                  </a:cubicBezTo>
                  <a:lnTo>
                    <a:pt x="9360" y="6763"/>
                  </a:lnTo>
                  <a:lnTo>
                    <a:pt x="9717" y="6763"/>
                  </a:lnTo>
                  <a:cubicBezTo>
                    <a:pt x="10241" y="6763"/>
                    <a:pt x="10717" y="6549"/>
                    <a:pt x="11051" y="6216"/>
                  </a:cubicBezTo>
                  <a:cubicBezTo>
                    <a:pt x="11408" y="5858"/>
                    <a:pt x="11646" y="5382"/>
                    <a:pt x="11646" y="4834"/>
                  </a:cubicBezTo>
                  <a:cubicBezTo>
                    <a:pt x="11646" y="4763"/>
                    <a:pt x="11622" y="4691"/>
                    <a:pt x="11622" y="4620"/>
                  </a:cubicBezTo>
                  <a:cubicBezTo>
                    <a:pt x="11527" y="3882"/>
                    <a:pt x="11027" y="3263"/>
                    <a:pt x="10336" y="3024"/>
                  </a:cubicBezTo>
                  <a:cubicBezTo>
                    <a:pt x="10360" y="2691"/>
                    <a:pt x="10288" y="2405"/>
                    <a:pt x="10146" y="2143"/>
                  </a:cubicBezTo>
                  <a:cubicBezTo>
                    <a:pt x="9884" y="1643"/>
                    <a:pt x="9336" y="1286"/>
                    <a:pt x="8717" y="1286"/>
                  </a:cubicBezTo>
                  <a:cubicBezTo>
                    <a:pt x="8598" y="1286"/>
                    <a:pt x="8479" y="1310"/>
                    <a:pt x="8359" y="1334"/>
                  </a:cubicBezTo>
                  <a:cubicBezTo>
                    <a:pt x="8240" y="1357"/>
                    <a:pt x="8121" y="1405"/>
                    <a:pt x="8026" y="1453"/>
                  </a:cubicBezTo>
                  <a:cubicBezTo>
                    <a:pt x="7931" y="1262"/>
                    <a:pt x="7836" y="1072"/>
                    <a:pt x="7693" y="905"/>
                  </a:cubicBezTo>
                  <a:cubicBezTo>
                    <a:pt x="7264" y="357"/>
                    <a:pt x="6573"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8" name="Google Shape;3088;p76"/>
          <p:cNvGrpSpPr/>
          <p:nvPr/>
        </p:nvGrpSpPr>
        <p:grpSpPr>
          <a:xfrm>
            <a:off x="4733950" y="3407083"/>
            <a:ext cx="392672" cy="416490"/>
            <a:chOff x="4733950" y="3407083"/>
            <a:chExt cx="392672" cy="416490"/>
          </a:xfrm>
        </p:grpSpPr>
        <p:sp>
          <p:nvSpPr>
            <p:cNvPr id="3089" name="Google Shape;3089;p76"/>
            <p:cNvSpPr/>
            <p:nvPr/>
          </p:nvSpPr>
          <p:spPr>
            <a:xfrm>
              <a:off x="4836162" y="3653209"/>
              <a:ext cx="41771" cy="46026"/>
            </a:xfrm>
            <a:custGeom>
              <a:avLst/>
              <a:gdLst/>
              <a:ahLst/>
              <a:cxnLst/>
              <a:rect l="l" t="t" r="r" b="b"/>
              <a:pathLst>
                <a:path w="1168" h="1287" extrusionOk="0">
                  <a:moveTo>
                    <a:pt x="72" y="0"/>
                  </a:moveTo>
                  <a:cubicBezTo>
                    <a:pt x="24" y="215"/>
                    <a:pt x="0" y="429"/>
                    <a:pt x="0" y="643"/>
                  </a:cubicBezTo>
                  <a:cubicBezTo>
                    <a:pt x="0" y="881"/>
                    <a:pt x="24" y="1096"/>
                    <a:pt x="72" y="1286"/>
                  </a:cubicBezTo>
                  <a:lnTo>
                    <a:pt x="1167" y="1286"/>
                  </a:lnTo>
                  <a:cubicBezTo>
                    <a:pt x="1143" y="1072"/>
                    <a:pt x="1143" y="858"/>
                    <a:pt x="1143" y="643"/>
                  </a:cubicBezTo>
                  <a:cubicBezTo>
                    <a:pt x="1143" y="429"/>
                    <a:pt x="1143" y="215"/>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6"/>
            <p:cNvSpPr/>
            <p:nvPr/>
          </p:nvSpPr>
          <p:spPr>
            <a:xfrm>
              <a:off x="4848930" y="3723878"/>
              <a:ext cx="43487" cy="39231"/>
            </a:xfrm>
            <a:custGeom>
              <a:avLst/>
              <a:gdLst/>
              <a:ahLst/>
              <a:cxnLst/>
              <a:rect l="l" t="t" r="r" b="b"/>
              <a:pathLst>
                <a:path w="1216" h="1097" extrusionOk="0">
                  <a:moveTo>
                    <a:pt x="1" y="1"/>
                  </a:moveTo>
                  <a:cubicBezTo>
                    <a:pt x="286" y="477"/>
                    <a:pt x="715" y="858"/>
                    <a:pt x="1215" y="1096"/>
                  </a:cubicBezTo>
                  <a:cubicBezTo>
                    <a:pt x="1072" y="787"/>
                    <a:pt x="977" y="406"/>
                    <a:pt x="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6"/>
            <p:cNvSpPr/>
            <p:nvPr/>
          </p:nvSpPr>
          <p:spPr>
            <a:xfrm>
              <a:off x="4848930" y="3589335"/>
              <a:ext cx="43487" cy="39196"/>
            </a:xfrm>
            <a:custGeom>
              <a:avLst/>
              <a:gdLst/>
              <a:ahLst/>
              <a:cxnLst/>
              <a:rect l="l" t="t" r="r" b="b"/>
              <a:pathLst>
                <a:path w="1216" h="1096" extrusionOk="0">
                  <a:moveTo>
                    <a:pt x="1215" y="0"/>
                  </a:moveTo>
                  <a:lnTo>
                    <a:pt x="1215" y="0"/>
                  </a:lnTo>
                  <a:cubicBezTo>
                    <a:pt x="715" y="238"/>
                    <a:pt x="286" y="619"/>
                    <a:pt x="1" y="1096"/>
                  </a:cubicBezTo>
                  <a:lnTo>
                    <a:pt x="905" y="1096"/>
                  </a:lnTo>
                  <a:cubicBezTo>
                    <a:pt x="977" y="691"/>
                    <a:pt x="1072" y="334"/>
                    <a:pt x="1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6"/>
            <p:cNvSpPr/>
            <p:nvPr/>
          </p:nvSpPr>
          <p:spPr>
            <a:xfrm>
              <a:off x="4906009" y="3723878"/>
              <a:ext cx="47707" cy="46885"/>
            </a:xfrm>
            <a:custGeom>
              <a:avLst/>
              <a:gdLst/>
              <a:ahLst/>
              <a:cxnLst/>
              <a:rect l="l" t="t" r="r" b="b"/>
              <a:pathLst>
                <a:path w="1334" h="1311" extrusionOk="0">
                  <a:moveTo>
                    <a:pt x="0" y="1"/>
                  </a:moveTo>
                  <a:cubicBezTo>
                    <a:pt x="48" y="239"/>
                    <a:pt x="119" y="453"/>
                    <a:pt x="191" y="644"/>
                  </a:cubicBezTo>
                  <a:cubicBezTo>
                    <a:pt x="357" y="1096"/>
                    <a:pt x="548" y="1311"/>
                    <a:pt x="667" y="1311"/>
                  </a:cubicBezTo>
                  <a:cubicBezTo>
                    <a:pt x="786" y="1311"/>
                    <a:pt x="1000" y="1096"/>
                    <a:pt x="1167" y="644"/>
                  </a:cubicBezTo>
                  <a:cubicBezTo>
                    <a:pt x="1238" y="453"/>
                    <a:pt x="1286" y="239"/>
                    <a:pt x="1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6"/>
            <p:cNvSpPr/>
            <p:nvPr/>
          </p:nvSpPr>
          <p:spPr>
            <a:xfrm>
              <a:off x="4906009" y="3581646"/>
              <a:ext cx="47707" cy="46885"/>
            </a:xfrm>
            <a:custGeom>
              <a:avLst/>
              <a:gdLst/>
              <a:ahLst/>
              <a:cxnLst/>
              <a:rect l="l" t="t" r="r" b="b"/>
              <a:pathLst>
                <a:path w="1334" h="1311" extrusionOk="0">
                  <a:moveTo>
                    <a:pt x="667" y="1"/>
                  </a:moveTo>
                  <a:cubicBezTo>
                    <a:pt x="548" y="1"/>
                    <a:pt x="357" y="215"/>
                    <a:pt x="191" y="668"/>
                  </a:cubicBezTo>
                  <a:cubicBezTo>
                    <a:pt x="119" y="858"/>
                    <a:pt x="48" y="1073"/>
                    <a:pt x="0" y="1311"/>
                  </a:cubicBezTo>
                  <a:lnTo>
                    <a:pt x="1334" y="1311"/>
                  </a:lnTo>
                  <a:cubicBezTo>
                    <a:pt x="1286" y="1073"/>
                    <a:pt x="1238" y="858"/>
                    <a:pt x="1167" y="668"/>
                  </a:cubicBezTo>
                  <a:cubicBezTo>
                    <a:pt x="1000" y="215"/>
                    <a:pt x="786"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6"/>
            <p:cNvSpPr/>
            <p:nvPr/>
          </p:nvSpPr>
          <p:spPr>
            <a:xfrm>
              <a:off x="4901753" y="3653209"/>
              <a:ext cx="57077" cy="46026"/>
            </a:xfrm>
            <a:custGeom>
              <a:avLst/>
              <a:gdLst/>
              <a:ahLst/>
              <a:cxnLst/>
              <a:rect l="l" t="t" r="r" b="b"/>
              <a:pathLst>
                <a:path w="1596" h="1287" extrusionOk="0">
                  <a:moveTo>
                    <a:pt x="24" y="0"/>
                  </a:moveTo>
                  <a:cubicBezTo>
                    <a:pt x="0" y="215"/>
                    <a:pt x="0" y="429"/>
                    <a:pt x="0" y="643"/>
                  </a:cubicBezTo>
                  <a:cubicBezTo>
                    <a:pt x="0" y="858"/>
                    <a:pt x="0" y="1096"/>
                    <a:pt x="24" y="1286"/>
                  </a:cubicBezTo>
                  <a:lnTo>
                    <a:pt x="1572" y="1286"/>
                  </a:lnTo>
                  <a:cubicBezTo>
                    <a:pt x="1572" y="1096"/>
                    <a:pt x="1596" y="858"/>
                    <a:pt x="1596" y="643"/>
                  </a:cubicBezTo>
                  <a:cubicBezTo>
                    <a:pt x="1596" y="429"/>
                    <a:pt x="1572" y="215"/>
                    <a:pt x="1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6"/>
            <p:cNvSpPr/>
            <p:nvPr/>
          </p:nvSpPr>
          <p:spPr>
            <a:xfrm>
              <a:off x="4967308" y="3723878"/>
              <a:ext cx="44346" cy="39231"/>
            </a:xfrm>
            <a:custGeom>
              <a:avLst/>
              <a:gdLst/>
              <a:ahLst/>
              <a:cxnLst/>
              <a:rect l="l" t="t" r="r" b="b"/>
              <a:pathLst>
                <a:path w="1240" h="1097" extrusionOk="0">
                  <a:moveTo>
                    <a:pt x="334" y="1"/>
                  </a:moveTo>
                  <a:cubicBezTo>
                    <a:pt x="263" y="406"/>
                    <a:pt x="144" y="787"/>
                    <a:pt x="1" y="1096"/>
                  </a:cubicBezTo>
                  <a:cubicBezTo>
                    <a:pt x="525" y="858"/>
                    <a:pt x="953" y="477"/>
                    <a:pt x="1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6"/>
            <p:cNvSpPr/>
            <p:nvPr/>
          </p:nvSpPr>
          <p:spPr>
            <a:xfrm>
              <a:off x="4967308" y="3589335"/>
              <a:ext cx="44346" cy="39196"/>
            </a:xfrm>
            <a:custGeom>
              <a:avLst/>
              <a:gdLst/>
              <a:ahLst/>
              <a:cxnLst/>
              <a:rect l="l" t="t" r="r" b="b"/>
              <a:pathLst>
                <a:path w="1240" h="1096" extrusionOk="0">
                  <a:moveTo>
                    <a:pt x="1" y="0"/>
                  </a:moveTo>
                  <a:cubicBezTo>
                    <a:pt x="144" y="334"/>
                    <a:pt x="263" y="691"/>
                    <a:pt x="334" y="1096"/>
                  </a:cubicBezTo>
                  <a:lnTo>
                    <a:pt x="1239" y="1096"/>
                  </a:lnTo>
                  <a:cubicBezTo>
                    <a:pt x="953" y="619"/>
                    <a:pt x="525" y="23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6"/>
            <p:cNvSpPr/>
            <p:nvPr/>
          </p:nvSpPr>
          <p:spPr>
            <a:xfrm>
              <a:off x="4981792" y="3653209"/>
              <a:ext cx="42629" cy="46026"/>
            </a:xfrm>
            <a:custGeom>
              <a:avLst/>
              <a:gdLst/>
              <a:ahLst/>
              <a:cxnLst/>
              <a:rect l="l" t="t" r="r" b="b"/>
              <a:pathLst>
                <a:path w="1192" h="1287" extrusionOk="0">
                  <a:moveTo>
                    <a:pt x="1" y="0"/>
                  </a:moveTo>
                  <a:cubicBezTo>
                    <a:pt x="24" y="215"/>
                    <a:pt x="24" y="429"/>
                    <a:pt x="24" y="643"/>
                  </a:cubicBezTo>
                  <a:cubicBezTo>
                    <a:pt x="24" y="858"/>
                    <a:pt x="24" y="1072"/>
                    <a:pt x="1" y="1286"/>
                  </a:cubicBezTo>
                  <a:lnTo>
                    <a:pt x="1120" y="1286"/>
                  </a:lnTo>
                  <a:cubicBezTo>
                    <a:pt x="1168" y="1096"/>
                    <a:pt x="1191" y="881"/>
                    <a:pt x="1191" y="643"/>
                  </a:cubicBezTo>
                  <a:cubicBezTo>
                    <a:pt x="1191" y="429"/>
                    <a:pt x="1168" y="215"/>
                    <a:pt x="1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6"/>
            <p:cNvSpPr/>
            <p:nvPr/>
          </p:nvSpPr>
          <p:spPr>
            <a:xfrm>
              <a:off x="4733950" y="3407083"/>
              <a:ext cx="392672" cy="416490"/>
            </a:xfrm>
            <a:custGeom>
              <a:avLst/>
              <a:gdLst/>
              <a:ahLst/>
              <a:cxnLst/>
              <a:rect l="l" t="t" r="r" b="b"/>
              <a:pathLst>
                <a:path w="10980" h="11646" extrusionOk="0">
                  <a:moveTo>
                    <a:pt x="1382" y="1024"/>
                  </a:moveTo>
                  <a:cubicBezTo>
                    <a:pt x="1572" y="1024"/>
                    <a:pt x="1715" y="1167"/>
                    <a:pt x="1715" y="1357"/>
                  </a:cubicBezTo>
                  <a:cubicBezTo>
                    <a:pt x="1715" y="1548"/>
                    <a:pt x="1572" y="1715"/>
                    <a:pt x="1382" y="1715"/>
                  </a:cubicBezTo>
                  <a:cubicBezTo>
                    <a:pt x="1191" y="1715"/>
                    <a:pt x="1025" y="1548"/>
                    <a:pt x="1025" y="1357"/>
                  </a:cubicBezTo>
                  <a:cubicBezTo>
                    <a:pt x="1025" y="1167"/>
                    <a:pt x="1191" y="1024"/>
                    <a:pt x="1382" y="1024"/>
                  </a:cubicBezTo>
                  <a:close/>
                  <a:moveTo>
                    <a:pt x="2739" y="1024"/>
                  </a:moveTo>
                  <a:cubicBezTo>
                    <a:pt x="2930" y="1024"/>
                    <a:pt x="3073" y="1167"/>
                    <a:pt x="3073" y="1357"/>
                  </a:cubicBezTo>
                  <a:cubicBezTo>
                    <a:pt x="3073" y="1548"/>
                    <a:pt x="2930" y="1715"/>
                    <a:pt x="2739" y="1715"/>
                  </a:cubicBezTo>
                  <a:cubicBezTo>
                    <a:pt x="2549" y="1715"/>
                    <a:pt x="2406" y="1548"/>
                    <a:pt x="2406" y="1357"/>
                  </a:cubicBezTo>
                  <a:cubicBezTo>
                    <a:pt x="2406" y="1167"/>
                    <a:pt x="2549" y="1024"/>
                    <a:pt x="2739" y="1024"/>
                  </a:cubicBezTo>
                  <a:close/>
                  <a:moveTo>
                    <a:pt x="4097" y="1024"/>
                  </a:moveTo>
                  <a:cubicBezTo>
                    <a:pt x="4287" y="1024"/>
                    <a:pt x="4454" y="1167"/>
                    <a:pt x="4454" y="1357"/>
                  </a:cubicBezTo>
                  <a:cubicBezTo>
                    <a:pt x="4454" y="1548"/>
                    <a:pt x="4287" y="1715"/>
                    <a:pt x="4097" y="1715"/>
                  </a:cubicBezTo>
                  <a:cubicBezTo>
                    <a:pt x="3906" y="1715"/>
                    <a:pt x="3763" y="1548"/>
                    <a:pt x="3763" y="1357"/>
                  </a:cubicBezTo>
                  <a:cubicBezTo>
                    <a:pt x="3763" y="1167"/>
                    <a:pt x="3906" y="1024"/>
                    <a:pt x="4097" y="1024"/>
                  </a:cubicBezTo>
                  <a:close/>
                  <a:moveTo>
                    <a:pt x="334" y="0"/>
                  </a:moveTo>
                  <a:cubicBezTo>
                    <a:pt x="143" y="0"/>
                    <a:pt x="1" y="143"/>
                    <a:pt x="1" y="333"/>
                  </a:cubicBezTo>
                  <a:lnTo>
                    <a:pt x="1" y="2739"/>
                  </a:lnTo>
                  <a:lnTo>
                    <a:pt x="4335" y="2739"/>
                  </a:lnTo>
                  <a:cubicBezTo>
                    <a:pt x="4549" y="2739"/>
                    <a:pt x="4787" y="2643"/>
                    <a:pt x="4954" y="2501"/>
                  </a:cubicBezTo>
                  <a:lnTo>
                    <a:pt x="5406" y="2143"/>
                  </a:lnTo>
                  <a:cubicBezTo>
                    <a:pt x="5668" y="1929"/>
                    <a:pt x="6002" y="1810"/>
                    <a:pt x="6359" y="1810"/>
                  </a:cubicBezTo>
                  <a:lnTo>
                    <a:pt x="10979" y="1810"/>
                  </a:lnTo>
                  <a:lnTo>
                    <a:pt x="10979" y="333"/>
                  </a:lnTo>
                  <a:cubicBezTo>
                    <a:pt x="10979" y="143"/>
                    <a:pt x="10812" y="0"/>
                    <a:pt x="10646" y="0"/>
                  </a:cubicBezTo>
                  <a:close/>
                  <a:moveTo>
                    <a:pt x="5478" y="4215"/>
                  </a:moveTo>
                  <a:cubicBezTo>
                    <a:pt x="7312" y="4215"/>
                    <a:pt x="8812" y="5692"/>
                    <a:pt x="8812" y="7525"/>
                  </a:cubicBezTo>
                  <a:cubicBezTo>
                    <a:pt x="8812" y="9359"/>
                    <a:pt x="7312" y="10836"/>
                    <a:pt x="5478" y="10859"/>
                  </a:cubicBezTo>
                  <a:cubicBezTo>
                    <a:pt x="3644" y="10836"/>
                    <a:pt x="2168" y="9359"/>
                    <a:pt x="2168" y="7525"/>
                  </a:cubicBezTo>
                  <a:cubicBezTo>
                    <a:pt x="2168" y="5692"/>
                    <a:pt x="3644" y="4215"/>
                    <a:pt x="5478" y="4215"/>
                  </a:cubicBezTo>
                  <a:close/>
                  <a:moveTo>
                    <a:pt x="6359" y="2501"/>
                  </a:moveTo>
                  <a:cubicBezTo>
                    <a:pt x="6169" y="2501"/>
                    <a:pt x="5978" y="2572"/>
                    <a:pt x="5835" y="2691"/>
                  </a:cubicBezTo>
                  <a:lnTo>
                    <a:pt x="5383" y="3048"/>
                  </a:lnTo>
                  <a:cubicBezTo>
                    <a:pt x="5097" y="3286"/>
                    <a:pt x="4716" y="3405"/>
                    <a:pt x="4335" y="3405"/>
                  </a:cubicBezTo>
                  <a:lnTo>
                    <a:pt x="1" y="3405"/>
                  </a:lnTo>
                  <a:lnTo>
                    <a:pt x="1" y="11312"/>
                  </a:lnTo>
                  <a:cubicBezTo>
                    <a:pt x="1" y="11502"/>
                    <a:pt x="143" y="11645"/>
                    <a:pt x="334" y="11645"/>
                  </a:cubicBezTo>
                  <a:lnTo>
                    <a:pt x="10646" y="11645"/>
                  </a:lnTo>
                  <a:cubicBezTo>
                    <a:pt x="10812" y="11645"/>
                    <a:pt x="10979" y="11502"/>
                    <a:pt x="10979" y="11312"/>
                  </a:cubicBezTo>
                  <a:lnTo>
                    <a:pt x="10979" y="25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9" name="Google Shape;3099;p76"/>
          <p:cNvGrpSpPr/>
          <p:nvPr/>
        </p:nvGrpSpPr>
        <p:grpSpPr>
          <a:xfrm>
            <a:off x="7547949" y="2761477"/>
            <a:ext cx="417348" cy="366254"/>
            <a:chOff x="7547949" y="2761477"/>
            <a:chExt cx="417348" cy="366254"/>
          </a:xfrm>
        </p:grpSpPr>
        <p:sp>
          <p:nvSpPr>
            <p:cNvPr id="3100" name="Google Shape;3100;p76"/>
            <p:cNvSpPr/>
            <p:nvPr/>
          </p:nvSpPr>
          <p:spPr>
            <a:xfrm>
              <a:off x="7744686" y="2908824"/>
              <a:ext cx="23889" cy="23889"/>
            </a:xfrm>
            <a:custGeom>
              <a:avLst/>
              <a:gdLst/>
              <a:ahLst/>
              <a:cxnLst/>
              <a:rect l="l" t="t" r="r" b="b"/>
              <a:pathLst>
                <a:path w="668" h="668" extrusionOk="0">
                  <a:moveTo>
                    <a:pt x="334" y="1"/>
                  </a:moveTo>
                  <a:cubicBezTo>
                    <a:pt x="144" y="1"/>
                    <a:pt x="1" y="143"/>
                    <a:pt x="1" y="334"/>
                  </a:cubicBezTo>
                  <a:cubicBezTo>
                    <a:pt x="1" y="525"/>
                    <a:pt x="144" y="667"/>
                    <a:pt x="334" y="667"/>
                  </a:cubicBezTo>
                  <a:cubicBezTo>
                    <a:pt x="525" y="667"/>
                    <a:pt x="668" y="525"/>
                    <a:pt x="668" y="334"/>
                  </a:cubicBezTo>
                  <a:cubicBezTo>
                    <a:pt x="668" y="143"/>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6"/>
            <p:cNvSpPr/>
            <p:nvPr/>
          </p:nvSpPr>
          <p:spPr>
            <a:xfrm>
              <a:off x="7669761" y="3070654"/>
              <a:ext cx="173770" cy="57077"/>
            </a:xfrm>
            <a:custGeom>
              <a:avLst/>
              <a:gdLst/>
              <a:ahLst/>
              <a:cxnLst/>
              <a:rect l="l" t="t" r="r" b="b"/>
              <a:pathLst>
                <a:path w="4859" h="1596" extrusionOk="0">
                  <a:moveTo>
                    <a:pt x="1405" y="0"/>
                  </a:moveTo>
                  <a:lnTo>
                    <a:pt x="1405" y="905"/>
                  </a:lnTo>
                  <a:lnTo>
                    <a:pt x="334" y="905"/>
                  </a:lnTo>
                  <a:cubicBezTo>
                    <a:pt x="167" y="905"/>
                    <a:pt x="0" y="1072"/>
                    <a:pt x="0" y="1262"/>
                  </a:cubicBezTo>
                  <a:cubicBezTo>
                    <a:pt x="0" y="1429"/>
                    <a:pt x="167" y="1596"/>
                    <a:pt x="334" y="1596"/>
                  </a:cubicBezTo>
                  <a:lnTo>
                    <a:pt x="4525" y="1596"/>
                  </a:lnTo>
                  <a:cubicBezTo>
                    <a:pt x="4692" y="1596"/>
                    <a:pt x="4858" y="1429"/>
                    <a:pt x="4858" y="1262"/>
                  </a:cubicBezTo>
                  <a:cubicBezTo>
                    <a:pt x="4858" y="1072"/>
                    <a:pt x="4692" y="905"/>
                    <a:pt x="4525" y="905"/>
                  </a:cubicBezTo>
                  <a:lnTo>
                    <a:pt x="3453" y="905"/>
                  </a:lnTo>
                  <a:lnTo>
                    <a:pt x="3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6"/>
            <p:cNvSpPr/>
            <p:nvPr/>
          </p:nvSpPr>
          <p:spPr>
            <a:xfrm>
              <a:off x="7547949" y="2761477"/>
              <a:ext cx="417348" cy="284491"/>
            </a:xfrm>
            <a:custGeom>
              <a:avLst/>
              <a:gdLst/>
              <a:ahLst/>
              <a:cxnLst/>
              <a:rect l="l" t="t" r="r" b="b"/>
              <a:pathLst>
                <a:path w="11670" h="7955" extrusionOk="0">
                  <a:moveTo>
                    <a:pt x="6800" y="3150"/>
                  </a:moveTo>
                  <a:cubicBezTo>
                    <a:pt x="6889" y="3150"/>
                    <a:pt x="6978" y="3180"/>
                    <a:pt x="7050" y="3239"/>
                  </a:cubicBezTo>
                  <a:cubicBezTo>
                    <a:pt x="7169" y="3382"/>
                    <a:pt x="7169" y="3597"/>
                    <a:pt x="7050" y="3740"/>
                  </a:cubicBezTo>
                  <a:lnTo>
                    <a:pt x="6764" y="4002"/>
                  </a:lnTo>
                  <a:cubicBezTo>
                    <a:pt x="6812" y="4144"/>
                    <a:pt x="6859" y="4287"/>
                    <a:pt x="6859" y="4454"/>
                  </a:cubicBezTo>
                  <a:cubicBezTo>
                    <a:pt x="6859" y="5026"/>
                    <a:pt x="6407" y="5478"/>
                    <a:pt x="5835" y="5478"/>
                  </a:cubicBezTo>
                  <a:cubicBezTo>
                    <a:pt x="5264" y="5478"/>
                    <a:pt x="4811" y="5026"/>
                    <a:pt x="4811" y="4454"/>
                  </a:cubicBezTo>
                  <a:cubicBezTo>
                    <a:pt x="4811" y="3882"/>
                    <a:pt x="5264" y="3430"/>
                    <a:pt x="5835" y="3430"/>
                  </a:cubicBezTo>
                  <a:cubicBezTo>
                    <a:pt x="6002" y="3430"/>
                    <a:pt x="6145" y="3454"/>
                    <a:pt x="6288" y="3525"/>
                  </a:cubicBezTo>
                  <a:lnTo>
                    <a:pt x="6550" y="3239"/>
                  </a:lnTo>
                  <a:cubicBezTo>
                    <a:pt x="6621" y="3180"/>
                    <a:pt x="6710" y="3150"/>
                    <a:pt x="6800" y="3150"/>
                  </a:cubicBezTo>
                  <a:close/>
                  <a:moveTo>
                    <a:pt x="5835" y="918"/>
                  </a:moveTo>
                  <a:cubicBezTo>
                    <a:pt x="6740" y="918"/>
                    <a:pt x="7645" y="1263"/>
                    <a:pt x="8336" y="1953"/>
                  </a:cubicBezTo>
                  <a:cubicBezTo>
                    <a:pt x="9717" y="3335"/>
                    <a:pt x="9717" y="5573"/>
                    <a:pt x="8336" y="6955"/>
                  </a:cubicBezTo>
                  <a:cubicBezTo>
                    <a:pt x="8264" y="7026"/>
                    <a:pt x="8175" y="7062"/>
                    <a:pt x="8089" y="7062"/>
                  </a:cubicBezTo>
                  <a:cubicBezTo>
                    <a:pt x="8002" y="7062"/>
                    <a:pt x="7919" y="7026"/>
                    <a:pt x="7859" y="6955"/>
                  </a:cubicBezTo>
                  <a:lnTo>
                    <a:pt x="7312" y="6431"/>
                  </a:lnTo>
                  <a:cubicBezTo>
                    <a:pt x="7193" y="6288"/>
                    <a:pt x="7193" y="6073"/>
                    <a:pt x="7312" y="5930"/>
                  </a:cubicBezTo>
                  <a:cubicBezTo>
                    <a:pt x="7383" y="5871"/>
                    <a:pt x="7472" y="5841"/>
                    <a:pt x="7562" y="5841"/>
                  </a:cubicBezTo>
                  <a:cubicBezTo>
                    <a:pt x="7651" y="5841"/>
                    <a:pt x="7740" y="5871"/>
                    <a:pt x="7812" y="5930"/>
                  </a:cubicBezTo>
                  <a:lnTo>
                    <a:pt x="8074" y="6216"/>
                  </a:lnTo>
                  <a:cubicBezTo>
                    <a:pt x="8407" y="5811"/>
                    <a:pt x="8621" y="5311"/>
                    <a:pt x="8669" y="4787"/>
                  </a:cubicBezTo>
                  <a:lnTo>
                    <a:pt x="8169" y="4787"/>
                  </a:lnTo>
                  <a:cubicBezTo>
                    <a:pt x="7978" y="4787"/>
                    <a:pt x="7836" y="4645"/>
                    <a:pt x="7836" y="4454"/>
                  </a:cubicBezTo>
                  <a:cubicBezTo>
                    <a:pt x="7836" y="4263"/>
                    <a:pt x="7978" y="4121"/>
                    <a:pt x="8169" y="4121"/>
                  </a:cubicBezTo>
                  <a:lnTo>
                    <a:pt x="8669" y="4121"/>
                  </a:lnTo>
                  <a:cubicBezTo>
                    <a:pt x="8621" y="3597"/>
                    <a:pt x="8407" y="3097"/>
                    <a:pt x="8074" y="2692"/>
                  </a:cubicBezTo>
                  <a:lnTo>
                    <a:pt x="7812" y="2978"/>
                  </a:lnTo>
                  <a:cubicBezTo>
                    <a:pt x="7740" y="3037"/>
                    <a:pt x="7651" y="3067"/>
                    <a:pt x="7562" y="3067"/>
                  </a:cubicBezTo>
                  <a:cubicBezTo>
                    <a:pt x="7472" y="3067"/>
                    <a:pt x="7383" y="3037"/>
                    <a:pt x="7312" y="2978"/>
                  </a:cubicBezTo>
                  <a:cubicBezTo>
                    <a:pt x="7193" y="2835"/>
                    <a:pt x="7193" y="2620"/>
                    <a:pt x="7312" y="2477"/>
                  </a:cubicBezTo>
                  <a:lnTo>
                    <a:pt x="7597" y="2215"/>
                  </a:lnTo>
                  <a:cubicBezTo>
                    <a:pt x="7193" y="1882"/>
                    <a:pt x="6693" y="1668"/>
                    <a:pt x="6169" y="1620"/>
                  </a:cubicBezTo>
                  <a:lnTo>
                    <a:pt x="6169" y="2120"/>
                  </a:lnTo>
                  <a:cubicBezTo>
                    <a:pt x="6169" y="2311"/>
                    <a:pt x="6026" y="2454"/>
                    <a:pt x="5835" y="2454"/>
                  </a:cubicBezTo>
                  <a:cubicBezTo>
                    <a:pt x="5645" y="2454"/>
                    <a:pt x="5502" y="2311"/>
                    <a:pt x="5502" y="2120"/>
                  </a:cubicBezTo>
                  <a:lnTo>
                    <a:pt x="5502" y="1620"/>
                  </a:lnTo>
                  <a:cubicBezTo>
                    <a:pt x="4978" y="1668"/>
                    <a:pt x="4478" y="1882"/>
                    <a:pt x="4073" y="2215"/>
                  </a:cubicBezTo>
                  <a:lnTo>
                    <a:pt x="4359" y="2477"/>
                  </a:lnTo>
                  <a:cubicBezTo>
                    <a:pt x="4478" y="2620"/>
                    <a:pt x="4478" y="2835"/>
                    <a:pt x="4359" y="2978"/>
                  </a:cubicBezTo>
                  <a:cubicBezTo>
                    <a:pt x="4287" y="3037"/>
                    <a:pt x="4198" y="3067"/>
                    <a:pt x="4109" y="3067"/>
                  </a:cubicBezTo>
                  <a:cubicBezTo>
                    <a:pt x="4019" y="3067"/>
                    <a:pt x="3930" y="3037"/>
                    <a:pt x="3859" y="2978"/>
                  </a:cubicBezTo>
                  <a:lnTo>
                    <a:pt x="3597" y="2692"/>
                  </a:lnTo>
                  <a:cubicBezTo>
                    <a:pt x="3263" y="3097"/>
                    <a:pt x="3049" y="3597"/>
                    <a:pt x="3001" y="4121"/>
                  </a:cubicBezTo>
                  <a:lnTo>
                    <a:pt x="3501" y="4121"/>
                  </a:lnTo>
                  <a:cubicBezTo>
                    <a:pt x="3692" y="4121"/>
                    <a:pt x="3835" y="4263"/>
                    <a:pt x="3835" y="4454"/>
                  </a:cubicBezTo>
                  <a:cubicBezTo>
                    <a:pt x="3835" y="4645"/>
                    <a:pt x="3692" y="4787"/>
                    <a:pt x="3501" y="4787"/>
                  </a:cubicBezTo>
                  <a:lnTo>
                    <a:pt x="3001" y="4787"/>
                  </a:lnTo>
                  <a:cubicBezTo>
                    <a:pt x="3049" y="5311"/>
                    <a:pt x="3263" y="5811"/>
                    <a:pt x="3597" y="6216"/>
                  </a:cubicBezTo>
                  <a:lnTo>
                    <a:pt x="3859" y="5930"/>
                  </a:lnTo>
                  <a:cubicBezTo>
                    <a:pt x="3930" y="5871"/>
                    <a:pt x="4019" y="5841"/>
                    <a:pt x="4109" y="5841"/>
                  </a:cubicBezTo>
                  <a:cubicBezTo>
                    <a:pt x="4198" y="5841"/>
                    <a:pt x="4287" y="5871"/>
                    <a:pt x="4359" y="5930"/>
                  </a:cubicBezTo>
                  <a:cubicBezTo>
                    <a:pt x="4478" y="6073"/>
                    <a:pt x="4478" y="6288"/>
                    <a:pt x="4359" y="6431"/>
                  </a:cubicBezTo>
                  <a:lnTo>
                    <a:pt x="3811" y="6955"/>
                  </a:lnTo>
                  <a:cubicBezTo>
                    <a:pt x="3751" y="7026"/>
                    <a:pt x="3662" y="7062"/>
                    <a:pt x="3573" y="7062"/>
                  </a:cubicBezTo>
                  <a:cubicBezTo>
                    <a:pt x="3484" y="7062"/>
                    <a:pt x="3394" y="7026"/>
                    <a:pt x="3335" y="6955"/>
                  </a:cubicBezTo>
                  <a:cubicBezTo>
                    <a:pt x="1953" y="5573"/>
                    <a:pt x="1953" y="3335"/>
                    <a:pt x="3335" y="1953"/>
                  </a:cubicBezTo>
                  <a:cubicBezTo>
                    <a:pt x="4025" y="1263"/>
                    <a:pt x="4930" y="918"/>
                    <a:pt x="5835" y="918"/>
                  </a:cubicBezTo>
                  <a:close/>
                  <a:moveTo>
                    <a:pt x="358" y="1"/>
                  </a:moveTo>
                  <a:cubicBezTo>
                    <a:pt x="167" y="1"/>
                    <a:pt x="1" y="167"/>
                    <a:pt x="1" y="334"/>
                  </a:cubicBezTo>
                  <a:lnTo>
                    <a:pt x="1" y="7621"/>
                  </a:lnTo>
                  <a:cubicBezTo>
                    <a:pt x="1" y="7812"/>
                    <a:pt x="167" y="7955"/>
                    <a:pt x="358" y="7955"/>
                  </a:cubicBezTo>
                  <a:lnTo>
                    <a:pt x="11313" y="7955"/>
                  </a:lnTo>
                  <a:cubicBezTo>
                    <a:pt x="11503" y="7955"/>
                    <a:pt x="11670" y="7812"/>
                    <a:pt x="11670" y="7621"/>
                  </a:cubicBezTo>
                  <a:lnTo>
                    <a:pt x="11670" y="334"/>
                  </a:lnTo>
                  <a:cubicBezTo>
                    <a:pt x="11670" y="167"/>
                    <a:pt x="11503" y="1"/>
                    <a:pt x="1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3" name="Google Shape;3103;p76"/>
          <p:cNvGrpSpPr/>
          <p:nvPr/>
        </p:nvGrpSpPr>
        <p:grpSpPr>
          <a:xfrm>
            <a:off x="6868295" y="2735942"/>
            <a:ext cx="392672" cy="417351"/>
            <a:chOff x="6868295" y="2735942"/>
            <a:chExt cx="392672" cy="417351"/>
          </a:xfrm>
        </p:grpSpPr>
        <p:sp>
          <p:nvSpPr>
            <p:cNvPr id="3104" name="Google Shape;3104;p76"/>
            <p:cNvSpPr/>
            <p:nvPr/>
          </p:nvSpPr>
          <p:spPr>
            <a:xfrm>
              <a:off x="6938141" y="2915654"/>
              <a:ext cx="74136" cy="160144"/>
            </a:xfrm>
            <a:custGeom>
              <a:avLst/>
              <a:gdLst/>
              <a:ahLst/>
              <a:cxnLst/>
              <a:rect l="l" t="t" r="r" b="b"/>
              <a:pathLst>
                <a:path w="2073" h="4478" extrusionOk="0">
                  <a:moveTo>
                    <a:pt x="691" y="0"/>
                  </a:moveTo>
                  <a:lnTo>
                    <a:pt x="691" y="2524"/>
                  </a:lnTo>
                  <a:cubicBezTo>
                    <a:pt x="691" y="2905"/>
                    <a:pt x="382" y="3215"/>
                    <a:pt x="24" y="3215"/>
                  </a:cubicBezTo>
                  <a:lnTo>
                    <a:pt x="0" y="3215"/>
                  </a:lnTo>
                  <a:lnTo>
                    <a:pt x="1048" y="4477"/>
                  </a:lnTo>
                  <a:lnTo>
                    <a:pt x="2072" y="3215"/>
                  </a:lnTo>
                  <a:cubicBezTo>
                    <a:pt x="1882" y="3215"/>
                    <a:pt x="1715" y="3144"/>
                    <a:pt x="1572" y="3001"/>
                  </a:cubicBezTo>
                  <a:cubicBezTo>
                    <a:pt x="1453" y="2882"/>
                    <a:pt x="1382" y="2715"/>
                    <a:pt x="1382" y="2524"/>
                  </a:cubicBezTo>
                  <a:lnTo>
                    <a:pt x="13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6"/>
            <p:cNvSpPr/>
            <p:nvPr/>
          </p:nvSpPr>
          <p:spPr>
            <a:xfrm>
              <a:off x="7116996" y="2923308"/>
              <a:ext cx="74136" cy="160144"/>
            </a:xfrm>
            <a:custGeom>
              <a:avLst/>
              <a:gdLst/>
              <a:ahLst/>
              <a:cxnLst/>
              <a:rect l="l" t="t" r="r" b="b"/>
              <a:pathLst>
                <a:path w="2073" h="4478" extrusionOk="0">
                  <a:moveTo>
                    <a:pt x="1025" y="0"/>
                  </a:moveTo>
                  <a:lnTo>
                    <a:pt x="1" y="1263"/>
                  </a:lnTo>
                  <a:cubicBezTo>
                    <a:pt x="191" y="1263"/>
                    <a:pt x="358" y="1334"/>
                    <a:pt x="501" y="1477"/>
                  </a:cubicBezTo>
                  <a:cubicBezTo>
                    <a:pt x="620" y="1596"/>
                    <a:pt x="691" y="1763"/>
                    <a:pt x="691" y="1953"/>
                  </a:cubicBezTo>
                  <a:lnTo>
                    <a:pt x="691" y="4478"/>
                  </a:lnTo>
                  <a:lnTo>
                    <a:pt x="1382" y="4478"/>
                  </a:lnTo>
                  <a:lnTo>
                    <a:pt x="1382" y="1953"/>
                  </a:lnTo>
                  <a:cubicBezTo>
                    <a:pt x="1382" y="1572"/>
                    <a:pt x="1691" y="1263"/>
                    <a:pt x="2049" y="1263"/>
                  </a:cubicBezTo>
                  <a:lnTo>
                    <a:pt x="2072" y="1263"/>
                  </a:lnTo>
                  <a:lnTo>
                    <a:pt x="10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6"/>
            <p:cNvSpPr/>
            <p:nvPr/>
          </p:nvSpPr>
          <p:spPr>
            <a:xfrm>
              <a:off x="6868295" y="2826209"/>
              <a:ext cx="392672" cy="327084"/>
            </a:xfrm>
            <a:custGeom>
              <a:avLst/>
              <a:gdLst/>
              <a:ahLst/>
              <a:cxnLst/>
              <a:rect l="l" t="t" r="r" b="b"/>
              <a:pathLst>
                <a:path w="10980" h="9146" extrusionOk="0">
                  <a:moveTo>
                    <a:pt x="3668" y="1810"/>
                  </a:moveTo>
                  <a:cubicBezTo>
                    <a:pt x="3859" y="1810"/>
                    <a:pt x="4025" y="1977"/>
                    <a:pt x="4025" y="2168"/>
                  </a:cubicBezTo>
                  <a:lnTo>
                    <a:pt x="4025" y="5025"/>
                  </a:lnTo>
                  <a:lnTo>
                    <a:pt x="4740" y="5025"/>
                  </a:lnTo>
                  <a:cubicBezTo>
                    <a:pt x="5026" y="5025"/>
                    <a:pt x="5192" y="5359"/>
                    <a:pt x="5002" y="5573"/>
                  </a:cubicBezTo>
                  <a:lnTo>
                    <a:pt x="3263" y="7740"/>
                  </a:lnTo>
                  <a:cubicBezTo>
                    <a:pt x="3192" y="7824"/>
                    <a:pt x="3091" y="7865"/>
                    <a:pt x="2989" y="7865"/>
                  </a:cubicBezTo>
                  <a:cubicBezTo>
                    <a:pt x="2888" y="7865"/>
                    <a:pt x="2787" y="7824"/>
                    <a:pt x="2716" y="7740"/>
                  </a:cubicBezTo>
                  <a:lnTo>
                    <a:pt x="977" y="5573"/>
                  </a:lnTo>
                  <a:cubicBezTo>
                    <a:pt x="810" y="5359"/>
                    <a:pt x="953" y="5025"/>
                    <a:pt x="1239" y="5025"/>
                  </a:cubicBezTo>
                  <a:lnTo>
                    <a:pt x="1977" y="5025"/>
                  </a:lnTo>
                  <a:lnTo>
                    <a:pt x="1977" y="2168"/>
                  </a:lnTo>
                  <a:cubicBezTo>
                    <a:pt x="1977" y="1977"/>
                    <a:pt x="2120" y="1810"/>
                    <a:pt x="2311" y="1810"/>
                  </a:cubicBezTo>
                  <a:close/>
                  <a:moveTo>
                    <a:pt x="7990" y="1828"/>
                  </a:moveTo>
                  <a:cubicBezTo>
                    <a:pt x="8092" y="1828"/>
                    <a:pt x="8193" y="1870"/>
                    <a:pt x="8264" y="1953"/>
                  </a:cubicBezTo>
                  <a:lnTo>
                    <a:pt x="10003" y="4120"/>
                  </a:lnTo>
                  <a:cubicBezTo>
                    <a:pt x="10169" y="4335"/>
                    <a:pt x="10027" y="4668"/>
                    <a:pt x="9741" y="4668"/>
                  </a:cubicBezTo>
                  <a:lnTo>
                    <a:pt x="9003" y="4668"/>
                  </a:lnTo>
                  <a:lnTo>
                    <a:pt x="9003" y="7526"/>
                  </a:lnTo>
                  <a:cubicBezTo>
                    <a:pt x="9003" y="7716"/>
                    <a:pt x="8860" y="7883"/>
                    <a:pt x="8669" y="7883"/>
                  </a:cubicBezTo>
                  <a:lnTo>
                    <a:pt x="7312" y="7883"/>
                  </a:lnTo>
                  <a:cubicBezTo>
                    <a:pt x="7121" y="7883"/>
                    <a:pt x="6955" y="7716"/>
                    <a:pt x="6955" y="7526"/>
                  </a:cubicBezTo>
                  <a:lnTo>
                    <a:pt x="6955" y="4668"/>
                  </a:lnTo>
                  <a:lnTo>
                    <a:pt x="6240" y="4668"/>
                  </a:lnTo>
                  <a:cubicBezTo>
                    <a:pt x="5954" y="4668"/>
                    <a:pt x="5788" y="4335"/>
                    <a:pt x="5978" y="4120"/>
                  </a:cubicBezTo>
                  <a:lnTo>
                    <a:pt x="7717" y="1953"/>
                  </a:lnTo>
                  <a:cubicBezTo>
                    <a:pt x="7788" y="1870"/>
                    <a:pt x="7889" y="1828"/>
                    <a:pt x="7990" y="1828"/>
                  </a:cubicBezTo>
                  <a:close/>
                  <a:moveTo>
                    <a:pt x="6359" y="1"/>
                  </a:moveTo>
                  <a:cubicBezTo>
                    <a:pt x="6169" y="1"/>
                    <a:pt x="5978" y="48"/>
                    <a:pt x="5835" y="167"/>
                  </a:cubicBezTo>
                  <a:lnTo>
                    <a:pt x="5383" y="525"/>
                  </a:lnTo>
                  <a:cubicBezTo>
                    <a:pt x="5097" y="763"/>
                    <a:pt x="4716" y="906"/>
                    <a:pt x="4335" y="906"/>
                  </a:cubicBezTo>
                  <a:lnTo>
                    <a:pt x="1" y="906"/>
                  </a:lnTo>
                  <a:lnTo>
                    <a:pt x="1" y="8788"/>
                  </a:lnTo>
                  <a:cubicBezTo>
                    <a:pt x="1" y="8979"/>
                    <a:pt x="144" y="9145"/>
                    <a:pt x="334" y="9145"/>
                  </a:cubicBezTo>
                  <a:lnTo>
                    <a:pt x="10646" y="9145"/>
                  </a:lnTo>
                  <a:cubicBezTo>
                    <a:pt x="10836" y="9145"/>
                    <a:pt x="10979" y="8979"/>
                    <a:pt x="10979" y="8788"/>
                  </a:cubicBezTo>
                  <a:lnTo>
                    <a:pt x="109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6"/>
            <p:cNvSpPr/>
            <p:nvPr/>
          </p:nvSpPr>
          <p:spPr>
            <a:xfrm>
              <a:off x="6868295" y="2735942"/>
              <a:ext cx="392672" cy="97953"/>
            </a:xfrm>
            <a:custGeom>
              <a:avLst/>
              <a:gdLst/>
              <a:ahLst/>
              <a:cxnLst/>
              <a:rect l="l" t="t" r="r" b="b"/>
              <a:pathLst>
                <a:path w="10980" h="2739" extrusionOk="0">
                  <a:moveTo>
                    <a:pt x="1382" y="1024"/>
                  </a:moveTo>
                  <a:cubicBezTo>
                    <a:pt x="1572" y="1024"/>
                    <a:pt x="1715" y="1191"/>
                    <a:pt x="1715" y="1382"/>
                  </a:cubicBezTo>
                  <a:cubicBezTo>
                    <a:pt x="1715" y="1572"/>
                    <a:pt x="1572" y="1715"/>
                    <a:pt x="1382" y="1715"/>
                  </a:cubicBezTo>
                  <a:cubicBezTo>
                    <a:pt x="1191" y="1715"/>
                    <a:pt x="1049" y="1572"/>
                    <a:pt x="1049" y="1382"/>
                  </a:cubicBezTo>
                  <a:cubicBezTo>
                    <a:pt x="1049" y="1191"/>
                    <a:pt x="1191" y="1024"/>
                    <a:pt x="1382" y="1024"/>
                  </a:cubicBezTo>
                  <a:close/>
                  <a:moveTo>
                    <a:pt x="2739" y="1024"/>
                  </a:moveTo>
                  <a:cubicBezTo>
                    <a:pt x="2930" y="1024"/>
                    <a:pt x="3073" y="1191"/>
                    <a:pt x="3073" y="1382"/>
                  </a:cubicBezTo>
                  <a:cubicBezTo>
                    <a:pt x="3097" y="1572"/>
                    <a:pt x="2930" y="1715"/>
                    <a:pt x="2739" y="1715"/>
                  </a:cubicBezTo>
                  <a:cubicBezTo>
                    <a:pt x="2549" y="1715"/>
                    <a:pt x="2406" y="1572"/>
                    <a:pt x="2406" y="1382"/>
                  </a:cubicBezTo>
                  <a:cubicBezTo>
                    <a:pt x="2406" y="1191"/>
                    <a:pt x="2549" y="1024"/>
                    <a:pt x="2739" y="1024"/>
                  </a:cubicBezTo>
                  <a:close/>
                  <a:moveTo>
                    <a:pt x="4097" y="1024"/>
                  </a:moveTo>
                  <a:cubicBezTo>
                    <a:pt x="4287" y="1024"/>
                    <a:pt x="4454" y="1191"/>
                    <a:pt x="4454" y="1382"/>
                  </a:cubicBezTo>
                  <a:cubicBezTo>
                    <a:pt x="4454" y="1572"/>
                    <a:pt x="4287" y="1715"/>
                    <a:pt x="4097" y="1715"/>
                  </a:cubicBezTo>
                  <a:cubicBezTo>
                    <a:pt x="3930" y="1715"/>
                    <a:pt x="3763" y="1572"/>
                    <a:pt x="3763" y="1382"/>
                  </a:cubicBezTo>
                  <a:cubicBezTo>
                    <a:pt x="3763" y="1191"/>
                    <a:pt x="3930" y="1024"/>
                    <a:pt x="4097" y="1024"/>
                  </a:cubicBezTo>
                  <a:close/>
                  <a:moveTo>
                    <a:pt x="334" y="0"/>
                  </a:moveTo>
                  <a:cubicBezTo>
                    <a:pt x="144" y="0"/>
                    <a:pt x="1" y="167"/>
                    <a:pt x="1" y="357"/>
                  </a:cubicBezTo>
                  <a:lnTo>
                    <a:pt x="1" y="2739"/>
                  </a:lnTo>
                  <a:lnTo>
                    <a:pt x="4335" y="2739"/>
                  </a:lnTo>
                  <a:cubicBezTo>
                    <a:pt x="4573" y="2739"/>
                    <a:pt x="4787" y="2667"/>
                    <a:pt x="4978" y="2525"/>
                  </a:cubicBezTo>
                  <a:lnTo>
                    <a:pt x="5407" y="2167"/>
                  </a:lnTo>
                  <a:cubicBezTo>
                    <a:pt x="5669" y="1953"/>
                    <a:pt x="6026" y="1834"/>
                    <a:pt x="6359" y="1834"/>
                  </a:cubicBezTo>
                  <a:lnTo>
                    <a:pt x="10979" y="1834"/>
                  </a:lnTo>
                  <a:lnTo>
                    <a:pt x="10979" y="357"/>
                  </a:lnTo>
                  <a:cubicBezTo>
                    <a:pt x="10979" y="167"/>
                    <a:pt x="10836" y="0"/>
                    <a:pt x="10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8" name="Google Shape;3108;p76"/>
          <p:cNvGrpSpPr/>
          <p:nvPr/>
        </p:nvGrpSpPr>
        <p:grpSpPr>
          <a:xfrm>
            <a:off x="6142648" y="2735942"/>
            <a:ext cx="417348" cy="417360"/>
            <a:chOff x="6142648" y="2735942"/>
            <a:chExt cx="417348" cy="417360"/>
          </a:xfrm>
        </p:grpSpPr>
        <p:sp>
          <p:nvSpPr>
            <p:cNvPr id="3109" name="Google Shape;3109;p76"/>
            <p:cNvSpPr/>
            <p:nvPr/>
          </p:nvSpPr>
          <p:spPr>
            <a:xfrm>
              <a:off x="6175873" y="3083422"/>
              <a:ext cx="359449" cy="69880"/>
            </a:xfrm>
            <a:custGeom>
              <a:avLst/>
              <a:gdLst/>
              <a:ahLst/>
              <a:cxnLst/>
              <a:rect l="l" t="t" r="r" b="b"/>
              <a:pathLst>
                <a:path w="10051" h="1954" extrusionOk="0">
                  <a:moveTo>
                    <a:pt x="358" y="1"/>
                  </a:moveTo>
                  <a:cubicBezTo>
                    <a:pt x="167" y="1"/>
                    <a:pt x="1" y="167"/>
                    <a:pt x="1" y="358"/>
                  </a:cubicBezTo>
                  <a:lnTo>
                    <a:pt x="1" y="1596"/>
                  </a:lnTo>
                  <a:cubicBezTo>
                    <a:pt x="1" y="1787"/>
                    <a:pt x="167" y="1953"/>
                    <a:pt x="358" y="1953"/>
                  </a:cubicBezTo>
                  <a:lnTo>
                    <a:pt x="9717" y="1953"/>
                  </a:lnTo>
                  <a:cubicBezTo>
                    <a:pt x="9907" y="1953"/>
                    <a:pt x="10050" y="1787"/>
                    <a:pt x="10050" y="1596"/>
                  </a:cubicBezTo>
                  <a:lnTo>
                    <a:pt x="10050" y="358"/>
                  </a:lnTo>
                  <a:cubicBezTo>
                    <a:pt x="10050" y="167"/>
                    <a:pt x="9907" y="1"/>
                    <a:pt x="9717" y="1"/>
                  </a:cubicBezTo>
                  <a:cubicBezTo>
                    <a:pt x="9526" y="1"/>
                    <a:pt x="9383" y="167"/>
                    <a:pt x="9383" y="358"/>
                  </a:cubicBezTo>
                  <a:lnTo>
                    <a:pt x="9383" y="1263"/>
                  </a:lnTo>
                  <a:lnTo>
                    <a:pt x="691" y="1263"/>
                  </a:lnTo>
                  <a:lnTo>
                    <a:pt x="691" y="358"/>
                  </a:lnTo>
                  <a:cubicBezTo>
                    <a:pt x="691" y="167"/>
                    <a:pt x="548"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6"/>
            <p:cNvSpPr/>
            <p:nvPr/>
          </p:nvSpPr>
          <p:spPr>
            <a:xfrm>
              <a:off x="6253373" y="2830465"/>
              <a:ext cx="205277" cy="298116"/>
            </a:xfrm>
            <a:custGeom>
              <a:avLst/>
              <a:gdLst/>
              <a:ahLst/>
              <a:cxnLst/>
              <a:rect l="l" t="t" r="r" b="b"/>
              <a:pathLst>
                <a:path w="5740" h="8336" extrusionOk="0">
                  <a:moveTo>
                    <a:pt x="1906" y="1"/>
                  </a:moveTo>
                  <a:cubicBezTo>
                    <a:pt x="1715" y="1"/>
                    <a:pt x="1549" y="144"/>
                    <a:pt x="1549" y="334"/>
                  </a:cubicBezTo>
                  <a:lnTo>
                    <a:pt x="1549" y="4811"/>
                  </a:lnTo>
                  <a:lnTo>
                    <a:pt x="453" y="4811"/>
                  </a:lnTo>
                  <a:cubicBezTo>
                    <a:pt x="167" y="4811"/>
                    <a:pt x="1" y="5121"/>
                    <a:pt x="167" y="5335"/>
                  </a:cubicBezTo>
                  <a:lnTo>
                    <a:pt x="2596" y="8193"/>
                  </a:lnTo>
                  <a:cubicBezTo>
                    <a:pt x="2656" y="8288"/>
                    <a:pt x="2763" y="8336"/>
                    <a:pt x="2870" y="8336"/>
                  </a:cubicBezTo>
                  <a:cubicBezTo>
                    <a:pt x="2977" y="8336"/>
                    <a:pt x="3085" y="8288"/>
                    <a:pt x="3144" y="8193"/>
                  </a:cubicBezTo>
                  <a:lnTo>
                    <a:pt x="5573" y="5335"/>
                  </a:lnTo>
                  <a:cubicBezTo>
                    <a:pt x="5740" y="5121"/>
                    <a:pt x="5573" y="4811"/>
                    <a:pt x="5287" y="4811"/>
                  </a:cubicBezTo>
                  <a:lnTo>
                    <a:pt x="4192" y="4811"/>
                  </a:lnTo>
                  <a:lnTo>
                    <a:pt x="4192" y="334"/>
                  </a:lnTo>
                  <a:cubicBezTo>
                    <a:pt x="4192" y="144"/>
                    <a:pt x="4025" y="1"/>
                    <a:pt x="3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6"/>
            <p:cNvSpPr/>
            <p:nvPr/>
          </p:nvSpPr>
          <p:spPr>
            <a:xfrm>
              <a:off x="6142648" y="2735942"/>
              <a:ext cx="417348" cy="241898"/>
            </a:xfrm>
            <a:custGeom>
              <a:avLst/>
              <a:gdLst/>
              <a:ahLst/>
              <a:cxnLst/>
              <a:rect l="l" t="t" r="r" b="b"/>
              <a:pathLst>
                <a:path w="11670" h="6764" extrusionOk="0">
                  <a:moveTo>
                    <a:pt x="5835" y="0"/>
                  </a:moveTo>
                  <a:cubicBezTo>
                    <a:pt x="5526" y="0"/>
                    <a:pt x="5240" y="72"/>
                    <a:pt x="4978" y="167"/>
                  </a:cubicBezTo>
                  <a:cubicBezTo>
                    <a:pt x="4383" y="405"/>
                    <a:pt x="3883" y="858"/>
                    <a:pt x="3621" y="1453"/>
                  </a:cubicBezTo>
                  <a:cubicBezTo>
                    <a:pt x="3406" y="1358"/>
                    <a:pt x="3168" y="1310"/>
                    <a:pt x="2930" y="1310"/>
                  </a:cubicBezTo>
                  <a:cubicBezTo>
                    <a:pt x="2501" y="1310"/>
                    <a:pt x="2144" y="1453"/>
                    <a:pt x="1858" y="1715"/>
                  </a:cubicBezTo>
                  <a:cubicBezTo>
                    <a:pt x="1715" y="1834"/>
                    <a:pt x="1596" y="1977"/>
                    <a:pt x="1501" y="2144"/>
                  </a:cubicBezTo>
                  <a:cubicBezTo>
                    <a:pt x="1358" y="2406"/>
                    <a:pt x="1287" y="2715"/>
                    <a:pt x="1311" y="3025"/>
                  </a:cubicBezTo>
                  <a:cubicBezTo>
                    <a:pt x="620" y="3263"/>
                    <a:pt x="120" y="3882"/>
                    <a:pt x="25" y="4620"/>
                  </a:cubicBezTo>
                  <a:cubicBezTo>
                    <a:pt x="25" y="4692"/>
                    <a:pt x="1" y="4763"/>
                    <a:pt x="1" y="4858"/>
                  </a:cubicBezTo>
                  <a:cubicBezTo>
                    <a:pt x="1" y="5906"/>
                    <a:pt x="882" y="6764"/>
                    <a:pt x="1930" y="6764"/>
                  </a:cubicBezTo>
                  <a:lnTo>
                    <a:pt x="3978" y="6764"/>
                  </a:lnTo>
                  <a:lnTo>
                    <a:pt x="3978" y="2977"/>
                  </a:lnTo>
                  <a:cubicBezTo>
                    <a:pt x="3978" y="2406"/>
                    <a:pt x="4430" y="1953"/>
                    <a:pt x="5002" y="1953"/>
                  </a:cubicBezTo>
                  <a:lnTo>
                    <a:pt x="6931" y="1953"/>
                  </a:lnTo>
                  <a:cubicBezTo>
                    <a:pt x="7217" y="1953"/>
                    <a:pt x="7478" y="2072"/>
                    <a:pt x="7669" y="2263"/>
                  </a:cubicBezTo>
                  <a:cubicBezTo>
                    <a:pt x="7860" y="2453"/>
                    <a:pt x="7955" y="2715"/>
                    <a:pt x="7955" y="2977"/>
                  </a:cubicBezTo>
                  <a:lnTo>
                    <a:pt x="7955" y="6764"/>
                  </a:lnTo>
                  <a:lnTo>
                    <a:pt x="9741" y="6764"/>
                  </a:lnTo>
                  <a:cubicBezTo>
                    <a:pt x="10789" y="6764"/>
                    <a:pt x="11670" y="5906"/>
                    <a:pt x="11670" y="4858"/>
                  </a:cubicBezTo>
                  <a:cubicBezTo>
                    <a:pt x="11670" y="4763"/>
                    <a:pt x="11646" y="4692"/>
                    <a:pt x="11646" y="4620"/>
                  </a:cubicBezTo>
                  <a:cubicBezTo>
                    <a:pt x="11551" y="3882"/>
                    <a:pt x="11051" y="3263"/>
                    <a:pt x="10360" y="3025"/>
                  </a:cubicBezTo>
                  <a:cubicBezTo>
                    <a:pt x="10384" y="2715"/>
                    <a:pt x="10312" y="2406"/>
                    <a:pt x="10170" y="2144"/>
                  </a:cubicBezTo>
                  <a:cubicBezTo>
                    <a:pt x="9908" y="1643"/>
                    <a:pt x="9360" y="1310"/>
                    <a:pt x="8741" y="1310"/>
                  </a:cubicBezTo>
                  <a:cubicBezTo>
                    <a:pt x="8503" y="1310"/>
                    <a:pt x="8264" y="1358"/>
                    <a:pt x="8050" y="1453"/>
                  </a:cubicBezTo>
                  <a:cubicBezTo>
                    <a:pt x="7955" y="1262"/>
                    <a:pt x="7860" y="1072"/>
                    <a:pt x="7717" y="905"/>
                  </a:cubicBezTo>
                  <a:cubicBezTo>
                    <a:pt x="7288" y="357"/>
                    <a:pt x="6597" y="0"/>
                    <a:pt x="5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2" name="Google Shape;3112;p76"/>
          <p:cNvGrpSpPr/>
          <p:nvPr/>
        </p:nvGrpSpPr>
        <p:grpSpPr>
          <a:xfrm>
            <a:off x="5439998" y="2736800"/>
            <a:ext cx="417348" cy="416492"/>
            <a:chOff x="5439998" y="2736800"/>
            <a:chExt cx="417348" cy="416492"/>
          </a:xfrm>
        </p:grpSpPr>
        <p:sp>
          <p:nvSpPr>
            <p:cNvPr id="3113" name="Google Shape;3113;p76"/>
            <p:cNvSpPr/>
            <p:nvPr/>
          </p:nvSpPr>
          <p:spPr>
            <a:xfrm>
              <a:off x="5439998" y="2736800"/>
              <a:ext cx="123524" cy="23854"/>
            </a:xfrm>
            <a:custGeom>
              <a:avLst/>
              <a:gdLst/>
              <a:ahLst/>
              <a:cxnLst/>
              <a:rect l="l" t="t" r="r" b="b"/>
              <a:pathLst>
                <a:path w="3454" h="667" extrusionOk="0">
                  <a:moveTo>
                    <a:pt x="358" y="0"/>
                  </a:moveTo>
                  <a:cubicBezTo>
                    <a:pt x="167" y="0"/>
                    <a:pt x="1" y="143"/>
                    <a:pt x="1" y="333"/>
                  </a:cubicBezTo>
                  <a:lnTo>
                    <a:pt x="1" y="667"/>
                  </a:lnTo>
                  <a:lnTo>
                    <a:pt x="3454" y="667"/>
                  </a:lnTo>
                  <a:cubicBezTo>
                    <a:pt x="3144" y="238"/>
                    <a:pt x="3240" y="381"/>
                    <a:pt x="3049" y="119"/>
                  </a:cubicBezTo>
                  <a:cubicBezTo>
                    <a:pt x="3001" y="48"/>
                    <a:pt x="2882" y="0"/>
                    <a:pt x="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6"/>
            <p:cNvSpPr/>
            <p:nvPr/>
          </p:nvSpPr>
          <p:spPr>
            <a:xfrm>
              <a:off x="5628222" y="2955674"/>
              <a:ext cx="123524" cy="24712"/>
            </a:xfrm>
            <a:custGeom>
              <a:avLst/>
              <a:gdLst/>
              <a:ahLst/>
              <a:cxnLst/>
              <a:rect l="l" t="t" r="r" b="b"/>
              <a:pathLst>
                <a:path w="3454" h="691" extrusionOk="0">
                  <a:moveTo>
                    <a:pt x="358" y="0"/>
                  </a:moveTo>
                  <a:cubicBezTo>
                    <a:pt x="168" y="0"/>
                    <a:pt x="1" y="167"/>
                    <a:pt x="1" y="358"/>
                  </a:cubicBezTo>
                  <a:lnTo>
                    <a:pt x="1" y="691"/>
                  </a:lnTo>
                  <a:lnTo>
                    <a:pt x="3454" y="691"/>
                  </a:lnTo>
                  <a:cubicBezTo>
                    <a:pt x="3144" y="262"/>
                    <a:pt x="3240" y="405"/>
                    <a:pt x="3049" y="143"/>
                  </a:cubicBezTo>
                  <a:cubicBezTo>
                    <a:pt x="2978" y="72"/>
                    <a:pt x="2882" y="0"/>
                    <a:pt x="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6"/>
            <p:cNvSpPr/>
            <p:nvPr/>
          </p:nvSpPr>
          <p:spPr>
            <a:xfrm>
              <a:off x="5439998" y="2785331"/>
              <a:ext cx="417348" cy="367960"/>
            </a:xfrm>
            <a:custGeom>
              <a:avLst/>
              <a:gdLst/>
              <a:ahLst/>
              <a:cxnLst/>
              <a:rect l="l" t="t" r="r" b="b"/>
              <a:pathLst>
                <a:path w="11670" h="10289" extrusionOk="0">
                  <a:moveTo>
                    <a:pt x="2525" y="1715"/>
                  </a:moveTo>
                  <a:cubicBezTo>
                    <a:pt x="2716" y="1715"/>
                    <a:pt x="2859" y="1882"/>
                    <a:pt x="2859" y="2072"/>
                  </a:cubicBezTo>
                  <a:cubicBezTo>
                    <a:pt x="2859" y="2263"/>
                    <a:pt x="2716" y="2406"/>
                    <a:pt x="2525" y="2406"/>
                  </a:cubicBezTo>
                  <a:cubicBezTo>
                    <a:pt x="2335" y="2406"/>
                    <a:pt x="2192" y="2263"/>
                    <a:pt x="2192" y="2072"/>
                  </a:cubicBezTo>
                  <a:cubicBezTo>
                    <a:pt x="2192" y="1882"/>
                    <a:pt x="2335" y="1715"/>
                    <a:pt x="2525" y="1715"/>
                  </a:cubicBezTo>
                  <a:close/>
                  <a:moveTo>
                    <a:pt x="3883" y="1715"/>
                  </a:moveTo>
                  <a:cubicBezTo>
                    <a:pt x="4073" y="1715"/>
                    <a:pt x="4240" y="1882"/>
                    <a:pt x="4240" y="2072"/>
                  </a:cubicBezTo>
                  <a:cubicBezTo>
                    <a:pt x="4240" y="2263"/>
                    <a:pt x="4073" y="2406"/>
                    <a:pt x="3883" y="2406"/>
                  </a:cubicBezTo>
                  <a:cubicBezTo>
                    <a:pt x="3692" y="2406"/>
                    <a:pt x="3549" y="2263"/>
                    <a:pt x="3549" y="2072"/>
                  </a:cubicBezTo>
                  <a:cubicBezTo>
                    <a:pt x="3549" y="1882"/>
                    <a:pt x="3692" y="1715"/>
                    <a:pt x="3883" y="1715"/>
                  </a:cubicBezTo>
                  <a:close/>
                  <a:moveTo>
                    <a:pt x="10170" y="2406"/>
                  </a:moveTo>
                  <a:lnTo>
                    <a:pt x="10170" y="6145"/>
                  </a:lnTo>
                  <a:lnTo>
                    <a:pt x="5264" y="6145"/>
                  </a:lnTo>
                  <a:lnTo>
                    <a:pt x="5264" y="7859"/>
                  </a:lnTo>
                  <a:lnTo>
                    <a:pt x="2859" y="7859"/>
                  </a:lnTo>
                  <a:lnTo>
                    <a:pt x="2859" y="4144"/>
                  </a:lnTo>
                  <a:lnTo>
                    <a:pt x="6050" y="4144"/>
                  </a:lnTo>
                  <a:cubicBezTo>
                    <a:pt x="6240" y="4144"/>
                    <a:pt x="6407" y="3978"/>
                    <a:pt x="6407" y="3787"/>
                  </a:cubicBezTo>
                  <a:lnTo>
                    <a:pt x="6407" y="2406"/>
                  </a:lnTo>
                  <a:close/>
                  <a:moveTo>
                    <a:pt x="7788" y="7859"/>
                  </a:moveTo>
                  <a:cubicBezTo>
                    <a:pt x="7979" y="7859"/>
                    <a:pt x="8122" y="8026"/>
                    <a:pt x="8122" y="8216"/>
                  </a:cubicBezTo>
                  <a:cubicBezTo>
                    <a:pt x="8122" y="8407"/>
                    <a:pt x="7979" y="8550"/>
                    <a:pt x="7788" y="8550"/>
                  </a:cubicBezTo>
                  <a:cubicBezTo>
                    <a:pt x="7598" y="8550"/>
                    <a:pt x="7431" y="8407"/>
                    <a:pt x="7431" y="8216"/>
                  </a:cubicBezTo>
                  <a:cubicBezTo>
                    <a:pt x="7431" y="8026"/>
                    <a:pt x="7598" y="7859"/>
                    <a:pt x="7788" y="7859"/>
                  </a:cubicBezTo>
                  <a:close/>
                  <a:moveTo>
                    <a:pt x="9146" y="7859"/>
                  </a:moveTo>
                  <a:cubicBezTo>
                    <a:pt x="9336" y="7859"/>
                    <a:pt x="9479" y="8026"/>
                    <a:pt x="9479" y="8216"/>
                  </a:cubicBezTo>
                  <a:cubicBezTo>
                    <a:pt x="9479" y="8407"/>
                    <a:pt x="9336" y="8550"/>
                    <a:pt x="9146" y="8550"/>
                  </a:cubicBezTo>
                  <a:cubicBezTo>
                    <a:pt x="8955" y="8550"/>
                    <a:pt x="8812" y="8407"/>
                    <a:pt x="8812" y="8216"/>
                  </a:cubicBezTo>
                  <a:cubicBezTo>
                    <a:pt x="8812" y="8026"/>
                    <a:pt x="8955" y="7859"/>
                    <a:pt x="9146" y="7859"/>
                  </a:cubicBezTo>
                  <a:close/>
                  <a:moveTo>
                    <a:pt x="1" y="1"/>
                  </a:moveTo>
                  <a:lnTo>
                    <a:pt x="1" y="334"/>
                  </a:lnTo>
                  <a:lnTo>
                    <a:pt x="1" y="3787"/>
                  </a:lnTo>
                  <a:cubicBezTo>
                    <a:pt x="1" y="3978"/>
                    <a:pt x="167" y="4144"/>
                    <a:pt x="358" y="4144"/>
                  </a:cubicBezTo>
                  <a:lnTo>
                    <a:pt x="2192" y="4144"/>
                  </a:lnTo>
                  <a:lnTo>
                    <a:pt x="2192" y="8216"/>
                  </a:lnTo>
                  <a:cubicBezTo>
                    <a:pt x="2192" y="8383"/>
                    <a:pt x="2335" y="8550"/>
                    <a:pt x="2525" y="8550"/>
                  </a:cubicBezTo>
                  <a:lnTo>
                    <a:pt x="5264" y="8550"/>
                  </a:lnTo>
                  <a:lnTo>
                    <a:pt x="5264" y="9931"/>
                  </a:lnTo>
                  <a:cubicBezTo>
                    <a:pt x="5264" y="10122"/>
                    <a:pt x="5431" y="10288"/>
                    <a:pt x="5621" y="10288"/>
                  </a:cubicBezTo>
                  <a:lnTo>
                    <a:pt x="11313" y="10288"/>
                  </a:lnTo>
                  <a:cubicBezTo>
                    <a:pt x="11503" y="10288"/>
                    <a:pt x="11670" y="10122"/>
                    <a:pt x="11670" y="9931"/>
                  </a:cubicBezTo>
                  <a:lnTo>
                    <a:pt x="11670" y="6478"/>
                  </a:lnTo>
                  <a:cubicBezTo>
                    <a:pt x="11670" y="6288"/>
                    <a:pt x="11503" y="6145"/>
                    <a:pt x="11313" y="6145"/>
                  </a:cubicBezTo>
                  <a:lnTo>
                    <a:pt x="10836" y="6145"/>
                  </a:lnTo>
                  <a:lnTo>
                    <a:pt x="10836" y="2072"/>
                  </a:lnTo>
                  <a:cubicBezTo>
                    <a:pt x="10836" y="1882"/>
                    <a:pt x="10694" y="1715"/>
                    <a:pt x="10503" y="1715"/>
                  </a:cubicBezTo>
                  <a:lnTo>
                    <a:pt x="6407" y="1715"/>
                  </a:lnTo>
                  <a:lnTo>
                    <a:pt x="6407" y="334"/>
                  </a:lnTo>
                  <a:cubicBezTo>
                    <a:pt x="6407" y="143"/>
                    <a:pt x="6240" y="1"/>
                    <a:pt x="6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6" name="Google Shape;3116;p76"/>
          <p:cNvGrpSpPr/>
          <p:nvPr/>
        </p:nvGrpSpPr>
        <p:grpSpPr>
          <a:xfrm>
            <a:off x="4730552" y="2735942"/>
            <a:ext cx="398609" cy="417348"/>
            <a:chOff x="4730552" y="2735942"/>
            <a:chExt cx="398609" cy="417348"/>
          </a:xfrm>
        </p:grpSpPr>
        <p:sp>
          <p:nvSpPr>
            <p:cNvPr id="3117" name="Google Shape;3117;p76"/>
            <p:cNvSpPr/>
            <p:nvPr/>
          </p:nvSpPr>
          <p:spPr>
            <a:xfrm>
              <a:off x="4893206" y="2907965"/>
              <a:ext cx="73277" cy="73277"/>
            </a:xfrm>
            <a:custGeom>
              <a:avLst/>
              <a:gdLst/>
              <a:ahLst/>
              <a:cxnLst/>
              <a:rect l="l" t="t" r="r" b="b"/>
              <a:pathLst>
                <a:path w="2049" h="2049" extrusionOk="0">
                  <a:moveTo>
                    <a:pt x="1025" y="1"/>
                  </a:moveTo>
                  <a:cubicBezTo>
                    <a:pt x="477" y="1"/>
                    <a:pt x="1" y="453"/>
                    <a:pt x="1" y="1025"/>
                  </a:cubicBezTo>
                  <a:cubicBezTo>
                    <a:pt x="1" y="1596"/>
                    <a:pt x="477" y="2049"/>
                    <a:pt x="1025" y="2049"/>
                  </a:cubicBezTo>
                  <a:cubicBezTo>
                    <a:pt x="1596" y="2049"/>
                    <a:pt x="2049" y="1596"/>
                    <a:pt x="2049" y="1025"/>
                  </a:cubicBezTo>
                  <a:cubicBezTo>
                    <a:pt x="2049" y="453"/>
                    <a:pt x="1596" y="1"/>
                    <a:pt x="1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6"/>
            <p:cNvSpPr/>
            <p:nvPr/>
          </p:nvSpPr>
          <p:spPr>
            <a:xfrm>
              <a:off x="4730552" y="2735942"/>
              <a:ext cx="398609" cy="417348"/>
            </a:xfrm>
            <a:custGeom>
              <a:avLst/>
              <a:gdLst/>
              <a:ahLst/>
              <a:cxnLst/>
              <a:rect l="l" t="t" r="r" b="b"/>
              <a:pathLst>
                <a:path w="11146" h="11670" extrusionOk="0">
                  <a:moveTo>
                    <a:pt x="5573" y="691"/>
                  </a:moveTo>
                  <a:cubicBezTo>
                    <a:pt x="6264" y="691"/>
                    <a:pt x="6787" y="1643"/>
                    <a:pt x="7026" y="2286"/>
                  </a:cubicBezTo>
                  <a:cubicBezTo>
                    <a:pt x="6573" y="2406"/>
                    <a:pt x="6073" y="2572"/>
                    <a:pt x="5573" y="2787"/>
                  </a:cubicBezTo>
                  <a:cubicBezTo>
                    <a:pt x="5097" y="2572"/>
                    <a:pt x="4597" y="2406"/>
                    <a:pt x="4120" y="2286"/>
                  </a:cubicBezTo>
                  <a:cubicBezTo>
                    <a:pt x="4382" y="1643"/>
                    <a:pt x="4882" y="691"/>
                    <a:pt x="5573" y="691"/>
                  </a:cubicBezTo>
                  <a:close/>
                  <a:moveTo>
                    <a:pt x="3906" y="2929"/>
                  </a:moveTo>
                  <a:cubicBezTo>
                    <a:pt x="4168" y="3001"/>
                    <a:pt x="4454" y="3096"/>
                    <a:pt x="4739" y="3191"/>
                  </a:cubicBezTo>
                  <a:cubicBezTo>
                    <a:pt x="4382" y="3358"/>
                    <a:pt x="4049" y="3572"/>
                    <a:pt x="3715" y="3787"/>
                  </a:cubicBezTo>
                  <a:cubicBezTo>
                    <a:pt x="3763" y="3477"/>
                    <a:pt x="3834" y="3191"/>
                    <a:pt x="3906" y="2929"/>
                  </a:cubicBezTo>
                  <a:close/>
                  <a:moveTo>
                    <a:pt x="7264" y="2929"/>
                  </a:moveTo>
                  <a:cubicBezTo>
                    <a:pt x="7335" y="3191"/>
                    <a:pt x="7383" y="3477"/>
                    <a:pt x="7454" y="3787"/>
                  </a:cubicBezTo>
                  <a:cubicBezTo>
                    <a:pt x="7121" y="3572"/>
                    <a:pt x="6764" y="3358"/>
                    <a:pt x="6430" y="3191"/>
                  </a:cubicBezTo>
                  <a:cubicBezTo>
                    <a:pt x="6716" y="3096"/>
                    <a:pt x="6978" y="3001"/>
                    <a:pt x="7264" y="2929"/>
                  </a:cubicBezTo>
                  <a:close/>
                  <a:moveTo>
                    <a:pt x="2474" y="2742"/>
                  </a:moveTo>
                  <a:cubicBezTo>
                    <a:pt x="2744" y="2742"/>
                    <a:pt x="3012" y="2771"/>
                    <a:pt x="3239" y="2810"/>
                  </a:cubicBezTo>
                  <a:cubicBezTo>
                    <a:pt x="3096" y="3263"/>
                    <a:pt x="3001" y="3787"/>
                    <a:pt x="2930" y="4311"/>
                  </a:cubicBezTo>
                  <a:cubicBezTo>
                    <a:pt x="2501" y="4644"/>
                    <a:pt x="2120" y="4977"/>
                    <a:pt x="1786" y="5311"/>
                  </a:cubicBezTo>
                  <a:cubicBezTo>
                    <a:pt x="1358" y="4787"/>
                    <a:pt x="786" y="3858"/>
                    <a:pt x="1120" y="3263"/>
                  </a:cubicBezTo>
                  <a:cubicBezTo>
                    <a:pt x="1360" y="2863"/>
                    <a:pt x="1922" y="2742"/>
                    <a:pt x="2474" y="2742"/>
                  </a:cubicBezTo>
                  <a:close/>
                  <a:moveTo>
                    <a:pt x="8684" y="2742"/>
                  </a:moveTo>
                  <a:cubicBezTo>
                    <a:pt x="9235" y="2742"/>
                    <a:pt x="9802" y="2863"/>
                    <a:pt x="10026" y="3263"/>
                  </a:cubicBezTo>
                  <a:cubicBezTo>
                    <a:pt x="10383" y="3858"/>
                    <a:pt x="9812" y="4787"/>
                    <a:pt x="9383" y="5311"/>
                  </a:cubicBezTo>
                  <a:cubicBezTo>
                    <a:pt x="9026" y="4977"/>
                    <a:pt x="8645" y="4644"/>
                    <a:pt x="8216" y="4311"/>
                  </a:cubicBezTo>
                  <a:cubicBezTo>
                    <a:pt x="8145" y="3787"/>
                    <a:pt x="8050" y="3263"/>
                    <a:pt x="7931" y="2810"/>
                  </a:cubicBezTo>
                  <a:cubicBezTo>
                    <a:pt x="8150" y="2771"/>
                    <a:pt x="8415" y="2742"/>
                    <a:pt x="8684" y="2742"/>
                  </a:cubicBezTo>
                  <a:close/>
                  <a:moveTo>
                    <a:pt x="2858" y="5239"/>
                  </a:moveTo>
                  <a:lnTo>
                    <a:pt x="2858" y="5239"/>
                  </a:lnTo>
                  <a:cubicBezTo>
                    <a:pt x="2834" y="5644"/>
                    <a:pt x="2834" y="6025"/>
                    <a:pt x="2858" y="6430"/>
                  </a:cubicBezTo>
                  <a:cubicBezTo>
                    <a:pt x="2644" y="6240"/>
                    <a:pt x="2429" y="6025"/>
                    <a:pt x="2239" y="5835"/>
                  </a:cubicBezTo>
                  <a:cubicBezTo>
                    <a:pt x="2429" y="5644"/>
                    <a:pt x="2644" y="5430"/>
                    <a:pt x="2858" y="5239"/>
                  </a:cubicBezTo>
                  <a:close/>
                  <a:moveTo>
                    <a:pt x="8288" y="5239"/>
                  </a:moveTo>
                  <a:lnTo>
                    <a:pt x="8288" y="5239"/>
                  </a:lnTo>
                  <a:cubicBezTo>
                    <a:pt x="8526" y="5430"/>
                    <a:pt x="8740" y="5644"/>
                    <a:pt x="8931" y="5835"/>
                  </a:cubicBezTo>
                  <a:cubicBezTo>
                    <a:pt x="8740" y="6025"/>
                    <a:pt x="8526" y="6240"/>
                    <a:pt x="8288" y="6430"/>
                  </a:cubicBezTo>
                  <a:cubicBezTo>
                    <a:pt x="8312" y="6025"/>
                    <a:pt x="8312" y="5644"/>
                    <a:pt x="8288" y="5239"/>
                  </a:cubicBezTo>
                  <a:close/>
                  <a:moveTo>
                    <a:pt x="5573" y="3525"/>
                  </a:moveTo>
                  <a:cubicBezTo>
                    <a:pt x="6240" y="3834"/>
                    <a:pt x="6930" y="4239"/>
                    <a:pt x="7573" y="4692"/>
                  </a:cubicBezTo>
                  <a:cubicBezTo>
                    <a:pt x="7645" y="5430"/>
                    <a:pt x="7645" y="6240"/>
                    <a:pt x="7573" y="6978"/>
                  </a:cubicBezTo>
                  <a:cubicBezTo>
                    <a:pt x="6954" y="7430"/>
                    <a:pt x="6287" y="7811"/>
                    <a:pt x="5573" y="8145"/>
                  </a:cubicBezTo>
                  <a:cubicBezTo>
                    <a:pt x="4906" y="7835"/>
                    <a:pt x="4215" y="7430"/>
                    <a:pt x="3596" y="6978"/>
                  </a:cubicBezTo>
                  <a:cubicBezTo>
                    <a:pt x="3525" y="6240"/>
                    <a:pt x="3525" y="5430"/>
                    <a:pt x="3596" y="4692"/>
                  </a:cubicBezTo>
                  <a:cubicBezTo>
                    <a:pt x="4192" y="4263"/>
                    <a:pt x="4882" y="3858"/>
                    <a:pt x="5573" y="3525"/>
                  </a:cubicBezTo>
                  <a:close/>
                  <a:moveTo>
                    <a:pt x="3715" y="7883"/>
                  </a:moveTo>
                  <a:cubicBezTo>
                    <a:pt x="4049" y="8097"/>
                    <a:pt x="4382" y="8311"/>
                    <a:pt x="4739" y="8478"/>
                  </a:cubicBezTo>
                  <a:cubicBezTo>
                    <a:pt x="4454" y="8573"/>
                    <a:pt x="4168" y="8669"/>
                    <a:pt x="3906" y="8740"/>
                  </a:cubicBezTo>
                  <a:cubicBezTo>
                    <a:pt x="3834" y="8478"/>
                    <a:pt x="3763" y="8192"/>
                    <a:pt x="3715" y="7883"/>
                  </a:cubicBezTo>
                  <a:close/>
                  <a:moveTo>
                    <a:pt x="7454" y="7883"/>
                  </a:moveTo>
                  <a:lnTo>
                    <a:pt x="7454" y="7883"/>
                  </a:lnTo>
                  <a:cubicBezTo>
                    <a:pt x="7383" y="8192"/>
                    <a:pt x="7335" y="8478"/>
                    <a:pt x="7264" y="8740"/>
                  </a:cubicBezTo>
                  <a:cubicBezTo>
                    <a:pt x="6978" y="8669"/>
                    <a:pt x="6716" y="8573"/>
                    <a:pt x="6430" y="8478"/>
                  </a:cubicBezTo>
                  <a:cubicBezTo>
                    <a:pt x="6764" y="8311"/>
                    <a:pt x="7121" y="8097"/>
                    <a:pt x="7454" y="7883"/>
                  </a:cubicBezTo>
                  <a:close/>
                  <a:moveTo>
                    <a:pt x="1786" y="6359"/>
                  </a:moveTo>
                  <a:cubicBezTo>
                    <a:pt x="2120" y="6692"/>
                    <a:pt x="2501" y="7026"/>
                    <a:pt x="2930" y="7359"/>
                  </a:cubicBezTo>
                  <a:cubicBezTo>
                    <a:pt x="3001" y="7883"/>
                    <a:pt x="3096" y="8407"/>
                    <a:pt x="3239" y="8859"/>
                  </a:cubicBezTo>
                  <a:cubicBezTo>
                    <a:pt x="3012" y="8898"/>
                    <a:pt x="2744" y="8927"/>
                    <a:pt x="2474" y="8927"/>
                  </a:cubicBezTo>
                  <a:cubicBezTo>
                    <a:pt x="1922" y="8927"/>
                    <a:pt x="1360" y="8807"/>
                    <a:pt x="1120" y="8407"/>
                  </a:cubicBezTo>
                  <a:cubicBezTo>
                    <a:pt x="786" y="7811"/>
                    <a:pt x="1358" y="6883"/>
                    <a:pt x="1786" y="6359"/>
                  </a:cubicBezTo>
                  <a:close/>
                  <a:moveTo>
                    <a:pt x="9383" y="6359"/>
                  </a:moveTo>
                  <a:cubicBezTo>
                    <a:pt x="9812" y="6883"/>
                    <a:pt x="10383" y="7811"/>
                    <a:pt x="10026" y="8407"/>
                  </a:cubicBezTo>
                  <a:cubicBezTo>
                    <a:pt x="9802" y="8807"/>
                    <a:pt x="9235" y="8927"/>
                    <a:pt x="8684" y="8927"/>
                  </a:cubicBezTo>
                  <a:cubicBezTo>
                    <a:pt x="8415" y="8927"/>
                    <a:pt x="8150" y="8898"/>
                    <a:pt x="7931" y="8859"/>
                  </a:cubicBezTo>
                  <a:cubicBezTo>
                    <a:pt x="8050" y="8407"/>
                    <a:pt x="8145" y="7883"/>
                    <a:pt x="8216" y="7359"/>
                  </a:cubicBezTo>
                  <a:cubicBezTo>
                    <a:pt x="8645" y="7026"/>
                    <a:pt x="9026" y="6692"/>
                    <a:pt x="9383" y="6359"/>
                  </a:cubicBezTo>
                  <a:close/>
                  <a:moveTo>
                    <a:pt x="5573" y="8883"/>
                  </a:moveTo>
                  <a:cubicBezTo>
                    <a:pt x="6073" y="9097"/>
                    <a:pt x="6573" y="9264"/>
                    <a:pt x="7026" y="9383"/>
                  </a:cubicBezTo>
                  <a:cubicBezTo>
                    <a:pt x="6787" y="10026"/>
                    <a:pt x="6264" y="10979"/>
                    <a:pt x="5573" y="10979"/>
                  </a:cubicBezTo>
                  <a:cubicBezTo>
                    <a:pt x="4882" y="10979"/>
                    <a:pt x="4382" y="10026"/>
                    <a:pt x="4120" y="9383"/>
                  </a:cubicBezTo>
                  <a:cubicBezTo>
                    <a:pt x="4597" y="9264"/>
                    <a:pt x="5097" y="9097"/>
                    <a:pt x="5573" y="8883"/>
                  </a:cubicBezTo>
                  <a:close/>
                  <a:moveTo>
                    <a:pt x="5573" y="0"/>
                  </a:moveTo>
                  <a:cubicBezTo>
                    <a:pt x="4525" y="0"/>
                    <a:pt x="3811" y="1143"/>
                    <a:pt x="3453" y="2144"/>
                  </a:cubicBezTo>
                  <a:cubicBezTo>
                    <a:pt x="3155" y="2096"/>
                    <a:pt x="2833" y="2064"/>
                    <a:pt x="2513" y="2064"/>
                  </a:cubicBezTo>
                  <a:cubicBezTo>
                    <a:pt x="1711" y="2064"/>
                    <a:pt x="923" y="2265"/>
                    <a:pt x="548" y="2929"/>
                  </a:cubicBezTo>
                  <a:cubicBezTo>
                    <a:pt x="0" y="3834"/>
                    <a:pt x="643" y="5025"/>
                    <a:pt x="1310" y="5835"/>
                  </a:cubicBezTo>
                  <a:cubicBezTo>
                    <a:pt x="643" y="6644"/>
                    <a:pt x="0" y="7835"/>
                    <a:pt x="548" y="8740"/>
                  </a:cubicBezTo>
                  <a:cubicBezTo>
                    <a:pt x="923" y="9404"/>
                    <a:pt x="1711" y="9606"/>
                    <a:pt x="2513" y="9606"/>
                  </a:cubicBezTo>
                  <a:cubicBezTo>
                    <a:pt x="2833" y="9606"/>
                    <a:pt x="3155" y="9574"/>
                    <a:pt x="3453" y="9526"/>
                  </a:cubicBezTo>
                  <a:cubicBezTo>
                    <a:pt x="3811" y="10526"/>
                    <a:pt x="4525" y="11669"/>
                    <a:pt x="5573" y="11669"/>
                  </a:cubicBezTo>
                  <a:cubicBezTo>
                    <a:pt x="6645" y="11669"/>
                    <a:pt x="7335" y="10526"/>
                    <a:pt x="7716" y="9526"/>
                  </a:cubicBezTo>
                  <a:cubicBezTo>
                    <a:pt x="8015" y="9574"/>
                    <a:pt x="8337" y="9606"/>
                    <a:pt x="8657" y="9606"/>
                  </a:cubicBezTo>
                  <a:cubicBezTo>
                    <a:pt x="9459" y="9606"/>
                    <a:pt x="10247" y="9404"/>
                    <a:pt x="10622" y="8740"/>
                  </a:cubicBezTo>
                  <a:cubicBezTo>
                    <a:pt x="11146" y="7835"/>
                    <a:pt x="10526" y="6644"/>
                    <a:pt x="9836" y="5835"/>
                  </a:cubicBezTo>
                  <a:cubicBezTo>
                    <a:pt x="9907" y="5740"/>
                    <a:pt x="9979" y="5644"/>
                    <a:pt x="10050" y="5573"/>
                  </a:cubicBezTo>
                  <a:cubicBezTo>
                    <a:pt x="10812" y="4549"/>
                    <a:pt x="11003" y="3596"/>
                    <a:pt x="10622" y="2929"/>
                  </a:cubicBezTo>
                  <a:cubicBezTo>
                    <a:pt x="10247" y="2265"/>
                    <a:pt x="9459" y="2064"/>
                    <a:pt x="8657" y="2064"/>
                  </a:cubicBezTo>
                  <a:cubicBezTo>
                    <a:pt x="8337" y="2064"/>
                    <a:pt x="8015" y="2096"/>
                    <a:pt x="7716" y="2144"/>
                  </a:cubicBezTo>
                  <a:cubicBezTo>
                    <a:pt x="7335" y="1143"/>
                    <a:pt x="6645" y="0"/>
                    <a:pt x="5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9" name="Google Shape;3119;p76"/>
          <p:cNvGrpSpPr/>
          <p:nvPr/>
        </p:nvGrpSpPr>
        <p:grpSpPr>
          <a:xfrm>
            <a:off x="7548808" y="2076709"/>
            <a:ext cx="416490" cy="416526"/>
            <a:chOff x="7548808" y="2076709"/>
            <a:chExt cx="416490" cy="416526"/>
          </a:xfrm>
        </p:grpSpPr>
        <p:sp>
          <p:nvSpPr>
            <p:cNvPr id="3120" name="Google Shape;3120;p76"/>
            <p:cNvSpPr/>
            <p:nvPr/>
          </p:nvSpPr>
          <p:spPr>
            <a:xfrm>
              <a:off x="7744686" y="2272623"/>
              <a:ext cx="23889" cy="23889"/>
            </a:xfrm>
            <a:custGeom>
              <a:avLst/>
              <a:gdLst/>
              <a:ahLst/>
              <a:cxnLst/>
              <a:rect l="l" t="t" r="r" b="b"/>
              <a:pathLst>
                <a:path w="668" h="668" extrusionOk="0">
                  <a:moveTo>
                    <a:pt x="334" y="0"/>
                  </a:moveTo>
                  <a:cubicBezTo>
                    <a:pt x="144" y="0"/>
                    <a:pt x="1" y="143"/>
                    <a:pt x="1" y="334"/>
                  </a:cubicBezTo>
                  <a:cubicBezTo>
                    <a:pt x="1" y="524"/>
                    <a:pt x="144" y="667"/>
                    <a:pt x="334" y="667"/>
                  </a:cubicBezTo>
                  <a:cubicBezTo>
                    <a:pt x="525" y="667"/>
                    <a:pt x="668" y="524"/>
                    <a:pt x="668" y="334"/>
                  </a:cubicBezTo>
                  <a:cubicBezTo>
                    <a:pt x="668" y="143"/>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6"/>
            <p:cNvSpPr/>
            <p:nvPr/>
          </p:nvSpPr>
          <p:spPr>
            <a:xfrm>
              <a:off x="7548808" y="2076709"/>
              <a:ext cx="416490" cy="416526"/>
            </a:xfrm>
            <a:custGeom>
              <a:avLst/>
              <a:gdLst/>
              <a:ahLst/>
              <a:cxnLst/>
              <a:rect l="l" t="t" r="r" b="b"/>
              <a:pathLst>
                <a:path w="11646" h="11647" extrusionOk="0">
                  <a:moveTo>
                    <a:pt x="5811" y="4788"/>
                  </a:moveTo>
                  <a:cubicBezTo>
                    <a:pt x="6383" y="4788"/>
                    <a:pt x="6835" y="5240"/>
                    <a:pt x="6835" y="5812"/>
                  </a:cubicBezTo>
                  <a:cubicBezTo>
                    <a:pt x="6835" y="6383"/>
                    <a:pt x="6383" y="6836"/>
                    <a:pt x="5811" y="6836"/>
                  </a:cubicBezTo>
                  <a:cubicBezTo>
                    <a:pt x="5240" y="6836"/>
                    <a:pt x="4787" y="6383"/>
                    <a:pt x="4787" y="5812"/>
                  </a:cubicBezTo>
                  <a:cubicBezTo>
                    <a:pt x="4787" y="5240"/>
                    <a:pt x="5240" y="4788"/>
                    <a:pt x="5811" y="4788"/>
                  </a:cubicBezTo>
                  <a:close/>
                  <a:moveTo>
                    <a:pt x="5811" y="1"/>
                  </a:moveTo>
                  <a:cubicBezTo>
                    <a:pt x="5240" y="1"/>
                    <a:pt x="4787" y="453"/>
                    <a:pt x="4787" y="1001"/>
                  </a:cubicBezTo>
                  <a:cubicBezTo>
                    <a:pt x="4787" y="1454"/>
                    <a:pt x="5073" y="1835"/>
                    <a:pt x="5454" y="1978"/>
                  </a:cubicBezTo>
                  <a:lnTo>
                    <a:pt x="5454" y="3454"/>
                  </a:lnTo>
                  <a:cubicBezTo>
                    <a:pt x="4978" y="3525"/>
                    <a:pt x="4525" y="3740"/>
                    <a:pt x="4168" y="4073"/>
                  </a:cubicBezTo>
                  <a:cubicBezTo>
                    <a:pt x="4144" y="4049"/>
                    <a:pt x="4287" y="4097"/>
                    <a:pt x="2049" y="3502"/>
                  </a:cubicBezTo>
                  <a:lnTo>
                    <a:pt x="2049" y="2906"/>
                  </a:lnTo>
                  <a:cubicBezTo>
                    <a:pt x="2453" y="2763"/>
                    <a:pt x="2739" y="2382"/>
                    <a:pt x="2739" y="1954"/>
                  </a:cubicBezTo>
                  <a:cubicBezTo>
                    <a:pt x="2739" y="1382"/>
                    <a:pt x="2287" y="930"/>
                    <a:pt x="1715" y="930"/>
                  </a:cubicBezTo>
                  <a:cubicBezTo>
                    <a:pt x="1144" y="930"/>
                    <a:pt x="691" y="1382"/>
                    <a:pt x="691" y="1954"/>
                  </a:cubicBezTo>
                  <a:cubicBezTo>
                    <a:pt x="691" y="2382"/>
                    <a:pt x="977" y="2763"/>
                    <a:pt x="1382" y="2906"/>
                  </a:cubicBezTo>
                  <a:lnTo>
                    <a:pt x="1382" y="3764"/>
                  </a:lnTo>
                  <a:cubicBezTo>
                    <a:pt x="1382" y="3930"/>
                    <a:pt x="1477" y="4049"/>
                    <a:pt x="1620" y="4097"/>
                  </a:cubicBezTo>
                  <a:lnTo>
                    <a:pt x="3716" y="4645"/>
                  </a:lnTo>
                  <a:cubicBezTo>
                    <a:pt x="3573" y="4907"/>
                    <a:pt x="3477" y="5169"/>
                    <a:pt x="3430" y="5478"/>
                  </a:cubicBezTo>
                  <a:lnTo>
                    <a:pt x="1977" y="5478"/>
                  </a:lnTo>
                  <a:cubicBezTo>
                    <a:pt x="1834" y="5073"/>
                    <a:pt x="1453" y="4788"/>
                    <a:pt x="1024" y="4788"/>
                  </a:cubicBezTo>
                  <a:cubicBezTo>
                    <a:pt x="453" y="4788"/>
                    <a:pt x="0" y="5240"/>
                    <a:pt x="0" y="5812"/>
                  </a:cubicBezTo>
                  <a:cubicBezTo>
                    <a:pt x="0" y="6383"/>
                    <a:pt x="453" y="6836"/>
                    <a:pt x="1024" y="6836"/>
                  </a:cubicBezTo>
                  <a:cubicBezTo>
                    <a:pt x="1453" y="6836"/>
                    <a:pt x="1834" y="6550"/>
                    <a:pt x="1977" y="6145"/>
                  </a:cubicBezTo>
                  <a:lnTo>
                    <a:pt x="3430" y="6145"/>
                  </a:lnTo>
                  <a:cubicBezTo>
                    <a:pt x="3477" y="6455"/>
                    <a:pt x="3573" y="6740"/>
                    <a:pt x="3716" y="6979"/>
                  </a:cubicBezTo>
                  <a:lnTo>
                    <a:pt x="1620" y="7526"/>
                  </a:lnTo>
                  <a:cubicBezTo>
                    <a:pt x="1477" y="7574"/>
                    <a:pt x="1382" y="7693"/>
                    <a:pt x="1382" y="7860"/>
                  </a:cubicBezTo>
                  <a:lnTo>
                    <a:pt x="1382" y="8717"/>
                  </a:lnTo>
                  <a:cubicBezTo>
                    <a:pt x="977" y="8860"/>
                    <a:pt x="691" y="9241"/>
                    <a:pt x="691" y="9670"/>
                  </a:cubicBezTo>
                  <a:cubicBezTo>
                    <a:pt x="691" y="10241"/>
                    <a:pt x="1144" y="10694"/>
                    <a:pt x="1715" y="10694"/>
                  </a:cubicBezTo>
                  <a:cubicBezTo>
                    <a:pt x="2287" y="10694"/>
                    <a:pt x="2739" y="10241"/>
                    <a:pt x="2739" y="9670"/>
                  </a:cubicBezTo>
                  <a:cubicBezTo>
                    <a:pt x="2739" y="9241"/>
                    <a:pt x="2453" y="8860"/>
                    <a:pt x="2049" y="8717"/>
                  </a:cubicBezTo>
                  <a:lnTo>
                    <a:pt x="2049" y="8122"/>
                  </a:lnTo>
                  <a:lnTo>
                    <a:pt x="4144" y="7574"/>
                  </a:lnTo>
                  <a:lnTo>
                    <a:pt x="4168" y="7574"/>
                  </a:lnTo>
                  <a:cubicBezTo>
                    <a:pt x="4525" y="7884"/>
                    <a:pt x="4978" y="8098"/>
                    <a:pt x="5454" y="8169"/>
                  </a:cubicBezTo>
                  <a:lnTo>
                    <a:pt x="5454" y="9646"/>
                  </a:lnTo>
                  <a:cubicBezTo>
                    <a:pt x="5073" y="9789"/>
                    <a:pt x="4787" y="10170"/>
                    <a:pt x="4787" y="10622"/>
                  </a:cubicBezTo>
                  <a:cubicBezTo>
                    <a:pt x="4787" y="11170"/>
                    <a:pt x="5240" y="11646"/>
                    <a:pt x="5811" y="11646"/>
                  </a:cubicBezTo>
                  <a:cubicBezTo>
                    <a:pt x="6359" y="11646"/>
                    <a:pt x="6835" y="11170"/>
                    <a:pt x="6835" y="10622"/>
                  </a:cubicBezTo>
                  <a:cubicBezTo>
                    <a:pt x="6835" y="10170"/>
                    <a:pt x="6549" y="9789"/>
                    <a:pt x="6145" y="9646"/>
                  </a:cubicBezTo>
                  <a:lnTo>
                    <a:pt x="6145" y="8169"/>
                  </a:lnTo>
                  <a:cubicBezTo>
                    <a:pt x="6621" y="8098"/>
                    <a:pt x="7073" y="7884"/>
                    <a:pt x="7431" y="7574"/>
                  </a:cubicBezTo>
                  <a:lnTo>
                    <a:pt x="7454" y="7574"/>
                  </a:lnTo>
                  <a:lnTo>
                    <a:pt x="9550" y="8122"/>
                  </a:lnTo>
                  <a:lnTo>
                    <a:pt x="9550" y="8717"/>
                  </a:lnTo>
                  <a:cubicBezTo>
                    <a:pt x="9145" y="8860"/>
                    <a:pt x="8859" y="9241"/>
                    <a:pt x="8859" y="9670"/>
                  </a:cubicBezTo>
                  <a:cubicBezTo>
                    <a:pt x="8859" y="10241"/>
                    <a:pt x="9312" y="10694"/>
                    <a:pt x="9883" y="10694"/>
                  </a:cubicBezTo>
                  <a:cubicBezTo>
                    <a:pt x="10455" y="10694"/>
                    <a:pt x="10907" y="10241"/>
                    <a:pt x="10907" y="9670"/>
                  </a:cubicBezTo>
                  <a:cubicBezTo>
                    <a:pt x="10907" y="9241"/>
                    <a:pt x="10622" y="8860"/>
                    <a:pt x="10217" y="8717"/>
                  </a:cubicBezTo>
                  <a:lnTo>
                    <a:pt x="10217" y="7860"/>
                  </a:lnTo>
                  <a:cubicBezTo>
                    <a:pt x="10217" y="7693"/>
                    <a:pt x="10122" y="7574"/>
                    <a:pt x="9979" y="7526"/>
                  </a:cubicBezTo>
                  <a:lnTo>
                    <a:pt x="7883" y="6979"/>
                  </a:lnTo>
                  <a:cubicBezTo>
                    <a:pt x="8026" y="6740"/>
                    <a:pt x="8121" y="6455"/>
                    <a:pt x="8169" y="6145"/>
                  </a:cubicBezTo>
                  <a:lnTo>
                    <a:pt x="9645" y="6145"/>
                  </a:lnTo>
                  <a:cubicBezTo>
                    <a:pt x="9788" y="6550"/>
                    <a:pt x="10169" y="6836"/>
                    <a:pt x="10622" y="6836"/>
                  </a:cubicBezTo>
                  <a:cubicBezTo>
                    <a:pt x="11169" y="6836"/>
                    <a:pt x="11646" y="6383"/>
                    <a:pt x="11646" y="5812"/>
                  </a:cubicBezTo>
                  <a:cubicBezTo>
                    <a:pt x="11646" y="5240"/>
                    <a:pt x="11169" y="4788"/>
                    <a:pt x="10622" y="4788"/>
                  </a:cubicBezTo>
                  <a:cubicBezTo>
                    <a:pt x="10169" y="4788"/>
                    <a:pt x="9788" y="5073"/>
                    <a:pt x="9645" y="5478"/>
                  </a:cubicBezTo>
                  <a:lnTo>
                    <a:pt x="8169" y="5478"/>
                  </a:lnTo>
                  <a:cubicBezTo>
                    <a:pt x="8121" y="5192"/>
                    <a:pt x="8026" y="4907"/>
                    <a:pt x="7907" y="4669"/>
                  </a:cubicBezTo>
                  <a:lnTo>
                    <a:pt x="9931" y="4335"/>
                  </a:lnTo>
                  <a:cubicBezTo>
                    <a:pt x="10098" y="4311"/>
                    <a:pt x="10217" y="4168"/>
                    <a:pt x="10217" y="4002"/>
                  </a:cubicBezTo>
                  <a:lnTo>
                    <a:pt x="10217" y="3144"/>
                  </a:lnTo>
                  <a:cubicBezTo>
                    <a:pt x="10622" y="3002"/>
                    <a:pt x="10907" y="2621"/>
                    <a:pt x="10907" y="2168"/>
                  </a:cubicBezTo>
                  <a:cubicBezTo>
                    <a:pt x="10907" y="1597"/>
                    <a:pt x="10455" y="1144"/>
                    <a:pt x="9883" y="1144"/>
                  </a:cubicBezTo>
                  <a:cubicBezTo>
                    <a:pt x="9312" y="1144"/>
                    <a:pt x="8859" y="1620"/>
                    <a:pt x="8859" y="2168"/>
                  </a:cubicBezTo>
                  <a:cubicBezTo>
                    <a:pt x="8859" y="2621"/>
                    <a:pt x="9145" y="3002"/>
                    <a:pt x="9550" y="3144"/>
                  </a:cubicBezTo>
                  <a:lnTo>
                    <a:pt x="9550" y="3692"/>
                  </a:lnTo>
                  <a:cubicBezTo>
                    <a:pt x="7335" y="4073"/>
                    <a:pt x="7478" y="4049"/>
                    <a:pt x="7431" y="4073"/>
                  </a:cubicBezTo>
                  <a:cubicBezTo>
                    <a:pt x="7073" y="3740"/>
                    <a:pt x="6621" y="3525"/>
                    <a:pt x="6145" y="3454"/>
                  </a:cubicBezTo>
                  <a:lnTo>
                    <a:pt x="6145" y="1978"/>
                  </a:lnTo>
                  <a:cubicBezTo>
                    <a:pt x="6549" y="1835"/>
                    <a:pt x="6835" y="1454"/>
                    <a:pt x="6835" y="1001"/>
                  </a:cubicBezTo>
                  <a:cubicBezTo>
                    <a:pt x="6835" y="453"/>
                    <a:pt x="6359" y="1"/>
                    <a:pt x="58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2" name="Google Shape;3122;p76"/>
          <p:cNvGrpSpPr/>
          <p:nvPr/>
        </p:nvGrpSpPr>
        <p:grpSpPr>
          <a:xfrm>
            <a:off x="6881921" y="2075887"/>
            <a:ext cx="365431" cy="417359"/>
            <a:chOff x="6881921" y="2075887"/>
            <a:chExt cx="365431" cy="417359"/>
          </a:xfrm>
        </p:grpSpPr>
        <p:sp>
          <p:nvSpPr>
            <p:cNvPr id="3123" name="Google Shape;3123;p76"/>
            <p:cNvSpPr/>
            <p:nvPr/>
          </p:nvSpPr>
          <p:spPr>
            <a:xfrm>
              <a:off x="6955165" y="2137186"/>
              <a:ext cx="23889" cy="123524"/>
            </a:xfrm>
            <a:custGeom>
              <a:avLst/>
              <a:gdLst/>
              <a:ahLst/>
              <a:cxnLst/>
              <a:rect l="l" t="t" r="r" b="b"/>
              <a:pathLst>
                <a:path w="668" h="3454" extrusionOk="0">
                  <a:moveTo>
                    <a:pt x="1" y="1"/>
                  </a:moveTo>
                  <a:lnTo>
                    <a:pt x="1" y="3454"/>
                  </a:lnTo>
                  <a:lnTo>
                    <a:pt x="668" y="3454"/>
                  </a:lnTo>
                  <a:lnTo>
                    <a:pt x="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6"/>
            <p:cNvSpPr/>
            <p:nvPr/>
          </p:nvSpPr>
          <p:spPr>
            <a:xfrm>
              <a:off x="7052264" y="2218942"/>
              <a:ext cx="24748" cy="41771"/>
            </a:xfrm>
            <a:custGeom>
              <a:avLst/>
              <a:gdLst/>
              <a:ahLst/>
              <a:cxnLst/>
              <a:rect l="l" t="t" r="r" b="b"/>
              <a:pathLst>
                <a:path w="692" h="1168" extrusionOk="0">
                  <a:moveTo>
                    <a:pt x="1" y="1"/>
                  </a:moveTo>
                  <a:lnTo>
                    <a:pt x="1" y="1168"/>
                  </a:lnTo>
                  <a:lnTo>
                    <a:pt x="691" y="1168"/>
                  </a:lnTo>
                  <a:lnTo>
                    <a:pt x="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6"/>
            <p:cNvSpPr/>
            <p:nvPr/>
          </p:nvSpPr>
          <p:spPr>
            <a:xfrm>
              <a:off x="7150221" y="2169552"/>
              <a:ext cx="23889" cy="91159"/>
            </a:xfrm>
            <a:custGeom>
              <a:avLst/>
              <a:gdLst/>
              <a:ahLst/>
              <a:cxnLst/>
              <a:rect l="l" t="t" r="r" b="b"/>
              <a:pathLst>
                <a:path w="668" h="2549" extrusionOk="0">
                  <a:moveTo>
                    <a:pt x="0" y="1"/>
                  </a:moveTo>
                  <a:lnTo>
                    <a:pt x="0" y="2549"/>
                  </a:lnTo>
                  <a:lnTo>
                    <a:pt x="667" y="2549"/>
                  </a:lnTo>
                  <a:lnTo>
                    <a:pt x="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6"/>
            <p:cNvSpPr/>
            <p:nvPr/>
          </p:nvSpPr>
          <p:spPr>
            <a:xfrm>
              <a:off x="6881921" y="2075887"/>
              <a:ext cx="365421" cy="417348"/>
            </a:xfrm>
            <a:custGeom>
              <a:avLst/>
              <a:gdLst/>
              <a:ahLst/>
              <a:cxnLst/>
              <a:rect l="l" t="t" r="r" b="b"/>
              <a:pathLst>
                <a:path w="10218" h="11670" extrusionOk="0">
                  <a:moveTo>
                    <a:pt x="3073" y="1024"/>
                  </a:moveTo>
                  <a:cubicBezTo>
                    <a:pt x="3239" y="1024"/>
                    <a:pt x="3406" y="1191"/>
                    <a:pt x="3406" y="1381"/>
                  </a:cubicBezTo>
                  <a:lnTo>
                    <a:pt x="3406" y="5168"/>
                  </a:lnTo>
                  <a:lnTo>
                    <a:pt x="4097" y="5168"/>
                  </a:lnTo>
                  <a:lnTo>
                    <a:pt x="4097" y="3644"/>
                  </a:lnTo>
                  <a:cubicBezTo>
                    <a:pt x="4097" y="3453"/>
                    <a:pt x="4240" y="3310"/>
                    <a:pt x="4430" y="3310"/>
                  </a:cubicBezTo>
                  <a:lnTo>
                    <a:pt x="5788" y="3310"/>
                  </a:lnTo>
                  <a:cubicBezTo>
                    <a:pt x="5978" y="3310"/>
                    <a:pt x="6121" y="3453"/>
                    <a:pt x="6121" y="3644"/>
                  </a:cubicBezTo>
                  <a:lnTo>
                    <a:pt x="6121" y="5168"/>
                  </a:lnTo>
                  <a:lnTo>
                    <a:pt x="6812" y="5168"/>
                  </a:lnTo>
                  <a:lnTo>
                    <a:pt x="6812" y="2286"/>
                  </a:lnTo>
                  <a:cubicBezTo>
                    <a:pt x="6812" y="2096"/>
                    <a:pt x="6978" y="1953"/>
                    <a:pt x="7145" y="1953"/>
                  </a:cubicBezTo>
                  <a:lnTo>
                    <a:pt x="8526" y="1953"/>
                  </a:lnTo>
                  <a:cubicBezTo>
                    <a:pt x="8717" y="1953"/>
                    <a:pt x="8860" y="2096"/>
                    <a:pt x="8860" y="2286"/>
                  </a:cubicBezTo>
                  <a:lnTo>
                    <a:pt x="8860" y="5525"/>
                  </a:lnTo>
                  <a:cubicBezTo>
                    <a:pt x="8860" y="5716"/>
                    <a:pt x="8717" y="5858"/>
                    <a:pt x="8526" y="5858"/>
                  </a:cubicBezTo>
                  <a:lnTo>
                    <a:pt x="1692" y="5858"/>
                  </a:lnTo>
                  <a:cubicBezTo>
                    <a:pt x="1501" y="5858"/>
                    <a:pt x="1358" y="5716"/>
                    <a:pt x="1358" y="5525"/>
                  </a:cubicBezTo>
                  <a:lnTo>
                    <a:pt x="1358" y="1381"/>
                  </a:lnTo>
                  <a:cubicBezTo>
                    <a:pt x="1358" y="1191"/>
                    <a:pt x="1501" y="1024"/>
                    <a:pt x="1692" y="1024"/>
                  </a:cubicBezTo>
                  <a:close/>
                  <a:moveTo>
                    <a:pt x="4430" y="6883"/>
                  </a:moveTo>
                  <a:cubicBezTo>
                    <a:pt x="4621" y="6883"/>
                    <a:pt x="4764" y="7025"/>
                    <a:pt x="4764" y="7216"/>
                  </a:cubicBezTo>
                  <a:cubicBezTo>
                    <a:pt x="4764" y="7406"/>
                    <a:pt x="4621" y="7573"/>
                    <a:pt x="4430" y="7573"/>
                  </a:cubicBezTo>
                  <a:lnTo>
                    <a:pt x="1692" y="7573"/>
                  </a:lnTo>
                  <a:cubicBezTo>
                    <a:pt x="1501" y="7573"/>
                    <a:pt x="1358" y="7406"/>
                    <a:pt x="1358" y="7216"/>
                  </a:cubicBezTo>
                  <a:cubicBezTo>
                    <a:pt x="1358" y="7025"/>
                    <a:pt x="1501" y="6883"/>
                    <a:pt x="1692" y="6883"/>
                  </a:cubicBezTo>
                  <a:close/>
                  <a:moveTo>
                    <a:pt x="5788" y="8240"/>
                  </a:moveTo>
                  <a:cubicBezTo>
                    <a:pt x="5978" y="8240"/>
                    <a:pt x="6121" y="8407"/>
                    <a:pt x="6121" y="8597"/>
                  </a:cubicBezTo>
                  <a:cubicBezTo>
                    <a:pt x="6121" y="8764"/>
                    <a:pt x="5978" y="8931"/>
                    <a:pt x="5788" y="8931"/>
                  </a:cubicBezTo>
                  <a:lnTo>
                    <a:pt x="1692" y="8931"/>
                  </a:lnTo>
                  <a:cubicBezTo>
                    <a:pt x="1501" y="8931"/>
                    <a:pt x="1358" y="8764"/>
                    <a:pt x="1358" y="8597"/>
                  </a:cubicBezTo>
                  <a:cubicBezTo>
                    <a:pt x="1358" y="8407"/>
                    <a:pt x="1501" y="8240"/>
                    <a:pt x="1692" y="8240"/>
                  </a:cubicBezTo>
                  <a:close/>
                  <a:moveTo>
                    <a:pt x="3740" y="9621"/>
                  </a:moveTo>
                  <a:cubicBezTo>
                    <a:pt x="3930" y="9621"/>
                    <a:pt x="4097" y="9764"/>
                    <a:pt x="4097" y="9955"/>
                  </a:cubicBezTo>
                  <a:cubicBezTo>
                    <a:pt x="4097" y="10145"/>
                    <a:pt x="3930" y="10288"/>
                    <a:pt x="3740" y="10288"/>
                  </a:cubicBezTo>
                  <a:lnTo>
                    <a:pt x="1692" y="10288"/>
                  </a:lnTo>
                  <a:cubicBezTo>
                    <a:pt x="1501" y="10288"/>
                    <a:pt x="1358" y="10145"/>
                    <a:pt x="1358" y="9955"/>
                  </a:cubicBezTo>
                  <a:cubicBezTo>
                    <a:pt x="1358" y="9764"/>
                    <a:pt x="1501" y="9621"/>
                    <a:pt x="1692" y="9621"/>
                  </a:cubicBezTo>
                  <a:close/>
                  <a:moveTo>
                    <a:pt x="334" y="0"/>
                  </a:moveTo>
                  <a:cubicBezTo>
                    <a:pt x="144" y="0"/>
                    <a:pt x="1" y="167"/>
                    <a:pt x="1" y="357"/>
                  </a:cubicBezTo>
                  <a:lnTo>
                    <a:pt x="1" y="11312"/>
                  </a:lnTo>
                  <a:cubicBezTo>
                    <a:pt x="1" y="11502"/>
                    <a:pt x="144" y="11669"/>
                    <a:pt x="334" y="11669"/>
                  </a:cubicBezTo>
                  <a:lnTo>
                    <a:pt x="7026" y="11669"/>
                  </a:lnTo>
                  <a:lnTo>
                    <a:pt x="7026" y="8788"/>
                  </a:lnTo>
                  <a:cubicBezTo>
                    <a:pt x="7026" y="8597"/>
                    <a:pt x="7169" y="8454"/>
                    <a:pt x="7359" y="8454"/>
                  </a:cubicBezTo>
                  <a:lnTo>
                    <a:pt x="10217" y="8454"/>
                  </a:lnTo>
                  <a:lnTo>
                    <a:pt x="10217" y="357"/>
                  </a:lnTo>
                  <a:cubicBezTo>
                    <a:pt x="10217" y="167"/>
                    <a:pt x="10074" y="0"/>
                    <a:pt x="9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6"/>
            <p:cNvSpPr/>
            <p:nvPr/>
          </p:nvSpPr>
          <p:spPr>
            <a:xfrm>
              <a:off x="7157016" y="2402910"/>
              <a:ext cx="90336" cy="90336"/>
            </a:xfrm>
            <a:custGeom>
              <a:avLst/>
              <a:gdLst/>
              <a:ahLst/>
              <a:cxnLst/>
              <a:rect l="l" t="t" r="r" b="b"/>
              <a:pathLst>
                <a:path w="2526" h="2526" extrusionOk="0">
                  <a:moveTo>
                    <a:pt x="1" y="1"/>
                  </a:moveTo>
                  <a:lnTo>
                    <a:pt x="1" y="2525"/>
                  </a:lnTo>
                  <a:cubicBezTo>
                    <a:pt x="96" y="2525"/>
                    <a:pt x="191" y="2478"/>
                    <a:pt x="263" y="2406"/>
                  </a:cubicBezTo>
                  <a:lnTo>
                    <a:pt x="2430" y="239"/>
                  </a:lnTo>
                  <a:cubicBezTo>
                    <a:pt x="2501" y="168"/>
                    <a:pt x="2525" y="72"/>
                    <a:pt x="2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8" name="Google Shape;3128;p76"/>
          <p:cNvSpPr/>
          <p:nvPr/>
        </p:nvSpPr>
        <p:spPr>
          <a:xfrm>
            <a:off x="6142648" y="2094627"/>
            <a:ext cx="417348" cy="379869"/>
          </a:xfrm>
          <a:custGeom>
            <a:avLst/>
            <a:gdLst/>
            <a:ahLst/>
            <a:cxnLst/>
            <a:rect l="l" t="t" r="r" b="b"/>
            <a:pathLst>
              <a:path w="11670" h="10622" extrusionOk="0">
                <a:moveTo>
                  <a:pt x="4049" y="1786"/>
                </a:moveTo>
                <a:cubicBezTo>
                  <a:pt x="4240" y="1786"/>
                  <a:pt x="4383" y="1929"/>
                  <a:pt x="4383" y="2120"/>
                </a:cubicBezTo>
                <a:cubicBezTo>
                  <a:pt x="4383" y="2310"/>
                  <a:pt x="4240" y="2453"/>
                  <a:pt x="4049" y="2453"/>
                </a:cubicBezTo>
                <a:cubicBezTo>
                  <a:pt x="3859" y="2453"/>
                  <a:pt x="3716" y="2310"/>
                  <a:pt x="3716" y="2120"/>
                </a:cubicBezTo>
                <a:cubicBezTo>
                  <a:pt x="3716" y="1929"/>
                  <a:pt x="3859" y="1786"/>
                  <a:pt x="4049" y="1786"/>
                </a:cubicBezTo>
                <a:close/>
                <a:moveTo>
                  <a:pt x="5835" y="1786"/>
                </a:moveTo>
                <a:cubicBezTo>
                  <a:pt x="6026" y="1786"/>
                  <a:pt x="6169" y="1929"/>
                  <a:pt x="6169" y="2120"/>
                </a:cubicBezTo>
                <a:cubicBezTo>
                  <a:pt x="6169" y="2310"/>
                  <a:pt x="6026" y="2453"/>
                  <a:pt x="5835" y="2453"/>
                </a:cubicBezTo>
                <a:cubicBezTo>
                  <a:pt x="5645" y="2453"/>
                  <a:pt x="5478" y="2310"/>
                  <a:pt x="5478" y="2120"/>
                </a:cubicBezTo>
                <a:cubicBezTo>
                  <a:pt x="5478" y="1929"/>
                  <a:pt x="5645" y="1786"/>
                  <a:pt x="5835" y="1786"/>
                </a:cubicBezTo>
                <a:close/>
                <a:moveTo>
                  <a:pt x="7621" y="1786"/>
                </a:moveTo>
                <a:cubicBezTo>
                  <a:pt x="7812" y="1786"/>
                  <a:pt x="7955" y="1929"/>
                  <a:pt x="7955" y="2120"/>
                </a:cubicBezTo>
                <a:cubicBezTo>
                  <a:pt x="7955" y="2310"/>
                  <a:pt x="7788" y="2453"/>
                  <a:pt x="7621" y="2453"/>
                </a:cubicBezTo>
                <a:cubicBezTo>
                  <a:pt x="7431" y="2453"/>
                  <a:pt x="7264" y="2310"/>
                  <a:pt x="7264" y="2120"/>
                </a:cubicBezTo>
                <a:cubicBezTo>
                  <a:pt x="7264" y="1929"/>
                  <a:pt x="7431" y="1786"/>
                  <a:pt x="7621" y="1786"/>
                </a:cubicBezTo>
                <a:close/>
                <a:moveTo>
                  <a:pt x="1596" y="8692"/>
                </a:moveTo>
                <a:cubicBezTo>
                  <a:pt x="1787" y="8692"/>
                  <a:pt x="1954" y="8835"/>
                  <a:pt x="1954" y="9026"/>
                </a:cubicBezTo>
                <a:cubicBezTo>
                  <a:pt x="1954" y="9216"/>
                  <a:pt x="1787" y="9359"/>
                  <a:pt x="1596" y="9359"/>
                </a:cubicBezTo>
                <a:cubicBezTo>
                  <a:pt x="1430" y="9359"/>
                  <a:pt x="1263" y="9216"/>
                  <a:pt x="1263" y="9026"/>
                </a:cubicBezTo>
                <a:cubicBezTo>
                  <a:pt x="1263" y="8835"/>
                  <a:pt x="1430" y="8692"/>
                  <a:pt x="1596" y="8692"/>
                </a:cubicBezTo>
                <a:close/>
                <a:moveTo>
                  <a:pt x="5835" y="8692"/>
                </a:moveTo>
                <a:cubicBezTo>
                  <a:pt x="6026" y="8692"/>
                  <a:pt x="6169" y="8835"/>
                  <a:pt x="6169" y="9026"/>
                </a:cubicBezTo>
                <a:cubicBezTo>
                  <a:pt x="6169" y="9216"/>
                  <a:pt x="6026" y="9359"/>
                  <a:pt x="5835" y="9359"/>
                </a:cubicBezTo>
                <a:cubicBezTo>
                  <a:pt x="5645" y="9359"/>
                  <a:pt x="5478" y="9216"/>
                  <a:pt x="5478" y="9026"/>
                </a:cubicBezTo>
                <a:cubicBezTo>
                  <a:pt x="5478" y="8835"/>
                  <a:pt x="5645" y="8692"/>
                  <a:pt x="5835" y="8692"/>
                </a:cubicBezTo>
                <a:close/>
                <a:moveTo>
                  <a:pt x="10050" y="8692"/>
                </a:moveTo>
                <a:cubicBezTo>
                  <a:pt x="10241" y="8692"/>
                  <a:pt x="10384" y="8835"/>
                  <a:pt x="10384" y="9026"/>
                </a:cubicBezTo>
                <a:cubicBezTo>
                  <a:pt x="10384" y="9216"/>
                  <a:pt x="10241" y="9359"/>
                  <a:pt x="10050" y="9359"/>
                </a:cubicBezTo>
                <a:cubicBezTo>
                  <a:pt x="9860" y="9359"/>
                  <a:pt x="9717" y="9216"/>
                  <a:pt x="9717" y="9026"/>
                </a:cubicBezTo>
                <a:cubicBezTo>
                  <a:pt x="9717" y="8835"/>
                  <a:pt x="9860" y="8692"/>
                  <a:pt x="10050" y="8692"/>
                </a:cubicBezTo>
                <a:close/>
                <a:moveTo>
                  <a:pt x="2739" y="0"/>
                </a:moveTo>
                <a:cubicBezTo>
                  <a:pt x="2192" y="0"/>
                  <a:pt x="1715" y="453"/>
                  <a:pt x="1715" y="1000"/>
                </a:cubicBezTo>
                <a:lnTo>
                  <a:pt x="1715" y="3215"/>
                </a:lnTo>
                <a:cubicBezTo>
                  <a:pt x="1715" y="3787"/>
                  <a:pt x="2192" y="4239"/>
                  <a:pt x="2739" y="4239"/>
                </a:cubicBezTo>
                <a:lnTo>
                  <a:pt x="5478" y="4239"/>
                </a:lnTo>
                <a:lnTo>
                  <a:pt x="5478" y="5954"/>
                </a:lnTo>
                <a:lnTo>
                  <a:pt x="1596" y="5954"/>
                </a:lnTo>
                <a:cubicBezTo>
                  <a:pt x="1430" y="5954"/>
                  <a:pt x="1263" y="6097"/>
                  <a:pt x="1263" y="6287"/>
                </a:cubicBezTo>
                <a:lnTo>
                  <a:pt x="1263" y="7454"/>
                </a:lnTo>
                <a:cubicBezTo>
                  <a:pt x="548" y="7621"/>
                  <a:pt x="1" y="8264"/>
                  <a:pt x="1" y="9026"/>
                </a:cubicBezTo>
                <a:cubicBezTo>
                  <a:pt x="1" y="9907"/>
                  <a:pt x="739" y="10621"/>
                  <a:pt x="1620" y="10621"/>
                </a:cubicBezTo>
                <a:cubicBezTo>
                  <a:pt x="2501" y="10621"/>
                  <a:pt x="3216" y="9907"/>
                  <a:pt x="3216" y="9026"/>
                </a:cubicBezTo>
                <a:cubicBezTo>
                  <a:pt x="3216" y="8240"/>
                  <a:pt x="2668" y="7597"/>
                  <a:pt x="1954" y="7454"/>
                </a:cubicBezTo>
                <a:lnTo>
                  <a:pt x="1954" y="6644"/>
                </a:lnTo>
                <a:lnTo>
                  <a:pt x="5478" y="6644"/>
                </a:lnTo>
                <a:lnTo>
                  <a:pt x="5478" y="7454"/>
                </a:lnTo>
                <a:cubicBezTo>
                  <a:pt x="4764" y="7621"/>
                  <a:pt x="4216" y="8264"/>
                  <a:pt x="4216" y="9026"/>
                </a:cubicBezTo>
                <a:cubicBezTo>
                  <a:pt x="4216" y="9907"/>
                  <a:pt x="4954" y="10621"/>
                  <a:pt x="5835" y="10621"/>
                </a:cubicBezTo>
                <a:cubicBezTo>
                  <a:pt x="6716" y="10621"/>
                  <a:pt x="7431" y="9907"/>
                  <a:pt x="7431" y="9026"/>
                </a:cubicBezTo>
                <a:cubicBezTo>
                  <a:pt x="7431" y="8264"/>
                  <a:pt x="6883" y="7621"/>
                  <a:pt x="6169" y="7454"/>
                </a:cubicBezTo>
                <a:lnTo>
                  <a:pt x="6169" y="6644"/>
                </a:lnTo>
                <a:lnTo>
                  <a:pt x="9717" y="6644"/>
                </a:lnTo>
                <a:lnTo>
                  <a:pt x="9717" y="7454"/>
                </a:lnTo>
                <a:cubicBezTo>
                  <a:pt x="8979" y="7621"/>
                  <a:pt x="8455" y="8264"/>
                  <a:pt x="8455" y="9026"/>
                </a:cubicBezTo>
                <a:cubicBezTo>
                  <a:pt x="8455" y="9907"/>
                  <a:pt x="9169" y="10621"/>
                  <a:pt x="10050" y="10621"/>
                </a:cubicBezTo>
                <a:cubicBezTo>
                  <a:pt x="10932" y="10621"/>
                  <a:pt x="11646" y="9907"/>
                  <a:pt x="11646" y="9026"/>
                </a:cubicBezTo>
                <a:cubicBezTo>
                  <a:pt x="11670" y="8264"/>
                  <a:pt x="11122" y="7621"/>
                  <a:pt x="10384" y="7454"/>
                </a:cubicBezTo>
                <a:lnTo>
                  <a:pt x="10384" y="6287"/>
                </a:lnTo>
                <a:cubicBezTo>
                  <a:pt x="10384" y="6097"/>
                  <a:pt x="10241" y="5954"/>
                  <a:pt x="10050" y="5954"/>
                </a:cubicBezTo>
                <a:lnTo>
                  <a:pt x="6169" y="5954"/>
                </a:lnTo>
                <a:lnTo>
                  <a:pt x="6169" y="4239"/>
                </a:lnTo>
                <a:lnTo>
                  <a:pt x="8907" y="4239"/>
                </a:lnTo>
                <a:cubicBezTo>
                  <a:pt x="9479" y="4239"/>
                  <a:pt x="9931" y="3787"/>
                  <a:pt x="9931" y="3215"/>
                </a:cubicBezTo>
                <a:lnTo>
                  <a:pt x="9931" y="1000"/>
                </a:lnTo>
                <a:cubicBezTo>
                  <a:pt x="9931" y="453"/>
                  <a:pt x="9479" y="0"/>
                  <a:pt x="8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9" name="Google Shape;3129;p76"/>
          <p:cNvGrpSpPr/>
          <p:nvPr/>
        </p:nvGrpSpPr>
        <p:grpSpPr>
          <a:xfrm>
            <a:off x="5493679" y="2075887"/>
            <a:ext cx="310025" cy="416490"/>
            <a:chOff x="5493679" y="2075887"/>
            <a:chExt cx="310025" cy="416490"/>
          </a:xfrm>
        </p:grpSpPr>
        <p:sp>
          <p:nvSpPr>
            <p:cNvPr id="3130" name="Google Shape;3130;p76"/>
            <p:cNvSpPr/>
            <p:nvPr/>
          </p:nvSpPr>
          <p:spPr>
            <a:xfrm>
              <a:off x="5607801" y="2385887"/>
              <a:ext cx="81789" cy="34117"/>
            </a:xfrm>
            <a:custGeom>
              <a:avLst/>
              <a:gdLst/>
              <a:ahLst/>
              <a:cxnLst/>
              <a:rect l="l" t="t" r="r" b="b"/>
              <a:pathLst>
                <a:path w="2287" h="954" extrusionOk="0">
                  <a:moveTo>
                    <a:pt x="0" y="1"/>
                  </a:moveTo>
                  <a:lnTo>
                    <a:pt x="0" y="953"/>
                  </a:lnTo>
                  <a:lnTo>
                    <a:pt x="2286" y="953"/>
                  </a:lnTo>
                  <a:lnTo>
                    <a:pt x="22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6"/>
            <p:cNvSpPr/>
            <p:nvPr/>
          </p:nvSpPr>
          <p:spPr>
            <a:xfrm>
              <a:off x="5493679" y="2075887"/>
              <a:ext cx="310025" cy="416490"/>
            </a:xfrm>
            <a:custGeom>
              <a:avLst/>
              <a:gdLst/>
              <a:ahLst/>
              <a:cxnLst/>
              <a:rect l="l" t="t" r="r" b="b"/>
              <a:pathLst>
                <a:path w="8669" h="11646" extrusionOk="0">
                  <a:moveTo>
                    <a:pt x="1477" y="1143"/>
                  </a:moveTo>
                  <a:cubicBezTo>
                    <a:pt x="1667" y="1143"/>
                    <a:pt x="1834" y="1310"/>
                    <a:pt x="1834" y="1500"/>
                  </a:cubicBezTo>
                  <a:cubicBezTo>
                    <a:pt x="1834" y="1667"/>
                    <a:pt x="1667" y="1834"/>
                    <a:pt x="1477" y="1834"/>
                  </a:cubicBezTo>
                  <a:cubicBezTo>
                    <a:pt x="1286" y="1834"/>
                    <a:pt x="1143" y="1667"/>
                    <a:pt x="1143" y="1500"/>
                  </a:cubicBezTo>
                  <a:cubicBezTo>
                    <a:pt x="1143" y="1310"/>
                    <a:pt x="1286" y="1143"/>
                    <a:pt x="1477" y="1143"/>
                  </a:cubicBezTo>
                  <a:close/>
                  <a:moveTo>
                    <a:pt x="7192" y="1143"/>
                  </a:moveTo>
                  <a:cubicBezTo>
                    <a:pt x="7383" y="1143"/>
                    <a:pt x="7525" y="1310"/>
                    <a:pt x="7525" y="1500"/>
                  </a:cubicBezTo>
                  <a:cubicBezTo>
                    <a:pt x="7525" y="1667"/>
                    <a:pt x="7383" y="1834"/>
                    <a:pt x="7192" y="1834"/>
                  </a:cubicBezTo>
                  <a:cubicBezTo>
                    <a:pt x="7002" y="1834"/>
                    <a:pt x="6835" y="1667"/>
                    <a:pt x="6835" y="1500"/>
                  </a:cubicBezTo>
                  <a:cubicBezTo>
                    <a:pt x="6835" y="1310"/>
                    <a:pt x="7002" y="1143"/>
                    <a:pt x="7192" y="1143"/>
                  </a:cubicBezTo>
                  <a:close/>
                  <a:moveTo>
                    <a:pt x="4334" y="4001"/>
                  </a:moveTo>
                  <a:cubicBezTo>
                    <a:pt x="4525" y="4001"/>
                    <a:pt x="4668" y="4144"/>
                    <a:pt x="4668" y="4334"/>
                  </a:cubicBezTo>
                  <a:cubicBezTo>
                    <a:pt x="4668" y="4525"/>
                    <a:pt x="4525" y="4692"/>
                    <a:pt x="4334" y="4692"/>
                  </a:cubicBezTo>
                  <a:cubicBezTo>
                    <a:pt x="4144" y="4692"/>
                    <a:pt x="4001" y="4525"/>
                    <a:pt x="4001" y="4334"/>
                  </a:cubicBezTo>
                  <a:cubicBezTo>
                    <a:pt x="4001" y="4144"/>
                    <a:pt x="4144" y="4001"/>
                    <a:pt x="4334" y="4001"/>
                  </a:cubicBezTo>
                  <a:close/>
                  <a:moveTo>
                    <a:pt x="4334" y="2048"/>
                  </a:moveTo>
                  <a:cubicBezTo>
                    <a:pt x="3072" y="2048"/>
                    <a:pt x="2048" y="3072"/>
                    <a:pt x="2048" y="4334"/>
                  </a:cubicBezTo>
                  <a:cubicBezTo>
                    <a:pt x="2048" y="5597"/>
                    <a:pt x="3072" y="6621"/>
                    <a:pt x="4334" y="6621"/>
                  </a:cubicBezTo>
                  <a:cubicBezTo>
                    <a:pt x="5597" y="6621"/>
                    <a:pt x="6621" y="5597"/>
                    <a:pt x="6621" y="4334"/>
                  </a:cubicBezTo>
                  <a:cubicBezTo>
                    <a:pt x="6621" y="3072"/>
                    <a:pt x="5597" y="2048"/>
                    <a:pt x="4334" y="2048"/>
                  </a:cubicBezTo>
                  <a:close/>
                  <a:moveTo>
                    <a:pt x="4334" y="1381"/>
                  </a:moveTo>
                  <a:cubicBezTo>
                    <a:pt x="5978" y="1381"/>
                    <a:pt x="7287" y="2715"/>
                    <a:pt x="7287" y="4334"/>
                  </a:cubicBezTo>
                  <a:cubicBezTo>
                    <a:pt x="7287" y="5978"/>
                    <a:pt x="5978" y="7311"/>
                    <a:pt x="4334" y="7311"/>
                  </a:cubicBezTo>
                  <a:cubicBezTo>
                    <a:pt x="2691" y="7311"/>
                    <a:pt x="1381" y="5978"/>
                    <a:pt x="1381" y="4334"/>
                  </a:cubicBezTo>
                  <a:cubicBezTo>
                    <a:pt x="1381" y="2715"/>
                    <a:pt x="2691" y="1381"/>
                    <a:pt x="4334" y="1381"/>
                  </a:cubicBezTo>
                  <a:close/>
                  <a:moveTo>
                    <a:pt x="5811" y="7978"/>
                  </a:moveTo>
                  <a:cubicBezTo>
                    <a:pt x="6001" y="7978"/>
                    <a:pt x="6168" y="8145"/>
                    <a:pt x="6168" y="8335"/>
                  </a:cubicBezTo>
                  <a:lnTo>
                    <a:pt x="6168" y="9955"/>
                  </a:lnTo>
                  <a:cubicBezTo>
                    <a:pt x="6168" y="10145"/>
                    <a:pt x="6001" y="10288"/>
                    <a:pt x="5811" y="10288"/>
                  </a:cubicBezTo>
                  <a:lnTo>
                    <a:pt x="2858" y="10288"/>
                  </a:lnTo>
                  <a:cubicBezTo>
                    <a:pt x="2667" y="10288"/>
                    <a:pt x="2501" y="10145"/>
                    <a:pt x="2501" y="9955"/>
                  </a:cubicBezTo>
                  <a:lnTo>
                    <a:pt x="2501" y="8335"/>
                  </a:lnTo>
                  <a:cubicBezTo>
                    <a:pt x="2501" y="8145"/>
                    <a:pt x="2667" y="7978"/>
                    <a:pt x="2858" y="7978"/>
                  </a:cubicBezTo>
                  <a:close/>
                  <a:moveTo>
                    <a:pt x="1477" y="9835"/>
                  </a:moveTo>
                  <a:cubicBezTo>
                    <a:pt x="1667" y="9835"/>
                    <a:pt x="1834" y="10002"/>
                    <a:pt x="1834" y="10169"/>
                  </a:cubicBezTo>
                  <a:cubicBezTo>
                    <a:pt x="1834" y="10359"/>
                    <a:pt x="1667" y="10526"/>
                    <a:pt x="1477" y="10526"/>
                  </a:cubicBezTo>
                  <a:cubicBezTo>
                    <a:pt x="1286" y="10526"/>
                    <a:pt x="1143" y="10359"/>
                    <a:pt x="1143" y="10169"/>
                  </a:cubicBezTo>
                  <a:cubicBezTo>
                    <a:pt x="1143" y="10002"/>
                    <a:pt x="1286" y="9835"/>
                    <a:pt x="1477" y="9835"/>
                  </a:cubicBezTo>
                  <a:close/>
                  <a:moveTo>
                    <a:pt x="7192" y="9835"/>
                  </a:moveTo>
                  <a:cubicBezTo>
                    <a:pt x="7383" y="9835"/>
                    <a:pt x="7525" y="10002"/>
                    <a:pt x="7525" y="10169"/>
                  </a:cubicBezTo>
                  <a:cubicBezTo>
                    <a:pt x="7525" y="10359"/>
                    <a:pt x="7383" y="10526"/>
                    <a:pt x="7192" y="10526"/>
                  </a:cubicBezTo>
                  <a:cubicBezTo>
                    <a:pt x="7002" y="10526"/>
                    <a:pt x="6835" y="10359"/>
                    <a:pt x="6835" y="10169"/>
                  </a:cubicBezTo>
                  <a:cubicBezTo>
                    <a:pt x="6835" y="10002"/>
                    <a:pt x="7002" y="9835"/>
                    <a:pt x="7192" y="9835"/>
                  </a:cubicBezTo>
                  <a:close/>
                  <a:moveTo>
                    <a:pt x="1167" y="0"/>
                  </a:moveTo>
                  <a:cubicBezTo>
                    <a:pt x="524" y="0"/>
                    <a:pt x="0" y="548"/>
                    <a:pt x="0" y="1191"/>
                  </a:cubicBezTo>
                  <a:lnTo>
                    <a:pt x="0" y="10478"/>
                  </a:lnTo>
                  <a:cubicBezTo>
                    <a:pt x="0" y="11121"/>
                    <a:pt x="524" y="11645"/>
                    <a:pt x="1167" y="11645"/>
                  </a:cubicBezTo>
                  <a:lnTo>
                    <a:pt x="7502" y="11645"/>
                  </a:lnTo>
                  <a:cubicBezTo>
                    <a:pt x="8145" y="11645"/>
                    <a:pt x="8669" y="11121"/>
                    <a:pt x="8669" y="10478"/>
                  </a:cubicBezTo>
                  <a:lnTo>
                    <a:pt x="8669" y="1191"/>
                  </a:lnTo>
                  <a:cubicBezTo>
                    <a:pt x="8669" y="548"/>
                    <a:pt x="8145"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2" name="Google Shape;3132;p76"/>
          <p:cNvGrpSpPr/>
          <p:nvPr/>
        </p:nvGrpSpPr>
        <p:grpSpPr>
          <a:xfrm>
            <a:off x="4722040" y="2157643"/>
            <a:ext cx="416490" cy="253842"/>
            <a:chOff x="4722040" y="2157643"/>
            <a:chExt cx="416490" cy="253842"/>
          </a:xfrm>
        </p:grpSpPr>
        <p:sp>
          <p:nvSpPr>
            <p:cNvPr id="3133" name="Google Shape;3133;p76"/>
            <p:cNvSpPr/>
            <p:nvPr/>
          </p:nvSpPr>
          <p:spPr>
            <a:xfrm>
              <a:off x="5015875" y="2230887"/>
              <a:ext cx="24712" cy="57077"/>
            </a:xfrm>
            <a:custGeom>
              <a:avLst/>
              <a:gdLst/>
              <a:ahLst/>
              <a:cxnLst/>
              <a:rect l="l" t="t" r="r" b="b"/>
              <a:pathLst>
                <a:path w="691" h="1596" extrusionOk="0">
                  <a:moveTo>
                    <a:pt x="0" y="0"/>
                  </a:moveTo>
                  <a:lnTo>
                    <a:pt x="0" y="1596"/>
                  </a:lnTo>
                  <a:lnTo>
                    <a:pt x="691" y="1596"/>
                  </a:lnTo>
                  <a:lnTo>
                    <a:pt x="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6"/>
            <p:cNvSpPr/>
            <p:nvPr/>
          </p:nvSpPr>
          <p:spPr>
            <a:xfrm>
              <a:off x="4722040" y="2157643"/>
              <a:ext cx="416490" cy="253842"/>
            </a:xfrm>
            <a:custGeom>
              <a:avLst/>
              <a:gdLst/>
              <a:ahLst/>
              <a:cxnLst/>
              <a:rect l="l" t="t" r="r" b="b"/>
              <a:pathLst>
                <a:path w="11646" h="7098" extrusionOk="0">
                  <a:moveTo>
                    <a:pt x="2739" y="2048"/>
                  </a:moveTo>
                  <a:lnTo>
                    <a:pt x="2739" y="3644"/>
                  </a:lnTo>
                  <a:lnTo>
                    <a:pt x="3406" y="3644"/>
                  </a:lnTo>
                  <a:lnTo>
                    <a:pt x="3406" y="2048"/>
                  </a:lnTo>
                  <a:close/>
                  <a:moveTo>
                    <a:pt x="5454" y="2048"/>
                  </a:moveTo>
                  <a:lnTo>
                    <a:pt x="5454" y="3644"/>
                  </a:lnTo>
                  <a:lnTo>
                    <a:pt x="6144" y="3644"/>
                  </a:lnTo>
                  <a:lnTo>
                    <a:pt x="6144" y="2048"/>
                  </a:lnTo>
                  <a:close/>
                  <a:moveTo>
                    <a:pt x="3763" y="1358"/>
                  </a:moveTo>
                  <a:cubicBezTo>
                    <a:pt x="3953" y="1358"/>
                    <a:pt x="4096" y="1524"/>
                    <a:pt x="4096" y="1715"/>
                  </a:cubicBezTo>
                  <a:lnTo>
                    <a:pt x="4096" y="3977"/>
                  </a:lnTo>
                  <a:cubicBezTo>
                    <a:pt x="4096" y="4168"/>
                    <a:pt x="3953" y="4335"/>
                    <a:pt x="3763" y="4335"/>
                  </a:cubicBezTo>
                  <a:lnTo>
                    <a:pt x="2405" y="4335"/>
                  </a:lnTo>
                  <a:cubicBezTo>
                    <a:pt x="2215" y="4335"/>
                    <a:pt x="2048" y="4168"/>
                    <a:pt x="2048" y="3977"/>
                  </a:cubicBezTo>
                  <a:lnTo>
                    <a:pt x="2048" y="1715"/>
                  </a:lnTo>
                  <a:cubicBezTo>
                    <a:pt x="2048" y="1524"/>
                    <a:pt x="2215" y="1358"/>
                    <a:pt x="2405" y="1358"/>
                  </a:cubicBezTo>
                  <a:close/>
                  <a:moveTo>
                    <a:pt x="6478" y="1358"/>
                  </a:moveTo>
                  <a:cubicBezTo>
                    <a:pt x="6668" y="1358"/>
                    <a:pt x="6835" y="1524"/>
                    <a:pt x="6835" y="1715"/>
                  </a:cubicBezTo>
                  <a:lnTo>
                    <a:pt x="6835" y="3977"/>
                  </a:lnTo>
                  <a:cubicBezTo>
                    <a:pt x="6835" y="4168"/>
                    <a:pt x="6668" y="4335"/>
                    <a:pt x="6478" y="4335"/>
                  </a:cubicBezTo>
                  <a:lnTo>
                    <a:pt x="5120" y="4335"/>
                  </a:lnTo>
                  <a:cubicBezTo>
                    <a:pt x="4930" y="4335"/>
                    <a:pt x="4787" y="4168"/>
                    <a:pt x="4787" y="3977"/>
                  </a:cubicBezTo>
                  <a:lnTo>
                    <a:pt x="4787" y="1715"/>
                  </a:lnTo>
                  <a:cubicBezTo>
                    <a:pt x="4787" y="1524"/>
                    <a:pt x="4930" y="1358"/>
                    <a:pt x="5120" y="1358"/>
                  </a:cubicBezTo>
                  <a:close/>
                  <a:moveTo>
                    <a:pt x="9240" y="1358"/>
                  </a:moveTo>
                  <a:cubicBezTo>
                    <a:pt x="9431" y="1358"/>
                    <a:pt x="9574" y="1524"/>
                    <a:pt x="9574" y="1715"/>
                  </a:cubicBezTo>
                  <a:lnTo>
                    <a:pt x="9574" y="3977"/>
                  </a:lnTo>
                  <a:cubicBezTo>
                    <a:pt x="9574" y="4168"/>
                    <a:pt x="9431" y="4335"/>
                    <a:pt x="9240" y="4335"/>
                  </a:cubicBezTo>
                  <a:lnTo>
                    <a:pt x="7883" y="4335"/>
                  </a:lnTo>
                  <a:cubicBezTo>
                    <a:pt x="7692" y="4335"/>
                    <a:pt x="7526" y="4168"/>
                    <a:pt x="7526" y="3977"/>
                  </a:cubicBezTo>
                  <a:lnTo>
                    <a:pt x="7526" y="1715"/>
                  </a:lnTo>
                  <a:cubicBezTo>
                    <a:pt x="7526" y="1524"/>
                    <a:pt x="7692" y="1358"/>
                    <a:pt x="7883" y="1358"/>
                  </a:cubicBezTo>
                  <a:close/>
                  <a:moveTo>
                    <a:pt x="334" y="0"/>
                  </a:moveTo>
                  <a:cubicBezTo>
                    <a:pt x="143" y="0"/>
                    <a:pt x="0" y="167"/>
                    <a:pt x="0" y="334"/>
                  </a:cubicBezTo>
                  <a:lnTo>
                    <a:pt x="0" y="2167"/>
                  </a:lnTo>
                  <a:cubicBezTo>
                    <a:pt x="0" y="2358"/>
                    <a:pt x="143" y="2501"/>
                    <a:pt x="334" y="2501"/>
                  </a:cubicBezTo>
                  <a:lnTo>
                    <a:pt x="691" y="2501"/>
                  </a:lnTo>
                  <a:lnTo>
                    <a:pt x="691" y="3191"/>
                  </a:lnTo>
                  <a:lnTo>
                    <a:pt x="334" y="3191"/>
                  </a:lnTo>
                  <a:cubicBezTo>
                    <a:pt x="143" y="3191"/>
                    <a:pt x="0" y="3334"/>
                    <a:pt x="0" y="3525"/>
                  </a:cubicBezTo>
                  <a:lnTo>
                    <a:pt x="0" y="6764"/>
                  </a:lnTo>
                  <a:cubicBezTo>
                    <a:pt x="0" y="6930"/>
                    <a:pt x="143" y="7097"/>
                    <a:pt x="334" y="7097"/>
                  </a:cubicBezTo>
                  <a:lnTo>
                    <a:pt x="1381" y="7097"/>
                  </a:lnTo>
                  <a:lnTo>
                    <a:pt x="1381" y="5621"/>
                  </a:lnTo>
                  <a:cubicBezTo>
                    <a:pt x="1381" y="5430"/>
                    <a:pt x="1524" y="5287"/>
                    <a:pt x="1715" y="5287"/>
                  </a:cubicBezTo>
                  <a:cubicBezTo>
                    <a:pt x="1905" y="5287"/>
                    <a:pt x="2048" y="5430"/>
                    <a:pt x="2048" y="5621"/>
                  </a:cubicBezTo>
                  <a:lnTo>
                    <a:pt x="2048" y="7097"/>
                  </a:lnTo>
                  <a:lnTo>
                    <a:pt x="2739" y="7097"/>
                  </a:lnTo>
                  <a:lnTo>
                    <a:pt x="2739" y="5621"/>
                  </a:lnTo>
                  <a:cubicBezTo>
                    <a:pt x="2739" y="5430"/>
                    <a:pt x="2882" y="5287"/>
                    <a:pt x="3072" y="5287"/>
                  </a:cubicBezTo>
                  <a:cubicBezTo>
                    <a:pt x="3263" y="5287"/>
                    <a:pt x="3406" y="5430"/>
                    <a:pt x="3406" y="5621"/>
                  </a:cubicBezTo>
                  <a:lnTo>
                    <a:pt x="3406" y="7097"/>
                  </a:lnTo>
                  <a:lnTo>
                    <a:pt x="4096" y="7097"/>
                  </a:lnTo>
                  <a:lnTo>
                    <a:pt x="4096" y="5621"/>
                  </a:lnTo>
                  <a:cubicBezTo>
                    <a:pt x="4096" y="5430"/>
                    <a:pt x="4263" y="5287"/>
                    <a:pt x="4430" y="5287"/>
                  </a:cubicBezTo>
                  <a:cubicBezTo>
                    <a:pt x="4620" y="5287"/>
                    <a:pt x="4787" y="5430"/>
                    <a:pt x="4787" y="5621"/>
                  </a:cubicBezTo>
                  <a:lnTo>
                    <a:pt x="4787" y="7097"/>
                  </a:lnTo>
                  <a:lnTo>
                    <a:pt x="5454" y="7097"/>
                  </a:lnTo>
                  <a:lnTo>
                    <a:pt x="5454" y="5621"/>
                  </a:lnTo>
                  <a:cubicBezTo>
                    <a:pt x="5454" y="5430"/>
                    <a:pt x="5620" y="5287"/>
                    <a:pt x="5811" y="5287"/>
                  </a:cubicBezTo>
                  <a:cubicBezTo>
                    <a:pt x="6001" y="5287"/>
                    <a:pt x="6144" y="5430"/>
                    <a:pt x="6144" y="5621"/>
                  </a:cubicBezTo>
                  <a:lnTo>
                    <a:pt x="6144" y="7097"/>
                  </a:lnTo>
                  <a:lnTo>
                    <a:pt x="6835" y="7097"/>
                  </a:lnTo>
                  <a:lnTo>
                    <a:pt x="6835" y="5621"/>
                  </a:lnTo>
                  <a:cubicBezTo>
                    <a:pt x="6835" y="5430"/>
                    <a:pt x="6978" y="5287"/>
                    <a:pt x="7168" y="5287"/>
                  </a:cubicBezTo>
                  <a:cubicBezTo>
                    <a:pt x="7359" y="5287"/>
                    <a:pt x="7502" y="5430"/>
                    <a:pt x="7502" y="5621"/>
                  </a:cubicBezTo>
                  <a:lnTo>
                    <a:pt x="7502" y="7097"/>
                  </a:lnTo>
                  <a:lnTo>
                    <a:pt x="8192" y="7097"/>
                  </a:lnTo>
                  <a:lnTo>
                    <a:pt x="8192" y="5621"/>
                  </a:lnTo>
                  <a:cubicBezTo>
                    <a:pt x="8192" y="5430"/>
                    <a:pt x="8335" y="5287"/>
                    <a:pt x="8526" y="5287"/>
                  </a:cubicBezTo>
                  <a:cubicBezTo>
                    <a:pt x="8716" y="5287"/>
                    <a:pt x="8883" y="5430"/>
                    <a:pt x="8883" y="5621"/>
                  </a:cubicBezTo>
                  <a:lnTo>
                    <a:pt x="8883" y="7097"/>
                  </a:lnTo>
                  <a:lnTo>
                    <a:pt x="9550" y="7097"/>
                  </a:lnTo>
                  <a:lnTo>
                    <a:pt x="9550" y="5621"/>
                  </a:lnTo>
                  <a:cubicBezTo>
                    <a:pt x="9550" y="5430"/>
                    <a:pt x="9716" y="5287"/>
                    <a:pt x="9907" y="5287"/>
                  </a:cubicBezTo>
                  <a:cubicBezTo>
                    <a:pt x="10098" y="5287"/>
                    <a:pt x="10240" y="5430"/>
                    <a:pt x="10240" y="5621"/>
                  </a:cubicBezTo>
                  <a:lnTo>
                    <a:pt x="10240" y="7097"/>
                  </a:lnTo>
                  <a:lnTo>
                    <a:pt x="11288" y="7097"/>
                  </a:lnTo>
                  <a:cubicBezTo>
                    <a:pt x="11479" y="7097"/>
                    <a:pt x="11645" y="6930"/>
                    <a:pt x="11645" y="6764"/>
                  </a:cubicBezTo>
                  <a:lnTo>
                    <a:pt x="11645" y="3525"/>
                  </a:lnTo>
                  <a:cubicBezTo>
                    <a:pt x="11645" y="3334"/>
                    <a:pt x="11479" y="3191"/>
                    <a:pt x="11288" y="3191"/>
                  </a:cubicBezTo>
                  <a:lnTo>
                    <a:pt x="10931" y="3191"/>
                  </a:lnTo>
                  <a:lnTo>
                    <a:pt x="10931" y="2501"/>
                  </a:lnTo>
                  <a:lnTo>
                    <a:pt x="11288" y="2501"/>
                  </a:lnTo>
                  <a:cubicBezTo>
                    <a:pt x="11479" y="2501"/>
                    <a:pt x="11645" y="2358"/>
                    <a:pt x="11645" y="2167"/>
                  </a:cubicBezTo>
                  <a:lnTo>
                    <a:pt x="11645" y="334"/>
                  </a:lnTo>
                  <a:cubicBezTo>
                    <a:pt x="11645" y="167"/>
                    <a:pt x="11479" y="0"/>
                    <a:pt x="11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5" name="Google Shape;3135;p76"/>
          <p:cNvGrpSpPr/>
          <p:nvPr/>
        </p:nvGrpSpPr>
        <p:grpSpPr>
          <a:xfrm>
            <a:off x="7573520" y="1437111"/>
            <a:ext cx="366244" cy="416496"/>
            <a:chOff x="7573520" y="1437111"/>
            <a:chExt cx="366244" cy="416496"/>
          </a:xfrm>
        </p:grpSpPr>
        <p:sp>
          <p:nvSpPr>
            <p:cNvPr id="3136" name="Google Shape;3136;p76"/>
            <p:cNvSpPr/>
            <p:nvPr/>
          </p:nvSpPr>
          <p:spPr>
            <a:xfrm>
              <a:off x="7573520" y="1603198"/>
              <a:ext cx="366244" cy="250409"/>
            </a:xfrm>
            <a:custGeom>
              <a:avLst/>
              <a:gdLst/>
              <a:ahLst/>
              <a:cxnLst/>
              <a:rect l="l" t="t" r="r" b="b"/>
              <a:pathLst>
                <a:path w="10241" h="7002" extrusionOk="0">
                  <a:moveTo>
                    <a:pt x="4287" y="1358"/>
                  </a:moveTo>
                  <a:cubicBezTo>
                    <a:pt x="4477" y="1358"/>
                    <a:pt x="4644" y="1524"/>
                    <a:pt x="4644" y="1715"/>
                  </a:cubicBezTo>
                  <a:cubicBezTo>
                    <a:pt x="4644" y="1905"/>
                    <a:pt x="4477" y="2048"/>
                    <a:pt x="4287" y="2048"/>
                  </a:cubicBezTo>
                  <a:lnTo>
                    <a:pt x="2715" y="2048"/>
                  </a:lnTo>
                  <a:cubicBezTo>
                    <a:pt x="2524" y="2048"/>
                    <a:pt x="2382" y="1905"/>
                    <a:pt x="2382" y="1715"/>
                  </a:cubicBezTo>
                  <a:cubicBezTo>
                    <a:pt x="2382" y="1524"/>
                    <a:pt x="2524" y="1358"/>
                    <a:pt x="2715" y="1358"/>
                  </a:cubicBezTo>
                  <a:close/>
                  <a:moveTo>
                    <a:pt x="7287" y="1358"/>
                  </a:moveTo>
                  <a:cubicBezTo>
                    <a:pt x="7502" y="1358"/>
                    <a:pt x="7645" y="1500"/>
                    <a:pt x="7645" y="1715"/>
                  </a:cubicBezTo>
                  <a:cubicBezTo>
                    <a:pt x="7645" y="1905"/>
                    <a:pt x="7502" y="2072"/>
                    <a:pt x="7287" y="2072"/>
                  </a:cubicBezTo>
                  <a:cubicBezTo>
                    <a:pt x="7097" y="2072"/>
                    <a:pt x="6930" y="1905"/>
                    <a:pt x="6930" y="1715"/>
                  </a:cubicBezTo>
                  <a:cubicBezTo>
                    <a:pt x="6930" y="1500"/>
                    <a:pt x="7097" y="1358"/>
                    <a:pt x="7287" y="1358"/>
                  </a:cubicBezTo>
                  <a:close/>
                  <a:moveTo>
                    <a:pt x="2048" y="0"/>
                  </a:moveTo>
                  <a:cubicBezTo>
                    <a:pt x="1596" y="0"/>
                    <a:pt x="1238" y="357"/>
                    <a:pt x="1238" y="810"/>
                  </a:cubicBezTo>
                  <a:lnTo>
                    <a:pt x="1238" y="2596"/>
                  </a:lnTo>
                  <a:cubicBezTo>
                    <a:pt x="1238" y="3048"/>
                    <a:pt x="1596" y="3406"/>
                    <a:pt x="2048" y="3406"/>
                  </a:cubicBezTo>
                  <a:lnTo>
                    <a:pt x="2739" y="3406"/>
                  </a:lnTo>
                  <a:lnTo>
                    <a:pt x="2739" y="4501"/>
                  </a:lnTo>
                  <a:lnTo>
                    <a:pt x="1643" y="5192"/>
                  </a:lnTo>
                  <a:cubicBezTo>
                    <a:pt x="1477" y="5049"/>
                    <a:pt x="1262" y="4977"/>
                    <a:pt x="1024" y="4977"/>
                  </a:cubicBezTo>
                  <a:cubicBezTo>
                    <a:pt x="453" y="4977"/>
                    <a:pt x="0" y="5430"/>
                    <a:pt x="0" y="6001"/>
                  </a:cubicBezTo>
                  <a:cubicBezTo>
                    <a:pt x="0" y="6549"/>
                    <a:pt x="453" y="7002"/>
                    <a:pt x="1024" y="7002"/>
                  </a:cubicBezTo>
                  <a:cubicBezTo>
                    <a:pt x="1596" y="7002"/>
                    <a:pt x="2048" y="6549"/>
                    <a:pt x="2048" y="6001"/>
                  </a:cubicBezTo>
                  <a:cubicBezTo>
                    <a:pt x="2048" y="5906"/>
                    <a:pt x="2048" y="5835"/>
                    <a:pt x="2024" y="5763"/>
                  </a:cubicBezTo>
                  <a:lnTo>
                    <a:pt x="3263" y="4954"/>
                  </a:lnTo>
                  <a:cubicBezTo>
                    <a:pt x="3358" y="4906"/>
                    <a:pt x="3406" y="4787"/>
                    <a:pt x="3406" y="4668"/>
                  </a:cubicBezTo>
                  <a:lnTo>
                    <a:pt x="3406" y="3406"/>
                  </a:lnTo>
                  <a:lnTo>
                    <a:pt x="4787" y="3406"/>
                  </a:lnTo>
                  <a:lnTo>
                    <a:pt x="4787" y="5025"/>
                  </a:lnTo>
                  <a:cubicBezTo>
                    <a:pt x="4382" y="5168"/>
                    <a:pt x="4096" y="5549"/>
                    <a:pt x="4096" y="6001"/>
                  </a:cubicBezTo>
                  <a:cubicBezTo>
                    <a:pt x="4096" y="6549"/>
                    <a:pt x="4549" y="7002"/>
                    <a:pt x="5120" y="7002"/>
                  </a:cubicBezTo>
                  <a:cubicBezTo>
                    <a:pt x="5692" y="7002"/>
                    <a:pt x="6144" y="6549"/>
                    <a:pt x="6144" y="6001"/>
                  </a:cubicBezTo>
                  <a:cubicBezTo>
                    <a:pt x="6144" y="5549"/>
                    <a:pt x="5858" y="5168"/>
                    <a:pt x="5454" y="5025"/>
                  </a:cubicBezTo>
                  <a:lnTo>
                    <a:pt x="5454" y="3406"/>
                  </a:lnTo>
                  <a:lnTo>
                    <a:pt x="6835" y="3406"/>
                  </a:lnTo>
                  <a:lnTo>
                    <a:pt x="6835" y="4668"/>
                  </a:lnTo>
                  <a:cubicBezTo>
                    <a:pt x="6835" y="4787"/>
                    <a:pt x="6882" y="4906"/>
                    <a:pt x="6978" y="4954"/>
                  </a:cubicBezTo>
                  <a:lnTo>
                    <a:pt x="8216" y="5763"/>
                  </a:lnTo>
                  <a:cubicBezTo>
                    <a:pt x="8192" y="5835"/>
                    <a:pt x="8192" y="5906"/>
                    <a:pt x="8192" y="6001"/>
                  </a:cubicBezTo>
                  <a:cubicBezTo>
                    <a:pt x="8192" y="6549"/>
                    <a:pt x="8645" y="7002"/>
                    <a:pt x="9216" y="7002"/>
                  </a:cubicBezTo>
                  <a:cubicBezTo>
                    <a:pt x="9788" y="7002"/>
                    <a:pt x="10240" y="6549"/>
                    <a:pt x="10240" y="6001"/>
                  </a:cubicBezTo>
                  <a:cubicBezTo>
                    <a:pt x="10240" y="5430"/>
                    <a:pt x="9788" y="4977"/>
                    <a:pt x="9216" y="4977"/>
                  </a:cubicBezTo>
                  <a:cubicBezTo>
                    <a:pt x="8978" y="4977"/>
                    <a:pt x="8764" y="5049"/>
                    <a:pt x="8597" y="5192"/>
                  </a:cubicBezTo>
                  <a:lnTo>
                    <a:pt x="7502" y="4501"/>
                  </a:lnTo>
                  <a:lnTo>
                    <a:pt x="7502" y="3406"/>
                  </a:lnTo>
                  <a:lnTo>
                    <a:pt x="8192" y="3406"/>
                  </a:lnTo>
                  <a:cubicBezTo>
                    <a:pt x="8645" y="3406"/>
                    <a:pt x="9002" y="3048"/>
                    <a:pt x="9002" y="2596"/>
                  </a:cubicBezTo>
                  <a:lnTo>
                    <a:pt x="9002" y="810"/>
                  </a:lnTo>
                  <a:cubicBezTo>
                    <a:pt x="9002" y="357"/>
                    <a:pt x="8645" y="0"/>
                    <a:pt x="8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6"/>
            <p:cNvSpPr/>
            <p:nvPr/>
          </p:nvSpPr>
          <p:spPr>
            <a:xfrm>
              <a:off x="7665505" y="1437111"/>
              <a:ext cx="182281" cy="56862"/>
            </a:xfrm>
            <a:custGeom>
              <a:avLst/>
              <a:gdLst/>
              <a:ahLst/>
              <a:cxnLst/>
              <a:rect l="l" t="t" r="r" b="b"/>
              <a:pathLst>
                <a:path w="5097" h="1590" extrusionOk="0">
                  <a:moveTo>
                    <a:pt x="2548" y="0"/>
                  </a:moveTo>
                  <a:cubicBezTo>
                    <a:pt x="1643" y="0"/>
                    <a:pt x="786" y="358"/>
                    <a:pt x="143" y="1001"/>
                  </a:cubicBezTo>
                  <a:cubicBezTo>
                    <a:pt x="0" y="1143"/>
                    <a:pt x="0" y="1358"/>
                    <a:pt x="143" y="1501"/>
                  </a:cubicBezTo>
                  <a:cubicBezTo>
                    <a:pt x="202" y="1560"/>
                    <a:pt x="286" y="1590"/>
                    <a:pt x="372" y="1590"/>
                  </a:cubicBezTo>
                  <a:cubicBezTo>
                    <a:pt x="458" y="1590"/>
                    <a:pt x="548" y="1560"/>
                    <a:pt x="619" y="1501"/>
                  </a:cubicBezTo>
                  <a:cubicBezTo>
                    <a:pt x="1143" y="977"/>
                    <a:pt x="1810" y="691"/>
                    <a:pt x="2548" y="691"/>
                  </a:cubicBezTo>
                  <a:cubicBezTo>
                    <a:pt x="3286" y="691"/>
                    <a:pt x="3953" y="977"/>
                    <a:pt x="4477" y="1501"/>
                  </a:cubicBezTo>
                  <a:cubicBezTo>
                    <a:pt x="4549" y="1560"/>
                    <a:pt x="4638" y="1590"/>
                    <a:pt x="4724" y="1590"/>
                  </a:cubicBezTo>
                  <a:cubicBezTo>
                    <a:pt x="4811" y="1590"/>
                    <a:pt x="4894" y="1560"/>
                    <a:pt x="4953" y="1501"/>
                  </a:cubicBezTo>
                  <a:cubicBezTo>
                    <a:pt x="5096" y="1358"/>
                    <a:pt x="5096" y="1143"/>
                    <a:pt x="4953" y="1001"/>
                  </a:cubicBezTo>
                  <a:cubicBezTo>
                    <a:pt x="4310" y="358"/>
                    <a:pt x="3453" y="0"/>
                    <a:pt x="2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6"/>
            <p:cNvSpPr/>
            <p:nvPr/>
          </p:nvSpPr>
          <p:spPr>
            <a:xfrm>
              <a:off x="7744686" y="1546978"/>
              <a:ext cx="23889" cy="24748"/>
            </a:xfrm>
            <a:custGeom>
              <a:avLst/>
              <a:gdLst/>
              <a:ahLst/>
              <a:cxnLst/>
              <a:rect l="l" t="t" r="r" b="b"/>
              <a:pathLst>
                <a:path w="668" h="692" extrusionOk="0">
                  <a:moveTo>
                    <a:pt x="334" y="0"/>
                  </a:moveTo>
                  <a:cubicBezTo>
                    <a:pt x="144" y="0"/>
                    <a:pt x="1" y="167"/>
                    <a:pt x="1" y="358"/>
                  </a:cubicBezTo>
                  <a:cubicBezTo>
                    <a:pt x="1" y="548"/>
                    <a:pt x="144" y="691"/>
                    <a:pt x="334" y="691"/>
                  </a:cubicBezTo>
                  <a:cubicBezTo>
                    <a:pt x="525" y="691"/>
                    <a:pt x="668" y="548"/>
                    <a:pt x="668" y="358"/>
                  </a:cubicBezTo>
                  <a:cubicBezTo>
                    <a:pt x="668" y="167"/>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6"/>
            <p:cNvSpPr/>
            <p:nvPr/>
          </p:nvSpPr>
          <p:spPr>
            <a:xfrm>
              <a:off x="7704666" y="1492474"/>
              <a:ext cx="103926" cy="40483"/>
            </a:xfrm>
            <a:custGeom>
              <a:avLst/>
              <a:gdLst/>
              <a:ahLst/>
              <a:cxnLst/>
              <a:rect l="l" t="t" r="r" b="b"/>
              <a:pathLst>
                <a:path w="2906" h="1132" extrusionOk="0">
                  <a:moveTo>
                    <a:pt x="1453" y="0"/>
                  </a:moveTo>
                  <a:cubicBezTo>
                    <a:pt x="953" y="0"/>
                    <a:pt x="477" y="191"/>
                    <a:pt x="120" y="548"/>
                  </a:cubicBezTo>
                  <a:cubicBezTo>
                    <a:pt x="1" y="691"/>
                    <a:pt x="1" y="905"/>
                    <a:pt x="120" y="1024"/>
                  </a:cubicBezTo>
                  <a:cubicBezTo>
                    <a:pt x="191" y="1096"/>
                    <a:pt x="280" y="1132"/>
                    <a:pt x="370" y="1132"/>
                  </a:cubicBezTo>
                  <a:cubicBezTo>
                    <a:pt x="459" y="1132"/>
                    <a:pt x="548" y="1096"/>
                    <a:pt x="620" y="1024"/>
                  </a:cubicBezTo>
                  <a:cubicBezTo>
                    <a:pt x="834" y="810"/>
                    <a:pt x="1144" y="691"/>
                    <a:pt x="1453" y="691"/>
                  </a:cubicBezTo>
                  <a:cubicBezTo>
                    <a:pt x="1763" y="691"/>
                    <a:pt x="2072" y="810"/>
                    <a:pt x="2311" y="1024"/>
                  </a:cubicBezTo>
                  <a:cubicBezTo>
                    <a:pt x="2370" y="1096"/>
                    <a:pt x="2453" y="1132"/>
                    <a:pt x="2540" y="1132"/>
                  </a:cubicBezTo>
                  <a:cubicBezTo>
                    <a:pt x="2626" y="1132"/>
                    <a:pt x="2715" y="1096"/>
                    <a:pt x="2787" y="1024"/>
                  </a:cubicBezTo>
                  <a:cubicBezTo>
                    <a:pt x="2906" y="905"/>
                    <a:pt x="2906" y="691"/>
                    <a:pt x="2787" y="548"/>
                  </a:cubicBezTo>
                  <a:cubicBezTo>
                    <a:pt x="2430" y="191"/>
                    <a:pt x="1953" y="0"/>
                    <a:pt x="1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0" name="Google Shape;3140;p76"/>
          <p:cNvGrpSpPr/>
          <p:nvPr/>
        </p:nvGrpSpPr>
        <p:grpSpPr>
          <a:xfrm>
            <a:off x="6856386" y="1437970"/>
            <a:ext cx="416490" cy="415632"/>
            <a:chOff x="6856386" y="1437970"/>
            <a:chExt cx="416490" cy="415632"/>
          </a:xfrm>
        </p:grpSpPr>
        <p:sp>
          <p:nvSpPr>
            <p:cNvPr id="3141" name="Google Shape;3141;p76"/>
            <p:cNvSpPr/>
            <p:nvPr/>
          </p:nvSpPr>
          <p:spPr>
            <a:xfrm>
              <a:off x="6856386" y="1437970"/>
              <a:ext cx="416490" cy="415632"/>
            </a:xfrm>
            <a:custGeom>
              <a:avLst/>
              <a:gdLst/>
              <a:ahLst/>
              <a:cxnLst/>
              <a:rect l="l" t="t" r="r" b="b"/>
              <a:pathLst>
                <a:path w="11646" h="11622" extrusionOk="0">
                  <a:moveTo>
                    <a:pt x="5811" y="2906"/>
                  </a:moveTo>
                  <a:cubicBezTo>
                    <a:pt x="6764" y="2906"/>
                    <a:pt x="7526" y="3668"/>
                    <a:pt x="7526" y="4620"/>
                  </a:cubicBezTo>
                  <a:lnTo>
                    <a:pt x="7526" y="5073"/>
                  </a:lnTo>
                  <a:lnTo>
                    <a:pt x="7621" y="5073"/>
                  </a:lnTo>
                  <a:cubicBezTo>
                    <a:pt x="7811" y="5073"/>
                    <a:pt x="7978" y="5239"/>
                    <a:pt x="7978" y="5406"/>
                  </a:cubicBezTo>
                  <a:lnTo>
                    <a:pt x="7978" y="8359"/>
                  </a:lnTo>
                  <a:cubicBezTo>
                    <a:pt x="7978" y="8550"/>
                    <a:pt x="7811" y="8716"/>
                    <a:pt x="7621" y="8716"/>
                  </a:cubicBezTo>
                  <a:lnTo>
                    <a:pt x="4025" y="8716"/>
                  </a:lnTo>
                  <a:cubicBezTo>
                    <a:pt x="3834" y="8716"/>
                    <a:pt x="3668" y="8550"/>
                    <a:pt x="3668" y="8359"/>
                  </a:cubicBezTo>
                  <a:lnTo>
                    <a:pt x="3668" y="5406"/>
                  </a:lnTo>
                  <a:cubicBezTo>
                    <a:pt x="3668" y="5239"/>
                    <a:pt x="3834" y="5073"/>
                    <a:pt x="4025" y="5073"/>
                  </a:cubicBezTo>
                  <a:lnTo>
                    <a:pt x="4120" y="5073"/>
                  </a:lnTo>
                  <a:lnTo>
                    <a:pt x="4120" y="4620"/>
                  </a:lnTo>
                  <a:cubicBezTo>
                    <a:pt x="4120" y="3668"/>
                    <a:pt x="4882" y="2906"/>
                    <a:pt x="5811" y="2906"/>
                  </a:cubicBezTo>
                  <a:close/>
                  <a:moveTo>
                    <a:pt x="4239" y="0"/>
                  </a:moveTo>
                  <a:cubicBezTo>
                    <a:pt x="4049" y="0"/>
                    <a:pt x="3882" y="143"/>
                    <a:pt x="3882" y="334"/>
                  </a:cubicBezTo>
                  <a:lnTo>
                    <a:pt x="3882" y="1548"/>
                  </a:lnTo>
                  <a:lnTo>
                    <a:pt x="3072" y="1548"/>
                  </a:lnTo>
                  <a:cubicBezTo>
                    <a:pt x="2239" y="1548"/>
                    <a:pt x="1548" y="2215"/>
                    <a:pt x="1548" y="3072"/>
                  </a:cubicBezTo>
                  <a:lnTo>
                    <a:pt x="1548" y="3882"/>
                  </a:lnTo>
                  <a:lnTo>
                    <a:pt x="334" y="3882"/>
                  </a:lnTo>
                  <a:cubicBezTo>
                    <a:pt x="143" y="3882"/>
                    <a:pt x="0" y="4025"/>
                    <a:pt x="0" y="4215"/>
                  </a:cubicBezTo>
                  <a:cubicBezTo>
                    <a:pt x="0" y="4406"/>
                    <a:pt x="143" y="4549"/>
                    <a:pt x="334" y="4549"/>
                  </a:cubicBezTo>
                  <a:lnTo>
                    <a:pt x="1548" y="4549"/>
                  </a:lnTo>
                  <a:lnTo>
                    <a:pt x="1548" y="5478"/>
                  </a:lnTo>
                  <a:lnTo>
                    <a:pt x="334" y="5478"/>
                  </a:lnTo>
                  <a:cubicBezTo>
                    <a:pt x="143" y="5478"/>
                    <a:pt x="0" y="5620"/>
                    <a:pt x="0" y="5811"/>
                  </a:cubicBezTo>
                  <a:cubicBezTo>
                    <a:pt x="0" y="6001"/>
                    <a:pt x="143" y="6144"/>
                    <a:pt x="334" y="6144"/>
                  </a:cubicBezTo>
                  <a:lnTo>
                    <a:pt x="1548" y="6144"/>
                  </a:lnTo>
                  <a:lnTo>
                    <a:pt x="1548" y="7073"/>
                  </a:lnTo>
                  <a:lnTo>
                    <a:pt x="334" y="7073"/>
                  </a:lnTo>
                  <a:cubicBezTo>
                    <a:pt x="143" y="7073"/>
                    <a:pt x="0" y="7216"/>
                    <a:pt x="0" y="7406"/>
                  </a:cubicBezTo>
                  <a:cubicBezTo>
                    <a:pt x="0" y="7597"/>
                    <a:pt x="143" y="7740"/>
                    <a:pt x="334" y="7740"/>
                  </a:cubicBezTo>
                  <a:lnTo>
                    <a:pt x="1548" y="7740"/>
                  </a:lnTo>
                  <a:lnTo>
                    <a:pt x="1548" y="8550"/>
                  </a:lnTo>
                  <a:cubicBezTo>
                    <a:pt x="1548" y="9407"/>
                    <a:pt x="2239" y="10074"/>
                    <a:pt x="3072" y="10074"/>
                  </a:cubicBezTo>
                  <a:lnTo>
                    <a:pt x="3882" y="10074"/>
                  </a:lnTo>
                  <a:lnTo>
                    <a:pt x="3882" y="11288"/>
                  </a:lnTo>
                  <a:cubicBezTo>
                    <a:pt x="3882" y="11479"/>
                    <a:pt x="4049" y="11622"/>
                    <a:pt x="4239" y="11622"/>
                  </a:cubicBezTo>
                  <a:cubicBezTo>
                    <a:pt x="4430" y="11622"/>
                    <a:pt x="4573" y="11479"/>
                    <a:pt x="4573" y="11288"/>
                  </a:cubicBezTo>
                  <a:lnTo>
                    <a:pt x="4573" y="10074"/>
                  </a:lnTo>
                  <a:lnTo>
                    <a:pt x="5478" y="10074"/>
                  </a:lnTo>
                  <a:lnTo>
                    <a:pt x="5478" y="11288"/>
                  </a:lnTo>
                  <a:cubicBezTo>
                    <a:pt x="5478" y="11479"/>
                    <a:pt x="5644" y="11622"/>
                    <a:pt x="5835" y="11622"/>
                  </a:cubicBezTo>
                  <a:cubicBezTo>
                    <a:pt x="6002" y="11622"/>
                    <a:pt x="6168" y="11479"/>
                    <a:pt x="6168" y="11288"/>
                  </a:cubicBezTo>
                  <a:lnTo>
                    <a:pt x="6168" y="10074"/>
                  </a:lnTo>
                  <a:lnTo>
                    <a:pt x="7073" y="10074"/>
                  </a:lnTo>
                  <a:lnTo>
                    <a:pt x="7073" y="11288"/>
                  </a:lnTo>
                  <a:cubicBezTo>
                    <a:pt x="7073" y="11479"/>
                    <a:pt x="7216" y="11622"/>
                    <a:pt x="7407" y="11622"/>
                  </a:cubicBezTo>
                  <a:cubicBezTo>
                    <a:pt x="7597" y="11622"/>
                    <a:pt x="7764" y="11479"/>
                    <a:pt x="7764" y="11288"/>
                  </a:cubicBezTo>
                  <a:lnTo>
                    <a:pt x="7764" y="10074"/>
                  </a:lnTo>
                  <a:lnTo>
                    <a:pt x="8574" y="10074"/>
                  </a:lnTo>
                  <a:cubicBezTo>
                    <a:pt x="9407" y="10074"/>
                    <a:pt x="10098" y="9407"/>
                    <a:pt x="10098" y="8550"/>
                  </a:cubicBezTo>
                  <a:lnTo>
                    <a:pt x="10098" y="7740"/>
                  </a:lnTo>
                  <a:lnTo>
                    <a:pt x="11312" y="7740"/>
                  </a:lnTo>
                  <a:cubicBezTo>
                    <a:pt x="11503" y="7740"/>
                    <a:pt x="11646" y="7597"/>
                    <a:pt x="11646" y="7406"/>
                  </a:cubicBezTo>
                  <a:cubicBezTo>
                    <a:pt x="11646" y="7216"/>
                    <a:pt x="11503" y="7073"/>
                    <a:pt x="11312" y="7073"/>
                  </a:cubicBezTo>
                  <a:lnTo>
                    <a:pt x="10098" y="7073"/>
                  </a:lnTo>
                  <a:lnTo>
                    <a:pt x="10098" y="6144"/>
                  </a:lnTo>
                  <a:lnTo>
                    <a:pt x="11312" y="6144"/>
                  </a:lnTo>
                  <a:cubicBezTo>
                    <a:pt x="11503" y="6144"/>
                    <a:pt x="11646" y="6001"/>
                    <a:pt x="11646" y="5811"/>
                  </a:cubicBezTo>
                  <a:cubicBezTo>
                    <a:pt x="11646" y="5620"/>
                    <a:pt x="11503" y="5478"/>
                    <a:pt x="11312" y="5478"/>
                  </a:cubicBezTo>
                  <a:lnTo>
                    <a:pt x="10098" y="5478"/>
                  </a:lnTo>
                  <a:lnTo>
                    <a:pt x="10098" y="4549"/>
                  </a:lnTo>
                  <a:lnTo>
                    <a:pt x="11312" y="4549"/>
                  </a:lnTo>
                  <a:cubicBezTo>
                    <a:pt x="11503" y="4549"/>
                    <a:pt x="11646" y="4406"/>
                    <a:pt x="11646" y="4215"/>
                  </a:cubicBezTo>
                  <a:cubicBezTo>
                    <a:pt x="11646" y="4025"/>
                    <a:pt x="11503" y="3882"/>
                    <a:pt x="11312" y="3882"/>
                  </a:cubicBezTo>
                  <a:lnTo>
                    <a:pt x="10098" y="3882"/>
                  </a:lnTo>
                  <a:lnTo>
                    <a:pt x="10098" y="3072"/>
                  </a:lnTo>
                  <a:cubicBezTo>
                    <a:pt x="10098" y="2215"/>
                    <a:pt x="9407" y="1548"/>
                    <a:pt x="8574" y="1548"/>
                  </a:cubicBezTo>
                  <a:lnTo>
                    <a:pt x="7764" y="1548"/>
                  </a:lnTo>
                  <a:lnTo>
                    <a:pt x="7764" y="334"/>
                  </a:lnTo>
                  <a:cubicBezTo>
                    <a:pt x="7764" y="143"/>
                    <a:pt x="7597" y="0"/>
                    <a:pt x="7407" y="0"/>
                  </a:cubicBezTo>
                  <a:cubicBezTo>
                    <a:pt x="7216" y="0"/>
                    <a:pt x="7073" y="143"/>
                    <a:pt x="7073" y="334"/>
                  </a:cubicBezTo>
                  <a:lnTo>
                    <a:pt x="7073" y="1548"/>
                  </a:lnTo>
                  <a:lnTo>
                    <a:pt x="6168" y="1548"/>
                  </a:lnTo>
                  <a:lnTo>
                    <a:pt x="6168" y="334"/>
                  </a:lnTo>
                  <a:cubicBezTo>
                    <a:pt x="6168" y="143"/>
                    <a:pt x="6002" y="0"/>
                    <a:pt x="5835" y="0"/>
                  </a:cubicBezTo>
                  <a:cubicBezTo>
                    <a:pt x="5644" y="0"/>
                    <a:pt x="5478" y="143"/>
                    <a:pt x="5478" y="334"/>
                  </a:cubicBezTo>
                  <a:lnTo>
                    <a:pt x="5478" y="1548"/>
                  </a:lnTo>
                  <a:lnTo>
                    <a:pt x="4573" y="1548"/>
                  </a:lnTo>
                  <a:lnTo>
                    <a:pt x="4573" y="334"/>
                  </a:lnTo>
                  <a:cubicBezTo>
                    <a:pt x="4573" y="143"/>
                    <a:pt x="4430" y="0"/>
                    <a:pt x="4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6"/>
            <p:cNvSpPr/>
            <p:nvPr/>
          </p:nvSpPr>
          <p:spPr>
            <a:xfrm>
              <a:off x="7027551" y="1566576"/>
              <a:ext cx="74136" cy="52821"/>
            </a:xfrm>
            <a:custGeom>
              <a:avLst/>
              <a:gdLst/>
              <a:ahLst/>
              <a:cxnLst/>
              <a:rect l="l" t="t" r="r" b="b"/>
              <a:pathLst>
                <a:path w="2073" h="1477" extrusionOk="0">
                  <a:moveTo>
                    <a:pt x="1049" y="0"/>
                  </a:moveTo>
                  <a:cubicBezTo>
                    <a:pt x="477" y="0"/>
                    <a:pt x="1" y="453"/>
                    <a:pt x="1" y="1024"/>
                  </a:cubicBezTo>
                  <a:lnTo>
                    <a:pt x="1" y="1477"/>
                  </a:lnTo>
                  <a:lnTo>
                    <a:pt x="2073" y="1477"/>
                  </a:lnTo>
                  <a:lnTo>
                    <a:pt x="2073" y="1024"/>
                  </a:lnTo>
                  <a:cubicBezTo>
                    <a:pt x="2073" y="453"/>
                    <a:pt x="1597" y="0"/>
                    <a:pt x="1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6"/>
            <p:cNvSpPr/>
            <p:nvPr/>
          </p:nvSpPr>
          <p:spPr>
            <a:xfrm>
              <a:off x="7012244" y="1644076"/>
              <a:ext cx="104784" cy="80931"/>
            </a:xfrm>
            <a:custGeom>
              <a:avLst/>
              <a:gdLst/>
              <a:ahLst/>
              <a:cxnLst/>
              <a:rect l="l" t="t" r="r" b="b"/>
              <a:pathLst>
                <a:path w="2930" h="2263" extrusionOk="0">
                  <a:moveTo>
                    <a:pt x="1477" y="667"/>
                  </a:moveTo>
                  <a:cubicBezTo>
                    <a:pt x="1644" y="667"/>
                    <a:pt x="1810" y="834"/>
                    <a:pt x="1810" y="1024"/>
                  </a:cubicBezTo>
                  <a:lnTo>
                    <a:pt x="1810" y="1239"/>
                  </a:lnTo>
                  <a:cubicBezTo>
                    <a:pt x="1810" y="1429"/>
                    <a:pt x="1644" y="1572"/>
                    <a:pt x="1477" y="1572"/>
                  </a:cubicBezTo>
                  <a:cubicBezTo>
                    <a:pt x="1286" y="1572"/>
                    <a:pt x="1120" y="1429"/>
                    <a:pt x="1120" y="1239"/>
                  </a:cubicBezTo>
                  <a:lnTo>
                    <a:pt x="1120" y="1024"/>
                  </a:lnTo>
                  <a:cubicBezTo>
                    <a:pt x="1120" y="834"/>
                    <a:pt x="1286" y="667"/>
                    <a:pt x="1477" y="667"/>
                  </a:cubicBezTo>
                  <a:close/>
                  <a:moveTo>
                    <a:pt x="0" y="0"/>
                  </a:moveTo>
                  <a:lnTo>
                    <a:pt x="0" y="2263"/>
                  </a:lnTo>
                  <a:lnTo>
                    <a:pt x="2930" y="2263"/>
                  </a:lnTo>
                  <a:lnTo>
                    <a:pt x="2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4" name="Google Shape;3144;p76"/>
          <p:cNvSpPr/>
          <p:nvPr/>
        </p:nvSpPr>
        <p:spPr>
          <a:xfrm>
            <a:off x="6142648" y="1437970"/>
            <a:ext cx="417348" cy="415632"/>
          </a:xfrm>
          <a:custGeom>
            <a:avLst/>
            <a:gdLst/>
            <a:ahLst/>
            <a:cxnLst/>
            <a:rect l="l" t="t" r="r" b="b"/>
            <a:pathLst>
              <a:path w="11670" h="11622" extrusionOk="0">
                <a:moveTo>
                  <a:pt x="5145" y="1358"/>
                </a:moveTo>
                <a:cubicBezTo>
                  <a:pt x="5335" y="1358"/>
                  <a:pt x="5502" y="1501"/>
                  <a:pt x="5502" y="1691"/>
                </a:cubicBezTo>
                <a:cubicBezTo>
                  <a:pt x="5502" y="1882"/>
                  <a:pt x="5335" y="2024"/>
                  <a:pt x="5145" y="2024"/>
                </a:cubicBezTo>
                <a:cubicBezTo>
                  <a:pt x="4954" y="2024"/>
                  <a:pt x="4811" y="1882"/>
                  <a:pt x="4811" y="1691"/>
                </a:cubicBezTo>
                <a:cubicBezTo>
                  <a:pt x="4811" y="1501"/>
                  <a:pt x="4954" y="1358"/>
                  <a:pt x="5145" y="1358"/>
                </a:cubicBezTo>
                <a:close/>
                <a:moveTo>
                  <a:pt x="6526" y="1358"/>
                </a:moveTo>
                <a:cubicBezTo>
                  <a:pt x="6716" y="1358"/>
                  <a:pt x="6859" y="1501"/>
                  <a:pt x="6859" y="1691"/>
                </a:cubicBezTo>
                <a:cubicBezTo>
                  <a:pt x="6859" y="1882"/>
                  <a:pt x="6716" y="2024"/>
                  <a:pt x="6526" y="2024"/>
                </a:cubicBezTo>
                <a:cubicBezTo>
                  <a:pt x="6335" y="2024"/>
                  <a:pt x="6169" y="1882"/>
                  <a:pt x="6169" y="1691"/>
                </a:cubicBezTo>
                <a:cubicBezTo>
                  <a:pt x="6169" y="1501"/>
                  <a:pt x="6335" y="1358"/>
                  <a:pt x="6526" y="1358"/>
                </a:cubicBezTo>
                <a:close/>
                <a:moveTo>
                  <a:pt x="8907" y="6144"/>
                </a:moveTo>
                <a:lnTo>
                  <a:pt x="8907" y="7073"/>
                </a:lnTo>
                <a:lnTo>
                  <a:pt x="7193" y="7073"/>
                </a:lnTo>
                <a:cubicBezTo>
                  <a:pt x="7002" y="7073"/>
                  <a:pt x="6859" y="7216"/>
                  <a:pt x="6859" y="7406"/>
                </a:cubicBezTo>
                <a:lnTo>
                  <a:pt x="6859" y="8430"/>
                </a:lnTo>
                <a:lnTo>
                  <a:pt x="4811" y="8430"/>
                </a:lnTo>
                <a:lnTo>
                  <a:pt x="4811" y="7406"/>
                </a:lnTo>
                <a:cubicBezTo>
                  <a:pt x="4811" y="7216"/>
                  <a:pt x="4668" y="7073"/>
                  <a:pt x="4478" y="7073"/>
                </a:cubicBezTo>
                <a:lnTo>
                  <a:pt x="2763" y="7073"/>
                </a:lnTo>
                <a:lnTo>
                  <a:pt x="2763" y="6144"/>
                </a:lnTo>
                <a:close/>
                <a:moveTo>
                  <a:pt x="1739" y="8430"/>
                </a:moveTo>
                <a:cubicBezTo>
                  <a:pt x="1930" y="8430"/>
                  <a:pt x="2073" y="8597"/>
                  <a:pt x="2073" y="8764"/>
                </a:cubicBezTo>
                <a:cubicBezTo>
                  <a:pt x="2073" y="8954"/>
                  <a:pt x="1930" y="9121"/>
                  <a:pt x="1739" y="9121"/>
                </a:cubicBezTo>
                <a:cubicBezTo>
                  <a:pt x="1549" y="9121"/>
                  <a:pt x="1382" y="8954"/>
                  <a:pt x="1382" y="8764"/>
                </a:cubicBezTo>
                <a:cubicBezTo>
                  <a:pt x="1382" y="8597"/>
                  <a:pt x="1549" y="8430"/>
                  <a:pt x="1739" y="8430"/>
                </a:cubicBezTo>
                <a:close/>
                <a:moveTo>
                  <a:pt x="3097" y="8430"/>
                </a:moveTo>
                <a:cubicBezTo>
                  <a:pt x="3287" y="8430"/>
                  <a:pt x="3430" y="8597"/>
                  <a:pt x="3430" y="8764"/>
                </a:cubicBezTo>
                <a:cubicBezTo>
                  <a:pt x="3430" y="8954"/>
                  <a:pt x="3287" y="9121"/>
                  <a:pt x="3097" y="9121"/>
                </a:cubicBezTo>
                <a:cubicBezTo>
                  <a:pt x="2906" y="9121"/>
                  <a:pt x="2763" y="8954"/>
                  <a:pt x="2763" y="8764"/>
                </a:cubicBezTo>
                <a:cubicBezTo>
                  <a:pt x="2763" y="8597"/>
                  <a:pt x="2906" y="8430"/>
                  <a:pt x="3097" y="8430"/>
                </a:cubicBezTo>
                <a:close/>
                <a:moveTo>
                  <a:pt x="8574" y="8430"/>
                </a:moveTo>
                <a:cubicBezTo>
                  <a:pt x="8764" y="8430"/>
                  <a:pt x="8907" y="8597"/>
                  <a:pt x="8907" y="8764"/>
                </a:cubicBezTo>
                <a:cubicBezTo>
                  <a:pt x="8907" y="8954"/>
                  <a:pt x="8764" y="9121"/>
                  <a:pt x="8574" y="9121"/>
                </a:cubicBezTo>
                <a:cubicBezTo>
                  <a:pt x="8383" y="9121"/>
                  <a:pt x="8241" y="8954"/>
                  <a:pt x="8241" y="8764"/>
                </a:cubicBezTo>
                <a:cubicBezTo>
                  <a:pt x="8241" y="8597"/>
                  <a:pt x="8383" y="8430"/>
                  <a:pt x="8574" y="8430"/>
                </a:cubicBezTo>
                <a:close/>
                <a:moveTo>
                  <a:pt x="9931" y="8430"/>
                </a:moveTo>
                <a:cubicBezTo>
                  <a:pt x="10122" y="8430"/>
                  <a:pt x="10289" y="8597"/>
                  <a:pt x="10289" y="8764"/>
                </a:cubicBezTo>
                <a:cubicBezTo>
                  <a:pt x="10289" y="8954"/>
                  <a:pt x="10122" y="9121"/>
                  <a:pt x="9931" y="9121"/>
                </a:cubicBezTo>
                <a:cubicBezTo>
                  <a:pt x="9741" y="9121"/>
                  <a:pt x="9598" y="8954"/>
                  <a:pt x="9598" y="8764"/>
                </a:cubicBezTo>
                <a:cubicBezTo>
                  <a:pt x="9598" y="8597"/>
                  <a:pt x="9741" y="8430"/>
                  <a:pt x="9931" y="8430"/>
                </a:cubicBezTo>
                <a:close/>
                <a:moveTo>
                  <a:pt x="3787" y="0"/>
                </a:moveTo>
                <a:cubicBezTo>
                  <a:pt x="3597" y="0"/>
                  <a:pt x="3430" y="143"/>
                  <a:pt x="3430" y="334"/>
                </a:cubicBezTo>
                <a:lnTo>
                  <a:pt x="3430" y="3048"/>
                </a:lnTo>
                <a:cubicBezTo>
                  <a:pt x="3430" y="3239"/>
                  <a:pt x="3597" y="3406"/>
                  <a:pt x="3787" y="3406"/>
                </a:cubicBezTo>
                <a:lnTo>
                  <a:pt x="5502" y="3406"/>
                </a:lnTo>
                <a:lnTo>
                  <a:pt x="5502" y="3882"/>
                </a:lnTo>
                <a:lnTo>
                  <a:pt x="5002" y="3882"/>
                </a:lnTo>
                <a:cubicBezTo>
                  <a:pt x="4835" y="3882"/>
                  <a:pt x="4668" y="4025"/>
                  <a:pt x="4668" y="4215"/>
                </a:cubicBezTo>
                <a:cubicBezTo>
                  <a:pt x="4668" y="4406"/>
                  <a:pt x="4835" y="4549"/>
                  <a:pt x="5002" y="4549"/>
                </a:cubicBezTo>
                <a:lnTo>
                  <a:pt x="5502" y="4549"/>
                </a:lnTo>
                <a:lnTo>
                  <a:pt x="5502" y="5478"/>
                </a:lnTo>
                <a:lnTo>
                  <a:pt x="2406" y="5478"/>
                </a:lnTo>
                <a:cubicBezTo>
                  <a:pt x="2215" y="5478"/>
                  <a:pt x="2073" y="5620"/>
                  <a:pt x="2073" y="5811"/>
                </a:cubicBezTo>
                <a:lnTo>
                  <a:pt x="2073" y="7073"/>
                </a:lnTo>
                <a:lnTo>
                  <a:pt x="358" y="7073"/>
                </a:lnTo>
                <a:cubicBezTo>
                  <a:pt x="167" y="7073"/>
                  <a:pt x="1" y="7216"/>
                  <a:pt x="1" y="7406"/>
                </a:cubicBezTo>
                <a:lnTo>
                  <a:pt x="1" y="10145"/>
                </a:lnTo>
                <a:cubicBezTo>
                  <a:pt x="1" y="10336"/>
                  <a:pt x="167" y="10479"/>
                  <a:pt x="358" y="10479"/>
                </a:cubicBezTo>
                <a:lnTo>
                  <a:pt x="2073" y="10479"/>
                </a:lnTo>
                <a:lnTo>
                  <a:pt x="2073" y="10955"/>
                </a:lnTo>
                <a:lnTo>
                  <a:pt x="1596" y="10955"/>
                </a:lnTo>
                <a:cubicBezTo>
                  <a:pt x="1406" y="10955"/>
                  <a:pt x="1239" y="11098"/>
                  <a:pt x="1239" y="11288"/>
                </a:cubicBezTo>
                <a:cubicBezTo>
                  <a:pt x="1239" y="11479"/>
                  <a:pt x="1406" y="11622"/>
                  <a:pt x="1596" y="11622"/>
                </a:cubicBezTo>
                <a:lnTo>
                  <a:pt x="3240" y="11622"/>
                </a:lnTo>
                <a:cubicBezTo>
                  <a:pt x="3430" y="11622"/>
                  <a:pt x="3573" y="11479"/>
                  <a:pt x="3573" y="11288"/>
                </a:cubicBezTo>
                <a:cubicBezTo>
                  <a:pt x="3573" y="11098"/>
                  <a:pt x="3430" y="10955"/>
                  <a:pt x="3240" y="10955"/>
                </a:cubicBezTo>
                <a:lnTo>
                  <a:pt x="2763" y="10955"/>
                </a:lnTo>
                <a:lnTo>
                  <a:pt x="2763" y="10479"/>
                </a:lnTo>
                <a:lnTo>
                  <a:pt x="4478" y="10479"/>
                </a:lnTo>
                <a:cubicBezTo>
                  <a:pt x="4668" y="10479"/>
                  <a:pt x="4811" y="10336"/>
                  <a:pt x="4811" y="10145"/>
                </a:cubicBezTo>
                <a:lnTo>
                  <a:pt x="4811" y="9121"/>
                </a:lnTo>
                <a:lnTo>
                  <a:pt x="6859" y="9121"/>
                </a:lnTo>
                <a:lnTo>
                  <a:pt x="6859" y="10145"/>
                </a:lnTo>
                <a:cubicBezTo>
                  <a:pt x="6859" y="10336"/>
                  <a:pt x="7002" y="10479"/>
                  <a:pt x="7193" y="10479"/>
                </a:cubicBezTo>
                <a:lnTo>
                  <a:pt x="8907" y="10479"/>
                </a:lnTo>
                <a:lnTo>
                  <a:pt x="8907" y="10955"/>
                </a:lnTo>
                <a:lnTo>
                  <a:pt x="8431" y="10955"/>
                </a:lnTo>
                <a:cubicBezTo>
                  <a:pt x="8241" y="10955"/>
                  <a:pt x="8098" y="11098"/>
                  <a:pt x="8098" y="11288"/>
                </a:cubicBezTo>
                <a:cubicBezTo>
                  <a:pt x="8098" y="11479"/>
                  <a:pt x="8241" y="11622"/>
                  <a:pt x="8431" y="11622"/>
                </a:cubicBezTo>
                <a:lnTo>
                  <a:pt x="10074" y="11622"/>
                </a:lnTo>
                <a:cubicBezTo>
                  <a:pt x="10265" y="11622"/>
                  <a:pt x="10431" y="11479"/>
                  <a:pt x="10431" y="11288"/>
                </a:cubicBezTo>
                <a:cubicBezTo>
                  <a:pt x="10431" y="11098"/>
                  <a:pt x="10265" y="10955"/>
                  <a:pt x="10074" y="10955"/>
                </a:cubicBezTo>
                <a:lnTo>
                  <a:pt x="9598" y="10955"/>
                </a:lnTo>
                <a:lnTo>
                  <a:pt x="9598" y="10479"/>
                </a:lnTo>
                <a:lnTo>
                  <a:pt x="11313" y="10479"/>
                </a:lnTo>
                <a:cubicBezTo>
                  <a:pt x="11503" y="10479"/>
                  <a:pt x="11646" y="10336"/>
                  <a:pt x="11646" y="10145"/>
                </a:cubicBezTo>
                <a:lnTo>
                  <a:pt x="11646" y="7406"/>
                </a:lnTo>
                <a:cubicBezTo>
                  <a:pt x="11670" y="7216"/>
                  <a:pt x="11503" y="7073"/>
                  <a:pt x="11313" y="7073"/>
                </a:cubicBezTo>
                <a:lnTo>
                  <a:pt x="9598" y="7073"/>
                </a:lnTo>
                <a:lnTo>
                  <a:pt x="9598" y="5811"/>
                </a:lnTo>
                <a:cubicBezTo>
                  <a:pt x="9598" y="5620"/>
                  <a:pt x="9455" y="5478"/>
                  <a:pt x="9265" y="5478"/>
                </a:cubicBezTo>
                <a:lnTo>
                  <a:pt x="6169" y="5478"/>
                </a:lnTo>
                <a:lnTo>
                  <a:pt x="6169" y="4549"/>
                </a:lnTo>
                <a:lnTo>
                  <a:pt x="6669" y="4549"/>
                </a:lnTo>
                <a:cubicBezTo>
                  <a:pt x="6836" y="4549"/>
                  <a:pt x="7002" y="4406"/>
                  <a:pt x="7002" y="4215"/>
                </a:cubicBezTo>
                <a:cubicBezTo>
                  <a:pt x="7002" y="4025"/>
                  <a:pt x="6836" y="3882"/>
                  <a:pt x="6669" y="3882"/>
                </a:cubicBezTo>
                <a:lnTo>
                  <a:pt x="6169" y="3882"/>
                </a:lnTo>
                <a:lnTo>
                  <a:pt x="6169" y="3406"/>
                </a:lnTo>
                <a:lnTo>
                  <a:pt x="7883" y="3406"/>
                </a:lnTo>
                <a:cubicBezTo>
                  <a:pt x="8074" y="3406"/>
                  <a:pt x="8241" y="3239"/>
                  <a:pt x="8241" y="3048"/>
                </a:cubicBezTo>
                <a:lnTo>
                  <a:pt x="8241" y="334"/>
                </a:lnTo>
                <a:cubicBezTo>
                  <a:pt x="8241" y="143"/>
                  <a:pt x="8074" y="0"/>
                  <a:pt x="7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5" name="Google Shape;3145;p76"/>
          <p:cNvGrpSpPr/>
          <p:nvPr/>
        </p:nvGrpSpPr>
        <p:grpSpPr>
          <a:xfrm>
            <a:off x="5449368" y="1437970"/>
            <a:ext cx="398609" cy="415858"/>
            <a:chOff x="5449368" y="1437970"/>
            <a:chExt cx="398609" cy="415858"/>
          </a:xfrm>
        </p:grpSpPr>
        <p:sp>
          <p:nvSpPr>
            <p:cNvPr id="3146" name="Google Shape;3146;p76"/>
            <p:cNvSpPr/>
            <p:nvPr/>
          </p:nvSpPr>
          <p:spPr>
            <a:xfrm>
              <a:off x="5449368" y="1437970"/>
              <a:ext cx="229130" cy="40054"/>
            </a:xfrm>
            <a:custGeom>
              <a:avLst/>
              <a:gdLst/>
              <a:ahLst/>
              <a:cxnLst/>
              <a:rect l="l" t="t" r="r" b="b"/>
              <a:pathLst>
                <a:path w="6407" h="1120" extrusionOk="0">
                  <a:moveTo>
                    <a:pt x="334" y="0"/>
                  </a:moveTo>
                  <a:cubicBezTo>
                    <a:pt x="144" y="0"/>
                    <a:pt x="1" y="143"/>
                    <a:pt x="1" y="334"/>
                  </a:cubicBezTo>
                  <a:lnTo>
                    <a:pt x="1" y="1119"/>
                  </a:lnTo>
                  <a:lnTo>
                    <a:pt x="6407" y="1119"/>
                  </a:lnTo>
                  <a:lnTo>
                    <a:pt x="5788" y="143"/>
                  </a:lnTo>
                  <a:cubicBezTo>
                    <a:pt x="5740" y="72"/>
                    <a:pt x="5645" y="24"/>
                    <a:pt x="5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6"/>
            <p:cNvSpPr/>
            <p:nvPr/>
          </p:nvSpPr>
          <p:spPr>
            <a:xfrm>
              <a:off x="5449368" y="1502702"/>
              <a:ext cx="398609" cy="269149"/>
            </a:xfrm>
            <a:custGeom>
              <a:avLst/>
              <a:gdLst/>
              <a:ahLst/>
              <a:cxnLst/>
              <a:rect l="l" t="t" r="r" b="b"/>
              <a:pathLst>
                <a:path w="11146" h="7526" extrusionOk="0">
                  <a:moveTo>
                    <a:pt x="1" y="0"/>
                  </a:moveTo>
                  <a:lnTo>
                    <a:pt x="1" y="7192"/>
                  </a:lnTo>
                  <a:cubicBezTo>
                    <a:pt x="1" y="7383"/>
                    <a:pt x="144" y="7525"/>
                    <a:pt x="334" y="7525"/>
                  </a:cubicBezTo>
                  <a:lnTo>
                    <a:pt x="1430" y="7525"/>
                  </a:lnTo>
                  <a:cubicBezTo>
                    <a:pt x="1263" y="7073"/>
                    <a:pt x="1191" y="6597"/>
                    <a:pt x="1191" y="6120"/>
                  </a:cubicBezTo>
                  <a:cubicBezTo>
                    <a:pt x="1191" y="3691"/>
                    <a:pt x="3144" y="1739"/>
                    <a:pt x="5573" y="1739"/>
                  </a:cubicBezTo>
                  <a:cubicBezTo>
                    <a:pt x="8002" y="1739"/>
                    <a:pt x="9955" y="3691"/>
                    <a:pt x="9955" y="6120"/>
                  </a:cubicBezTo>
                  <a:cubicBezTo>
                    <a:pt x="9955" y="6597"/>
                    <a:pt x="9884" y="7073"/>
                    <a:pt x="9717" y="7525"/>
                  </a:cubicBezTo>
                  <a:lnTo>
                    <a:pt x="10813" y="7525"/>
                  </a:lnTo>
                  <a:cubicBezTo>
                    <a:pt x="11003" y="7525"/>
                    <a:pt x="11146" y="7383"/>
                    <a:pt x="11146" y="7192"/>
                  </a:cubicBezTo>
                  <a:lnTo>
                    <a:pt x="11146" y="333"/>
                  </a:lnTo>
                  <a:cubicBezTo>
                    <a:pt x="11146" y="143"/>
                    <a:pt x="11003" y="0"/>
                    <a:pt x="108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6"/>
            <p:cNvSpPr/>
            <p:nvPr/>
          </p:nvSpPr>
          <p:spPr>
            <a:xfrm>
              <a:off x="5618852" y="1773541"/>
              <a:ext cx="59652" cy="80287"/>
            </a:xfrm>
            <a:custGeom>
              <a:avLst/>
              <a:gdLst/>
              <a:ahLst/>
              <a:cxnLst/>
              <a:rect l="l" t="t" r="r" b="b"/>
              <a:pathLst>
                <a:path w="1668" h="2245" extrusionOk="0">
                  <a:moveTo>
                    <a:pt x="1" y="0"/>
                  </a:moveTo>
                  <a:cubicBezTo>
                    <a:pt x="72" y="595"/>
                    <a:pt x="287" y="1786"/>
                    <a:pt x="691" y="2191"/>
                  </a:cubicBezTo>
                  <a:cubicBezTo>
                    <a:pt x="727" y="2227"/>
                    <a:pt x="781" y="2245"/>
                    <a:pt x="834" y="2245"/>
                  </a:cubicBezTo>
                  <a:cubicBezTo>
                    <a:pt x="888" y="2245"/>
                    <a:pt x="942" y="2227"/>
                    <a:pt x="977" y="2191"/>
                  </a:cubicBezTo>
                  <a:cubicBezTo>
                    <a:pt x="1382" y="1786"/>
                    <a:pt x="1596" y="595"/>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6"/>
            <p:cNvSpPr/>
            <p:nvPr/>
          </p:nvSpPr>
          <p:spPr>
            <a:xfrm>
              <a:off x="5684443" y="1773541"/>
              <a:ext cx="86045" cy="75817"/>
            </a:xfrm>
            <a:custGeom>
              <a:avLst/>
              <a:gdLst/>
              <a:ahLst/>
              <a:cxnLst/>
              <a:rect l="l" t="t" r="r" b="b"/>
              <a:pathLst>
                <a:path w="2406" h="2120" extrusionOk="0">
                  <a:moveTo>
                    <a:pt x="524" y="0"/>
                  </a:moveTo>
                  <a:cubicBezTo>
                    <a:pt x="477" y="572"/>
                    <a:pt x="358" y="1096"/>
                    <a:pt x="215" y="1524"/>
                  </a:cubicBezTo>
                  <a:cubicBezTo>
                    <a:pt x="143" y="1762"/>
                    <a:pt x="72" y="1953"/>
                    <a:pt x="1" y="2120"/>
                  </a:cubicBezTo>
                  <a:cubicBezTo>
                    <a:pt x="1072" y="1810"/>
                    <a:pt x="1977" y="1024"/>
                    <a:pt x="2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6"/>
            <p:cNvSpPr/>
            <p:nvPr/>
          </p:nvSpPr>
          <p:spPr>
            <a:xfrm>
              <a:off x="5526868" y="1773541"/>
              <a:ext cx="86080" cy="75817"/>
            </a:xfrm>
            <a:custGeom>
              <a:avLst/>
              <a:gdLst/>
              <a:ahLst/>
              <a:cxnLst/>
              <a:rect l="l" t="t" r="r" b="b"/>
              <a:pathLst>
                <a:path w="2407" h="2120" extrusionOk="0">
                  <a:moveTo>
                    <a:pt x="1" y="0"/>
                  </a:moveTo>
                  <a:cubicBezTo>
                    <a:pt x="430" y="1024"/>
                    <a:pt x="1334" y="1810"/>
                    <a:pt x="2406" y="2120"/>
                  </a:cubicBezTo>
                  <a:cubicBezTo>
                    <a:pt x="2335" y="1953"/>
                    <a:pt x="2263" y="1762"/>
                    <a:pt x="2192" y="1524"/>
                  </a:cubicBezTo>
                  <a:cubicBezTo>
                    <a:pt x="2049" y="1096"/>
                    <a:pt x="1930" y="572"/>
                    <a:pt x="1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6"/>
            <p:cNvSpPr/>
            <p:nvPr/>
          </p:nvSpPr>
          <p:spPr>
            <a:xfrm>
              <a:off x="5526868" y="1593828"/>
              <a:ext cx="86080" cy="75817"/>
            </a:xfrm>
            <a:custGeom>
              <a:avLst/>
              <a:gdLst/>
              <a:ahLst/>
              <a:cxnLst/>
              <a:rect l="l" t="t" r="r" b="b"/>
              <a:pathLst>
                <a:path w="2407" h="2120" extrusionOk="0">
                  <a:moveTo>
                    <a:pt x="2406" y="0"/>
                  </a:moveTo>
                  <a:cubicBezTo>
                    <a:pt x="1311" y="310"/>
                    <a:pt x="430" y="1096"/>
                    <a:pt x="1" y="2120"/>
                  </a:cubicBezTo>
                  <a:lnTo>
                    <a:pt x="1882" y="2120"/>
                  </a:lnTo>
                  <a:cubicBezTo>
                    <a:pt x="1954" y="1453"/>
                    <a:pt x="2120" y="619"/>
                    <a:pt x="2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6"/>
            <p:cNvSpPr/>
            <p:nvPr/>
          </p:nvSpPr>
          <p:spPr>
            <a:xfrm>
              <a:off x="5618852" y="1589358"/>
              <a:ext cx="59652" cy="80287"/>
            </a:xfrm>
            <a:custGeom>
              <a:avLst/>
              <a:gdLst/>
              <a:ahLst/>
              <a:cxnLst/>
              <a:rect l="l" t="t" r="r" b="b"/>
              <a:pathLst>
                <a:path w="1668" h="2245" extrusionOk="0">
                  <a:moveTo>
                    <a:pt x="834" y="0"/>
                  </a:moveTo>
                  <a:cubicBezTo>
                    <a:pt x="781" y="0"/>
                    <a:pt x="727" y="18"/>
                    <a:pt x="691" y="54"/>
                  </a:cubicBezTo>
                  <a:cubicBezTo>
                    <a:pt x="287" y="459"/>
                    <a:pt x="72" y="1649"/>
                    <a:pt x="1" y="2245"/>
                  </a:cubicBezTo>
                  <a:lnTo>
                    <a:pt x="1668" y="2245"/>
                  </a:lnTo>
                  <a:cubicBezTo>
                    <a:pt x="1596" y="1649"/>
                    <a:pt x="1382" y="459"/>
                    <a:pt x="977" y="54"/>
                  </a:cubicBezTo>
                  <a:cubicBezTo>
                    <a:pt x="942" y="18"/>
                    <a:pt x="888" y="0"/>
                    <a:pt x="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6"/>
            <p:cNvSpPr/>
            <p:nvPr/>
          </p:nvSpPr>
          <p:spPr>
            <a:xfrm>
              <a:off x="5684443" y="1593828"/>
              <a:ext cx="86045" cy="75817"/>
            </a:xfrm>
            <a:custGeom>
              <a:avLst/>
              <a:gdLst/>
              <a:ahLst/>
              <a:cxnLst/>
              <a:rect l="l" t="t" r="r" b="b"/>
              <a:pathLst>
                <a:path w="2406" h="2120" extrusionOk="0">
                  <a:moveTo>
                    <a:pt x="1" y="0"/>
                  </a:moveTo>
                  <a:lnTo>
                    <a:pt x="1" y="0"/>
                  </a:lnTo>
                  <a:cubicBezTo>
                    <a:pt x="286" y="619"/>
                    <a:pt x="453" y="1429"/>
                    <a:pt x="524" y="2120"/>
                  </a:cubicBezTo>
                  <a:lnTo>
                    <a:pt x="2406" y="2120"/>
                  </a:lnTo>
                  <a:cubicBezTo>
                    <a:pt x="1977" y="1096"/>
                    <a:pt x="1096" y="31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6"/>
            <p:cNvSpPr/>
            <p:nvPr/>
          </p:nvSpPr>
          <p:spPr>
            <a:xfrm>
              <a:off x="5514959" y="1693466"/>
              <a:ext cx="76675" cy="56254"/>
            </a:xfrm>
            <a:custGeom>
              <a:avLst/>
              <a:gdLst/>
              <a:ahLst/>
              <a:cxnLst/>
              <a:rect l="l" t="t" r="r" b="b"/>
              <a:pathLst>
                <a:path w="2144" h="1573" extrusionOk="0">
                  <a:moveTo>
                    <a:pt x="120" y="1"/>
                  </a:moveTo>
                  <a:cubicBezTo>
                    <a:pt x="0" y="501"/>
                    <a:pt x="0" y="1048"/>
                    <a:pt x="120" y="1572"/>
                  </a:cubicBezTo>
                  <a:lnTo>
                    <a:pt x="2144" y="1572"/>
                  </a:lnTo>
                  <a:cubicBezTo>
                    <a:pt x="2120" y="1048"/>
                    <a:pt x="2120" y="501"/>
                    <a:pt x="2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6"/>
            <p:cNvSpPr/>
            <p:nvPr/>
          </p:nvSpPr>
          <p:spPr>
            <a:xfrm>
              <a:off x="5705722" y="1693466"/>
              <a:ext cx="76711" cy="56254"/>
            </a:xfrm>
            <a:custGeom>
              <a:avLst/>
              <a:gdLst/>
              <a:ahLst/>
              <a:cxnLst/>
              <a:rect l="l" t="t" r="r" b="b"/>
              <a:pathLst>
                <a:path w="2145" h="1573" extrusionOk="0">
                  <a:moveTo>
                    <a:pt x="1" y="1"/>
                  </a:moveTo>
                  <a:cubicBezTo>
                    <a:pt x="25" y="501"/>
                    <a:pt x="25" y="1048"/>
                    <a:pt x="1" y="1572"/>
                  </a:cubicBezTo>
                  <a:lnTo>
                    <a:pt x="2025" y="1572"/>
                  </a:lnTo>
                  <a:cubicBezTo>
                    <a:pt x="2144" y="1048"/>
                    <a:pt x="2144" y="501"/>
                    <a:pt x="2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6"/>
            <p:cNvSpPr/>
            <p:nvPr/>
          </p:nvSpPr>
          <p:spPr>
            <a:xfrm>
              <a:off x="5615455" y="1693466"/>
              <a:ext cx="66482" cy="56254"/>
            </a:xfrm>
            <a:custGeom>
              <a:avLst/>
              <a:gdLst/>
              <a:ahLst/>
              <a:cxnLst/>
              <a:rect l="l" t="t" r="r" b="b"/>
              <a:pathLst>
                <a:path w="1859" h="1573" extrusionOk="0">
                  <a:moveTo>
                    <a:pt x="24" y="1"/>
                  </a:moveTo>
                  <a:cubicBezTo>
                    <a:pt x="1" y="524"/>
                    <a:pt x="1" y="1048"/>
                    <a:pt x="24" y="1572"/>
                  </a:cubicBezTo>
                  <a:lnTo>
                    <a:pt x="1834" y="1572"/>
                  </a:lnTo>
                  <a:cubicBezTo>
                    <a:pt x="1858" y="1048"/>
                    <a:pt x="1858" y="524"/>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7" name="Google Shape;3157;p76"/>
          <p:cNvGrpSpPr/>
          <p:nvPr/>
        </p:nvGrpSpPr>
        <p:grpSpPr>
          <a:xfrm>
            <a:off x="4722040" y="1437111"/>
            <a:ext cx="416490" cy="417360"/>
            <a:chOff x="4722040" y="1437111"/>
            <a:chExt cx="416490" cy="417360"/>
          </a:xfrm>
        </p:grpSpPr>
        <p:sp>
          <p:nvSpPr>
            <p:cNvPr id="3158" name="Google Shape;3158;p76"/>
            <p:cNvSpPr/>
            <p:nvPr/>
          </p:nvSpPr>
          <p:spPr>
            <a:xfrm>
              <a:off x="4785056" y="1586997"/>
              <a:ext cx="298975" cy="179742"/>
            </a:xfrm>
            <a:custGeom>
              <a:avLst/>
              <a:gdLst/>
              <a:ahLst/>
              <a:cxnLst/>
              <a:rect l="l" t="t" r="r" b="b"/>
              <a:pathLst>
                <a:path w="8360" h="5026" extrusionOk="0">
                  <a:moveTo>
                    <a:pt x="4192" y="810"/>
                  </a:moveTo>
                  <a:cubicBezTo>
                    <a:pt x="5002" y="810"/>
                    <a:pt x="5787" y="1120"/>
                    <a:pt x="6359" y="1692"/>
                  </a:cubicBezTo>
                  <a:cubicBezTo>
                    <a:pt x="6478" y="1834"/>
                    <a:pt x="6478" y="2049"/>
                    <a:pt x="6359" y="2192"/>
                  </a:cubicBezTo>
                  <a:cubicBezTo>
                    <a:pt x="6287" y="2251"/>
                    <a:pt x="6198" y="2281"/>
                    <a:pt x="6112" y="2281"/>
                  </a:cubicBezTo>
                  <a:cubicBezTo>
                    <a:pt x="6026" y="2281"/>
                    <a:pt x="5942" y="2251"/>
                    <a:pt x="5883" y="2192"/>
                  </a:cubicBezTo>
                  <a:cubicBezTo>
                    <a:pt x="5430" y="1739"/>
                    <a:pt x="4811" y="1477"/>
                    <a:pt x="4192" y="1477"/>
                  </a:cubicBezTo>
                  <a:cubicBezTo>
                    <a:pt x="3549" y="1477"/>
                    <a:pt x="2953" y="1739"/>
                    <a:pt x="2501" y="2192"/>
                  </a:cubicBezTo>
                  <a:cubicBezTo>
                    <a:pt x="2430" y="2251"/>
                    <a:pt x="2340" y="2281"/>
                    <a:pt x="2254" y="2281"/>
                  </a:cubicBezTo>
                  <a:cubicBezTo>
                    <a:pt x="2168" y="2281"/>
                    <a:pt x="2084" y="2251"/>
                    <a:pt x="2025" y="2192"/>
                  </a:cubicBezTo>
                  <a:cubicBezTo>
                    <a:pt x="1882" y="2049"/>
                    <a:pt x="1882" y="1834"/>
                    <a:pt x="2025" y="1692"/>
                  </a:cubicBezTo>
                  <a:cubicBezTo>
                    <a:pt x="2596" y="1120"/>
                    <a:pt x="3358" y="810"/>
                    <a:pt x="4192" y="810"/>
                  </a:cubicBezTo>
                  <a:close/>
                  <a:moveTo>
                    <a:pt x="4192" y="2168"/>
                  </a:moveTo>
                  <a:cubicBezTo>
                    <a:pt x="4644" y="2168"/>
                    <a:pt x="5073" y="2335"/>
                    <a:pt x="5383" y="2668"/>
                  </a:cubicBezTo>
                  <a:cubicBezTo>
                    <a:pt x="5525" y="2811"/>
                    <a:pt x="5525" y="3025"/>
                    <a:pt x="5383" y="3144"/>
                  </a:cubicBezTo>
                  <a:cubicBezTo>
                    <a:pt x="5323" y="3216"/>
                    <a:pt x="5240" y="3251"/>
                    <a:pt x="5153" y="3251"/>
                  </a:cubicBezTo>
                  <a:cubicBezTo>
                    <a:pt x="5067" y="3251"/>
                    <a:pt x="4978" y="3216"/>
                    <a:pt x="4906" y="3144"/>
                  </a:cubicBezTo>
                  <a:cubicBezTo>
                    <a:pt x="4716" y="2954"/>
                    <a:pt x="4454" y="2858"/>
                    <a:pt x="4192" y="2858"/>
                  </a:cubicBezTo>
                  <a:cubicBezTo>
                    <a:pt x="3906" y="2858"/>
                    <a:pt x="3644" y="2954"/>
                    <a:pt x="3454" y="3144"/>
                  </a:cubicBezTo>
                  <a:cubicBezTo>
                    <a:pt x="3394" y="3216"/>
                    <a:pt x="3311" y="3251"/>
                    <a:pt x="3224" y="3251"/>
                  </a:cubicBezTo>
                  <a:cubicBezTo>
                    <a:pt x="3138" y="3251"/>
                    <a:pt x="3049" y="3216"/>
                    <a:pt x="2977" y="3144"/>
                  </a:cubicBezTo>
                  <a:cubicBezTo>
                    <a:pt x="2834" y="3025"/>
                    <a:pt x="2834" y="2811"/>
                    <a:pt x="2977" y="2668"/>
                  </a:cubicBezTo>
                  <a:cubicBezTo>
                    <a:pt x="3311" y="2335"/>
                    <a:pt x="3739" y="2168"/>
                    <a:pt x="4192" y="2168"/>
                  </a:cubicBezTo>
                  <a:close/>
                  <a:moveTo>
                    <a:pt x="4192" y="3525"/>
                  </a:moveTo>
                  <a:cubicBezTo>
                    <a:pt x="4382" y="3525"/>
                    <a:pt x="4525" y="3692"/>
                    <a:pt x="4525" y="3882"/>
                  </a:cubicBezTo>
                  <a:cubicBezTo>
                    <a:pt x="4525" y="4049"/>
                    <a:pt x="4382" y="4216"/>
                    <a:pt x="4192" y="4216"/>
                  </a:cubicBezTo>
                  <a:cubicBezTo>
                    <a:pt x="4001" y="4216"/>
                    <a:pt x="3835" y="4049"/>
                    <a:pt x="3835" y="3882"/>
                  </a:cubicBezTo>
                  <a:cubicBezTo>
                    <a:pt x="3835" y="3692"/>
                    <a:pt x="4001" y="3525"/>
                    <a:pt x="4192" y="3525"/>
                  </a:cubicBezTo>
                  <a:close/>
                  <a:moveTo>
                    <a:pt x="334" y="1"/>
                  </a:moveTo>
                  <a:cubicBezTo>
                    <a:pt x="143" y="1"/>
                    <a:pt x="0" y="144"/>
                    <a:pt x="0" y="310"/>
                  </a:cubicBezTo>
                  <a:lnTo>
                    <a:pt x="0" y="5026"/>
                  </a:lnTo>
                  <a:lnTo>
                    <a:pt x="8359" y="5026"/>
                  </a:lnTo>
                  <a:lnTo>
                    <a:pt x="8359" y="310"/>
                  </a:lnTo>
                  <a:cubicBezTo>
                    <a:pt x="8359" y="144"/>
                    <a:pt x="8216" y="1"/>
                    <a:pt x="80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6"/>
            <p:cNvSpPr/>
            <p:nvPr/>
          </p:nvSpPr>
          <p:spPr>
            <a:xfrm>
              <a:off x="4756946" y="1791422"/>
              <a:ext cx="356051" cy="63049"/>
            </a:xfrm>
            <a:custGeom>
              <a:avLst/>
              <a:gdLst/>
              <a:ahLst/>
              <a:cxnLst/>
              <a:rect l="l" t="t" r="r" b="b"/>
              <a:pathLst>
                <a:path w="9956" h="1763" extrusionOk="0">
                  <a:moveTo>
                    <a:pt x="334" y="0"/>
                  </a:moveTo>
                  <a:cubicBezTo>
                    <a:pt x="143" y="0"/>
                    <a:pt x="1" y="143"/>
                    <a:pt x="1" y="310"/>
                  </a:cubicBezTo>
                  <a:lnTo>
                    <a:pt x="1" y="476"/>
                  </a:lnTo>
                  <a:cubicBezTo>
                    <a:pt x="1" y="1191"/>
                    <a:pt x="572" y="1762"/>
                    <a:pt x="1263" y="1762"/>
                  </a:cubicBezTo>
                  <a:lnTo>
                    <a:pt x="8669" y="1762"/>
                  </a:lnTo>
                  <a:cubicBezTo>
                    <a:pt x="9383" y="1762"/>
                    <a:pt x="9955" y="1191"/>
                    <a:pt x="9955" y="476"/>
                  </a:cubicBezTo>
                  <a:lnTo>
                    <a:pt x="9955" y="310"/>
                  </a:lnTo>
                  <a:cubicBezTo>
                    <a:pt x="9955" y="143"/>
                    <a:pt x="9788" y="0"/>
                    <a:pt x="9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6"/>
            <p:cNvSpPr/>
            <p:nvPr/>
          </p:nvSpPr>
          <p:spPr>
            <a:xfrm>
              <a:off x="4722040" y="1437111"/>
              <a:ext cx="416490" cy="235103"/>
            </a:xfrm>
            <a:custGeom>
              <a:avLst/>
              <a:gdLst/>
              <a:ahLst/>
              <a:cxnLst/>
              <a:rect l="l" t="t" r="r" b="b"/>
              <a:pathLst>
                <a:path w="11646" h="6574" extrusionOk="0">
                  <a:moveTo>
                    <a:pt x="5811" y="0"/>
                  </a:moveTo>
                  <a:cubicBezTo>
                    <a:pt x="5525" y="0"/>
                    <a:pt x="5239" y="72"/>
                    <a:pt x="4977" y="167"/>
                  </a:cubicBezTo>
                  <a:cubicBezTo>
                    <a:pt x="4358" y="405"/>
                    <a:pt x="3858" y="858"/>
                    <a:pt x="3596" y="1453"/>
                  </a:cubicBezTo>
                  <a:cubicBezTo>
                    <a:pt x="3382" y="1358"/>
                    <a:pt x="3144" y="1310"/>
                    <a:pt x="2906" y="1310"/>
                  </a:cubicBezTo>
                  <a:cubicBezTo>
                    <a:pt x="2501" y="1310"/>
                    <a:pt x="2120" y="1453"/>
                    <a:pt x="1834" y="1691"/>
                  </a:cubicBezTo>
                  <a:cubicBezTo>
                    <a:pt x="1691" y="1834"/>
                    <a:pt x="1572" y="1977"/>
                    <a:pt x="1477" y="2144"/>
                  </a:cubicBezTo>
                  <a:cubicBezTo>
                    <a:pt x="1334" y="2406"/>
                    <a:pt x="1262" y="2715"/>
                    <a:pt x="1286" y="3025"/>
                  </a:cubicBezTo>
                  <a:cubicBezTo>
                    <a:pt x="596" y="3263"/>
                    <a:pt x="95" y="3882"/>
                    <a:pt x="0" y="4620"/>
                  </a:cubicBezTo>
                  <a:cubicBezTo>
                    <a:pt x="0" y="4692"/>
                    <a:pt x="0" y="4763"/>
                    <a:pt x="0" y="4859"/>
                  </a:cubicBezTo>
                  <a:cubicBezTo>
                    <a:pt x="0" y="5454"/>
                    <a:pt x="286" y="6002"/>
                    <a:pt x="715" y="6359"/>
                  </a:cubicBezTo>
                  <a:cubicBezTo>
                    <a:pt x="834" y="6430"/>
                    <a:pt x="953" y="6526"/>
                    <a:pt x="1072" y="6573"/>
                  </a:cubicBezTo>
                  <a:lnTo>
                    <a:pt x="1072" y="4501"/>
                  </a:lnTo>
                  <a:cubicBezTo>
                    <a:pt x="1072" y="3954"/>
                    <a:pt x="1524" y="3501"/>
                    <a:pt x="2096" y="3501"/>
                  </a:cubicBezTo>
                  <a:lnTo>
                    <a:pt x="9788" y="3501"/>
                  </a:lnTo>
                  <a:cubicBezTo>
                    <a:pt x="10359" y="3501"/>
                    <a:pt x="10788" y="3954"/>
                    <a:pt x="10788" y="4501"/>
                  </a:cubicBezTo>
                  <a:lnTo>
                    <a:pt x="10788" y="6430"/>
                  </a:lnTo>
                  <a:cubicBezTo>
                    <a:pt x="10883" y="6383"/>
                    <a:pt x="10955" y="6335"/>
                    <a:pt x="11026" y="6264"/>
                  </a:cubicBezTo>
                  <a:cubicBezTo>
                    <a:pt x="11407" y="5906"/>
                    <a:pt x="11645" y="5406"/>
                    <a:pt x="11645" y="4859"/>
                  </a:cubicBezTo>
                  <a:cubicBezTo>
                    <a:pt x="11645" y="4763"/>
                    <a:pt x="11645" y="4692"/>
                    <a:pt x="11622" y="4620"/>
                  </a:cubicBezTo>
                  <a:cubicBezTo>
                    <a:pt x="11550" y="3882"/>
                    <a:pt x="11026" y="3263"/>
                    <a:pt x="10359" y="3025"/>
                  </a:cubicBezTo>
                  <a:cubicBezTo>
                    <a:pt x="10383" y="2715"/>
                    <a:pt x="10288" y="2406"/>
                    <a:pt x="10169" y="2144"/>
                  </a:cubicBezTo>
                  <a:cubicBezTo>
                    <a:pt x="9883" y="1644"/>
                    <a:pt x="9359" y="1310"/>
                    <a:pt x="8740" y="1310"/>
                  </a:cubicBezTo>
                  <a:cubicBezTo>
                    <a:pt x="8597" y="1310"/>
                    <a:pt x="8478" y="1310"/>
                    <a:pt x="8359" y="1358"/>
                  </a:cubicBezTo>
                  <a:cubicBezTo>
                    <a:pt x="8240" y="1382"/>
                    <a:pt x="8145" y="1405"/>
                    <a:pt x="8026" y="1453"/>
                  </a:cubicBezTo>
                  <a:cubicBezTo>
                    <a:pt x="7954" y="1263"/>
                    <a:pt x="7835" y="1072"/>
                    <a:pt x="7692" y="905"/>
                  </a:cubicBezTo>
                  <a:cubicBezTo>
                    <a:pt x="7264" y="358"/>
                    <a:pt x="6573"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1" name="Google Shape;3161;p76"/>
          <p:cNvGrpSpPr/>
          <p:nvPr/>
        </p:nvGrpSpPr>
        <p:grpSpPr>
          <a:xfrm>
            <a:off x="4003189" y="4131871"/>
            <a:ext cx="416526" cy="372184"/>
            <a:chOff x="4003189" y="4131871"/>
            <a:chExt cx="416526" cy="372184"/>
          </a:xfrm>
        </p:grpSpPr>
        <p:sp>
          <p:nvSpPr>
            <p:cNvPr id="3162" name="Google Shape;3162;p76"/>
            <p:cNvSpPr/>
            <p:nvPr/>
          </p:nvSpPr>
          <p:spPr>
            <a:xfrm>
              <a:off x="4182902" y="4276642"/>
              <a:ext cx="66482" cy="40054"/>
            </a:xfrm>
            <a:custGeom>
              <a:avLst/>
              <a:gdLst/>
              <a:ahLst/>
              <a:cxnLst/>
              <a:rect l="l" t="t" r="r" b="b"/>
              <a:pathLst>
                <a:path w="1859" h="1120" extrusionOk="0">
                  <a:moveTo>
                    <a:pt x="929" y="0"/>
                  </a:moveTo>
                  <a:cubicBezTo>
                    <a:pt x="429" y="0"/>
                    <a:pt x="1" y="405"/>
                    <a:pt x="1" y="905"/>
                  </a:cubicBezTo>
                  <a:lnTo>
                    <a:pt x="1" y="1120"/>
                  </a:lnTo>
                  <a:lnTo>
                    <a:pt x="1858" y="1120"/>
                  </a:lnTo>
                  <a:lnTo>
                    <a:pt x="1858" y="905"/>
                  </a:lnTo>
                  <a:cubicBezTo>
                    <a:pt x="1858" y="405"/>
                    <a:pt x="1429" y="0"/>
                    <a:pt x="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6"/>
            <p:cNvSpPr/>
            <p:nvPr/>
          </p:nvSpPr>
          <p:spPr>
            <a:xfrm>
              <a:off x="4112232" y="4228111"/>
              <a:ext cx="207816" cy="275943"/>
            </a:xfrm>
            <a:custGeom>
              <a:avLst/>
              <a:gdLst/>
              <a:ahLst/>
              <a:cxnLst/>
              <a:rect l="l" t="t" r="r" b="b"/>
              <a:pathLst>
                <a:path w="5811" h="7716" extrusionOk="0">
                  <a:moveTo>
                    <a:pt x="2905" y="667"/>
                  </a:moveTo>
                  <a:cubicBezTo>
                    <a:pt x="3787" y="667"/>
                    <a:pt x="4501" y="1381"/>
                    <a:pt x="4501" y="2262"/>
                  </a:cubicBezTo>
                  <a:lnTo>
                    <a:pt x="4501" y="3167"/>
                  </a:lnTo>
                  <a:lnTo>
                    <a:pt x="1310" y="3167"/>
                  </a:lnTo>
                  <a:lnTo>
                    <a:pt x="1310" y="2262"/>
                  </a:lnTo>
                  <a:cubicBezTo>
                    <a:pt x="1310" y="1381"/>
                    <a:pt x="2024" y="667"/>
                    <a:pt x="2905" y="667"/>
                  </a:cubicBezTo>
                  <a:close/>
                  <a:moveTo>
                    <a:pt x="1548" y="5096"/>
                  </a:moveTo>
                  <a:cubicBezTo>
                    <a:pt x="1738" y="5096"/>
                    <a:pt x="1881" y="5263"/>
                    <a:pt x="1881" y="5430"/>
                  </a:cubicBezTo>
                  <a:cubicBezTo>
                    <a:pt x="1881" y="5620"/>
                    <a:pt x="1738" y="5787"/>
                    <a:pt x="1548" y="5787"/>
                  </a:cubicBezTo>
                  <a:cubicBezTo>
                    <a:pt x="1357" y="5787"/>
                    <a:pt x="1191" y="5620"/>
                    <a:pt x="1191" y="5430"/>
                  </a:cubicBezTo>
                  <a:cubicBezTo>
                    <a:pt x="1191" y="5263"/>
                    <a:pt x="1357" y="5096"/>
                    <a:pt x="1548" y="5096"/>
                  </a:cubicBezTo>
                  <a:close/>
                  <a:moveTo>
                    <a:pt x="2905" y="5096"/>
                  </a:moveTo>
                  <a:cubicBezTo>
                    <a:pt x="3096" y="5096"/>
                    <a:pt x="3239" y="5263"/>
                    <a:pt x="3239" y="5430"/>
                  </a:cubicBezTo>
                  <a:cubicBezTo>
                    <a:pt x="3239" y="5620"/>
                    <a:pt x="3096" y="5787"/>
                    <a:pt x="2905" y="5787"/>
                  </a:cubicBezTo>
                  <a:cubicBezTo>
                    <a:pt x="2715" y="5787"/>
                    <a:pt x="2572" y="5620"/>
                    <a:pt x="2572" y="5430"/>
                  </a:cubicBezTo>
                  <a:cubicBezTo>
                    <a:pt x="2572" y="5263"/>
                    <a:pt x="2715" y="5096"/>
                    <a:pt x="2905" y="5096"/>
                  </a:cubicBezTo>
                  <a:close/>
                  <a:moveTo>
                    <a:pt x="4263" y="5096"/>
                  </a:moveTo>
                  <a:cubicBezTo>
                    <a:pt x="4453" y="5096"/>
                    <a:pt x="4620" y="5263"/>
                    <a:pt x="4620" y="5430"/>
                  </a:cubicBezTo>
                  <a:cubicBezTo>
                    <a:pt x="4620" y="5620"/>
                    <a:pt x="4453" y="5787"/>
                    <a:pt x="4263" y="5787"/>
                  </a:cubicBezTo>
                  <a:cubicBezTo>
                    <a:pt x="4072" y="5787"/>
                    <a:pt x="3929" y="5620"/>
                    <a:pt x="3929" y="5430"/>
                  </a:cubicBezTo>
                  <a:cubicBezTo>
                    <a:pt x="3929" y="5263"/>
                    <a:pt x="4072" y="5096"/>
                    <a:pt x="4263" y="5096"/>
                  </a:cubicBezTo>
                  <a:close/>
                  <a:moveTo>
                    <a:pt x="2905" y="0"/>
                  </a:moveTo>
                  <a:cubicBezTo>
                    <a:pt x="1643" y="0"/>
                    <a:pt x="619" y="1024"/>
                    <a:pt x="619" y="2262"/>
                  </a:cubicBezTo>
                  <a:lnTo>
                    <a:pt x="619" y="3167"/>
                  </a:lnTo>
                  <a:lnTo>
                    <a:pt x="333" y="3167"/>
                  </a:lnTo>
                  <a:cubicBezTo>
                    <a:pt x="143" y="3167"/>
                    <a:pt x="0" y="3310"/>
                    <a:pt x="0" y="3501"/>
                  </a:cubicBezTo>
                  <a:lnTo>
                    <a:pt x="0" y="7382"/>
                  </a:lnTo>
                  <a:cubicBezTo>
                    <a:pt x="0" y="7573"/>
                    <a:pt x="143" y="7716"/>
                    <a:pt x="333" y="7716"/>
                  </a:cubicBezTo>
                  <a:lnTo>
                    <a:pt x="5477" y="7716"/>
                  </a:lnTo>
                  <a:cubicBezTo>
                    <a:pt x="5668" y="7716"/>
                    <a:pt x="5811" y="7573"/>
                    <a:pt x="5811" y="7382"/>
                  </a:cubicBezTo>
                  <a:lnTo>
                    <a:pt x="5811" y="3501"/>
                  </a:lnTo>
                  <a:cubicBezTo>
                    <a:pt x="5811" y="3310"/>
                    <a:pt x="5668" y="3167"/>
                    <a:pt x="5477" y="3167"/>
                  </a:cubicBezTo>
                  <a:lnTo>
                    <a:pt x="5192" y="3167"/>
                  </a:lnTo>
                  <a:lnTo>
                    <a:pt x="5192" y="2262"/>
                  </a:lnTo>
                  <a:cubicBezTo>
                    <a:pt x="5192" y="1024"/>
                    <a:pt x="4168" y="0"/>
                    <a:pt x="29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6"/>
            <p:cNvSpPr/>
            <p:nvPr/>
          </p:nvSpPr>
          <p:spPr>
            <a:xfrm>
              <a:off x="4003189" y="4131871"/>
              <a:ext cx="416526" cy="241898"/>
            </a:xfrm>
            <a:custGeom>
              <a:avLst/>
              <a:gdLst/>
              <a:ahLst/>
              <a:cxnLst/>
              <a:rect l="l" t="t" r="r" b="b"/>
              <a:pathLst>
                <a:path w="11647" h="6764" extrusionOk="0">
                  <a:moveTo>
                    <a:pt x="5811" y="0"/>
                  </a:moveTo>
                  <a:cubicBezTo>
                    <a:pt x="5502" y="0"/>
                    <a:pt x="5216" y="48"/>
                    <a:pt x="4930" y="167"/>
                  </a:cubicBezTo>
                  <a:cubicBezTo>
                    <a:pt x="4335" y="405"/>
                    <a:pt x="3859" y="857"/>
                    <a:pt x="3597" y="1453"/>
                  </a:cubicBezTo>
                  <a:cubicBezTo>
                    <a:pt x="3406" y="1357"/>
                    <a:pt x="3168" y="1286"/>
                    <a:pt x="2906" y="1286"/>
                  </a:cubicBezTo>
                  <a:cubicBezTo>
                    <a:pt x="2501" y="1286"/>
                    <a:pt x="2144" y="1429"/>
                    <a:pt x="1858" y="1667"/>
                  </a:cubicBezTo>
                  <a:cubicBezTo>
                    <a:pt x="1692" y="1810"/>
                    <a:pt x="1549" y="1977"/>
                    <a:pt x="1453" y="2167"/>
                  </a:cubicBezTo>
                  <a:cubicBezTo>
                    <a:pt x="1334" y="2429"/>
                    <a:pt x="1263" y="2715"/>
                    <a:pt x="1287" y="3024"/>
                  </a:cubicBezTo>
                  <a:cubicBezTo>
                    <a:pt x="596" y="3263"/>
                    <a:pt x="96" y="3882"/>
                    <a:pt x="1" y="4620"/>
                  </a:cubicBezTo>
                  <a:cubicBezTo>
                    <a:pt x="1" y="4691"/>
                    <a:pt x="1" y="4763"/>
                    <a:pt x="1" y="4834"/>
                  </a:cubicBezTo>
                  <a:cubicBezTo>
                    <a:pt x="1" y="5882"/>
                    <a:pt x="858" y="6763"/>
                    <a:pt x="1930" y="6763"/>
                  </a:cubicBezTo>
                  <a:lnTo>
                    <a:pt x="2358" y="6763"/>
                  </a:lnTo>
                  <a:lnTo>
                    <a:pt x="2358" y="6192"/>
                  </a:lnTo>
                  <a:cubicBezTo>
                    <a:pt x="2358" y="5763"/>
                    <a:pt x="2620" y="5406"/>
                    <a:pt x="3001" y="5263"/>
                  </a:cubicBezTo>
                  <a:lnTo>
                    <a:pt x="3001" y="4953"/>
                  </a:lnTo>
                  <a:cubicBezTo>
                    <a:pt x="3001" y="3334"/>
                    <a:pt x="4311" y="2000"/>
                    <a:pt x="5954" y="2000"/>
                  </a:cubicBezTo>
                  <a:cubicBezTo>
                    <a:pt x="7598" y="2000"/>
                    <a:pt x="8931" y="3334"/>
                    <a:pt x="8931" y="4953"/>
                  </a:cubicBezTo>
                  <a:lnTo>
                    <a:pt x="8931" y="5263"/>
                  </a:lnTo>
                  <a:cubicBezTo>
                    <a:pt x="9288" y="5406"/>
                    <a:pt x="9550" y="5763"/>
                    <a:pt x="9550" y="6192"/>
                  </a:cubicBezTo>
                  <a:lnTo>
                    <a:pt x="9550" y="6763"/>
                  </a:lnTo>
                  <a:lnTo>
                    <a:pt x="9717" y="6763"/>
                  </a:lnTo>
                  <a:cubicBezTo>
                    <a:pt x="10789" y="6763"/>
                    <a:pt x="11646" y="5882"/>
                    <a:pt x="11646" y="4834"/>
                  </a:cubicBezTo>
                  <a:cubicBezTo>
                    <a:pt x="11646" y="4763"/>
                    <a:pt x="11646" y="4691"/>
                    <a:pt x="11622" y="4620"/>
                  </a:cubicBezTo>
                  <a:cubicBezTo>
                    <a:pt x="11551" y="3882"/>
                    <a:pt x="11051" y="3263"/>
                    <a:pt x="10360" y="3024"/>
                  </a:cubicBezTo>
                  <a:cubicBezTo>
                    <a:pt x="10384" y="2715"/>
                    <a:pt x="10312" y="2429"/>
                    <a:pt x="10193" y="2167"/>
                  </a:cubicBezTo>
                  <a:cubicBezTo>
                    <a:pt x="9908" y="1643"/>
                    <a:pt x="9360" y="1286"/>
                    <a:pt x="8741" y="1286"/>
                  </a:cubicBezTo>
                  <a:cubicBezTo>
                    <a:pt x="8598" y="1286"/>
                    <a:pt x="8479" y="1310"/>
                    <a:pt x="8336" y="1334"/>
                  </a:cubicBezTo>
                  <a:cubicBezTo>
                    <a:pt x="8241" y="1357"/>
                    <a:pt x="8145" y="1405"/>
                    <a:pt x="8050" y="1453"/>
                  </a:cubicBezTo>
                  <a:cubicBezTo>
                    <a:pt x="7955" y="1262"/>
                    <a:pt x="7860" y="1095"/>
                    <a:pt x="7740" y="953"/>
                  </a:cubicBezTo>
                  <a:cubicBezTo>
                    <a:pt x="7288" y="357"/>
                    <a:pt x="6597"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5" name="Google Shape;3165;p76"/>
          <p:cNvGrpSpPr/>
          <p:nvPr/>
        </p:nvGrpSpPr>
        <p:grpSpPr>
          <a:xfrm>
            <a:off x="3338019" y="4118209"/>
            <a:ext cx="416502" cy="399478"/>
            <a:chOff x="3338019" y="4118209"/>
            <a:chExt cx="416502" cy="399478"/>
          </a:xfrm>
        </p:grpSpPr>
        <p:sp>
          <p:nvSpPr>
            <p:cNvPr id="3166" name="Google Shape;3166;p76"/>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6"/>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76"/>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6"/>
            <p:cNvSpPr/>
            <p:nvPr/>
          </p:nvSpPr>
          <p:spPr>
            <a:xfrm>
              <a:off x="3338019" y="4118209"/>
              <a:ext cx="416490" cy="399467"/>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6"/>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6"/>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6"/>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3" name="Google Shape;3173;p76"/>
          <p:cNvSpPr/>
          <p:nvPr/>
        </p:nvSpPr>
        <p:spPr>
          <a:xfrm>
            <a:off x="2614089" y="4109697"/>
            <a:ext cx="416490" cy="416526"/>
          </a:xfrm>
          <a:custGeom>
            <a:avLst/>
            <a:gdLst/>
            <a:ahLst/>
            <a:cxnLst/>
            <a:rect l="l" t="t" r="r" b="b"/>
            <a:pathLst>
              <a:path w="11646" h="11647" extrusionOk="0">
                <a:moveTo>
                  <a:pt x="1691" y="1358"/>
                </a:moveTo>
                <a:cubicBezTo>
                  <a:pt x="1882" y="1358"/>
                  <a:pt x="2048" y="1525"/>
                  <a:pt x="2048" y="1715"/>
                </a:cubicBezTo>
                <a:lnTo>
                  <a:pt x="2048" y="2406"/>
                </a:lnTo>
                <a:cubicBezTo>
                  <a:pt x="2048" y="2597"/>
                  <a:pt x="1882" y="2740"/>
                  <a:pt x="1691" y="2740"/>
                </a:cubicBezTo>
                <a:cubicBezTo>
                  <a:pt x="1501" y="2740"/>
                  <a:pt x="1358" y="2597"/>
                  <a:pt x="1358" y="2406"/>
                </a:cubicBezTo>
                <a:lnTo>
                  <a:pt x="1358" y="1715"/>
                </a:lnTo>
                <a:cubicBezTo>
                  <a:pt x="1358" y="1525"/>
                  <a:pt x="1501" y="1358"/>
                  <a:pt x="1691" y="1358"/>
                </a:cubicBezTo>
                <a:close/>
                <a:moveTo>
                  <a:pt x="5811" y="1358"/>
                </a:moveTo>
                <a:cubicBezTo>
                  <a:pt x="6002" y="1358"/>
                  <a:pt x="6168" y="1525"/>
                  <a:pt x="6168" y="1715"/>
                </a:cubicBezTo>
                <a:lnTo>
                  <a:pt x="6168" y="2406"/>
                </a:lnTo>
                <a:cubicBezTo>
                  <a:pt x="6168" y="2597"/>
                  <a:pt x="6002" y="2740"/>
                  <a:pt x="5811" y="2740"/>
                </a:cubicBezTo>
                <a:cubicBezTo>
                  <a:pt x="5621" y="2740"/>
                  <a:pt x="5478" y="2597"/>
                  <a:pt x="5478" y="2406"/>
                </a:cubicBezTo>
                <a:lnTo>
                  <a:pt x="5478" y="1715"/>
                </a:lnTo>
                <a:cubicBezTo>
                  <a:pt x="5478" y="1525"/>
                  <a:pt x="5621" y="1358"/>
                  <a:pt x="5811" y="1358"/>
                </a:cubicBezTo>
                <a:close/>
                <a:moveTo>
                  <a:pt x="9931" y="1358"/>
                </a:moveTo>
                <a:cubicBezTo>
                  <a:pt x="10121" y="1358"/>
                  <a:pt x="10264" y="1525"/>
                  <a:pt x="10264" y="1715"/>
                </a:cubicBezTo>
                <a:lnTo>
                  <a:pt x="10264" y="2406"/>
                </a:lnTo>
                <a:cubicBezTo>
                  <a:pt x="10264" y="2597"/>
                  <a:pt x="10121" y="2740"/>
                  <a:pt x="9931" y="2740"/>
                </a:cubicBezTo>
                <a:cubicBezTo>
                  <a:pt x="9740" y="2740"/>
                  <a:pt x="9598" y="2597"/>
                  <a:pt x="9598" y="2406"/>
                </a:cubicBezTo>
                <a:lnTo>
                  <a:pt x="9598" y="1715"/>
                </a:lnTo>
                <a:cubicBezTo>
                  <a:pt x="9598" y="1525"/>
                  <a:pt x="9740" y="1358"/>
                  <a:pt x="9931" y="1358"/>
                </a:cubicBezTo>
                <a:close/>
                <a:moveTo>
                  <a:pt x="1691" y="3430"/>
                </a:moveTo>
                <a:cubicBezTo>
                  <a:pt x="1882" y="3430"/>
                  <a:pt x="2048" y="3597"/>
                  <a:pt x="2048" y="3764"/>
                </a:cubicBezTo>
                <a:lnTo>
                  <a:pt x="2048" y="4478"/>
                </a:lnTo>
                <a:cubicBezTo>
                  <a:pt x="2048" y="4668"/>
                  <a:pt x="1882" y="4811"/>
                  <a:pt x="1691" y="4811"/>
                </a:cubicBezTo>
                <a:cubicBezTo>
                  <a:pt x="1501" y="4811"/>
                  <a:pt x="1358" y="4668"/>
                  <a:pt x="1358" y="4478"/>
                </a:cubicBezTo>
                <a:lnTo>
                  <a:pt x="1358" y="3764"/>
                </a:lnTo>
                <a:cubicBezTo>
                  <a:pt x="1358" y="3597"/>
                  <a:pt x="1501" y="3430"/>
                  <a:pt x="1691" y="3430"/>
                </a:cubicBezTo>
                <a:close/>
                <a:moveTo>
                  <a:pt x="5811" y="3430"/>
                </a:moveTo>
                <a:cubicBezTo>
                  <a:pt x="6002" y="3430"/>
                  <a:pt x="6168" y="3597"/>
                  <a:pt x="6168" y="3764"/>
                </a:cubicBezTo>
                <a:lnTo>
                  <a:pt x="6168" y="4478"/>
                </a:lnTo>
                <a:cubicBezTo>
                  <a:pt x="6168" y="4668"/>
                  <a:pt x="6002" y="4811"/>
                  <a:pt x="5811" y="4811"/>
                </a:cubicBezTo>
                <a:cubicBezTo>
                  <a:pt x="5621" y="4811"/>
                  <a:pt x="5478" y="4668"/>
                  <a:pt x="5478" y="4478"/>
                </a:cubicBezTo>
                <a:lnTo>
                  <a:pt x="5478" y="3764"/>
                </a:lnTo>
                <a:cubicBezTo>
                  <a:pt x="5478" y="3597"/>
                  <a:pt x="5621" y="3430"/>
                  <a:pt x="5811" y="3430"/>
                </a:cubicBezTo>
                <a:close/>
                <a:moveTo>
                  <a:pt x="9931" y="3430"/>
                </a:moveTo>
                <a:cubicBezTo>
                  <a:pt x="10121" y="3430"/>
                  <a:pt x="10264" y="3597"/>
                  <a:pt x="10264" y="3764"/>
                </a:cubicBezTo>
                <a:lnTo>
                  <a:pt x="10264" y="4478"/>
                </a:lnTo>
                <a:cubicBezTo>
                  <a:pt x="10264" y="4668"/>
                  <a:pt x="10121" y="4811"/>
                  <a:pt x="9931" y="4811"/>
                </a:cubicBezTo>
                <a:cubicBezTo>
                  <a:pt x="9740" y="4811"/>
                  <a:pt x="9598" y="4668"/>
                  <a:pt x="9598" y="4478"/>
                </a:cubicBezTo>
                <a:lnTo>
                  <a:pt x="9598" y="3764"/>
                </a:lnTo>
                <a:cubicBezTo>
                  <a:pt x="9598" y="3597"/>
                  <a:pt x="9740" y="3430"/>
                  <a:pt x="9931" y="3430"/>
                </a:cubicBezTo>
                <a:close/>
                <a:moveTo>
                  <a:pt x="1691" y="5502"/>
                </a:moveTo>
                <a:cubicBezTo>
                  <a:pt x="1882" y="5502"/>
                  <a:pt x="2048" y="5645"/>
                  <a:pt x="2048" y="5835"/>
                </a:cubicBezTo>
                <a:cubicBezTo>
                  <a:pt x="2048" y="6026"/>
                  <a:pt x="1882" y="6193"/>
                  <a:pt x="1691" y="6193"/>
                </a:cubicBezTo>
                <a:cubicBezTo>
                  <a:pt x="1501" y="6193"/>
                  <a:pt x="1358" y="6026"/>
                  <a:pt x="1358" y="5835"/>
                </a:cubicBezTo>
                <a:cubicBezTo>
                  <a:pt x="1358" y="5645"/>
                  <a:pt x="1501" y="5502"/>
                  <a:pt x="1691" y="5502"/>
                </a:cubicBezTo>
                <a:close/>
                <a:moveTo>
                  <a:pt x="5811" y="5502"/>
                </a:moveTo>
                <a:cubicBezTo>
                  <a:pt x="6002" y="5502"/>
                  <a:pt x="6168" y="5645"/>
                  <a:pt x="6168" y="5835"/>
                </a:cubicBezTo>
                <a:cubicBezTo>
                  <a:pt x="6168" y="6026"/>
                  <a:pt x="6002" y="6193"/>
                  <a:pt x="5811" y="6193"/>
                </a:cubicBezTo>
                <a:cubicBezTo>
                  <a:pt x="5621" y="6193"/>
                  <a:pt x="5478" y="6026"/>
                  <a:pt x="5478" y="5835"/>
                </a:cubicBezTo>
                <a:cubicBezTo>
                  <a:pt x="5478" y="5645"/>
                  <a:pt x="5621" y="5502"/>
                  <a:pt x="5811" y="5502"/>
                </a:cubicBezTo>
                <a:close/>
                <a:moveTo>
                  <a:pt x="9931" y="5502"/>
                </a:moveTo>
                <a:cubicBezTo>
                  <a:pt x="10121" y="5502"/>
                  <a:pt x="10264" y="5645"/>
                  <a:pt x="10264" y="5835"/>
                </a:cubicBezTo>
                <a:cubicBezTo>
                  <a:pt x="10264" y="6026"/>
                  <a:pt x="10121" y="6193"/>
                  <a:pt x="9931" y="6193"/>
                </a:cubicBezTo>
                <a:cubicBezTo>
                  <a:pt x="9740" y="6193"/>
                  <a:pt x="9598" y="6026"/>
                  <a:pt x="9598" y="5835"/>
                </a:cubicBezTo>
                <a:cubicBezTo>
                  <a:pt x="9598" y="5645"/>
                  <a:pt x="9740" y="5502"/>
                  <a:pt x="9931" y="5502"/>
                </a:cubicBezTo>
                <a:close/>
                <a:moveTo>
                  <a:pt x="4120" y="4121"/>
                </a:moveTo>
                <a:lnTo>
                  <a:pt x="4120" y="6740"/>
                </a:lnTo>
                <a:cubicBezTo>
                  <a:pt x="4120" y="7193"/>
                  <a:pt x="4477" y="7550"/>
                  <a:pt x="4906" y="7550"/>
                </a:cubicBezTo>
                <a:lnTo>
                  <a:pt x="5478" y="7550"/>
                </a:lnTo>
                <a:lnTo>
                  <a:pt x="5478" y="9669"/>
                </a:lnTo>
                <a:cubicBezTo>
                  <a:pt x="5192" y="9765"/>
                  <a:pt x="4954" y="10003"/>
                  <a:pt x="4858" y="10289"/>
                </a:cubicBezTo>
                <a:lnTo>
                  <a:pt x="2668" y="10289"/>
                </a:lnTo>
                <a:cubicBezTo>
                  <a:pt x="2572" y="10003"/>
                  <a:pt x="2334" y="9765"/>
                  <a:pt x="2048" y="9669"/>
                </a:cubicBezTo>
                <a:lnTo>
                  <a:pt x="2048" y="7550"/>
                </a:lnTo>
                <a:lnTo>
                  <a:pt x="2596" y="7550"/>
                </a:lnTo>
                <a:cubicBezTo>
                  <a:pt x="3049" y="7550"/>
                  <a:pt x="3406" y="7193"/>
                  <a:pt x="3406" y="6740"/>
                </a:cubicBezTo>
                <a:lnTo>
                  <a:pt x="3406" y="4121"/>
                </a:lnTo>
                <a:close/>
                <a:moveTo>
                  <a:pt x="8240" y="4121"/>
                </a:moveTo>
                <a:lnTo>
                  <a:pt x="8240" y="6740"/>
                </a:lnTo>
                <a:cubicBezTo>
                  <a:pt x="8240" y="7193"/>
                  <a:pt x="8597" y="7550"/>
                  <a:pt x="9026" y="7550"/>
                </a:cubicBezTo>
                <a:lnTo>
                  <a:pt x="9598" y="7550"/>
                </a:lnTo>
                <a:lnTo>
                  <a:pt x="9598" y="9669"/>
                </a:lnTo>
                <a:cubicBezTo>
                  <a:pt x="9312" y="9765"/>
                  <a:pt x="9074" y="10003"/>
                  <a:pt x="8978" y="10289"/>
                </a:cubicBezTo>
                <a:lnTo>
                  <a:pt x="6787" y="10289"/>
                </a:lnTo>
                <a:cubicBezTo>
                  <a:pt x="6668" y="10003"/>
                  <a:pt x="6454" y="9765"/>
                  <a:pt x="6168" y="9669"/>
                </a:cubicBezTo>
                <a:lnTo>
                  <a:pt x="6168" y="7550"/>
                </a:lnTo>
                <a:lnTo>
                  <a:pt x="6716" y="7550"/>
                </a:lnTo>
                <a:cubicBezTo>
                  <a:pt x="7168" y="7550"/>
                  <a:pt x="7526" y="7193"/>
                  <a:pt x="7526" y="6740"/>
                </a:cubicBezTo>
                <a:lnTo>
                  <a:pt x="7526" y="4121"/>
                </a:lnTo>
                <a:close/>
                <a:moveTo>
                  <a:pt x="810" y="1"/>
                </a:moveTo>
                <a:cubicBezTo>
                  <a:pt x="358" y="1"/>
                  <a:pt x="0" y="358"/>
                  <a:pt x="0" y="811"/>
                </a:cubicBezTo>
                <a:lnTo>
                  <a:pt x="0" y="6740"/>
                </a:lnTo>
                <a:cubicBezTo>
                  <a:pt x="0" y="7193"/>
                  <a:pt x="358" y="7550"/>
                  <a:pt x="810" y="7550"/>
                </a:cubicBezTo>
                <a:lnTo>
                  <a:pt x="1358" y="7550"/>
                </a:lnTo>
                <a:lnTo>
                  <a:pt x="1358" y="9669"/>
                </a:lnTo>
                <a:cubicBezTo>
                  <a:pt x="953" y="9789"/>
                  <a:pt x="667" y="10170"/>
                  <a:pt x="667" y="10622"/>
                </a:cubicBezTo>
                <a:cubicBezTo>
                  <a:pt x="667" y="11194"/>
                  <a:pt x="1143" y="11646"/>
                  <a:pt x="1691" y="11646"/>
                </a:cubicBezTo>
                <a:cubicBezTo>
                  <a:pt x="2144" y="11646"/>
                  <a:pt x="2525" y="11360"/>
                  <a:pt x="2668" y="10955"/>
                </a:cubicBezTo>
                <a:lnTo>
                  <a:pt x="4858" y="10955"/>
                </a:lnTo>
                <a:cubicBezTo>
                  <a:pt x="5001" y="11360"/>
                  <a:pt x="5382" y="11646"/>
                  <a:pt x="5811" y="11646"/>
                </a:cubicBezTo>
                <a:cubicBezTo>
                  <a:pt x="6264" y="11646"/>
                  <a:pt x="6645" y="11360"/>
                  <a:pt x="6787" y="10955"/>
                </a:cubicBezTo>
                <a:lnTo>
                  <a:pt x="8978" y="10955"/>
                </a:lnTo>
                <a:cubicBezTo>
                  <a:pt x="9097" y="11360"/>
                  <a:pt x="9478" y="11646"/>
                  <a:pt x="9931" y="11646"/>
                </a:cubicBezTo>
                <a:cubicBezTo>
                  <a:pt x="10503" y="11646"/>
                  <a:pt x="10955" y="11194"/>
                  <a:pt x="10955" y="10622"/>
                </a:cubicBezTo>
                <a:cubicBezTo>
                  <a:pt x="10955" y="10170"/>
                  <a:pt x="10669" y="9789"/>
                  <a:pt x="10264" y="9669"/>
                </a:cubicBezTo>
                <a:lnTo>
                  <a:pt x="10264" y="7550"/>
                </a:lnTo>
                <a:lnTo>
                  <a:pt x="10836" y="7550"/>
                </a:lnTo>
                <a:cubicBezTo>
                  <a:pt x="11288" y="7550"/>
                  <a:pt x="11646" y="7193"/>
                  <a:pt x="11646" y="6740"/>
                </a:cubicBezTo>
                <a:lnTo>
                  <a:pt x="11646" y="811"/>
                </a:lnTo>
                <a:cubicBezTo>
                  <a:pt x="11646" y="358"/>
                  <a:pt x="11288" y="1"/>
                  <a:pt x="10836" y="1"/>
                </a:cubicBezTo>
                <a:lnTo>
                  <a:pt x="9026" y="1"/>
                </a:lnTo>
                <a:cubicBezTo>
                  <a:pt x="8597" y="1"/>
                  <a:pt x="8216" y="358"/>
                  <a:pt x="8216" y="811"/>
                </a:cubicBezTo>
                <a:lnTo>
                  <a:pt x="8216" y="3430"/>
                </a:lnTo>
                <a:lnTo>
                  <a:pt x="7526" y="3430"/>
                </a:lnTo>
                <a:lnTo>
                  <a:pt x="7526" y="811"/>
                </a:lnTo>
                <a:cubicBezTo>
                  <a:pt x="7526" y="358"/>
                  <a:pt x="7168" y="1"/>
                  <a:pt x="6716" y="1"/>
                </a:cubicBezTo>
                <a:lnTo>
                  <a:pt x="4906" y="1"/>
                </a:lnTo>
                <a:cubicBezTo>
                  <a:pt x="4477" y="1"/>
                  <a:pt x="4120" y="358"/>
                  <a:pt x="4120" y="811"/>
                </a:cubicBezTo>
                <a:lnTo>
                  <a:pt x="4120" y="3430"/>
                </a:lnTo>
                <a:lnTo>
                  <a:pt x="3406" y="3430"/>
                </a:lnTo>
                <a:lnTo>
                  <a:pt x="3406" y="811"/>
                </a:lnTo>
                <a:cubicBezTo>
                  <a:pt x="3406" y="358"/>
                  <a:pt x="3049" y="1"/>
                  <a:pt x="2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4" name="Google Shape;3174;p76"/>
          <p:cNvGrpSpPr/>
          <p:nvPr/>
        </p:nvGrpSpPr>
        <p:grpSpPr>
          <a:xfrm>
            <a:off x="1906324" y="4109697"/>
            <a:ext cx="416501" cy="416538"/>
            <a:chOff x="1906324" y="4109697"/>
            <a:chExt cx="416501" cy="416538"/>
          </a:xfrm>
        </p:grpSpPr>
        <p:sp>
          <p:nvSpPr>
            <p:cNvPr id="3175" name="Google Shape;3175;p76"/>
            <p:cNvSpPr/>
            <p:nvPr/>
          </p:nvSpPr>
          <p:spPr>
            <a:xfrm>
              <a:off x="2141399" y="4109697"/>
              <a:ext cx="109898" cy="58078"/>
            </a:xfrm>
            <a:custGeom>
              <a:avLst/>
              <a:gdLst/>
              <a:ahLst/>
              <a:cxnLst/>
              <a:rect l="l" t="t" r="r" b="b"/>
              <a:pathLst>
                <a:path w="3073" h="1624" extrusionOk="0">
                  <a:moveTo>
                    <a:pt x="810" y="1"/>
                  </a:moveTo>
                  <a:cubicBezTo>
                    <a:pt x="667" y="1"/>
                    <a:pt x="548" y="72"/>
                    <a:pt x="500" y="191"/>
                  </a:cubicBezTo>
                  <a:lnTo>
                    <a:pt x="72" y="1144"/>
                  </a:lnTo>
                  <a:cubicBezTo>
                    <a:pt x="0" y="1311"/>
                    <a:pt x="72" y="1525"/>
                    <a:pt x="238" y="1596"/>
                  </a:cubicBezTo>
                  <a:cubicBezTo>
                    <a:pt x="282" y="1615"/>
                    <a:pt x="329" y="1624"/>
                    <a:pt x="376" y="1624"/>
                  </a:cubicBezTo>
                  <a:cubicBezTo>
                    <a:pt x="507" y="1624"/>
                    <a:pt x="638" y="1553"/>
                    <a:pt x="691" y="1430"/>
                  </a:cubicBezTo>
                  <a:lnTo>
                    <a:pt x="1024" y="691"/>
                  </a:lnTo>
                  <a:lnTo>
                    <a:pt x="2715" y="691"/>
                  </a:lnTo>
                  <a:cubicBezTo>
                    <a:pt x="2906" y="691"/>
                    <a:pt x="3072" y="525"/>
                    <a:pt x="3072" y="334"/>
                  </a:cubicBezTo>
                  <a:cubicBezTo>
                    <a:pt x="3072" y="144"/>
                    <a:pt x="2906" y="1"/>
                    <a:pt x="2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6"/>
            <p:cNvSpPr/>
            <p:nvPr/>
          </p:nvSpPr>
          <p:spPr>
            <a:xfrm>
              <a:off x="1906324" y="4468121"/>
              <a:ext cx="101387" cy="58114"/>
            </a:xfrm>
            <a:custGeom>
              <a:avLst/>
              <a:gdLst/>
              <a:ahLst/>
              <a:cxnLst/>
              <a:rect l="l" t="t" r="r" b="b"/>
              <a:pathLst>
                <a:path w="2835" h="1625" extrusionOk="0">
                  <a:moveTo>
                    <a:pt x="2449" y="1"/>
                  </a:moveTo>
                  <a:cubicBezTo>
                    <a:pt x="2314" y="1"/>
                    <a:pt x="2197" y="72"/>
                    <a:pt x="2144" y="195"/>
                  </a:cubicBezTo>
                  <a:lnTo>
                    <a:pt x="1810" y="933"/>
                  </a:lnTo>
                  <a:lnTo>
                    <a:pt x="334" y="933"/>
                  </a:lnTo>
                  <a:cubicBezTo>
                    <a:pt x="143" y="933"/>
                    <a:pt x="0" y="1100"/>
                    <a:pt x="0" y="1291"/>
                  </a:cubicBezTo>
                  <a:cubicBezTo>
                    <a:pt x="0" y="1481"/>
                    <a:pt x="143" y="1624"/>
                    <a:pt x="334" y="1624"/>
                  </a:cubicBezTo>
                  <a:lnTo>
                    <a:pt x="2025" y="1624"/>
                  </a:lnTo>
                  <a:cubicBezTo>
                    <a:pt x="2144" y="1624"/>
                    <a:pt x="2287" y="1553"/>
                    <a:pt x="2334" y="1434"/>
                  </a:cubicBezTo>
                  <a:lnTo>
                    <a:pt x="2763" y="481"/>
                  </a:lnTo>
                  <a:cubicBezTo>
                    <a:pt x="2834" y="314"/>
                    <a:pt x="2763" y="100"/>
                    <a:pt x="2596" y="29"/>
                  </a:cubicBezTo>
                  <a:cubicBezTo>
                    <a:pt x="2546" y="10"/>
                    <a:pt x="2497" y="1"/>
                    <a:pt x="24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6"/>
            <p:cNvSpPr/>
            <p:nvPr/>
          </p:nvSpPr>
          <p:spPr>
            <a:xfrm>
              <a:off x="2220616" y="4468121"/>
              <a:ext cx="102209" cy="58114"/>
            </a:xfrm>
            <a:custGeom>
              <a:avLst/>
              <a:gdLst/>
              <a:ahLst/>
              <a:cxnLst/>
              <a:rect l="l" t="t" r="r" b="b"/>
              <a:pathLst>
                <a:path w="2858" h="1625" extrusionOk="0">
                  <a:moveTo>
                    <a:pt x="385" y="1"/>
                  </a:moveTo>
                  <a:cubicBezTo>
                    <a:pt x="338" y="1"/>
                    <a:pt x="288" y="10"/>
                    <a:pt x="238" y="29"/>
                  </a:cubicBezTo>
                  <a:cubicBezTo>
                    <a:pt x="71" y="100"/>
                    <a:pt x="0" y="314"/>
                    <a:pt x="71" y="481"/>
                  </a:cubicBezTo>
                  <a:lnTo>
                    <a:pt x="500" y="1434"/>
                  </a:lnTo>
                  <a:cubicBezTo>
                    <a:pt x="548" y="1553"/>
                    <a:pt x="691" y="1624"/>
                    <a:pt x="810" y="1624"/>
                  </a:cubicBezTo>
                  <a:lnTo>
                    <a:pt x="2501" y="1624"/>
                  </a:lnTo>
                  <a:cubicBezTo>
                    <a:pt x="2691" y="1624"/>
                    <a:pt x="2858" y="1481"/>
                    <a:pt x="2858" y="1291"/>
                  </a:cubicBezTo>
                  <a:cubicBezTo>
                    <a:pt x="2858" y="1100"/>
                    <a:pt x="2691" y="933"/>
                    <a:pt x="2501" y="933"/>
                  </a:cubicBezTo>
                  <a:lnTo>
                    <a:pt x="1024" y="933"/>
                  </a:lnTo>
                  <a:lnTo>
                    <a:pt x="691" y="195"/>
                  </a:lnTo>
                  <a:cubicBezTo>
                    <a:pt x="638" y="72"/>
                    <a:pt x="520" y="1"/>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6"/>
            <p:cNvSpPr/>
            <p:nvPr/>
          </p:nvSpPr>
          <p:spPr>
            <a:xfrm>
              <a:off x="2063899" y="4279181"/>
              <a:ext cx="100528" cy="101387"/>
            </a:xfrm>
            <a:custGeom>
              <a:avLst/>
              <a:gdLst/>
              <a:ahLst/>
              <a:cxnLst/>
              <a:rect l="l" t="t" r="r" b="b"/>
              <a:pathLst>
                <a:path w="2811" h="2835" extrusionOk="0">
                  <a:moveTo>
                    <a:pt x="1405" y="1"/>
                  </a:moveTo>
                  <a:cubicBezTo>
                    <a:pt x="619" y="1"/>
                    <a:pt x="0" y="620"/>
                    <a:pt x="0" y="1406"/>
                  </a:cubicBezTo>
                  <a:cubicBezTo>
                    <a:pt x="0" y="2192"/>
                    <a:pt x="619" y="2835"/>
                    <a:pt x="1405" y="2835"/>
                  </a:cubicBezTo>
                  <a:cubicBezTo>
                    <a:pt x="2191" y="2835"/>
                    <a:pt x="2810" y="2192"/>
                    <a:pt x="2810" y="1406"/>
                  </a:cubicBezTo>
                  <a:cubicBezTo>
                    <a:pt x="2810" y="620"/>
                    <a:pt x="2191" y="1"/>
                    <a:pt x="1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76"/>
            <p:cNvSpPr/>
            <p:nvPr/>
          </p:nvSpPr>
          <p:spPr>
            <a:xfrm>
              <a:off x="1978710" y="4166776"/>
              <a:ext cx="270865" cy="297580"/>
            </a:xfrm>
            <a:custGeom>
              <a:avLst/>
              <a:gdLst/>
              <a:ahLst/>
              <a:cxnLst/>
              <a:rect l="l" t="t" r="r" b="b"/>
              <a:pathLst>
                <a:path w="7574" h="8321" extrusionOk="0">
                  <a:moveTo>
                    <a:pt x="4835" y="1596"/>
                  </a:moveTo>
                  <a:cubicBezTo>
                    <a:pt x="6050" y="2048"/>
                    <a:pt x="6883" y="3192"/>
                    <a:pt x="6883" y="4525"/>
                  </a:cubicBezTo>
                  <a:cubicBezTo>
                    <a:pt x="6883" y="5001"/>
                    <a:pt x="6788" y="5454"/>
                    <a:pt x="6574" y="5883"/>
                  </a:cubicBezTo>
                  <a:cubicBezTo>
                    <a:pt x="6446" y="5837"/>
                    <a:pt x="6319" y="5816"/>
                    <a:pt x="6194" y="5816"/>
                  </a:cubicBezTo>
                  <a:cubicBezTo>
                    <a:pt x="5595" y="5816"/>
                    <a:pt x="5073" y="6304"/>
                    <a:pt x="5073" y="6954"/>
                  </a:cubicBezTo>
                  <a:cubicBezTo>
                    <a:pt x="5073" y="7097"/>
                    <a:pt x="5073" y="7216"/>
                    <a:pt x="5121" y="7335"/>
                  </a:cubicBezTo>
                  <a:cubicBezTo>
                    <a:pt x="4716" y="7526"/>
                    <a:pt x="4264" y="7645"/>
                    <a:pt x="3787" y="7645"/>
                  </a:cubicBezTo>
                  <a:cubicBezTo>
                    <a:pt x="3311" y="7645"/>
                    <a:pt x="2858" y="7526"/>
                    <a:pt x="2430" y="7335"/>
                  </a:cubicBezTo>
                  <a:cubicBezTo>
                    <a:pt x="2477" y="7216"/>
                    <a:pt x="2501" y="7097"/>
                    <a:pt x="2501" y="6954"/>
                  </a:cubicBezTo>
                  <a:cubicBezTo>
                    <a:pt x="2501" y="6320"/>
                    <a:pt x="1957" y="5818"/>
                    <a:pt x="1349" y="5818"/>
                  </a:cubicBezTo>
                  <a:cubicBezTo>
                    <a:pt x="1227" y="5818"/>
                    <a:pt x="1101" y="5839"/>
                    <a:pt x="977" y="5883"/>
                  </a:cubicBezTo>
                  <a:cubicBezTo>
                    <a:pt x="787" y="5454"/>
                    <a:pt x="668" y="5001"/>
                    <a:pt x="668" y="4525"/>
                  </a:cubicBezTo>
                  <a:cubicBezTo>
                    <a:pt x="668" y="3192"/>
                    <a:pt x="1501" y="2025"/>
                    <a:pt x="2739" y="1596"/>
                  </a:cubicBezTo>
                  <a:cubicBezTo>
                    <a:pt x="2906" y="2001"/>
                    <a:pt x="3311" y="2287"/>
                    <a:pt x="3787" y="2287"/>
                  </a:cubicBezTo>
                  <a:cubicBezTo>
                    <a:pt x="4264" y="2287"/>
                    <a:pt x="4668" y="2001"/>
                    <a:pt x="4835" y="1596"/>
                  </a:cubicBezTo>
                  <a:close/>
                  <a:moveTo>
                    <a:pt x="3787" y="0"/>
                  </a:moveTo>
                  <a:cubicBezTo>
                    <a:pt x="3239" y="0"/>
                    <a:pt x="2787" y="405"/>
                    <a:pt x="2668" y="905"/>
                  </a:cubicBezTo>
                  <a:cubicBezTo>
                    <a:pt x="1954" y="1120"/>
                    <a:pt x="1311" y="1572"/>
                    <a:pt x="834" y="2168"/>
                  </a:cubicBezTo>
                  <a:cubicBezTo>
                    <a:pt x="287" y="2834"/>
                    <a:pt x="1" y="3668"/>
                    <a:pt x="1" y="4525"/>
                  </a:cubicBezTo>
                  <a:cubicBezTo>
                    <a:pt x="1" y="5144"/>
                    <a:pt x="144" y="5763"/>
                    <a:pt x="429" y="6311"/>
                  </a:cubicBezTo>
                  <a:cubicBezTo>
                    <a:pt x="287" y="6478"/>
                    <a:pt x="215" y="6716"/>
                    <a:pt x="215" y="6954"/>
                  </a:cubicBezTo>
                  <a:cubicBezTo>
                    <a:pt x="215" y="7597"/>
                    <a:pt x="739" y="8097"/>
                    <a:pt x="1358" y="8097"/>
                  </a:cubicBezTo>
                  <a:cubicBezTo>
                    <a:pt x="1596" y="8097"/>
                    <a:pt x="1834" y="8026"/>
                    <a:pt x="2025" y="7883"/>
                  </a:cubicBezTo>
                  <a:cubicBezTo>
                    <a:pt x="2578" y="8172"/>
                    <a:pt x="3186" y="8321"/>
                    <a:pt x="3797" y="8321"/>
                  </a:cubicBezTo>
                  <a:cubicBezTo>
                    <a:pt x="4395" y="8321"/>
                    <a:pt x="4996" y="8178"/>
                    <a:pt x="5550" y="7883"/>
                  </a:cubicBezTo>
                  <a:cubicBezTo>
                    <a:pt x="5716" y="8026"/>
                    <a:pt x="5954" y="8097"/>
                    <a:pt x="6192" y="8097"/>
                  </a:cubicBezTo>
                  <a:cubicBezTo>
                    <a:pt x="6835" y="8097"/>
                    <a:pt x="7336" y="7597"/>
                    <a:pt x="7336" y="6954"/>
                  </a:cubicBezTo>
                  <a:cubicBezTo>
                    <a:pt x="7336" y="6716"/>
                    <a:pt x="7264" y="6478"/>
                    <a:pt x="7121" y="6311"/>
                  </a:cubicBezTo>
                  <a:cubicBezTo>
                    <a:pt x="7407" y="5763"/>
                    <a:pt x="7574" y="5144"/>
                    <a:pt x="7574" y="4525"/>
                  </a:cubicBezTo>
                  <a:cubicBezTo>
                    <a:pt x="7574" y="3668"/>
                    <a:pt x="7264" y="2834"/>
                    <a:pt x="6740" y="2168"/>
                  </a:cubicBezTo>
                  <a:cubicBezTo>
                    <a:pt x="6264" y="1572"/>
                    <a:pt x="5621" y="1144"/>
                    <a:pt x="4907" y="905"/>
                  </a:cubicBezTo>
                  <a:cubicBezTo>
                    <a:pt x="4787" y="405"/>
                    <a:pt x="4335" y="0"/>
                    <a:pt x="3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0" name="Google Shape;3180;p76"/>
          <p:cNvGrpSpPr/>
          <p:nvPr/>
        </p:nvGrpSpPr>
        <p:grpSpPr>
          <a:xfrm>
            <a:off x="1191764" y="4109697"/>
            <a:ext cx="396899" cy="416526"/>
            <a:chOff x="1191764" y="4109697"/>
            <a:chExt cx="396899" cy="416526"/>
          </a:xfrm>
        </p:grpSpPr>
        <p:sp>
          <p:nvSpPr>
            <p:cNvPr id="3181" name="Google Shape;3181;p76"/>
            <p:cNvSpPr/>
            <p:nvPr/>
          </p:nvSpPr>
          <p:spPr>
            <a:xfrm>
              <a:off x="1191764" y="4109697"/>
              <a:ext cx="89442" cy="90336"/>
            </a:xfrm>
            <a:custGeom>
              <a:avLst/>
              <a:gdLst/>
              <a:ahLst/>
              <a:cxnLst/>
              <a:rect l="l" t="t" r="r" b="b"/>
              <a:pathLst>
                <a:path w="2501" h="2526" extrusionOk="0">
                  <a:moveTo>
                    <a:pt x="2501" y="1"/>
                  </a:moveTo>
                  <a:cubicBezTo>
                    <a:pt x="2429" y="1"/>
                    <a:pt x="2334" y="48"/>
                    <a:pt x="2263" y="96"/>
                  </a:cubicBezTo>
                  <a:lnTo>
                    <a:pt x="95" y="2287"/>
                  </a:lnTo>
                  <a:cubicBezTo>
                    <a:pt x="24" y="2358"/>
                    <a:pt x="0" y="2430"/>
                    <a:pt x="0" y="2525"/>
                  </a:cubicBezTo>
                  <a:lnTo>
                    <a:pt x="2501" y="2525"/>
                  </a:lnTo>
                  <a:lnTo>
                    <a:pt x="25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76"/>
            <p:cNvSpPr/>
            <p:nvPr/>
          </p:nvSpPr>
          <p:spPr>
            <a:xfrm>
              <a:off x="1191764" y="4109697"/>
              <a:ext cx="305769" cy="416526"/>
            </a:xfrm>
            <a:custGeom>
              <a:avLst/>
              <a:gdLst/>
              <a:ahLst/>
              <a:cxnLst/>
              <a:rect l="l" t="t" r="r" b="b"/>
              <a:pathLst>
                <a:path w="8550" h="11647" extrusionOk="0">
                  <a:moveTo>
                    <a:pt x="3596" y="4835"/>
                  </a:moveTo>
                  <a:cubicBezTo>
                    <a:pt x="3787" y="4835"/>
                    <a:pt x="3930" y="4978"/>
                    <a:pt x="3930" y="5169"/>
                  </a:cubicBezTo>
                  <a:cubicBezTo>
                    <a:pt x="3930" y="5359"/>
                    <a:pt x="3787" y="5502"/>
                    <a:pt x="3596" y="5502"/>
                  </a:cubicBezTo>
                  <a:lnTo>
                    <a:pt x="1238" y="5502"/>
                  </a:lnTo>
                  <a:cubicBezTo>
                    <a:pt x="1048" y="5502"/>
                    <a:pt x="881" y="5359"/>
                    <a:pt x="881" y="5169"/>
                  </a:cubicBezTo>
                  <a:cubicBezTo>
                    <a:pt x="881" y="4978"/>
                    <a:pt x="1048" y="4835"/>
                    <a:pt x="1238" y="4835"/>
                  </a:cubicBezTo>
                  <a:close/>
                  <a:moveTo>
                    <a:pt x="3596" y="6193"/>
                  </a:moveTo>
                  <a:cubicBezTo>
                    <a:pt x="3787" y="6193"/>
                    <a:pt x="3930" y="6335"/>
                    <a:pt x="3930" y="6526"/>
                  </a:cubicBezTo>
                  <a:cubicBezTo>
                    <a:pt x="3930" y="6716"/>
                    <a:pt x="3787" y="6883"/>
                    <a:pt x="3596" y="6883"/>
                  </a:cubicBezTo>
                  <a:lnTo>
                    <a:pt x="1238" y="6883"/>
                  </a:lnTo>
                  <a:cubicBezTo>
                    <a:pt x="1048" y="6883"/>
                    <a:pt x="881" y="6716"/>
                    <a:pt x="881" y="6526"/>
                  </a:cubicBezTo>
                  <a:cubicBezTo>
                    <a:pt x="881" y="6335"/>
                    <a:pt x="1048" y="6193"/>
                    <a:pt x="1238" y="6193"/>
                  </a:cubicBezTo>
                  <a:close/>
                  <a:moveTo>
                    <a:pt x="3596" y="7550"/>
                  </a:moveTo>
                  <a:cubicBezTo>
                    <a:pt x="3787" y="7550"/>
                    <a:pt x="3930" y="7717"/>
                    <a:pt x="3930" y="7907"/>
                  </a:cubicBezTo>
                  <a:cubicBezTo>
                    <a:pt x="3930" y="8074"/>
                    <a:pt x="3787" y="8241"/>
                    <a:pt x="3596" y="8241"/>
                  </a:cubicBezTo>
                  <a:lnTo>
                    <a:pt x="1238" y="8241"/>
                  </a:lnTo>
                  <a:cubicBezTo>
                    <a:pt x="1048" y="8241"/>
                    <a:pt x="881" y="8074"/>
                    <a:pt x="881" y="7907"/>
                  </a:cubicBezTo>
                  <a:cubicBezTo>
                    <a:pt x="881" y="7717"/>
                    <a:pt x="1048" y="7550"/>
                    <a:pt x="1238" y="7550"/>
                  </a:cubicBezTo>
                  <a:close/>
                  <a:moveTo>
                    <a:pt x="3596" y="8931"/>
                  </a:moveTo>
                  <a:cubicBezTo>
                    <a:pt x="3787" y="8931"/>
                    <a:pt x="3930" y="9074"/>
                    <a:pt x="3930" y="9265"/>
                  </a:cubicBezTo>
                  <a:cubicBezTo>
                    <a:pt x="3930" y="9455"/>
                    <a:pt x="3787" y="9598"/>
                    <a:pt x="3596" y="9598"/>
                  </a:cubicBezTo>
                  <a:lnTo>
                    <a:pt x="1238" y="9598"/>
                  </a:lnTo>
                  <a:cubicBezTo>
                    <a:pt x="1048" y="9598"/>
                    <a:pt x="881" y="9455"/>
                    <a:pt x="881" y="9265"/>
                  </a:cubicBezTo>
                  <a:cubicBezTo>
                    <a:pt x="881" y="9074"/>
                    <a:pt x="1048" y="8931"/>
                    <a:pt x="1238" y="8931"/>
                  </a:cubicBezTo>
                  <a:close/>
                  <a:moveTo>
                    <a:pt x="3191" y="1"/>
                  </a:moveTo>
                  <a:lnTo>
                    <a:pt x="3191" y="2859"/>
                  </a:lnTo>
                  <a:cubicBezTo>
                    <a:pt x="3191" y="3049"/>
                    <a:pt x="3048" y="3216"/>
                    <a:pt x="2858" y="3216"/>
                  </a:cubicBezTo>
                  <a:lnTo>
                    <a:pt x="0" y="3216"/>
                  </a:lnTo>
                  <a:lnTo>
                    <a:pt x="0" y="11313"/>
                  </a:lnTo>
                  <a:cubicBezTo>
                    <a:pt x="0" y="11503"/>
                    <a:pt x="143" y="11646"/>
                    <a:pt x="334" y="11646"/>
                  </a:cubicBezTo>
                  <a:lnTo>
                    <a:pt x="8216" y="11646"/>
                  </a:lnTo>
                  <a:cubicBezTo>
                    <a:pt x="8407" y="11646"/>
                    <a:pt x="8550" y="11503"/>
                    <a:pt x="8550" y="11313"/>
                  </a:cubicBezTo>
                  <a:lnTo>
                    <a:pt x="8550" y="10360"/>
                  </a:lnTo>
                  <a:lnTo>
                    <a:pt x="5859" y="10360"/>
                  </a:lnTo>
                  <a:cubicBezTo>
                    <a:pt x="5287" y="10360"/>
                    <a:pt x="4834" y="9908"/>
                    <a:pt x="4834" y="9336"/>
                  </a:cubicBezTo>
                  <a:lnTo>
                    <a:pt x="4834" y="5478"/>
                  </a:lnTo>
                  <a:cubicBezTo>
                    <a:pt x="4834" y="5097"/>
                    <a:pt x="5049" y="4764"/>
                    <a:pt x="5358" y="4597"/>
                  </a:cubicBezTo>
                  <a:lnTo>
                    <a:pt x="5358" y="4145"/>
                  </a:lnTo>
                  <a:cubicBezTo>
                    <a:pt x="5358" y="2525"/>
                    <a:pt x="6668" y="1192"/>
                    <a:pt x="8311" y="1192"/>
                  </a:cubicBezTo>
                  <a:lnTo>
                    <a:pt x="8550" y="1192"/>
                  </a:lnTo>
                  <a:lnTo>
                    <a:pt x="8550" y="334"/>
                  </a:lnTo>
                  <a:cubicBezTo>
                    <a:pt x="8550" y="144"/>
                    <a:pt x="8407" y="1"/>
                    <a:pt x="8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76"/>
            <p:cNvSpPr/>
            <p:nvPr/>
          </p:nvSpPr>
          <p:spPr>
            <a:xfrm>
              <a:off x="1389359" y="4176146"/>
              <a:ext cx="199304" cy="280235"/>
            </a:xfrm>
            <a:custGeom>
              <a:avLst/>
              <a:gdLst/>
              <a:ahLst/>
              <a:cxnLst/>
              <a:rect l="l" t="t" r="r" b="b"/>
              <a:pathLst>
                <a:path w="5573" h="7836" extrusionOk="0">
                  <a:moveTo>
                    <a:pt x="2786" y="691"/>
                  </a:moveTo>
                  <a:cubicBezTo>
                    <a:pt x="3668" y="691"/>
                    <a:pt x="4382" y="1405"/>
                    <a:pt x="4382" y="2287"/>
                  </a:cubicBezTo>
                  <a:lnTo>
                    <a:pt x="4382" y="3263"/>
                  </a:lnTo>
                  <a:lnTo>
                    <a:pt x="1191" y="3263"/>
                  </a:lnTo>
                  <a:lnTo>
                    <a:pt x="1191" y="2287"/>
                  </a:lnTo>
                  <a:cubicBezTo>
                    <a:pt x="1191" y="1405"/>
                    <a:pt x="1905" y="691"/>
                    <a:pt x="2786" y="691"/>
                  </a:cubicBezTo>
                  <a:close/>
                  <a:moveTo>
                    <a:pt x="1429" y="5216"/>
                  </a:moveTo>
                  <a:cubicBezTo>
                    <a:pt x="1619" y="5216"/>
                    <a:pt x="1762" y="5359"/>
                    <a:pt x="1762" y="5549"/>
                  </a:cubicBezTo>
                  <a:cubicBezTo>
                    <a:pt x="1762" y="5740"/>
                    <a:pt x="1619" y="5883"/>
                    <a:pt x="1429" y="5883"/>
                  </a:cubicBezTo>
                  <a:cubicBezTo>
                    <a:pt x="1238" y="5883"/>
                    <a:pt x="1096" y="5740"/>
                    <a:pt x="1096" y="5549"/>
                  </a:cubicBezTo>
                  <a:cubicBezTo>
                    <a:pt x="1096" y="5359"/>
                    <a:pt x="1238" y="5216"/>
                    <a:pt x="1429" y="5216"/>
                  </a:cubicBezTo>
                  <a:close/>
                  <a:moveTo>
                    <a:pt x="2786" y="5216"/>
                  </a:moveTo>
                  <a:cubicBezTo>
                    <a:pt x="2977" y="5216"/>
                    <a:pt x="3120" y="5359"/>
                    <a:pt x="3120" y="5549"/>
                  </a:cubicBezTo>
                  <a:cubicBezTo>
                    <a:pt x="3120" y="5740"/>
                    <a:pt x="2977" y="5883"/>
                    <a:pt x="2786" y="5883"/>
                  </a:cubicBezTo>
                  <a:cubicBezTo>
                    <a:pt x="2596" y="5883"/>
                    <a:pt x="2453" y="5740"/>
                    <a:pt x="2453" y="5549"/>
                  </a:cubicBezTo>
                  <a:cubicBezTo>
                    <a:pt x="2453" y="5359"/>
                    <a:pt x="2596" y="5216"/>
                    <a:pt x="2786" y="5216"/>
                  </a:cubicBezTo>
                  <a:close/>
                  <a:moveTo>
                    <a:pt x="4144" y="5216"/>
                  </a:moveTo>
                  <a:cubicBezTo>
                    <a:pt x="4334" y="5216"/>
                    <a:pt x="4501" y="5359"/>
                    <a:pt x="4501" y="5549"/>
                  </a:cubicBezTo>
                  <a:cubicBezTo>
                    <a:pt x="4501" y="5740"/>
                    <a:pt x="4334" y="5883"/>
                    <a:pt x="4144" y="5883"/>
                  </a:cubicBezTo>
                  <a:cubicBezTo>
                    <a:pt x="3977" y="5883"/>
                    <a:pt x="3810" y="5740"/>
                    <a:pt x="3810" y="5549"/>
                  </a:cubicBezTo>
                  <a:cubicBezTo>
                    <a:pt x="3810" y="5359"/>
                    <a:pt x="3977" y="5216"/>
                    <a:pt x="4144" y="5216"/>
                  </a:cubicBezTo>
                  <a:close/>
                  <a:moveTo>
                    <a:pt x="2786" y="0"/>
                  </a:moveTo>
                  <a:cubicBezTo>
                    <a:pt x="1524" y="0"/>
                    <a:pt x="500" y="1024"/>
                    <a:pt x="500" y="2287"/>
                  </a:cubicBezTo>
                  <a:lnTo>
                    <a:pt x="500" y="3263"/>
                  </a:lnTo>
                  <a:lnTo>
                    <a:pt x="334" y="3263"/>
                  </a:lnTo>
                  <a:cubicBezTo>
                    <a:pt x="143" y="3263"/>
                    <a:pt x="0" y="3430"/>
                    <a:pt x="0" y="3620"/>
                  </a:cubicBezTo>
                  <a:lnTo>
                    <a:pt x="0" y="7478"/>
                  </a:lnTo>
                  <a:cubicBezTo>
                    <a:pt x="0" y="7669"/>
                    <a:pt x="143" y="7835"/>
                    <a:pt x="334" y="7835"/>
                  </a:cubicBezTo>
                  <a:lnTo>
                    <a:pt x="5239" y="7835"/>
                  </a:lnTo>
                  <a:cubicBezTo>
                    <a:pt x="5430" y="7835"/>
                    <a:pt x="5573" y="7669"/>
                    <a:pt x="5573" y="7478"/>
                  </a:cubicBezTo>
                  <a:lnTo>
                    <a:pt x="5573" y="3620"/>
                  </a:lnTo>
                  <a:cubicBezTo>
                    <a:pt x="5573" y="3430"/>
                    <a:pt x="5430" y="3263"/>
                    <a:pt x="5239" y="3263"/>
                  </a:cubicBezTo>
                  <a:lnTo>
                    <a:pt x="5073" y="3263"/>
                  </a:lnTo>
                  <a:lnTo>
                    <a:pt x="5073" y="2287"/>
                  </a:lnTo>
                  <a:cubicBezTo>
                    <a:pt x="5073" y="1024"/>
                    <a:pt x="4049" y="0"/>
                    <a:pt x="2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6"/>
            <p:cNvSpPr/>
            <p:nvPr/>
          </p:nvSpPr>
          <p:spPr>
            <a:xfrm>
              <a:off x="1456631" y="4225536"/>
              <a:ext cx="40912" cy="43487"/>
            </a:xfrm>
            <a:custGeom>
              <a:avLst/>
              <a:gdLst/>
              <a:ahLst/>
              <a:cxnLst/>
              <a:rect l="l" t="t" r="r" b="b"/>
              <a:pathLst>
                <a:path w="1144" h="1216" extrusionOk="0">
                  <a:moveTo>
                    <a:pt x="905" y="1"/>
                  </a:moveTo>
                  <a:cubicBezTo>
                    <a:pt x="405" y="1"/>
                    <a:pt x="0" y="405"/>
                    <a:pt x="0" y="906"/>
                  </a:cubicBezTo>
                  <a:lnTo>
                    <a:pt x="0" y="1215"/>
                  </a:lnTo>
                  <a:lnTo>
                    <a:pt x="1144" y="1215"/>
                  </a:lnTo>
                  <a:lnTo>
                    <a:pt x="1144" y="24"/>
                  </a:lnTo>
                  <a:cubicBezTo>
                    <a:pt x="1072" y="1"/>
                    <a:pt x="1001" y="1"/>
                    <a:pt x="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5" name="Google Shape;3185;p76"/>
          <p:cNvGrpSpPr/>
          <p:nvPr/>
        </p:nvGrpSpPr>
        <p:grpSpPr>
          <a:xfrm>
            <a:off x="4003189" y="3407083"/>
            <a:ext cx="416526" cy="416492"/>
            <a:chOff x="4003189" y="3407083"/>
            <a:chExt cx="416526" cy="416492"/>
          </a:xfrm>
        </p:grpSpPr>
        <p:sp>
          <p:nvSpPr>
            <p:cNvPr id="3186" name="Google Shape;3186;p76"/>
            <p:cNvSpPr/>
            <p:nvPr/>
          </p:nvSpPr>
          <p:spPr>
            <a:xfrm>
              <a:off x="4011701" y="3407083"/>
              <a:ext cx="189112" cy="40912"/>
            </a:xfrm>
            <a:custGeom>
              <a:avLst/>
              <a:gdLst/>
              <a:ahLst/>
              <a:cxnLst/>
              <a:rect l="l" t="t" r="r" b="b"/>
              <a:pathLst>
                <a:path w="5288" h="1144" extrusionOk="0">
                  <a:moveTo>
                    <a:pt x="334" y="0"/>
                  </a:moveTo>
                  <a:cubicBezTo>
                    <a:pt x="168" y="0"/>
                    <a:pt x="1" y="143"/>
                    <a:pt x="1" y="333"/>
                  </a:cubicBezTo>
                  <a:lnTo>
                    <a:pt x="1" y="1143"/>
                  </a:lnTo>
                  <a:lnTo>
                    <a:pt x="5288" y="1143"/>
                  </a:lnTo>
                  <a:lnTo>
                    <a:pt x="4669" y="167"/>
                  </a:lnTo>
                  <a:cubicBezTo>
                    <a:pt x="4621" y="71"/>
                    <a:pt x="4502" y="0"/>
                    <a:pt x="4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6"/>
            <p:cNvSpPr/>
            <p:nvPr/>
          </p:nvSpPr>
          <p:spPr>
            <a:xfrm>
              <a:off x="4073035" y="3551855"/>
              <a:ext cx="77533" cy="77533"/>
            </a:xfrm>
            <a:custGeom>
              <a:avLst/>
              <a:gdLst/>
              <a:ahLst/>
              <a:cxnLst/>
              <a:rect l="l" t="t" r="r" b="b"/>
              <a:pathLst>
                <a:path w="2168" h="2168" extrusionOk="0">
                  <a:moveTo>
                    <a:pt x="1" y="0"/>
                  </a:moveTo>
                  <a:lnTo>
                    <a:pt x="1" y="2168"/>
                  </a:lnTo>
                  <a:lnTo>
                    <a:pt x="2168" y="2168"/>
                  </a:lnTo>
                  <a:lnTo>
                    <a:pt x="2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6"/>
            <p:cNvSpPr/>
            <p:nvPr/>
          </p:nvSpPr>
          <p:spPr>
            <a:xfrm>
              <a:off x="4003189" y="3471780"/>
              <a:ext cx="416526" cy="351796"/>
            </a:xfrm>
            <a:custGeom>
              <a:avLst/>
              <a:gdLst/>
              <a:ahLst/>
              <a:cxnLst/>
              <a:rect l="l" t="t" r="r" b="b"/>
              <a:pathLst>
                <a:path w="11647" h="9837" extrusionOk="0">
                  <a:moveTo>
                    <a:pt x="10193" y="2311"/>
                  </a:moveTo>
                  <a:cubicBezTo>
                    <a:pt x="10384" y="2311"/>
                    <a:pt x="10527" y="2454"/>
                    <a:pt x="10527" y="2644"/>
                  </a:cubicBezTo>
                  <a:cubicBezTo>
                    <a:pt x="10527" y="2835"/>
                    <a:pt x="10384" y="3002"/>
                    <a:pt x="10193" y="3002"/>
                  </a:cubicBezTo>
                  <a:lnTo>
                    <a:pt x="7026" y="3002"/>
                  </a:lnTo>
                  <a:cubicBezTo>
                    <a:pt x="6859" y="3002"/>
                    <a:pt x="6693" y="2835"/>
                    <a:pt x="6693" y="2644"/>
                  </a:cubicBezTo>
                  <a:cubicBezTo>
                    <a:pt x="6693" y="2454"/>
                    <a:pt x="6859" y="2311"/>
                    <a:pt x="7026" y="2311"/>
                  </a:cubicBezTo>
                  <a:close/>
                  <a:moveTo>
                    <a:pt x="10193" y="3668"/>
                  </a:moveTo>
                  <a:cubicBezTo>
                    <a:pt x="10384" y="3668"/>
                    <a:pt x="10527" y="3835"/>
                    <a:pt x="10527" y="4026"/>
                  </a:cubicBezTo>
                  <a:cubicBezTo>
                    <a:pt x="10527" y="4192"/>
                    <a:pt x="10384" y="4359"/>
                    <a:pt x="10193" y="4359"/>
                  </a:cubicBezTo>
                  <a:lnTo>
                    <a:pt x="7026" y="4359"/>
                  </a:lnTo>
                  <a:cubicBezTo>
                    <a:pt x="6859" y="4359"/>
                    <a:pt x="6693" y="4192"/>
                    <a:pt x="6693" y="4026"/>
                  </a:cubicBezTo>
                  <a:cubicBezTo>
                    <a:pt x="6693" y="3835"/>
                    <a:pt x="6859" y="3668"/>
                    <a:pt x="7026" y="3668"/>
                  </a:cubicBezTo>
                  <a:close/>
                  <a:moveTo>
                    <a:pt x="4502" y="1573"/>
                  </a:moveTo>
                  <a:cubicBezTo>
                    <a:pt x="4668" y="1573"/>
                    <a:pt x="4811" y="1692"/>
                    <a:pt x="4811" y="1882"/>
                  </a:cubicBezTo>
                  <a:lnTo>
                    <a:pt x="4811" y="4788"/>
                  </a:lnTo>
                  <a:cubicBezTo>
                    <a:pt x="4811" y="4954"/>
                    <a:pt x="4668" y="5097"/>
                    <a:pt x="4502" y="5097"/>
                  </a:cubicBezTo>
                  <a:lnTo>
                    <a:pt x="1573" y="5097"/>
                  </a:lnTo>
                  <a:cubicBezTo>
                    <a:pt x="1406" y="5097"/>
                    <a:pt x="1263" y="4954"/>
                    <a:pt x="1263" y="4788"/>
                  </a:cubicBezTo>
                  <a:lnTo>
                    <a:pt x="1263" y="1882"/>
                  </a:lnTo>
                  <a:cubicBezTo>
                    <a:pt x="1263" y="1692"/>
                    <a:pt x="1406" y="1573"/>
                    <a:pt x="1573" y="1573"/>
                  </a:cubicBezTo>
                  <a:close/>
                  <a:moveTo>
                    <a:pt x="239" y="1"/>
                  </a:moveTo>
                  <a:lnTo>
                    <a:pt x="239" y="6312"/>
                  </a:lnTo>
                  <a:cubicBezTo>
                    <a:pt x="239" y="6502"/>
                    <a:pt x="406" y="6645"/>
                    <a:pt x="572" y="6645"/>
                  </a:cubicBezTo>
                  <a:lnTo>
                    <a:pt x="5478" y="6645"/>
                  </a:lnTo>
                  <a:lnTo>
                    <a:pt x="5478" y="7860"/>
                  </a:lnTo>
                  <a:cubicBezTo>
                    <a:pt x="5192" y="7955"/>
                    <a:pt x="4954" y="8193"/>
                    <a:pt x="4859" y="8479"/>
                  </a:cubicBezTo>
                  <a:lnTo>
                    <a:pt x="1977" y="8479"/>
                  </a:lnTo>
                  <a:cubicBezTo>
                    <a:pt x="1858" y="8074"/>
                    <a:pt x="1477" y="7788"/>
                    <a:pt x="1025" y="7788"/>
                  </a:cubicBezTo>
                  <a:cubicBezTo>
                    <a:pt x="453" y="7788"/>
                    <a:pt x="1" y="8241"/>
                    <a:pt x="1" y="8812"/>
                  </a:cubicBezTo>
                  <a:cubicBezTo>
                    <a:pt x="1" y="9384"/>
                    <a:pt x="453" y="9836"/>
                    <a:pt x="1025" y="9836"/>
                  </a:cubicBezTo>
                  <a:cubicBezTo>
                    <a:pt x="1477" y="9836"/>
                    <a:pt x="1858" y="9550"/>
                    <a:pt x="1977" y="9146"/>
                  </a:cubicBezTo>
                  <a:lnTo>
                    <a:pt x="4859" y="9146"/>
                  </a:lnTo>
                  <a:cubicBezTo>
                    <a:pt x="5002" y="9550"/>
                    <a:pt x="5383" y="9836"/>
                    <a:pt x="5811" y="9836"/>
                  </a:cubicBezTo>
                  <a:cubicBezTo>
                    <a:pt x="6264" y="9836"/>
                    <a:pt x="6645" y="9550"/>
                    <a:pt x="6788" y="9146"/>
                  </a:cubicBezTo>
                  <a:lnTo>
                    <a:pt x="9669" y="9146"/>
                  </a:lnTo>
                  <a:cubicBezTo>
                    <a:pt x="9789" y="9550"/>
                    <a:pt x="10170" y="9836"/>
                    <a:pt x="10622" y="9836"/>
                  </a:cubicBezTo>
                  <a:cubicBezTo>
                    <a:pt x="11194" y="9836"/>
                    <a:pt x="11646" y="9384"/>
                    <a:pt x="11646" y="8812"/>
                  </a:cubicBezTo>
                  <a:cubicBezTo>
                    <a:pt x="11646" y="8241"/>
                    <a:pt x="11194" y="7788"/>
                    <a:pt x="10622" y="7788"/>
                  </a:cubicBezTo>
                  <a:cubicBezTo>
                    <a:pt x="10170" y="7788"/>
                    <a:pt x="9789" y="8074"/>
                    <a:pt x="9669" y="8479"/>
                  </a:cubicBezTo>
                  <a:lnTo>
                    <a:pt x="6788" y="8479"/>
                  </a:lnTo>
                  <a:cubicBezTo>
                    <a:pt x="6693" y="8193"/>
                    <a:pt x="6454" y="7955"/>
                    <a:pt x="6169" y="7860"/>
                  </a:cubicBezTo>
                  <a:lnTo>
                    <a:pt x="6169" y="6645"/>
                  </a:lnTo>
                  <a:lnTo>
                    <a:pt x="11074" y="6645"/>
                  </a:lnTo>
                  <a:cubicBezTo>
                    <a:pt x="11241" y="6645"/>
                    <a:pt x="11408" y="6502"/>
                    <a:pt x="11408" y="6312"/>
                  </a:cubicBezTo>
                  <a:lnTo>
                    <a:pt x="11408" y="358"/>
                  </a:lnTo>
                  <a:cubicBezTo>
                    <a:pt x="11408" y="168"/>
                    <a:pt x="11241" y="1"/>
                    <a:pt x="1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9" name="Google Shape;3189;p76"/>
          <p:cNvGrpSpPr/>
          <p:nvPr/>
        </p:nvGrpSpPr>
        <p:grpSpPr>
          <a:xfrm>
            <a:off x="3338019" y="3421532"/>
            <a:ext cx="417357" cy="387351"/>
            <a:chOff x="3338019" y="3421532"/>
            <a:chExt cx="417357" cy="387351"/>
          </a:xfrm>
        </p:grpSpPr>
        <p:sp>
          <p:nvSpPr>
            <p:cNvPr id="3190" name="Google Shape;3190;p76"/>
            <p:cNvSpPr/>
            <p:nvPr/>
          </p:nvSpPr>
          <p:spPr>
            <a:xfrm>
              <a:off x="3575025" y="3631679"/>
              <a:ext cx="180350" cy="177203"/>
            </a:xfrm>
            <a:custGeom>
              <a:avLst/>
              <a:gdLst/>
              <a:ahLst/>
              <a:cxnLst/>
              <a:rect l="l" t="t" r="r" b="b"/>
              <a:pathLst>
                <a:path w="5043" h="4955" extrusionOk="0">
                  <a:moveTo>
                    <a:pt x="379" y="0"/>
                  </a:moveTo>
                  <a:cubicBezTo>
                    <a:pt x="170" y="0"/>
                    <a:pt x="1" y="194"/>
                    <a:pt x="66" y="388"/>
                  </a:cubicBezTo>
                  <a:lnTo>
                    <a:pt x="1209" y="4675"/>
                  </a:lnTo>
                  <a:cubicBezTo>
                    <a:pt x="1249" y="4821"/>
                    <a:pt x="1378" y="4901"/>
                    <a:pt x="1509" y="4901"/>
                  </a:cubicBezTo>
                  <a:cubicBezTo>
                    <a:pt x="1612" y="4901"/>
                    <a:pt x="1717" y="4851"/>
                    <a:pt x="1780" y="4746"/>
                  </a:cubicBezTo>
                  <a:lnTo>
                    <a:pt x="2280" y="3913"/>
                  </a:lnTo>
                  <a:lnTo>
                    <a:pt x="3233" y="4865"/>
                  </a:lnTo>
                  <a:cubicBezTo>
                    <a:pt x="3292" y="4925"/>
                    <a:pt x="3370" y="4954"/>
                    <a:pt x="3447" y="4954"/>
                  </a:cubicBezTo>
                  <a:cubicBezTo>
                    <a:pt x="3525" y="4954"/>
                    <a:pt x="3602" y="4925"/>
                    <a:pt x="3662" y="4865"/>
                  </a:cubicBezTo>
                  <a:lnTo>
                    <a:pt x="4924" y="3603"/>
                  </a:lnTo>
                  <a:cubicBezTo>
                    <a:pt x="5043" y="3484"/>
                    <a:pt x="5043" y="3293"/>
                    <a:pt x="4924" y="3174"/>
                  </a:cubicBezTo>
                  <a:lnTo>
                    <a:pt x="3971" y="2222"/>
                  </a:lnTo>
                  <a:lnTo>
                    <a:pt x="4805" y="1722"/>
                  </a:lnTo>
                  <a:cubicBezTo>
                    <a:pt x="5043" y="1603"/>
                    <a:pt x="4995" y="1245"/>
                    <a:pt x="4733" y="1174"/>
                  </a:cubicBezTo>
                  <a:lnTo>
                    <a:pt x="447" y="7"/>
                  </a:lnTo>
                  <a:cubicBezTo>
                    <a:pt x="424" y="2"/>
                    <a:pt x="401" y="0"/>
                    <a:pt x="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6"/>
            <p:cNvSpPr/>
            <p:nvPr/>
          </p:nvSpPr>
          <p:spPr>
            <a:xfrm>
              <a:off x="3412121" y="3588477"/>
              <a:ext cx="60510" cy="23889"/>
            </a:xfrm>
            <a:custGeom>
              <a:avLst/>
              <a:gdLst/>
              <a:ahLst/>
              <a:cxnLst/>
              <a:rect l="l" t="t" r="r" b="b"/>
              <a:pathLst>
                <a:path w="1692" h="668" extrusionOk="0">
                  <a:moveTo>
                    <a:pt x="334" y="0"/>
                  </a:moveTo>
                  <a:cubicBezTo>
                    <a:pt x="143" y="0"/>
                    <a:pt x="1" y="143"/>
                    <a:pt x="1" y="334"/>
                  </a:cubicBezTo>
                  <a:cubicBezTo>
                    <a:pt x="1" y="524"/>
                    <a:pt x="143" y="667"/>
                    <a:pt x="334" y="667"/>
                  </a:cubicBezTo>
                  <a:lnTo>
                    <a:pt x="1358" y="667"/>
                  </a:lnTo>
                  <a:cubicBezTo>
                    <a:pt x="1548" y="667"/>
                    <a:pt x="1691" y="524"/>
                    <a:pt x="1691" y="334"/>
                  </a:cubicBezTo>
                  <a:cubicBezTo>
                    <a:pt x="1691" y="143"/>
                    <a:pt x="1548" y="0"/>
                    <a:pt x="1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6"/>
            <p:cNvSpPr/>
            <p:nvPr/>
          </p:nvSpPr>
          <p:spPr>
            <a:xfrm>
              <a:off x="3446204" y="3648846"/>
              <a:ext cx="52821" cy="50175"/>
            </a:xfrm>
            <a:custGeom>
              <a:avLst/>
              <a:gdLst/>
              <a:ahLst/>
              <a:cxnLst/>
              <a:rect l="l" t="t" r="r" b="b"/>
              <a:pathLst>
                <a:path w="1477" h="1403" extrusionOk="0">
                  <a:moveTo>
                    <a:pt x="1116" y="0"/>
                  </a:moveTo>
                  <a:cubicBezTo>
                    <a:pt x="1026" y="0"/>
                    <a:pt x="932" y="36"/>
                    <a:pt x="857" y="99"/>
                  </a:cubicBezTo>
                  <a:lnTo>
                    <a:pt x="143" y="813"/>
                  </a:lnTo>
                  <a:cubicBezTo>
                    <a:pt x="0" y="956"/>
                    <a:pt x="0" y="1170"/>
                    <a:pt x="143" y="1313"/>
                  </a:cubicBezTo>
                  <a:cubicBezTo>
                    <a:pt x="203" y="1373"/>
                    <a:pt x="286" y="1402"/>
                    <a:pt x="372" y="1402"/>
                  </a:cubicBezTo>
                  <a:cubicBezTo>
                    <a:pt x="459" y="1402"/>
                    <a:pt x="548" y="1373"/>
                    <a:pt x="619" y="1313"/>
                  </a:cubicBezTo>
                  <a:lnTo>
                    <a:pt x="1334" y="575"/>
                  </a:lnTo>
                  <a:cubicBezTo>
                    <a:pt x="1477" y="456"/>
                    <a:pt x="1477" y="241"/>
                    <a:pt x="1334" y="99"/>
                  </a:cubicBezTo>
                  <a:cubicBezTo>
                    <a:pt x="1277" y="30"/>
                    <a:pt x="1198" y="0"/>
                    <a:pt x="1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6"/>
            <p:cNvSpPr/>
            <p:nvPr/>
          </p:nvSpPr>
          <p:spPr>
            <a:xfrm>
              <a:off x="3338019" y="3421532"/>
              <a:ext cx="416490" cy="227450"/>
            </a:xfrm>
            <a:custGeom>
              <a:avLst/>
              <a:gdLst/>
              <a:ahLst/>
              <a:cxnLst/>
              <a:rect l="l" t="t" r="r" b="b"/>
              <a:pathLst>
                <a:path w="11646" h="6360" extrusionOk="0">
                  <a:moveTo>
                    <a:pt x="1358" y="1"/>
                  </a:moveTo>
                  <a:cubicBezTo>
                    <a:pt x="596" y="1"/>
                    <a:pt x="1" y="620"/>
                    <a:pt x="1" y="1358"/>
                  </a:cubicBezTo>
                  <a:cubicBezTo>
                    <a:pt x="1" y="2120"/>
                    <a:pt x="596" y="2716"/>
                    <a:pt x="1358" y="2716"/>
                  </a:cubicBezTo>
                  <a:cubicBezTo>
                    <a:pt x="1668" y="2716"/>
                    <a:pt x="1930" y="2620"/>
                    <a:pt x="2168" y="2454"/>
                  </a:cubicBezTo>
                  <a:lnTo>
                    <a:pt x="4573" y="4430"/>
                  </a:lnTo>
                  <a:cubicBezTo>
                    <a:pt x="4502" y="4597"/>
                    <a:pt x="4454" y="4788"/>
                    <a:pt x="4454" y="5002"/>
                  </a:cubicBezTo>
                  <a:cubicBezTo>
                    <a:pt x="4454" y="5764"/>
                    <a:pt x="5073" y="6359"/>
                    <a:pt x="5811" y="6359"/>
                  </a:cubicBezTo>
                  <a:cubicBezTo>
                    <a:pt x="6573" y="6359"/>
                    <a:pt x="7169" y="5764"/>
                    <a:pt x="7169" y="5002"/>
                  </a:cubicBezTo>
                  <a:cubicBezTo>
                    <a:pt x="7169" y="4788"/>
                    <a:pt x="7145" y="4597"/>
                    <a:pt x="7050" y="4430"/>
                  </a:cubicBezTo>
                  <a:lnTo>
                    <a:pt x="9479" y="2454"/>
                  </a:lnTo>
                  <a:cubicBezTo>
                    <a:pt x="9693" y="2620"/>
                    <a:pt x="9979" y="2716"/>
                    <a:pt x="10265" y="2716"/>
                  </a:cubicBezTo>
                  <a:cubicBezTo>
                    <a:pt x="11027" y="2716"/>
                    <a:pt x="11646" y="2120"/>
                    <a:pt x="11646" y="1358"/>
                  </a:cubicBezTo>
                  <a:cubicBezTo>
                    <a:pt x="11646" y="620"/>
                    <a:pt x="11027" y="1"/>
                    <a:pt x="10265" y="1"/>
                  </a:cubicBezTo>
                  <a:cubicBezTo>
                    <a:pt x="9526" y="1"/>
                    <a:pt x="8907" y="620"/>
                    <a:pt x="8907" y="1358"/>
                  </a:cubicBezTo>
                  <a:cubicBezTo>
                    <a:pt x="8907" y="1573"/>
                    <a:pt x="8955" y="1763"/>
                    <a:pt x="9026" y="1930"/>
                  </a:cubicBezTo>
                  <a:lnTo>
                    <a:pt x="6621" y="3906"/>
                  </a:lnTo>
                  <a:cubicBezTo>
                    <a:pt x="6383" y="3728"/>
                    <a:pt x="6103" y="3638"/>
                    <a:pt x="5820" y="3638"/>
                  </a:cubicBezTo>
                  <a:cubicBezTo>
                    <a:pt x="5538" y="3638"/>
                    <a:pt x="5252" y="3728"/>
                    <a:pt x="5002" y="3906"/>
                  </a:cubicBezTo>
                  <a:lnTo>
                    <a:pt x="2596" y="1930"/>
                  </a:lnTo>
                  <a:cubicBezTo>
                    <a:pt x="2668" y="1763"/>
                    <a:pt x="2715" y="1573"/>
                    <a:pt x="2715" y="1358"/>
                  </a:cubicBezTo>
                  <a:cubicBezTo>
                    <a:pt x="2715" y="620"/>
                    <a:pt x="2096" y="1"/>
                    <a:pt x="1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6"/>
            <p:cNvSpPr/>
            <p:nvPr/>
          </p:nvSpPr>
          <p:spPr>
            <a:xfrm>
              <a:off x="3533897" y="3673630"/>
              <a:ext cx="24748" cy="60510"/>
            </a:xfrm>
            <a:custGeom>
              <a:avLst/>
              <a:gdLst/>
              <a:ahLst/>
              <a:cxnLst/>
              <a:rect l="l" t="t" r="r" b="b"/>
              <a:pathLst>
                <a:path w="692" h="1692" extrusionOk="0">
                  <a:moveTo>
                    <a:pt x="334" y="1"/>
                  </a:moveTo>
                  <a:cubicBezTo>
                    <a:pt x="144" y="1"/>
                    <a:pt x="1" y="144"/>
                    <a:pt x="1" y="334"/>
                  </a:cubicBezTo>
                  <a:lnTo>
                    <a:pt x="1" y="1358"/>
                  </a:lnTo>
                  <a:cubicBezTo>
                    <a:pt x="1" y="1549"/>
                    <a:pt x="144" y="1692"/>
                    <a:pt x="334" y="1692"/>
                  </a:cubicBezTo>
                  <a:cubicBezTo>
                    <a:pt x="525" y="1692"/>
                    <a:pt x="692" y="1549"/>
                    <a:pt x="692" y="1358"/>
                  </a:cubicBezTo>
                  <a:lnTo>
                    <a:pt x="692" y="334"/>
                  </a:lnTo>
                  <a:cubicBezTo>
                    <a:pt x="692" y="144"/>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5" name="Google Shape;3195;p76"/>
          <p:cNvGrpSpPr/>
          <p:nvPr/>
        </p:nvGrpSpPr>
        <p:grpSpPr>
          <a:xfrm>
            <a:off x="2614089" y="3407083"/>
            <a:ext cx="416490" cy="416490"/>
            <a:chOff x="2614089" y="3407083"/>
            <a:chExt cx="416490" cy="416490"/>
          </a:xfrm>
        </p:grpSpPr>
        <p:sp>
          <p:nvSpPr>
            <p:cNvPr id="3196" name="Google Shape;3196;p76"/>
            <p:cNvSpPr/>
            <p:nvPr/>
          </p:nvSpPr>
          <p:spPr>
            <a:xfrm>
              <a:off x="2614089" y="3407083"/>
              <a:ext cx="416490" cy="416490"/>
            </a:xfrm>
            <a:custGeom>
              <a:avLst/>
              <a:gdLst/>
              <a:ahLst/>
              <a:cxnLst/>
              <a:rect l="l" t="t" r="r" b="b"/>
              <a:pathLst>
                <a:path w="11646" h="11646" extrusionOk="0">
                  <a:moveTo>
                    <a:pt x="1477" y="1024"/>
                  </a:moveTo>
                  <a:cubicBezTo>
                    <a:pt x="1667" y="1024"/>
                    <a:pt x="1810" y="1191"/>
                    <a:pt x="1810" y="1381"/>
                  </a:cubicBezTo>
                  <a:cubicBezTo>
                    <a:pt x="1810" y="1572"/>
                    <a:pt x="1667" y="1715"/>
                    <a:pt x="1477" y="1715"/>
                  </a:cubicBezTo>
                  <a:cubicBezTo>
                    <a:pt x="1286" y="1715"/>
                    <a:pt x="1143" y="1572"/>
                    <a:pt x="1143" y="1381"/>
                  </a:cubicBezTo>
                  <a:cubicBezTo>
                    <a:pt x="1143" y="1191"/>
                    <a:pt x="1286" y="1024"/>
                    <a:pt x="1477" y="1024"/>
                  </a:cubicBezTo>
                  <a:close/>
                  <a:moveTo>
                    <a:pt x="2834" y="1024"/>
                  </a:moveTo>
                  <a:cubicBezTo>
                    <a:pt x="3025" y="1024"/>
                    <a:pt x="3168" y="1191"/>
                    <a:pt x="3168" y="1381"/>
                  </a:cubicBezTo>
                  <a:cubicBezTo>
                    <a:pt x="3168" y="1572"/>
                    <a:pt x="3025" y="1715"/>
                    <a:pt x="2834" y="1715"/>
                  </a:cubicBezTo>
                  <a:cubicBezTo>
                    <a:pt x="2644" y="1715"/>
                    <a:pt x="2501" y="1572"/>
                    <a:pt x="2501" y="1381"/>
                  </a:cubicBezTo>
                  <a:cubicBezTo>
                    <a:pt x="2501" y="1191"/>
                    <a:pt x="2644" y="1024"/>
                    <a:pt x="2834" y="1024"/>
                  </a:cubicBezTo>
                  <a:close/>
                  <a:moveTo>
                    <a:pt x="4192" y="1024"/>
                  </a:moveTo>
                  <a:cubicBezTo>
                    <a:pt x="4382" y="1024"/>
                    <a:pt x="4549" y="1191"/>
                    <a:pt x="4549" y="1381"/>
                  </a:cubicBezTo>
                  <a:cubicBezTo>
                    <a:pt x="4549" y="1572"/>
                    <a:pt x="4382" y="1715"/>
                    <a:pt x="4192" y="1715"/>
                  </a:cubicBezTo>
                  <a:cubicBezTo>
                    <a:pt x="4025" y="1715"/>
                    <a:pt x="3858" y="1572"/>
                    <a:pt x="3858" y="1381"/>
                  </a:cubicBezTo>
                  <a:cubicBezTo>
                    <a:pt x="3858" y="1191"/>
                    <a:pt x="4025" y="1024"/>
                    <a:pt x="4192" y="1024"/>
                  </a:cubicBezTo>
                  <a:close/>
                  <a:moveTo>
                    <a:pt x="334" y="0"/>
                  </a:moveTo>
                  <a:cubicBezTo>
                    <a:pt x="143" y="0"/>
                    <a:pt x="0" y="143"/>
                    <a:pt x="0" y="333"/>
                  </a:cubicBezTo>
                  <a:lnTo>
                    <a:pt x="0" y="2739"/>
                  </a:lnTo>
                  <a:lnTo>
                    <a:pt x="4668" y="2739"/>
                  </a:lnTo>
                  <a:cubicBezTo>
                    <a:pt x="4882" y="2739"/>
                    <a:pt x="5120" y="2667"/>
                    <a:pt x="5287" y="2524"/>
                  </a:cubicBezTo>
                  <a:lnTo>
                    <a:pt x="5740" y="2167"/>
                  </a:lnTo>
                  <a:cubicBezTo>
                    <a:pt x="6002" y="1953"/>
                    <a:pt x="6335" y="1834"/>
                    <a:pt x="6692" y="1834"/>
                  </a:cubicBezTo>
                  <a:lnTo>
                    <a:pt x="11646" y="1834"/>
                  </a:lnTo>
                  <a:lnTo>
                    <a:pt x="11646" y="333"/>
                  </a:lnTo>
                  <a:cubicBezTo>
                    <a:pt x="11646" y="143"/>
                    <a:pt x="11479" y="0"/>
                    <a:pt x="11288" y="0"/>
                  </a:cubicBezTo>
                  <a:close/>
                  <a:moveTo>
                    <a:pt x="4525" y="4549"/>
                  </a:moveTo>
                  <a:cubicBezTo>
                    <a:pt x="4716" y="4549"/>
                    <a:pt x="4882" y="4691"/>
                    <a:pt x="4882" y="4882"/>
                  </a:cubicBezTo>
                  <a:cubicBezTo>
                    <a:pt x="4882" y="5072"/>
                    <a:pt x="4716" y="5239"/>
                    <a:pt x="4525" y="5239"/>
                  </a:cubicBezTo>
                  <a:lnTo>
                    <a:pt x="1477" y="5239"/>
                  </a:lnTo>
                  <a:cubicBezTo>
                    <a:pt x="1286" y="5239"/>
                    <a:pt x="1143" y="5072"/>
                    <a:pt x="1143" y="4882"/>
                  </a:cubicBezTo>
                  <a:cubicBezTo>
                    <a:pt x="1143" y="4691"/>
                    <a:pt x="1286" y="4549"/>
                    <a:pt x="1477" y="4549"/>
                  </a:cubicBezTo>
                  <a:close/>
                  <a:moveTo>
                    <a:pt x="3072" y="5906"/>
                  </a:moveTo>
                  <a:cubicBezTo>
                    <a:pt x="3263" y="5906"/>
                    <a:pt x="3406" y="6073"/>
                    <a:pt x="3406" y="6263"/>
                  </a:cubicBezTo>
                  <a:cubicBezTo>
                    <a:pt x="3406" y="6454"/>
                    <a:pt x="3263" y="6597"/>
                    <a:pt x="3072" y="6597"/>
                  </a:cubicBezTo>
                  <a:lnTo>
                    <a:pt x="1477" y="6597"/>
                  </a:lnTo>
                  <a:cubicBezTo>
                    <a:pt x="1286" y="6597"/>
                    <a:pt x="1143" y="6454"/>
                    <a:pt x="1143" y="6263"/>
                  </a:cubicBezTo>
                  <a:cubicBezTo>
                    <a:pt x="1143" y="6073"/>
                    <a:pt x="1286" y="5906"/>
                    <a:pt x="1477" y="5906"/>
                  </a:cubicBezTo>
                  <a:close/>
                  <a:moveTo>
                    <a:pt x="3072" y="7287"/>
                  </a:moveTo>
                  <a:cubicBezTo>
                    <a:pt x="3263" y="7287"/>
                    <a:pt x="3406" y="7430"/>
                    <a:pt x="3406" y="7621"/>
                  </a:cubicBezTo>
                  <a:cubicBezTo>
                    <a:pt x="3406" y="7811"/>
                    <a:pt x="3263" y="7954"/>
                    <a:pt x="3072" y="7954"/>
                  </a:cubicBezTo>
                  <a:lnTo>
                    <a:pt x="1477" y="7954"/>
                  </a:lnTo>
                  <a:cubicBezTo>
                    <a:pt x="1286" y="7954"/>
                    <a:pt x="1143" y="7811"/>
                    <a:pt x="1143" y="7621"/>
                  </a:cubicBezTo>
                  <a:cubicBezTo>
                    <a:pt x="1143" y="7430"/>
                    <a:pt x="1286" y="7287"/>
                    <a:pt x="1477" y="7287"/>
                  </a:cubicBezTo>
                  <a:close/>
                  <a:moveTo>
                    <a:pt x="7118" y="4108"/>
                  </a:moveTo>
                  <a:cubicBezTo>
                    <a:pt x="7234" y="4108"/>
                    <a:pt x="7347" y="4168"/>
                    <a:pt x="7407" y="4287"/>
                  </a:cubicBezTo>
                  <a:lnTo>
                    <a:pt x="10907" y="10335"/>
                  </a:lnTo>
                  <a:cubicBezTo>
                    <a:pt x="11050" y="10574"/>
                    <a:pt x="10884" y="10859"/>
                    <a:pt x="10622" y="10859"/>
                  </a:cubicBezTo>
                  <a:lnTo>
                    <a:pt x="3620" y="10859"/>
                  </a:lnTo>
                  <a:cubicBezTo>
                    <a:pt x="3358" y="10859"/>
                    <a:pt x="3191" y="10574"/>
                    <a:pt x="3311" y="10335"/>
                  </a:cubicBezTo>
                  <a:lnTo>
                    <a:pt x="6811" y="4287"/>
                  </a:lnTo>
                  <a:cubicBezTo>
                    <a:pt x="6883" y="4168"/>
                    <a:pt x="7002" y="4108"/>
                    <a:pt x="7118" y="4108"/>
                  </a:cubicBezTo>
                  <a:close/>
                  <a:moveTo>
                    <a:pt x="6692" y="2524"/>
                  </a:moveTo>
                  <a:cubicBezTo>
                    <a:pt x="6502" y="2524"/>
                    <a:pt x="6311" y="2596"/>
                    <a:pt x="6168" y="2715"/>
                  </a:cubicBezTo>
                  <a:lnTo>
                    <a:pt x="5716" y="3048"/>
                  </a:lnTo>
                  <a:cubicBezTo>
                    <a:pt x="5430" y="3286"/>
                    <a:pt x="5049" y="3429"/>
                    <a:pt x="4668" y="3429"/>
                  </a:cubicBezTo>
                  <a:lnTo>
                    <a:pt x="0" y="3429"/>
                  </a:lnTo>
                  <a:lnTo>
                    <a:pt x="0" y="11312"/>
                  </a:lnTo>
                  <a:cubicBezTo>
                    <a:pt x="0" y="11502"/>
                    <a:pt x="143" y="11645"/>
                    <a:pt x="334" y="11645"/>
                  </a:cubicBezTo>
                  <a:lnTo>
                    <a:pt x="11288" y="11645"/>
                  </a:lnTo>
                  <a:cubicBezTo>
                    <a:pt x="11479" y="11645"/>
                    <a:pt x="11646" y="11502"/>
                    <a:pt x="11646" y="11312"/>
                  </a:cubicBezTo>
                  <a:lnTo>
                    <a:pt x="11646" y="252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6"/>
            <p:cNvSpPr/>
            <p:nvPr/>
          </p:nvSpPr>
          <p:spPr>
            <a:xfrm>
              <a:off x="2764833" y="3590194"/>
              <a:ext cx="207852" cy="180565"/>
            </a:xfrm>
            <a:custGeom>
              <a:avLst/>
              <a:gdLst/>
              <a:ahLst/>
              <a:cxnLst/>
              <a:rect l="l" t="t" r="r" b="b"/>
              <a:pathLst>
                <a:path w="5812" h="5049" extrusionOk="0">
                  <a:moveTo>
                    <a:pt x="2906" y="1429"/>
                  </a:moveTo>
                  <a:cubicBezTo>
                    <a:pt x="3096" y="1429"/>
                    <a:pt x="3239" y="1572"/>
                    <a:pt x="3239" y="1762"/>
                  </a:cubicBezTo>
                  <a:lnTo>
                    <a:pt x="3239" y="2929"/>
                  </a:lnTo>
                  <a:cubicBezTo>
                    <a:pt x="3239" y="3120"/>
                    <a:pt x="3096" y="3263"/>
                    <a:pt x="2906" y="3263"/>
                  </a:cubicBezTo>
                  <a:cubicBezTo>
                    <a:pt x="2715" y="3263"/>
                    <a:pt x="2549" y="3120"/>
                    <a:pt x="2549" y="2929"/>
                  </a:cubicBezTo>
                  <a:lnTo>
                    <a:pt x="2549" y="1762"/>
                  </a:lnTo>
                  <a:cubicBezTo>
                    <a:pt x="2549" y="1572"/>
                    <a:pt x="2715" y="1429"/>
                    <a:pt x="2906" y="1429"/>
                  </a:cubicBezTo>
                  <a:close/>
                  <a:moveTo>
                    <a:pt x="2906" y="3739"/>
                  </a:moveTo>
                  <a:cubicBezTo>
                    <a:pt x="3096" y="3739"/>
                    <a:pt x="3239" y="3882"/>
                    <a:pt x="3239" y="4072"/>
                  </a:cubicBezTo>
                  <a:cubicBezTo>
                    <a:pt x="3239" y="4263"/>
                    <a:pt x="3096" y="4406"/>
                    <a:pt x="2906" y="4406"/>
                  </a:cubicBezTo>
                  <a:cubicBezTo>
                    <a:pt x="2715" y="4406"/>
                    <a:pt x="2549" y="4263"/>
                    <a:pt x="2549" y="4072"/>
                  </a:cubicBezTo>
                  <a:cubicBezTo>
                    <a:pt x="2549" y="3882"/>
                    <a:pt x="2715" y="3739"/>
                    <a:pt x="2906" y="3739"/>
                  </a:cubicBezTo>
                  <a:close/>
                  <a:moveTo>
                    <a:pt x="2906" y="0"/>
                  </a:moveTo>
                  <a:lnTo>
                    <a:pt x="0" y="5049"/>
                  </a:lnTo>
                  <a:lnTo>
                    <a:pt x="5811" y="5049"/>
                  </a:lnTo>
                  <a:lnTo>
                    <a:pt x="29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8" name="Google Shape;3198;p76"/>
          <p:cNvGrpSpPr/>
          <p:nvPr/>
        </p:nvGrpSpPr>
        <p:grpSpPr>
          <a:xfrm>
            <a:off x="1902068" y="3407083"/>
            <a:ext cx="424179" cy="416494"/>
            <a:chOff x="1902068" y="3407083"/>
            <a:chExt cx="424179" cy="416494"/>
          </a:xfrm>
        </p:grpSpPr>
        <p:sp>
          <p:nvSpPr>
            <p:cNvPr id="3199" name="Google Shape;3199;p76"/>
            <p:cNvSpPr/>
            <p:nvPr/>
          </p:nvSpPr>
          <p:spPr>
            <a:xfrm>
              <a:off x="1952316" y="3525461"/>
              <a:ext cx="333020" cy="298116"/>
            </a:xfrm>
            <a:custGeom>
              <a:avLst/>
              <a:gdLst/>
              <a:ahLst/>
              <a:cxnLst/>
              <a:rect l="l" t="t" r="r" b="b"/>
              <a:pathLst>
                <a:path w="9312" h="8336" extrusionOk="0">
                  <a:moveTo>
                    <a:pt x="5454" y="1477"/>
                  </a:moveTo>
                  <a:cubicBezTo>
                    <a:pt x="5645" y="1477"/>
                    <a:pt x="5787" y="1620"/>
                    <a:pt x="5787" y="1810"/>
                  </a:cubicBezTo>
                  <a:lnTo>
                    <a:pt x="5787" y="3406"/>
                  </a:lnTo>
                  <a:cubicBezTo>
                    <a:pt x="5787" y="3596"/>
                    <a:pt x="5645" y="3739"/>
                    <a:pt x="5454" y="3739"/>
                  </a:cubicBezTo>
                  <a:lnTo>
                    <a:pt x="3858" y="3739"/>
                  </a:lnTo>
                  <a:cubicBezTo>
                    <a:pt x="3668" y="3739"/>
                    <a:pt x="3525" y="3596"/>
                    <a:pt x="3525" y="3406"/>
                  </a:cubicBezTo>
                  <a:lnTo>
                    <a:pt x="3525" y="1810"/>
                  </a:lnTo>
                  <a:cubicBezTo>
                    <a:pt x="3525" y="1620"/>
                    <a:pt x="3668" y="1477"/>
                    <a:pt x="3858" y="1477"/>
                  </a:cubicBezTo>
                  <a:close/>
                  <a:moveTo>
                    <a:pt x="2358" y="0"/>
                  </a:moveTo>
                  <a:cubicBezTo>
                    <a:pt x="2191" y="0"/>
                    <a:pt x="2049" y="143"/>
                    <a:pt x="2049" y="310"/>
                  </a:cubicBezTo>
                  <a:lnTo>
                    <a:pt x="2049" y="4906"/>
                  </a:lnTo>
                  <a:cubicBezTo>
                    <a:pt x="2049" y="5073"/>
                    <a:pt x="2191" y="5216"/>
                    <a:pt x="2358" y="5216"/>
                  </a:cubicBezTo>
                  <a:lnTo>
                    <a:pt x="2501" y="5216"/>
                  </a:lnTo>
                  <a:lnTo>
                    <a:pt x="2501" y="6978"/>
                  </a:lnTo>
                  <a:lnTo>
                    <a:pt x="1977" y="6978"/>
                  </a:lnTo>
                  <a:cubicBezTo>
                    <a:pt x="1834" y="6573"/>
                    <a:pt x="1453" y="6287"/>
                    <a:pt x="1025" y="6287"/>
                  </a:cubicBezTo>
                  <a:cubicBezTo>
                    <a:pt x="453" y="6287"/>
                    <a:pt x="0" y="6740"/>
                    <a:pt x="0" y="7311"/>
                  </a:cubicBezTo>
                  <a:cubicBezTo>
                    <a:pt x="0" y="7883"/>
                    <a:pt x="453" y="8335"/>
                    <a:pt x="1025" y="8335"/>
                  </a:cubicBezTo>
                  <a:cubicBezTo>
                    <a:pt x="1453" y="8335"/>
                    <a:pt x="1834" y="8049"/>
                    <a:pt x="1977" y="7645"/>
                  </a:cubicBezTo>
                  <a:lnTo>
                    <a:pt x="2834" y="7645"/>
                  </a:lnTo>
                  <a:cubicBezTo>
                    <a:pt x="3025" y="7645"/>
                    <a:pt x="3168" y="7502"/>
                    <a:pt x="3168" y="7311"/>
                  </a:cubicBezTo>
                  <a:lnTo>
                    <a:pt x="3168" y="5216"/>
                  </a:lnTo>
                  <a:lnTo>
                    <a:pt x="4311" y="5216"/>
                  </a:lnTo>
                  <a:lnTo>
                    <a:pt x="4311" y="6359"/>
                  </a:lnTo>
                  <a:cubicBezTo>
                    <a:pt x="3906" y="6478"/>
                    <a:pt x="3620" y="6859"/>
                    <a:pt x="3620" y="7311"/>
                  </a:cubicBezTo>
                  <a:cubicBezTo>
                    <a:pt x="3620" y="7883"/>
                    <a:pt x="4097" y="8335"/>
                    <a:pt x="4644" y="8335"/>
                  </a:cubicBezTo>
                  <a:cubicBezTo>
                    <a:pt x="5216" y="8335"/>
                    <a:pt x="5668" y="7883"/>
                    <a:pt x="5668" y="7311"/>
                  </a:cubicBezTo>
                  <a:cubicBezTo>
                    <a:pt x="5668" y="6859"/>
                    <a:pt x="5383" y="6478"/>
                    <a:pt x="5002" y="6359"/>
                  </a:cubicBezTo>
                  <a:lnTo>
                    <a:pt x="5002" y="5216"/>
                  </a:lnTo>
                  <a:lnTo>
                    <a:pt x="6145" y="5216"/>
                  </a:lnTo>
                  <a:lnTo>
                    <a:pt x="6145" y="7311"/>
                  </a:lnTo>
                  <a:cubicBezTo>
                    <a:pt x="6145" y="7502"/>
                    <a:pt x="6288" y="7645"/>
                    <a:pt x="6478" y="7645"/>
                  </a:cubicBezTo>
                  <a:lnTo>
                    <a:pt x="7335" y="7645"/>
                  </a:lnTo>
                  <a:cubicBezTo>
                    <a:pt x="7478" y="8049"/>
                    <a:pt x="7859" y="8335"/>
                    <a:pt x="8288" y="8335"/>
                  </a:cubicBezTo>
                  <a:cubicBezTo>
                    <a:pt x="8859" y="8335"/>
                    <a:pt x="9312" y="7883"/>
                    <a:pt x="9312" y="7311"/>
                  </a:cubicBezTo>
                  <a:cubicBezTo>
                    <a:pt x="9312" y="6740"/>
                    <a:pt x="8859" y="6287"/>
                    <a:pt x="8288" y="6287"/>
                  </a:cubicBezTo>
                  <a:cubicBezTo>
                    <a:pt x="7859" y="6287"/>
                    <a:pt x="7478" y="6573"/>
                    <a:pt x="7335" y="6978"/>
                  </a:cubicBezTo>
                  <a:lnTo>
                    <a:pt x="6811" y="6978"/>
                  </a:lnTo>
                  <a:lnTo>
                    <a:pt x="6811" y="5216"/>
                  </a:lnTo>
                  <a:lnTo>
                    <a:pt x="6954" y="5216"/>
                  </a:lnTo>
                  <a:cubicBezTo>
                    <a:pt x="7121" y="5216"/>
                    <a:pt x="7264" y="5073"/>
                    <a:pt x="7264" y="4906"/>
                  </a:cubicBezTo>
                  <a:lnTo>
                    <a:pt x="7264" y="310"/>
                  </a:lnTo>
                  <a:cubicBezTo>
                    <a:pt x="7264" y="143"/>
                    <a:pt x="7121" y="0"/>
                    <a:pt x="6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6"/>
            <p:cNvSpPr/>
            <p:nvPr/>
          </p:nvSpPr>
          <p:spPr>
            <a:xfrm>
              <a:off x="2102202" y="3602103"/>
              <a:ext cx="33259" cy="33259"/>
            </a:xfrm>
            <a:custGeom>
              <a:avLst/>
              <a:gdLst/>
              <a:ahLst/>
              <a:cxnLst/>
              <a:rect l="l" t="t" r="r" b="b"/>
              <a:pathLst>
                <a:path w="930" h="930" extrusionOk="0">
                  <a:moveTo>
                    <a:pt x="1" y="0"/>
                  </a:moveTo>
                  <a:lnTo>
                    <a:pt x="1" y="929"/>
                  </a:lnTo>
                  <a:lnTo>
                    <a:pt x="930" y="929"/>
                  </a:lnTo>
                  <a:lnTo>
                    <a:pt x="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76"/>
            <p:cNvSpPr/>
            <p:nvPr/>
          </p:nvSpPr>
          <p:spPr>
            <a:xfrm>
              <a:off x="1902068" y="3407083"/>
              <a:ext cx="424179" cy="241898"/>
            </a:xfrm>
            <a:custGeom>
              <a:avLst/>
              <a:gdLst/>
              <a:ahLst/>
              <a:cxnLst/>
              <a:rect l="l" t="t" r="r" b="b"/>
              <a:pathLst>
                <a:path w="11861" h="6764" extrusionOk="0">
                  <a:moveTo>
                    <a:pt x="5930" y="0"/>
                  </a:moveTo>
                  <a:cubicBezTo>
                    <a:pt x="5621" y="0"/>
                    <a:pt x="5335" y="48"/>
                    <a:pt x="5049" y="167"/>
                  </a:cubicBezTo>
                  <a:cubicBezTo>
                    <a:pt x="4454" y="405"/>
                    <a:pt x="3977" y="857"/>
                    <a:pt x="3715" y="1453"/>
                  </a:cubicBezTo>
                  <a:cubicBezTo>
                    <a:pt x="3501" y="1357"/>
                    <a:pt x="3263" y="1286"/>
                    <a:pt x="3025" y="1286"/>
                  </a:cubicBezTo>
                  <a:cubicBezTo>
                    <a:pt x="2620" y="1286"/>
                    <a:pt x="2239" y="1429"/>
                    <a:pt x="1953" y="1691"/>
                  </a:cubicBezTo>
                  <a:cubicBezTo>
                    <a:pt x="1596" y="2000"/>
                    <a:pt x="1358" y="2501"/>
                    <a:pt x="1405" y="3024"/>
                  </a:cubicBezTo>
                  <a:cubicBezTo>
                    <a:pt x="715" y="3263"/>
                    <a:pt x="191" y="3882"/>
                    <a:pt x="119" y="4620"/>
                  </a:cubicBezTo>
                  <a:cubicBezTo>
                    <a:pt x="0" y="5763"/>
                    <a:pt x="882" y="6763"/>
                    <a:pt x="2025" y="6763"/>
                  </a:cubicBezTo>
                  <a:lnTo>
                    <a:pt x="2763" y="6763"/>
                  </a:lnTo>
                  <a:lnTo>
                    <a:pt x="2763" y="3644"/>
                  </a:lnTo>
                  <a:cubicBezTo>
                    <a:pt x="2763" y="3096"/>
                    <a:pt x="3215" y="2643"/>
                    <a:pt x="3763" y="2643"/>
                  </a:cubicBezTo>
                  <a:lnTo>
                    <a:pt x="8359" y="2643"/>
                  </a:lnTo>
                  <a:cubicBezTo>
                    <a:pt x="8907" y="2643"/>
                    <a:pt x="9360" y="3096"/>
                    <a:pt x="9360" y="3644"/>
                  </a:cubicBezTo>
                  <a:lnTo>
                    <a:pt x="9360" y="6763"/>
                  </a:lnTo>
                  <a:lnTo>
                    <a:pt x="9836" y="6763"/>
                  </a:lnTo>
                  <a:cubicBezTo>
                    <a:pt x="10979" y="6763"/>
                    <a:pt x="11860" y="5763"/>
                    <a:pt x="11741" y="4620"/>
                  </a:cubicBezTo>
                  <a:cubicBezTo>
                    <a:pt x="11646" y="3882"/>
                    <a:pt x="11146" y="3263"/>
                    <a:pt x="10455" y="3024"/>
                  </a:cubicBezTo>
                  <a:cubicBezTo>
                    <a:pt x="10479" y="2715"/>
                    <a:pt x="10407" y="2429"/>
                    <a:pt x="10288" y="2167"/>
                  </a:cubicBezTo>
                  <a:cubicBezTo>
                    <a:pt x="10026" y="1643"/>
                    <a:pt x="9479" y="1286"/>
                    <a:pt x="8836" y="1286"/>
                  </a:cubicBezTo>
                  <a:cubicBezTo>
                    <a:pt x="8597" y="1286"/>
                    <a:pt x="8359" y="1357"/>
                    <a:pt x="8145" y="1453"/>
                  </a:cubicBezTo>
                  <a:cubicBezTo>
                    <a:pt x="8074" y="1262"/>
                    <a:pt x="7954" y="1095"/>
                    <a:pt x="7835" y="929"/>
                  </a:cubicBezTo>
                  <a:cubicBezTo>
                    <a:pt x="7407" y="357"/>
                    <a:pt x="6716" y="0"/>
                    <a:pt x="5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2" name="Google Shape;3202;p76"/>
          <p:cNvGrpSpPr/>
          <p:nvPr/>
        </p:nvGrpSpPr>
        <p:grpSpPr>
          <a:xfrm>
            <a:off x="1181536" y="3407083"/>
            <a:ext cx="417352" cy="416501"/>
            <a:chOff x="1181536" y="3407083"/>
            <a:chExt cx="417352" cy="416501"/>
          </a:xfrm>
        </p:grpSpPr>
        <p:sp>
          <p:nvSpPr>
            <p:cNvPr id="3203" name="Google Shape;3203;p76"/>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76"/>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76"/>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76"/>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76"/>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8" name="Google Shape;3208;p76"/>
          <p:cNvGrpSpPr/>
          <p:nvPr/>
        </p:nvGrpSpPr>
        <p:grpSpPr>
          <a:xfrm>
            <a:off x="4003189" y="2735942"/>
            <a:ext cx="418213" cy="416639"/>
            <a:chOff x="4003189" y="2735942"/>
            <a:chExt cx="418213" cy="416639"/>
          </a:xfrm>
        </p:grpSpPr>
        <p:sp>
          <p:nvSpPr>
            <p:cNvPr id="3209" name="Google Shape;3209;p76"/>
            <p:cNvSpPr/>
            <p:nvPr/>
          </p:nvSpPr>
          <p:spPr>
            <a:xfrm>
              <a:off x="4003189" y="2735942"/>
              <a:ext cx="232564" cy="231669"/>
            </a:xfrm>
            <a:custGeom>
              <a:avLst/>
              <a:gdLst/>
              <a:ahLst/>
              <a:cxnLst/>
              <a:rect l="l" t="t" r="r" b="b"/>
              <a:pathLst>
                <a:path w="6503" h="6478" extrusionOk="0">
                  <a:moveTo>
                    <a:pt x="3263" y="2215"/>
                  </a:moveTo>
                  <a:cubicBezTo>
                    <a:pt x="3835" y="2215"/>
                    <a:pt x="4287" y="2691"/>
                    <a:pt x="4287" y="3239"/>
                  </a:cubicBezTo>
                  <a:cubicBezTo>
                    <a:pt x="4287" y="3811"/>
                    <a:pt x="3835" y="4287"/>
                    <a:pt x="3263" y="4287"/>
                  </a:cubicBezTo>
                  <a:cubicBezTo>
                    <a:pt x="2692" y="4287"/>
                    <a:pt x="2216" y="3811"/>
                    <a:pt x="2216" y="3239"/>
                  </a:cubicBezTo>
                  <a:cubicBezTo>
                    <a:pt x="2216" y="2691"/>
                    <a:pt x="2692" y="2215"/>
                    <a:pt x="3263" y="2215"/>
                  </a:cubicBezTo>
                  <a:close/>
                  <a:moveTo>
                    <a:pt x="2716" y="0"/>
                  </a:moveTo>
                  <a:cubicBezTo>
                    <a:pt x="2525" y="0"/>
                    <a:pt x="2382" y="143"/>
                    <a:pt x="2358" y="310"/>
                  </a:cubicBezTo>
                  <a:lnTo>
                    <a:pt x="2287" y="953"/>
                  </a:lnTo>
                  <a:lnTo>
                    <a:pt x="1787" y="548"/>
                  </a:lnTo>
                  <a:cubicBezTo>
                    <a:pt x="1719" y="503"/>
                    <a:pt x="1641" y="479"/>
                    <a:pt x="1565" y="479"/>
                  </a:cubicBezTo>
                  <a:cubicBezTo>
                    <a:pt x="1480" y="479"/>
                    <a:pt x="1397" y="509"/>
                    <a:pt x="1334" y="572"/>
                  </a:cubicBezTo>
                  <a:lnTo>
                    <a:pt x="572" y="1358"/>
                  </a:lnTo>
                  <a:cubicBezTo>
                    <a:pt x="453" y="1477"/>
                    <a:pt x="429" y="1667"/>
                    <a:pt x="548" y="1810"/>
                  </a:cubicBezTo>
                  <a:lnTo>
                    <a:pt x="930" y="2310"/>
                  </a:lnTo>
                  <a:lnTo>
                    <a:pt x="310" y="2358"/>
                  </a:lnTo>
                  <a:cubicBezTo>
                    <a:pt x="144" y="2382"/>
                    <a:pt x="1" y="2525"/>
                    <a:pt x="1" y="2715"/>
                  </a:cubicBezTo>
                  <a:lnTo>
                    <a:pt x="1" y="3787"/>
                  </a:lnTo>
                  <a:cubicBezTo>
                    <a:pt x="1" y="3977"/>
                    <a:pt x="144" y="4120"/>
                    <a:pt x="310" y="4120"/>
                  </a:cubicBezTo>
                  <a:lnTo>
                    <a:pt x="953" y="4192"/>
                  </a:lnTo>
                  <a:lnTo>
                    <a:pt x="548" y="4716"/>
                  </a:lnTo>
                  <a:cubicBezTo>
                    <a:pt x="429" y="4835"/>
                    <a:pt x="453" y="5049"/>
                    <a:pt x="572" y="5168"/>
                  </a:cubicBezTo>
                  <a:lnTo>
                    <a:pt x="1334" y="5930"/>
                  </a:lnTo>
                  <a:cubicBezTo>
                    <a:pt x="1413" y="5995"/>
                    <a:pt x="1506" y="6032"/>
                    <a:pt x="1597" y="6032"/>
                  </a:cubicBezTo>
                  <a:cubicBezTo>
                    <a:pt x="1672" y="6032"/>
                    <a:pt x="1746" y="6008"/>
                    <a:pt x="1811" y="5954"/>
                  </a:cubicBezTo>
                  <a:lnTo>
                    <a:pt x="2287" y="5549"/>
                  </a:lnTo>
                  <a:lnTo>
                    <a:pt x="2358" y="6192"/>
                  </a:lnTo>
                  <a:cubicBezTo>
                    <a:pt x="2382" y="6359"/>
                    <a:pt x="2525" y="6478"/>
                    <a:pt x="2716" y="6478"/>
                  </a:cubicBezTo>
                  <a:lnTo>
                    <a:pt x="3787" y="6478"/>
                  </a:lnTo>
                  <a:cubicBezTo>
                    <a:pt x="3978" y="6478"/>
                    <a:pt x="4121" y="6359"/>
                    <a:pt x="4144" y="6192"/>
                  </a:cubicBezTo>
                  <a:lnTo>
                    <a:pt x="4216" y="5549"/>
                  </a:lnTo>
                  <a:lnTo>
                    <a:pt x="4716" y="5954"/>
                  </a:lnTo>
                  <a:cubicBezTo>
                    <a:pt x="4783" y="5999"/>
                    <a:pt x="4862" y="6023"/>
                    <a:pt x="4938" y="6023"/>
                  </a:cubicBezTo>
                  <a:cubicBezTo>
                    <a:pt x="5023" y="6023"/>
                    <a:pt x="5106" y="5993"/>
                    <a:pt x="5169" y="5930"/>
                  </a:cubicBezTo>
                  <a:lnTo>
                    <a:pt x="5931" y="5144"/>
                  </a:lnTo>
                  <a:cubicBezTo>
                    <a:pt x="6073" y="5025"/>
                    <a:pt x="6073" y="4835"/>
                    <a:pt x="5954" y="4692"/>
                  </a:cubicBezTo>
                  <a:lnTo>
                    <a:pt x="5573" y="4192"/>
                  </a:lnTo>
                  <a:lnTo>
                    <a:pt x="6193" y="4120"/>
                  </a:lnTo>
                  <a:cubicBezTo>
                    <a:pt x="6383" y="4120"/>
                    <a:pt x="6502" y="3977"/>
                    <a:pt x="6502" y="3787"/>
                  </a:cubicBezTo>
                  <a:lnTo>
                    <a:pt x="6502" y="2715"/>
                  </a:lnTo>
                  <a:cubicBezTo>
                    <a:pt x="6502" y="2525"/>
                    <a:pt x="6383" y="2382"/>
                    <a:pt x="6193" y="2382"/>
                  </a:cubicBezTo>
                  <a:lnTo>
                    <a:pt x="5550" y="2310"/>
                  </a:lnTo>
                  <a:lnTo>
                    <a:pt x="5954" y="1786"/>
                  </a:lnTo>
                  <a:cubicBezTo>
                    <a:pt x="6073" y="1667"/>
                    <a:pt x="6050" y="1453"/>
                    <a:pt x="5931" y="1334"/>
                  </a:cubicBezTo>
                  <a:lnTo>
                    <a:pt x="5169" y="572"/>
                  </a:lnTo>
                  <a:cubicBezTo>
                    <a:pt x="5090" y="506"/>
                    <a:pt x="4997" y="470"/>
                    <a:pt x="4910" y="470"/>
                  </a:cubicBezTo>
                  <a:cubicBezTo>
                    <a:pt x="4838" y="470"/>
                    <a:pt x="4770" y="494"/>
                    <a:pt x="4716" y="548"/>
                  </a:cubicBezTo>
                  <a:lnTo>
                    <a:pt x="4216" y="953"/>
                  </a:lnTo>
                  <a:lnTo>
                    <a:pt x="4144" y="310"/>
                  </a:lnTo>
                  <a:cubicBezTo>
                    <a:pt x="4121" y="143"/>
                    <a:pt x="3978" y="0"/>
                    <a:pt x="3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76"/>
            <p:cNvSpPr/>
            <p:nvPr/>
          </p:nvSpPr>
          <p:spPr>
            <a:xfrm>
              <a:off x="4188874" y="2924023"/>
              <a:ext cx="232528" cy="228558"/>
            </a:xfrm>
            <a:custGeom>
              <a:avLst/>
              <a:gdLst/>
              <a:ahLst/>
              <a:cxnLst/>
              <a:rect l="l" t="t" r="r" b="b"/>
              <a:pathLst>
                <a:path w="6502" h="6391" extrusionOk="0">
                  <a:moveTo>
                    <a:pt x="3263" y="2178"/>
                  </a:moveTo>
                  <a:cubicBezTo>
                    <a:pt x="3659" y="2178"/>
                    <a:pt x="4032" y="2423"/>
                    <a:pt x="4192" y="2814"/>
                  </a:cubicBezTo>
                  <a:cubicBezTo>
                    <a:pt x="4406" y="3338"/>
                    <a:pt x="4168" y="3934"/>
                    <a:pt x="3644" y="4148"/>
                  </a:cubicBezTo>
                  <a:cubicBezTo>
                    <a:pt x="3514" y="4201"/>
                    <a:pt x="3379" y="4226"/>
                    <a:pt x="3247" y="4226"/>
                  </a:cubicBezTo>
                  <a:cubicBezTo>
                    <a:pt x="2846" y="4226"/>
                    <a:pt x="2466" y="3994"/>
                    <a:pt x="2287" y="3600"/>
                  </a:cubicBezTo>
                  <a:cubicBezTo>
                    <a:pt x="2072" y="3076"/>
                    <a:pt x="2334" y="2481"/>
                    <a:pt x="2858" y="2267"/>
                  </a:cubicBezTo>
                  <a:cubicBezTo>
                    <a:pt x="2991" y="2206"/>
                    <a:pt x="3128" y="2178"/>
                    <a:pt x="3263" y="2178"/>
                  </a:cubicBezTo>
                  <a:close/>
                  <a:moveTo>
                    <a:pt x="2633" y="0"/>
                  </a:moveTo>
                  <a:cubicBezTo>
                    <a:pt x="2590" y="0"/>
                    <a:pt x="2546" y="9"/>
                    <a:pt x="2501" y="28"/>
                  </a:cubicBezTo>
                  <a:lnTo>
                    <a:pt x="1501" y="433"/>
                  </a:lnTo>
                  <a:cubicBezTo>
                    <a:pt x="1334" y="504"/>
                    <a:pt x="1262" y="695"/>
                    <a:pt x="1310" y="862"/>
                  </a:cubicBezTo>
                  <a:lnTo>
                    <a:pt x="1477" y="1457"/>
                  </a:lnTo>
                  <a:lnTo>
                    <a:pt x="1477" y="1457"/>
                  </a:lnTo>
                  <a:lnTo>
                    <a:pt x="881" y="1290"/>
                  </a:lnTo>
                  <a:cubicBezTo>
                    <a:pt x="852" y="1282"/>
                    <a:pt x="822" y="1278"/>
                    <a:pt x="791" y="1278"/>
                  </a:cubicBezTo>
                  <a:cubicBezTo>
                    <a:pt x="651" y="1278"/>
                    <a:pt x="512" y="1363"/>
                    <a:pt x="453" y="1481"/>
                  </a:cubicBezTo>
                  <a:lnTo>
                    <a:pt x="48" y="2481"/>
                  </a:lnTo>
                  <a:cubicBezTo>
                    <a:pt x="0" y="2648"/>
                    <a:pt x="48" y="2838"/>
                    <a:pt x="215" y="2910"/>
                  </a:cubicBezTo>
                  <a:lnTo>
                    <a:pt x="762" y="3219"/>
                  </a:lnTo>
                  <a:lnTo>
                    <a:pt x="215" y="3505"/>
                  </a:lnTo>
                  <a:cubicBezTo>
                    <a:pt x="48" y="3600"/>
                    <a:pt x="0" y="3791"/>
                    <a:pt x="72" y="3934"/>
                  </a:cubicBezTo>
                  <a:lnTo>
                    <a:pt x="477" y="4934"/>
                  </a:lnTo>
                  <a:cubicBezTo>
                    <a:pt x="533" y="5066"/>
                    <a:pt x="651" y="5139"/>
                    <a:pt x="780" y="5139"/>
                  </a:cubicBezTo>
                  <a:cubicBezTo>
                    <a:pt x="813" y="5139"/>
                    <a:pt x="847" y="5134"/>
                    <a:pt x="881" y="5124"/>
                  </a:cubicBezTo>
                  <a:lnTo>
                    <a:pt x="1501" y="4958"/>
                  </a:lnTo>
                  <a:lnTo>
                    <a:pt x="1334" y="5553"/>
                  </a:lnTo>
                  <a:cubicBezTo>
                    <a:pt x="1286" y="5720"/>
                    <a:pt x="1358" y="5910"/>
                    <a:pt x="1524" y="5958"/>
                  </a:cubicBezTo>
                  <a:lnTo>
                    <a:pt x="2525" y="6363"/>
                  </a:lnTo>
                  <a:cubicBezTo>
                    <a:pt x="2569" y="6382"/>
                    <a:pt x="2614" y="6391"/>
                    <a:pt x="2657" y="6391"/>
                  </a:cubicBezTo>
                  <a:cubicBezTo>
                    <a:pt x="2776" y="6391"/>
                    <a:pt x="2884" y="6324"/>
                    <a:pt x="2953" y="6220"/>
                  </a:cubicBezTo>
                  <a:lnTo>
                    <a:pt x="3263" y="5672"/>
                  </a:lnTo>
                  <a:lnTo>
                    <a:pt x="3549" y="6220"/>
                  </a:lnTo>
                  <a:cubicBezTo>
                    <a:pt x="3618" y="6324"/>
                    <a:pt x="3739" y="6391"/>
                    <a:pt x="3855" y="6391"/>
                  </a:cubicBezTo>
                  <a:cubicBezTo>
                    <a:pt x="3897" y="6391"/>
                    <a:pt x="3939" y="6382"/>
                    <a:pt x="3977" y="6363"/>
                  </a:cubicBezTo>
                  <a:lnTo>
                    <a:pt x="4978" y="5958"/>
                  </a:lnTo>
                  <a:cubicBezTo>
                    <a:pt x="5144" y="5886"/>
                    <a:pt x="5216" y="5720"/>
                    <a:pt x="5168" y="5553"/>
                  </a:cubicBezTo>
                  <a:lnTo>
                    <a:pt x="5001" y="4934"/>
                  </a:lnTo>
                  <a:lnTo>
                    <a:pt x="5621" y="5101"/>
                  </a:lnTo>
                  <a:cubicBezTo>
                    <a:pt x="5655" y="5110"/>
                    <a:pt x="5689" y="5115"/>
                    <a:pt x="5722" y="5115"/>
                  </a:cubicBezTo>
                  <a:cubicBezTo>
                    <a:pt x="5851" y="5115"/>
                    <a:pt x="5969" y="5043"/>
                    <a:pt x="6025" y="4910"/>
                  </a:cubicBezTo>
                  <a:lnTo>
                    <a:pt x="6430" y="3910"/>
                  </a:lnTo>
                  <a:cubicBezTo>
                    <a:pt x="6502" y="3767"/>
                    <a:pt x="6430" y="3576"/>
                    <a:pt x="6287" y="3481"/>
                  </a:cubicBezTo>
                  <a:lnTo>
                    <a:pt x="5716" y="3195"/>
                  </a:lnTo>
                  <a:lnTo>
                    <a:pt x="6264" y="2886"/>
                  </a:lnTo>
                  <a:cubicBezTo>
                    <a:pt x="6430" y="2814"/>
                    <a:pt x="6502" y="2624"/>
                    <a:pt x="6430" y="2457"/>
                  </a:cubicBezTo>
                  <a:lnTo>
                    <a:pt x="6002" y="1481"/>
                  </a:lnTo>
                  <a:cubicBezTo>
                    <a:pt x="5962" y="1343"/>
                    <a:pt x="5825" y="1254"/>
                    <a:pt x="5685" y="1254"/>
                  </a:cubicBezTo>
                  <a:cubicBezTo>
                    <a:pt x="5656" y="1254"/>
                    <a:pt x="5626" y="1258"/>
                    <a:pt x="5597" y="1266"/>
                  </a:cubicBezTo>
                  <a:lnTo>
                    <a:pt x="4978" y="1457"/>
                  </a:lnTo>
                  <a:lnTo>
                    <a:pt x="5168" y="838"/>
                  </a:lnTo>
                  <a:cubicBezTo>
                    <a:pt x="5216" y="671"/>
                    <a:pt x="5120" y="504"/>
                    <a:pt x="4954" y="433"/>
                  </a:cubicBezTo>
                  <a:lnTo>
                    <a:pt x="3954" y="28"/>
                  </a:lnTo>
                  <a:cubicBezTo>
                    <a:pt x="3915" y="9"/>
                    <a:pt x="3874" y="0"/>
                    <a:pt x="3831" y="0"/>
                  </a:cubicBezTo>
                  <a:cubicBezTo>
                    <a:pt x="3715" y="0"/>
                    <a:pt x="3595" y="66"/>
                    <a:pt x="3525" y="171"/>
                  </a:cubicBezTo>
                  <a:lnTo>
                    <a:pt x="3239" y="719"/>
                  </a:lnTo>
                  <a:lnTo>
                    <a:pt x="2929" y="171"/>
                  </a:lnTo>
                  <a:cubicBezTo>
                    <a:pt x="2860" y="66"/>
                    <a:pt x="2752" y="0"/>
                    <a:pt x="2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76"/>
            <p:cNvSpPr/>
            <p:nvPr/>
          </p:nvSpPr>
          <p:spPr>
            <a:xfrm>
              <a:off x="4258721" y="2773064"/>
              <a:ext cx="105642" cy="119626"/>
            </a:xfrm>
            <a:custGeom>
              <a:avLst/>
              <a:gdLst/>
              <a:ahLst/>
              <a:cxnLst/>
              <a:rect l="l" t="t" r="r" b="b"/>
              <a:pathLst>
                <a:path w="2954" h="3345" extrusionOk="0">
                  <a:moveTo>
                    <a:pt x="900" y="1"/>
                  </a:moveTo>
                  <a:cubicBezTo>
                    <a:pt x="796" y="1"/>
                    <a:pt x="691" y="43"/>
                    <a:pt x="619" y="129"/>
                  </a:cubicBezTo>
                  <a:lnTo>
                    <a:pt x="119" y="820"/>
                  </a:lnTo>
                  <a:cubicBezTo>
                    <a:pt x="0" y="963"/>
                    <a:pt x="24" y="1153"/>
                    <a:pt x="143" y="1272"/>
                  </a:cubicBezTo>
                  <a:lnTo>
                    <a:pt x="715" y="1820"/>
                  </a:lnTo>
                  <a:cubicBezTo>
                    <a:pt x="774" y="1891"/>
                    <a:pt x="857" y="1927"/>
                    <a:pt x="944" y="1927"/>
                  </a:cubicBezTo>
                  <a:cubicBezTo>
                    <a:pt x="1030" y="1927"/>
                    <a:pt x="1119" y="1891"/>
                    <a:pt x="1191" y="1820"/>
                  </a:cubicBezTo>
                  <a:cubicBezTo>
                    <a:pt x="1310" y="1701"/>
                    <a:pt x="1310" y="1487"/>
                    <a:pt x="1191" y="1344"/>
                  </a:cubicBezTo>
                  <a:lnTo>
                    <a:pt x="1119" y="1272"/>
                  </a:lnTo>
                  <a:lnTo>
                    <a:pt x="1119" y="1272"/>
                  </a:lnTo>
                  <a:cubicBezTo>
                    <a:pt x="1358" y="1320"/>
                    <a:pt x="1596" y="1439"/>
                    <a:pt x="1786" y="1606"/>
                  </a:cubicBezTo>
                  <a:cubicBezTo>
                    <a:pt x="2120" y="1939"/>
                    <a:pt x="2215" y="2439"/>
                    <a:pt x="2048" y="2892"/>
                  </a:cubicBezTo>
                  <a:cubicBezTo>
                    <a:pt x="1977" y="3058"/>
                    <a:pt x="2072" y="3249"/>
                    <a:pt x="2239" y="3320"/>
                  </a:cubicBezTo>
                  <a:cubicBezTo>
                    <a:pt x="2282" y="3337"/>
                    <a:pt x="2326" y="3344"/>
                    <a:pt x="2368" y="3344"/>
                  </a:cubicBezTo>
                  <a:cubicBezTo>
                    <a:pt x="2510" y="3344"/>
                    <a:pt x="2636" y="3258"/>
                    <a:pt x="2691" y="3130"/>
                  </a:cubicBezTo>
                  <a:cubicBezTo>
                    <a:pt x="2953" y="2439"/>
                    <a:pt x="2786" y="1653"/>
                    <a:pt x="2262" y="1129"/>
                  </a:cubicBezTo>
                  <a:cubicBezTo>
                    <a:pt x="1953" y="820"/>
                    <a:pt x="1548" y="629"/>
                    <a:pt x="1143" y="605"/>
                  </a:cubicBezTo>
                  <a:lnTo>
                    <a:pt x="1167" y="534"/>
                  </a:lnTo>
                  <a:cubicBezTo>
                    <a:pt x="1286" y="391"/>
                    <a:pt x="1262" y="177"/>
                    <a:pt x="1096" y="58"/>
                  </a:cubicBezTo>
                  <a:cubicBezTo>
                    <a:pt x="1038" y="20"/>
                    <a:pt x="970" y="1"/>
                    <a:pt x="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76"/>
            <p:cNvSpPr/>
            <p:nvPr/>
          </p:nvSpPr>
          <p:spPr>
            <a:xfrm>
              <a:off x="4061949" y="2989757"/>
              <a:ext cx="105642" cy="119947"/>
            </a:xfrm>
            <a:custGeom>
              <a:avLst/>
              <a:gdLst/>
              <a:ahLst/>
              <a:cxnLst/>
              <a:rect l="l" t="t" r="r" b="b"/>
              <a:pathLst>
                <a:path w="2954" h="3354" extrusionOk="0">
                  <a:moveTo>
                    <a:pt x="588" y="0"/>
                  </a:moveTo>
                  <a:cubicBezTo>
                    <a:pt x="445" y="0"/>
                    <a:pt x="318" y="90"/>
                    <a:pt x="263" y="238"/>
                  </a:cubicBezTo>
                  <a:cubicBezTo>
                    <a:pt x="1" y="905"/>
                    <a:pt x="168" y="1691"/>
                    <a:pt x="692" y="2215"/>
                  </a:cubicBezTo>
                  <a:cubicBezTo>
                    <a:pt x="1001" y="2524"/>
                    <a:pt x="1406" y="2715"/>
                    <a:pt x="1835" y="2762"/>
                  </a:cubicBezTo>
                  <a:lnTo>
                    <a:pt x="1787" y="2810"/>
                  </a:lnTo>
                  <a:cubicBezTo>
                    <a:pt x="1668" y="2953"/>
                    <a:pt x="1692" y="3167"/>
                    <a:pt x="1858" y="3286"/>
                  </a:cubicBezTo>
                  <a:cubicBezTo>
                    <a:pt x="1914" y="3333"/>
                    <a:pt x="1981" y="3354"/>
                    <a:pt x="2048" y="3354"/>
                  </a:cubicBezTo>
                  <a:cubicBezTo>
                    <a:pt x="2154" y="3354"/>
                    <a:pt x="2262" y="3302"/>
                    <a:pt x="2335" y="3215"/>
                  </a:cubicBezTo>
                  <a:lnTo>
                    <a:pt x="2835" y="2524"/>
                  </a:lnTo>
                  <a:cubicBezTo>
                    <a:pt x="2954" y="2381"/>
                    <a:pt x="2930" y="2215"/>
                    <a:pt x="2811" y="2096"/>
                  </a:cubicBezTo>
                  <a:lnTo>
                    <a:pt x="2263" y="1524"/>
                  </a:lnTo>
                  <a:cubicBezTo>
                    <a:pt x="2192" y="1465"/>
                    <a:pt x="2103" y="1435"/>
                    <a:pt x="2013" y="1435"/>
                  </a:cubicBezTo>
                  <a:cubicBezTo>
                    <a:pt x="1924" y="1435"/>
                    <a:pt x="1835" y="1465"/>
                    <a:pt x="1763" y="1524"/>
                  </a:cubicBezTo>
                  <a:cubicBezTo>
                    <a:pt x="1644" y="1667"/>
                    <a:pt x="1644" y="1881"/>
                    <a:pt x="1763" y="2000"/>
                  </a:cubicBezTo>
                  <a:lnTo>
                    <a:pt x="1835" y="2072"/>
                  </a:lnTo>
                  <a:cubicBezTo>
                    <a:pt x="1597" y="2024"/>
                    <a:pt x="1358" y="1929"/>
                    <a:pt x="1168" y="1738"/>
                  </a:cubicBezTo>
                  <a:cubicBezTo>
                    <a:pt x="834" y="1405"/>
                    <a:pt x="739" y="905"/>
                    <a:pt x="906" y="476"/>
                  </a:cubicBezTo>
                  <a:cubicBezTo>
                    <a:pt x="977" y="286"/>
                    <a:pt x="882" y="95"/>
                    <a:pt x="715" y="24"/>
                  </a:cubicBezTo>
                  <a:cubicBezTo>
                    <a:pt x="672" y="8"/>
                    <a:pt x="630" y="0"/>
                    <a:pt x="5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76"/>
          <p:cNvGrpSpPr/>
          <p:nvPr/>
        </p:nvGrpSpPr>
        <p:grpSpPr>
          <a:xfrm>
            <a:off x="3338019" y="2735942"/>
            <a:ext cx="416490" cy="417348"/>
            <a:chOff x="3338019" y="2735942"/>
            <a:chExt cx="416490" cy="417348"/>
          </a:xfrm>
        </p:grpSpPr>
        <p:sp>
          <p:nvSpPr>
            <p:cNvPr id="3214" name="Google Shape;3214;p76"/>
            <p:cNvSpPr/>
            <p:nvPr/>
          </p:nvSpPr>
          <p:spPr>
            <a:xfrm>
              <a:off x="3516873" y="2915654"/>
              <a:ext cx="58794" cy="57935"/>
            </a:xfrm>
            <a:custGeom>
              <a:avLst/>
              <a:gdLst/>
              <a:ahLst/>
              <a:cxnLst/>
              <a:rect l="l" t="t" r="r" b="b"/>
              <a:pathLst>
                <a:path w="1644" h="1620" extrusionOk="0">
                  <a:moveTo>
                    <a:pt x="1" y="0"/>
                  </a:moveTo>
                  <a:lnTo>
                    <a:pt x="1" y="1619"/>
                  </a:lnTo>
                  <a:lnTo>
                    <a:pt x="1644" y="1619"/>
                  </a:lnTo>
                  <a:lnTo>
                    <a:pt x="1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76"/>
            <p:cNvSpPr/>
            <p:nvPr/>
          </p:nvSpPr>
          <p:spPr>
            <a:xfrm>
              <a:off x="3338019" y="2735942"/>
              <a:ext cx="416490" cy="417348"/>
            </a:xfrm>
            <a:custGeom>
              <a:avLst/>
              <a:gdLst/>
              <a:ahLst/>
              <a:cxnLst/>
              <a:rect l="l" t="t" r="r" b="b"/>
              <a:pathLst>
                <a:path w="11646" h="11670" extrusionOk="0">
                  <a:moveTo>
                    <a:pt x="7026" y="4334"/>
                  </a:moveTo>
                  <a:cubicBezTo>
                    <a:pt x="7193" y="4334"/>
                    <a:pt x="7312" y="4477"/>
                    <a:pt x="7312" y="4620"/>
                  </a:cubicBezTo>
                  <a:lnTo>
                    <a:pt x="7312" y="7049"/>
                  </a:lnTo>
                  <a:cubicBezTo>
                    <a:pt x="7312" y="7192"/>
                    <a:pt x="7193" y="7335"/>
                    <a:pt x="7026" y="7335"/>
                  </a:cubicBezTo>
                  <a:lnTo>
                    <a:pt x="4621" y="7335"/>
                  </a:lnTo>
                  <a:cubicBezTo>
                    <a:pt x="4454" y="7335"/>
                    <a:pt x="4311" y="7192"/>
                    <a:pt x="4311" y="7049"/>
                  </a:cubicBezTo>
                  <a:lnTo>
                    <a:pt x="4311" y="4620"/>
                  </a:lnTo>
                  <a:cubicBezTo>
                    <a:pt x="4311" y="4477"/>
                    <a:pt x="4454" y="4334"/>
                    <a:pt x="4621" y="4334"/>
                  </a:cubicBezTo>
                  <a:close/>
                  <a:moveTo>
                    <a:pt x="2739" y="0"/>
                  </a:moveTo>
                  <a:cubicBezTo>
                    <a:pt x="2168" y="0"/>
                    <a:pt x="1715" y="477"/>
                    <a:pt x="1715" y="1024"/>
                  </a:cubicBezTo>
                  <a:cubicBezTo>
                    <a:pt x="1715" y="1596"/>
                    <a:pt x="2168" y="2048"/>
                    <a:pt x="2739" y="2048"/>
                  </a:cubicBezTo>
                  <a:cubicBezTo>
                    <a:pt x="3192" y="2048"/>
                    <a:pt x="3573" y="1763"/>
                    <a:pt x="3716" y="1382"/>
                  </a:cubicBezTo>
                  <a:lnTo>
                    <a:pt x="4787" y="1382"/>
                  </a:lnTo>
                  <a:lnTo>
                    <a:pt x="4787" y="2739"/>
                  </a:lnTo>
                  <a:lnTo>
                    <a:pt x="3073" y="2739"/>
                  </a:lnTo>
                  <a:cubicBezTo>
                    <a:pt x="2882" y="2739"/>
                    <a:pt x="2715" y="2906"/>
                    <a:pt x="2715" y="3072"/>
                  </a:cubicBezTo>
                  <a:lnTo>
                    <a:pt x="2715" y="4120"/>
                  </a:lnTo>
                  <a:lnTo>
                    <a:pt x="1977" y="4120"/>
                  </a:lnTo>
                  <a:cubicBezTo>
                    <a:pt x="1834" y="3739"/>
                    <a:pt x="1453" y="3453"/>
                    <a:pt x="1025" y="3453"/>
                  </a:cubicBezTo>
                  <a:cubicBezTo>
                    <a:pt x="453" y="3453"/>
                    <a:pt x="1" y="3906"/>
                    <a:pt x="1" y="4477"/>
                  </a:cubicBezTo>
                  <a:cubicBezTo>
                    <a:pt x="1" y="5025"/>
                    <a:pt x="453" y="5501"/>
                    <a:pt x="1025" y="5501"/>
                  </a:cubicBezTo>
                  <a:cubicBezTo>
                    <a:pt x="1453" y="5501"/>
                    <a:pt x="1834" y="5216"/>
                    <a:pt x="1977" y="4811"/>
                  </a:cubicBezTo>
                  <a:lnTo>
                    <a:pt x="2715" y="4811"/>
                  </a:lnTo>
                  <a:lnTo>
                    <a:pt x="2715" y="6859"/>
                  </a:lnTo>
                  <a:lnTo>
                    <a:pt x="1977" y="6859"/>
                  </a:lnTo>
                  <a:cubicBezTo>
                    <a:pt x="1834" y="6454"/>
                    <a:pt x="1453" y="6168"/>
                    <a:pt x="1025" y="6168"/>
                  </a:cubicBezTo>
                  <a:cubicBezTo>
                    <a:pt x="453" y="6168"/>
                    <a:pt x="1" y="6644"/>
                    <a:pt x="1" y="7192"/>
                  </a:cubicBezTo>
                  <a:cubicBezTo>
                    <a:pt x="1" y="7764"/>
                    <a:pt x="453" y="8216"/>
                    <a:pt x="1025" y="8216"/>
                  </a:cubicBezTo>
                  <a:cubicBezTo>
                    <a:pt x="1453" y="8216"/>
                    <a:pt x="1834" y="7930"/>
                    <a:pt x="1977" y="7549"/>
                  </a:cubicBezTo>
                  <a:lnTo>
                    <a:pt x="2715" y="7549"/>
                  </a:lnTo>
                  <a:lnTo>
                    <a:pt x="2715" y="8597"/>
                  </a:lnTo>
                  <a:cubicBezTo>
                    <a:pt x="2715" y="8764"/>
                    <a:pt x="2882" y="8931"/>
                    <a:pt x="3073" y="8931"/>
                  </a:cubicBezTo>
                  <a:lnTo>
                    <a:pt x="4787" y="8931"/>
                  </a:lnTo>
                  <a:lnTo>
                    <a:pt x="4787" y="10288"/>
                  </a:lnTo>
                  <a:lnTo>
                    <a:pt x="3716" y="10288"/>
                  </a:lnTo>
                  <a:cubicBezTo>
                    <a:pt x="3573" y="9907"/>
                    <a:pt x="3192" y="9621"/>
                    <a:pt x="2739" y="9621"/>
                  </a:cubicBezTo>
                  <a:cubicBezTo>
                    <a:pt x="2168" y="9621"/>
                    <a:pt x="1715" y="10074"/>
                    <a:pt x="1715" y="10645"/>
                  </a:cubicBezTo>
                  <a:cubicBezTo>
                    <a:pt x="1715" y="11193"/>
                    <a:pt x="2168" y="11669"/>
                    <a:pt x="2739" y="11669"/>
                  </a:cubicBezTo>
                  <a:cubicBezTo>
                    <a:pt x="3192" y="11669"/>
                    <a:pt x="3573" y="11384"/>
                    <a:pt x="3716" y="10979"/>
                  </a:cubicBezTo>
                  <a:lnTo>
                    <a:pt x="5145" y="10979"/>
                  </a:lnTo>
                  <a:cubicBezTo>
                    <a:pt x="5335" y="10979"/>
                    <a:pt x="5478" y="10812"/>
                    <a:pt x="5478" y="10645"/>
                  </a:cubicBezTo>
                  <a:lnTo>
                    <a:pt x="5478" y="8931"/>
                  </a:lnTo>
                  <a:lnTo>
                    <a:pt x="6169" y="8931"/>
                  </a:lnTo>
                  <a:lnTo>
                    <a:pt x="6169" y="10645"/>
                  </a:lnTo>
                  <a:cubicBezTo>
                    <a:pt x="6169" y="10812"/>
                    <a:pt x="6311" y="10979"/>
                    <a:pt x="6502" y="10979"/>
                  </a:cubicBezTo>
                  <a:lnTo>
                    <a:pt x="7931" y="10979"/>
                  </a:lnTo>
                  <a:cubicBezTo>
                    <a:pt x="8074" y="11384"/>
                    <a:pt x="8455" y="11669"/>
                    <a:pt x="8883" y="11669"/>
                  </a:cubicBezTo>
                  <a:cubicBezTo>
                    <a:pt x="9455" y="11669"/>
                    <a:pt x="9907" y="11193"/>
                    <a:pt x="9907" y="10645"/>
                  </a:cubicBezTo>
                  <a:cubicBezTo>
                    <a:pt x="9907" y="10074"/>
                    <a:pt x="9455" y="9621"/>
                    <a:pt x="8883" y="9621"/>
                  </a:cubicBezTo>
                  <a:cubicBezTo>
                    <a:pt x="8455" y="9621"/>
                    <a:pt x="8074" y="9907"/>
                    <a:pt x="7931" y="10288"/>
                  </a:cubicBezTo>
                  <a:lnTo>
                    <a:pt x="6835" y="10288"/>
                  </a:lnTo>
                  <a:lnTo>
                    <a:pt x="6835" y="8931"/>
                  </a:lnTo>
                  <a:lnTo>
                    <a:pt x="8574" y="8931"/>
                  </a:lnTo>
                  <a:cubicBezTo>
                    <a:pt x="8764" y="8931"/>
                    <a:pt x="8907" y="8764"/>
                    <a:pt x="8907" y="8597"/>
                  </a:cubicBezTo>
                  <a:lnTo>
                    <a:pt x="8907" y="7549"/>
                  </a:lnTo>
                  <a:lnTo>
                    <a:pt x="9646" y="7549"/>
                  </a:lnTo>
                  <a:cubicBezTo>
                    <a:pt x="9788" y="7930"/>
                    <a:pt x="10169" y="8216"/>
                    <a:pt x="10622" y="8216"/>
                  </a:cubicBezTo>
                  <a:cubicBezTo>
                    <a:pt x="11170" y="8216"/>
                    <a:pt x="11646" y="7764"/>
                    <a:pt x="11646" y="7192"/>
                  </a:cubicBezTo>
                  <a:cubicBezTo>
                    <a:pt x="11646" y="6644"/>
                    <a:pt x="11170" y="6168"/>
                    <a:pt x="10622" y="6168"/>
                  </a:cubicBezTo>
                  <a:cubicBezTo>
                    <a:pt x="10169" y="6168"/>
                    <a:pt x="9788" y="6454"/>
                    <a:pt x="9646" y="6859"/>
                  </a:cubicBezTo>
                  <a:lnTo>
                    <a:pt x="8907" y="6859"/>
                  </a:lnTo>
                  <a:lnTo>
                    <a:pt x="8907" y="4811"/>
                  </a:lnTo>
                  <a:lnTo>
                    <a:pt x="9646" y="4811"/>
                  </a:lnTo>
                  <a:cubicBezTo>
                    <a:pt x="9788" y="5216"/>
                    <a:pt x="10169" y="5501"/>
                    <a:pt x="10622" y="5501"/>
                  </a:cubicBezTo>
                  <a:cubicBezTo>
                    <a:pt x="11170" y="5501"/>
                    <a:pt x="11646" y="5025"/>
                    <a:pt x="11646" y="4477"/>
                  </a:cubicBezTo>
                  <a:cubicBezTo>
                    <a:pt x="11646" y="3906"/>
                    <a:pt x="11170" y="3453"/>
                    <a:pt x="10622" y="3453"/>
                  </a:cubicBezTo>
                  <a:cubicBezTo>
                    <a:pt x="10169" y="3453"/>
                    <a:pt x="9788" y="3739"/>
                    <a:pt x="9646" y="4120"/>
                  </a:cubicBezTo>
                  <a:lnTo>
                    <a:pt x="8907" y="4120"/>
                  </a:lnTo>
                  <a:lnTo>
                    <a:pt x="8907" y="3072"/>
                  </a:lnTo>
                  <a:cubicBezTo>
                    <a:pt x="8907" y="2906"/>
                    <a:pt x="8764" y="2739"/>
                    <a:pt x="8574" y="2739"/>
                  </a:cubicBezTo>
                  <a:lnTo>
                    <a:pt x="6835" y="2739"/>
                  </a:lnTo>
                  <a:lnTo>
                    <a:pt x="6835" y="1382"/>
                  </a:lnTo>
                  <a:lnTo>
                    <a:pt x="7931" y="1382"/>
                  </a:lnTo>
                  <a:cubicBezTo>
                    <a:pt x="8074" y="1763"/>
                    <a:pt x="8455" y="2048"/>
                    <a:pt x="8883" y="2048"/>
                  </a:cubicBezTo>
                  <a:cubicBezTo>
                    <a:pt x="9455" y="2048"/>
                    <a:pt x="9907" y="1596"/>
                    <a:pt x="9907" y="1024"/>
                  </a:cubicBezTo>
                  <a:cubicBezTo>
                    <a:pt x="9907" y="477"/>
                    <a:pt x="9455" y="0"/>
                    <a:pt x="8883" y="0"/>
                  </a:cubicBezTo>
                  <a:cubicBezTo>
                    <a:pt x="8455" y="0"/>
                    <a:pt x="8074" y="286"/>
                    <a:pt x="7931" y="691"/>
                  </a:cubicBezTo>
                  <a:lnTo>
                    <a:pt x="6502" y="691"/>
                  </a:lnTo>
                  <a:cubicBezTo>
                    <a:pt x="6311" y="691"/>
                    <a:pt x="6169" y="858"/>
                    <a:pt x="6169" y="1024"/>
                  </a:cubicBezTo>
                  <a:lnTo>
                    <a:pt x="6169" y="2739"/>
                  </a:lnTo>
                  <a:lnTo>
                    <a:pt x="5478" y="2739"/>
                  </a:lnTo>
                  <a:lnTo>
                    <a:pt x="5478" y="1024"/>
                  </a:lnTo>
                  <a:cubicBezTo>
                    <a:pt x="5478" y="858"/>
                    <a:pt x="5335" y="691"/>
                    <a:pt x="5145" y="691"/>
                  </a:cubicBezTo>
                  <a:lnTo>
                    <a:pt x="3716" y="691"/>
                  </a:lnTo>
                  <a:cubicBezTo>
                    <a:pt x="3573" y="286"/>
                    <a:pt x="3192" y="0"/>
                    <a:pt x="2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6" name="Google Shape;3216;p76"/>
          <p:cNvGrpSpPr/>
          <p:nvPr/>
        </p:nvGrpSpPr>
        <p:grpSpPr>
          <a:xfrm>
            <a:off x="2620884" y="2735942"/>
            <a:ext cx="402900" cy="416492"/>
            <a:chOff x="2620884" y="2735942"/>
            <a:chExt cx="402900" cy="416492"/>
          </a:xfrm>
        </p:grpSpPr>
        <p:sp>
          <p:nvSpPr>
            <p:cNvPr id="3217" name="Google Shape;3217;p76"/>
            <p:cNvSpPr/>
            <p:nvPr/>
          </p:nvSpPr>
          <p:spPr>
            <a:xfrm>
              <a:off x="2620884" y="2797241"/>
              <a:ext cx="402900" cy="355193"/>
            </a:xfrm>
            <a:custGeom>
              <a:avLst/>
              <a:gdLst/>
              <a:ahLst/>
              <a:cxnLst/>
              <a:rect l="l" t="t" r="r" b="b"/>
              <a:pathLst>
                <a:path w="11266" h="9932" extrusionOk="0">
                  <a:moveTo>
                    <a:pt x="334" y="1"/>
                  </a:moveTo>
                  <a:cubicBezTo>
                    <a:pt x="144" y="1"/>
                    <a:pt x="1" y="168"/>
                    <a:pt x="1" y="334"/>
                  </a:cubicBezTo>
                  <a:lnTo>
                    <a:pt x="1" y="9598"/>
                  </a:lnTo>
                  <a:cubicBezTo>
                    <a:pt x="1" y="9789"/>
                    <a:pt x="144" y="9932"/>
                    <a:pt x="334" y="9932"/>
                  </a:cubicBezTo>
                  <a:lnTo>
                    <a:pt x="10908" y="9932"/>
                  </a:lnTo>
                  <a:cubicBezTo>
                    <a:pt x="11098" y="9932"/>
                    <a:pt x="11265" y="9789"/>
                    <a:pt x="11265" y="9598"/>
                  </a:cubicBezTo>
                  <a:cubicBezTo>
                    <a:pt x="11265" y="9408"/>
                    <a:pt x="11098" y="9265"/>
                    <a:pt x="10908" y="9265"/>
                  </a:cubicBezTo>
                  <a:lnTo>
                    <a:pt x="10574" y="9265"/>
                  </a:lnTo>
                  <a:lnTo>
                    <a:pt x="10574" y="1930"/>
                  </a:lnTo>
                  <a:cubicBezTo>
                    <a:pt x="10574" y="1811"/>
                    <a:pt x="10479" y="1716"/>
                    <a:pt x="10336" y="1716"/>
                  </a:cubicBezTo>
                  <a:lnTo>
                    <a:pt x="9717" y="1716"/>
                  </a:lnTo>
                  <a:cubicBezTo>
                    <a:pt x="9598" y="1716"/>
                    <a:pt x="9503" y="1811"/>
                    <a:pt x="9503" y="1930"/>
                  </a:cubicBezTo>
                  <a:lnTo>
                    <a:pt x="9503" y="9265"/>
                  </a:lnTo>
                  <a:lnTo>
                    <a:pt x="8812" y="9265"/>
                  </a:lnTo>
                  <a:lnTo>
                    <a:pt x="8812" y="4692"/>
                  </a:lnTo>
                  <a:cubicBezTo>
                    <a:pt x="8812" y="4573"/>
                    <a:pt x="8717" y="4454"/>
                    <a:pt x="8574" y="4454"/>
                  </a:cubicBezTo>
                  <a:lnTo>
                    <a:pt x="7955" y="4454"/>
                  </a:lnTo>
                  <a:cubicBezTo>
                    <a:pt x="7836" y="4454"/>
                    <a:pt x="7741" y="4573"/>
                    <a:pt x="7741" y="4692"/>
                  </a:cubicBezTo>
                  <a:lnTo>
                    <a:pt x="7741" y="9265"/>
                  </a:lnTo>
                  <a:lnTo>
                    <a:pt x="7050" y="9265"/>
                  </a:lnTo>
                  <a:lnTo>
                    <a:pt x="7050" y="6597"/>
                  </a:lnTo>
                  <a:cubicBezTo>
                    <a:pt x="7050" y="6478"/>
                    <a:pt x="6955" y="6383"/>
                    <a:pt x="6812" y="6383"/>
                  </a:cubicBezTo>
                  <a:lnTo>
                    <a:pt x="6193" y="6383"/>
                  </a:lnTo>
                  <a:cubicBezTo>
                    <a:pt x="6074" y="6383"/>
                    <a:pt x="5978" y="6478"/>
                    <a:pt x="5978" y="6597"/>
                  </a:cubicBezTo>
                  <a:lnTo>
                    <a:pt x="5978" y="9265"/>
                  </a:lnTo>
                  <a:lnTo>
                    <a:pt x="5288" y="9265"/>
                  </a:lnTo>
                  <a:lnTo>
                    <a:pt x="5288" y="4669"/>
                  </a:lnTo>
                  <a:cubicBezTo>
                    <a:pt x="5288" y="4549"/>
                    <a:pt x="5192" y="4430"/>
                    <a:pt x="5050" y="4430"/>
                  </a:cubicBezTo>
                  <a:lnTo>
                    <a:pt x="4430" y="4430"/>
                  </a:lnTo>
                  <a:cubicBezTo>
                    <a:pt x="4311" y="4430"/>
                    <a:pt x="4216" y="4549"/>
                    <a:pt x="4216" y="4669"/>
                  </a:cubicBezTo>
                  <a:lnTo>
                    <a:pt x="4216" y="9265"/>
                  </a:lnTo>
                  <a:lnTo>
                    <a:pt x="3525" y="9265"/>
                  </a:lnTo>
                  <a:lnTo>
                    <a:pt x="3525" y="6597"/>
                  </a:lnTo>
                  <a:cubicBezTo>
                    <a:pt x="3525" y="6478"/>
                    <a:pt x="3430" y="6383"/>
                    <a:pt x="3287" y="6383"/>
                  </a:cubicBezTo>
                  <a:lnTo>
                    <a:pt x="2668" y="6383"/>
                  </a:lnTo>
                  <a:cubicBezTo>
                    <a:pt x="2549" y="6383"/>
                    <a:pt x="2454" y="6478"/>
                    <a:pt x="2454" y="6597"/>
                  </a:cubicBezTo>
                  <a:lnTo>
                    <a:pt x="2454" y="9265"/>
                  </a:lnTo>
                  <a:lnTo>
                    <a:pt x="1763" y="9265"/>
                  </a:lnTo>
                  <a:lnTo>
                    <a:pt x="1763" y="8336"/>
                  </a:lnTo>
                  <a:cubicBezTo>
                    <a:pt x="1763" y="8217"/>
                    <a:pt x="1668" y="8122"/>
                    <a:pt x="1525" y="8122"/>
                  </a:cubicBezTo>
                  <a:lnTo>
                    <a:pt x="691" y="8122"/>
                  </a:lnTo>
                  <a:lnTo>
                    <a:pt x="691" y="334"/>
                  </a:lnTo>
                  <a:cubicBezTo>
                    <a:pt x="691" y="168"/>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76"/>
            <p:cNvSpPr/>
            <p:nvPr/>
          </p:nvSpPr>
          <p:spPr>
            <a:xfrm>
              <a:off x="2667734" y="2735942"/>
              <a:ext cx="327084" cy="182711"/>
            </a:xfrm>
            <a:custGeom>
              <a:avLst/>
              <a:gdLst/>
              <a:ahLst/>
              <a:cxnLst/>
              <a:rect l="l" t="t" r="r" b="b"/>
              <a:pathLst>
                <a:path w="9146" h="5109" extrusionOk="0">
                  <a:moveTo>
                    <a:pt x="7693" y="0"/>
                  </a:moveTo>
                  <a:cubicBezTo>
                    <a:pt x="7502" y="0"/>
                    <a:pt x="7336" y="167"/>
                    <a:pt x="7336" y="357"/>
                  </a:cubicBezTo>
                  <a:cubicBezTo>
                    <a:pt x="7336" y="548"/>
                    <a:pt x="7502" y="691"/>
                    <a:pt x="7693" y="691"/>
                  </a:cubicBezTo>
                  <a:lnTo>
                    <a:pt x="7978" y="691"/>
                  </a:lnTo>
                  <a:lnTo>
                    <a:pt x="4883" y="3787"/>
                  </a:lnTo>
                  <a:lnTo>
                    <a:pt x="2882" y="2215"/>
                  </a:lnTo>
                  <a:cubicBezTo>
                    <a:pt x="2829" y="2161"/>
                    <a:pt x="2756" y="2137"/>
                    <a:pt x="2681" y="2137"/>
                  </a:cubicBezTo>
                  <a:cubicBezTo>
                    <a:pt x="2589" y="2137"/>
                    <a:pt x="2495" y="2173"/>
                    <a:pt x="2430" y="2239"/>
                  </a:cubicBezTo>
                  <a:lnTo>
                    <a:pt x="144" y="4525"/>
                  </a:lnTo>
                  <a:cubicBezTo>
                    <a:pt x="1" y="4668"/>
                    <a:pt x="1" y="4882"/>
                    <a:pt x="144" y="5001"/>
                  </a:cubicBezTo>
                  <a:cubicBezTo>
                    <a:pt x="215" y="5073"/>
                    <a:pt x="304" y="5108"/>
                    <a:pt x="391" y="5108"/>
                  </a:cubicBezTo>
                  <a:cubicBezTo>
                    <a:pt x="477" y="5108"/>
                    <a:pt x="560" y="5073"/>
                    <a:pt x="620" y="5001"/>
                  </a:cubicBezTo>
                  <a:lnTo>
                    <a:pt x="2692" y="2929"/>
                  </a:lnTo>
                  <a:lnTo>
                    <a:pt x="4692" y="4525"/>
                  </a:lnTo>
                  <a:cubicBezTo>
                    <a:pt x="4760" y="4570"/>
                    <a:pt x="4838" y="4594"/>
                    <a:pt x="4914" y="4594"/>
                  </a:cubicBezTo>
                  <a:cubicBezTo>
                    <a:pt x="4999" y="4594"/>
                    <a:pt x="5082" y="4564"/>
                    <a:pt x="5145" y="4501"/>
                  </a:cubicBezTo>
                  <a:lnTo>
                    <a:pt x="8455" y="1167"/>
                  </a:lnTo>
                  <a:lnTo>
                    <a:pt x="8455" y="1477"/>
                  </a:lnTo>
                  <a:cubicBezTo>
                    <a:pt x="8455" y="1667"/>
                    <a:pt x="8598" y="1810"/>
                    <a:pt x="8788" y="1810"/>
                  </a:cubicBezTo>
                  <a:cubicBezTo>
                    <a:pt x="8979" y="1810"/>
                    <a:pt x="9145" y="1667"/>
                    <a:pt x="9145" y="1477"/>
                  </a:cubicBezTo>
                  <a:lnTo>
                    <a:pt x="9145" y="357"/>
                  </a:lnTo>
                  <a:cubicBezTo>
                    <a:pt x="9145" y="167"/>
                    <a:pt x="8979" y="0"/>
                    <a:pt x="8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9" name="Google Shape;3219;p76"/>
          <p:cNvGrpSpPr/>
          <p:nvPr/>
        </p:nvGrpSpPr>
        <p:grpSpPr>
          <a:xfrm>
            <a:off x="1905466" y="2736800"/>
            <a:ext cx="417359" cy="416502"/>
            <a:chOff x="1905466" y="2736800"/>
            <a:chExt cx="417359" cy="416502"/>
          </a:xfrm>
        </p:grpSpPr>
        <p:sp>
          <p:nvSpPr>
            <p:cNvPr id="3220" name="Google Shape;3220;p76"/>
            <p:cNvSpPr/>
            <p:nvPr/>
          </p:nvSpPr>
          <p:spPr>
            <a:xfrm>
              <a:off x="1946344" y="2867946"/>
              <a:ext cx="335595" cy="187396"/>
            </a:xfrm>
            <a:custGeom>
              <a:avLst/>
              <a:gdLst/>
              <a:ahLst/>
              <a:cxnLst/>
              <a:rect l="l" t="t" r="r" b="b"/>
              <a:pathLst>
                <a:path w="9384" h="5240" extrusionOk="0">
                  <a:moveTo>
                    <a:pt x="3859" y="977"/>
                  </a:moveTo>
                  <a:cubicBezTo>
                    <a:pt x="4049" y="977"/>
                    <a:pt x="4216" y="1144"/>
                    <a:pt x="4216" y="1334"/>
                  </a:cubicBezTo>
                  <a:cubicBezTo>
                    <a:pt x="4216" y="1525"/>
                    <a:pt x="4049" y="1668"/>
                    <a:pt x="3859" y="1668"/>
                  </a:cubicBezTo>
                  <a:lnTo>
                    <a:pt x="2287" y="1668"/>
                  </a:lnTo>
                  <a:cubicBezTo>
                    <a:pt x="2096" y="1668"/>
                    <a:pt x="1954" y="1525"/>
                    <a:pt x="1954" y="1334"/>
                  </a:cubicBezTo>
                  <a:cubicBezTo>
                    <a:pt x="1954" y="1144"/>
                    <a:pt x="2096" y="977"/>
                    <a:pt x="2287" y="977"/>
                  </a:cubicBezTo>
                  <a:close/>
                  <a:moveTo>
                    <a:pt x="6859" y="977"/>
                  </a:moveTo>
                  <a:cubicBezTo>
                    <a:pt x="7074" y="977"/>
                    <a:pt x="7217" y="1120"/>
                    <a:pt x="7217" y="1334"/>
                  </a:cubicBezTo>
                  <a:cubicBezTo>
                    <a:pt x="7217" y="1525"/>
                    <a:pt x="7074" y="1691"/>
                    <a:pt x="6859" y="1691"/>
                  </a:cubicBezTo>
                  <a:cubicBezTo>
                    <a:pt x="6669" y="1691"/>
                    <a:pt x="6502" y="1525"/>
                    <a:pt x="6502" y="1334"/>
                  </a:cubicBezTo>
                  <a:cubicBezTo>
                    <a:pt x="6502" y="1120"/>
                    <a:pt x="6669" y="977"/>
                    <a:pt x="6859" y="977"/>
                  </a:cubicBezTo>
                  <a:close/>
                  <a:moveTo>
                    <a:pt x="882" y="1"/>
                  </a:moveTo>
                  <a:cubicBezTo>
                    <a:pt x="834" y="96"/>
                    <a:pt x="810" y="191"/>
                    <a:pt x="810" y="310"/>
                  </a:cubicBezTo>
                  <a:lnTo>
                    <a:pt x="810" y="1882"/>
                  </a:lnTo>
                  <a:cubicBezTo>
                    <a:pt x="810" y="2334"/>
                    <a:pt x="1168" y="2692"/>
                    <a:pt x="1620" y="2692"/>
                  </a:cubicBezTo>
                  <a:lnTo>
                    <a:pt x="4359" y="2692"/>
                  </a:lnTo>
                  <a:lnTo>
                    <a:pt x="4359" y="3858"/>
                  </a:lnTo>
                  <a:lnTo>
                    <a:pt x="358" y="3858"/>
                  </a:lnTo>
                  <a:cubicBezTo>
                    <a:pt x="167" y="3858"/>
                    <a:pt x="1" y="4001"/>
                    <a:pt x="1" y="4192"/>
                  </a:cubicBezTo>
                  <a:lnTo>
                    <a:pt x="1" y="5240"/>
                  </a:lnTo>
                  <a:lnTo>
                    <a:pt x="691" y="5240"/>
                  </a:lnTo>
                  <a:lnTo>
                    <a:pt x="691" y="4525"/>
                  </a:lnTo>
                  <a:lnTo>
                    <a:pt x="4359" y="4525"/>
                  </a:lnTo>
                  <a:lnTo>
                    <a:pt x="4359" y="5240"/>
                  </a:lnTo>
                  <a:lnTo>
                    <a:pt x="5026" y="5240"/>
                  </a:lnTo>
                  <a:lnTo>
                    <a:pt x="5026" y="4525"/>
                  </a:lnTo>
                  <a:lnTo>
                    <a:pt x="8693" y="4525"/>
                  </a:lnTo>
                  <a:lnTo>
                    <a:pt x="8693" y="5240"/>
                  </a:lnTo>
                  <a:lnTo>
                    <a:pt x="9384" y="5240"/>
                  </a:lnTo>
                  <a:lnTo>
                    <a:pt x="9384" y="4192"/>
                  </a:lnTo>
                  <a:cubicBezTo>
                    <a:pt x="9384" y="4001"/>
                    <a:pt x="9217" y="3858"/>
                    <a:pt x="9026" y="3858"/>
                  </a:cubicBezTo>
                  <a:lnTo>
                    <a:pt x="5026" y="3858"/>
                  </a:lnTo>
                  <a:lnTo>
                    <a:pt x="5026" y="2692"/>
                  </a:lnTo>
                  <a:lnTo>
                    <a:pt x="7764" y="2692"/>
                  </a:lnTo>
                  <a:cubicBezTo>
                    <a:pt x="8217" y="2692"/>
                    <a:pt x="8574" y="2334"/>
                    <a:pt x="8574" y="1882"/>
                  </a:cubicBezTo>
                  <a:lnTo>
                    <a:pt x="8574" y="310"/>
                  </a:lnTo>
                  <a:cubicBezTo>
                    <a:pt x="8574" y="191"/>
                    <a:pt x="8550" y="96"/>
                    <a:pt x="8503" y="1"/>
                  </a:cubicBezTo>
                  <a:cubicBezTo>
                    <a:pt x="8288" y="120"/>
                    <a:pt x="8026" y="191"/>
                    <a:pt x="7764" y="191"/>
                  </a:cubicBezTo>
                  <a:lnTo>
                    <a:pt x="1620" y="191"/>
                  </a:lnTo>
                  <a:cubicBezTo>
                    <a:pt x="1358" y="191"/>
                    <a:pt x="1096" y="120"/>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76"/>
            <p:cNvSpPr/>
            <p:nvPr/>
          </p:nvSpPr>
          <p:spPr>
            <a:xfrm>
              <a:off x="1905466" y="3080024"/>
              <a:ext cx="106501" cy="73277"/>
            </a:xfrm>
            <a:custGeom>
              <a:avLst/>
              <a:gdLst/>
              <a:ahLst/>
              <a:cxnLst/>
              <a:rect l="l" t="t" r="r" b="b"/>
              <a:pathLst>
                <a:path w="2978" h="2049" extrusionOk="0">
                  <a:moveTo>
                    <a:pt x="358" y="0"/>
                  </a:moveTo>
                  <a:cubicBezTo>
                    <a:pt x="167" y="0"/>
                    <a:pt x="1" y="143"/>
                    <a:pt x="1" y="334"/>
                  </a:cubicBezTo>
                  <a:lnTo>
                    <a:pt x="1" y="1691"/>
                  </a:lnTo>
                  <a:cubicBezTo>
                    <a:pt x="1" y="1882"/>
                    <a:pt x="167" y="2048"/>
                    <a:pt x="358" y="2048"/>
                  </a:cubicBezTo>
                  <a:lnTo>
                    <a:pt x="2620" y="2048"/>
                  </a:lnTo>
                  <a:cubicBezTo>
                    <a:pt x="2811" y="2048"/>
                    <a:pt x="2977" y="1882"/>
                    <a:pt x="2977" y="1691"/>
                  </a:cubicBezTo>
                  <a:lnTo>
                    <a:pt x="2977" y="334"/>
                  </a:lnTo>
                  <a:cubicBezTo>
                    <a:pt x="2977" y="143"/>
                    <a:pt x="2811" y="0"/>
                    <a:pt x="2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6"/>
            <p:cNvSpPr/>
            <p:nvPr/>
          </p:nvSpPr>
          <p:spPr>
            <a:xfrm>
              <a:off x="2216324" y="3080024"/>
              <a:ext cx="106501" cy="73277"/>
            </a:xfrm>
            <a:custGeom>
              <a:avLst/>
              <a:gdLst/>
              <a:ahLst/>
              <a:cxnLst/>
              <a:rect l="l" t="t" r="r" b="b"/>
              <a:pathLst>
                <a:path w="2978" h="2049" extrusionOk="0">
                  <a:moveTo>
                    <a:pt x="358" y="0"/>
                  </a:moveTo>
                  <a:cubicBezTo>
                    <a:pt x="168" y="0"/>
                    <a:pt x="1" y="143"/>
                    <a:pt x="1" y="334"/>
                  </a:cubicBezTo>
                  <a:lnTo>
                    <a:pt x="1" y="1691"/>
                  </a:lnTo>
                  <a:cubicBezTo>
                    <a:pt x="1" y="1882"/>
                    <a:pt x="168" y="2048"/>
                    <a:pt x="358" y="2048"/>
                  </a:cubicBezTo>
                  <a:lnTo>
                    <a:pt x="2621" y="2048"/>
                  </a:lnTo>
                  <a:cubicBezTo>
                    <a:pt x="2811" y="2048"/>
                    <a:pt x="2954" y="1882"/>
                    <a:pt x="2954" y="1691"/>
                  </a:cubicBezTo>
                  <a:lnTo>
                    <a:pt x="2954" y="334"/>
                  </a:lnTo>
                  <a:cubicBezTo>
                    <a:pt x="2978" y="143"/>
                    <a:pt x="2811" y="0"/>
                    <a:pt x="2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6"/>
            <p:cNvSpPr/>
            <p:nvPr/>
          </p:nvSpPr>
          <p:spPr>
            <a:xfrm>
              <a:off x="2061324" y="3080024"/>
              <a:ext cx="105642" cy="73277"/>
            </a:xfrm>
            <a:custGeom>
              <a:avLst/>
              <a:gdLst/>
              <a:ahLst/>
              <a:cxnLst/>
              <a:rect l="l" t="t" r="r" b="b"/>
              <a:pathLst>
                <a:path w="2954" h="2049" extrusionOk="0">
                  <a:moveTo>
                    <a:pt x="334" y="0"/>
                  </a:moveTo>
                  <a:cubicBezTo>
                    <a:pt x="144" y="0"/>
                    <a:pt x="1" y="143"/>
                    <a:pt x="1" y="334"/>
                  </a:cubicBezTo>
                  <a:lnTo>
                    <a:pt x="1" y="1691"/>
                  </a:lnTo>
                  <a:cubicBezTo>
                    <a:pt x="1" y="1882"/>
                    <a:pt x="144" y="2048"/>
                    <a:pt x="334" y="2048"/>
                  </a:cubicBezTo>
                  <a:lnTo>
                    <a:pt x="2620" y="2048"/>
                  </a:lnTo>
                  <a:cubicBezTo>
                    <a:pt x="2811" y="2048"/>
                    <a:pt x="2954" y="1882"/>
                    <a:pt x="2954" y="1691"/>
                  </a:cubicBezTo>
                  <a:lnTo>
                    <a:pt x="2954" y="334"/>
                  </a:lnTo>
                  <a:cubicBezTo>
                    <a:pt x="2954" y="143"/>
                    <a:pt x="2811" y="0"/>
                    <a:pt x="2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6"/>
            <p:cNvSpPr/>
            <p:nvPr/>
          </p:nvSpPr>
          <p:spPr>
            <a:xfrm>
              <a:off x="1975312" y="2736800"/>
              <a:ext cx="277660" cy="113296"/>
            </a:xfrm>
            <a:custGeom>
              <a:avLst/>
              <a:gdLst/>
              <a:ahLst/>
              <a:cxnLst/>
              <a:rect l="l" t="t" r="r" b="b"/>
              <a:pathLst>
                <a:path w="7764" h="3168" extrusionOk="0">
                  <a:moveTo>
                    <a:pt x="3049" y="1238"/>
                  </a:moveTo>
                  <a:cubicBezTo>
                    <a:pt x="3239" y="1238"/>
                    <a:pt x="3406" y="1381"/>
                    <a:pt x="3406" y="1572"/>
                  </a:cubicBezTo>
                  <a:cubicBezTo>
                    <a:pt x="3406" y="1762"/>
                    <a:pt x="3239" y="1929"/>
                    <a:pt x="3049" y="1929"/>
                  </a:cubicBezTo>
                  <a:lnTo>
                    <a:pt x="1477" y="1929"/>
                  </a:lnTo>
                  <a:cubicBezTo>
                    <a:pt x="1286" y="1929"/>
                    <a:pt x="1144" y="1762"/>
                    <a:pt x="1144" y="1572"/>
                  </a:cubicBezTo>
                  <a:cubicBezTo>
                    <a:pt x="1144" y="1381"/>
                    <a:pt x="1286" y="1238"/>
                    <a:pt x="1477" y="1238"/>
                  </a:cubicBezTo>
                  <a:close/>
                  <a:moveTo>
                    <a:pt x="6049" y="1215"/>
                  </a:moveTo>
                  <a:cubicBezTo>
                    <a:pt x="6264" y="1215"/>
                    <a:pt x="6407" y="1381"/>
                    <a:pt x="6407" y="1572"/>
                  </a:cubicBezTo>
                  <a:cubicBezTo>
                    <a:pt x="6407" y="1786"/>
                    <a:pt x="6264" y="1929"/>
                    <a:pt x="6049" y="1929"/>
                  </a:cubicBezTo>
                  <a:cubicBezTo>
                    <a:pt x="5859" y="1929"/>
                    <a:pt x="5692" y="1786"/>
                    <a:pt x="5692" y="1572"/>
                  </a:cubicBezTo>
                  <a:cubicBezTo>
                    <a:pt x="5692" y="1381"/>
                    <a:pt x="5859" y="1215"/>
                    <a:pt x="6049" y="1215"/>
                  </a:cubicBezTo>
                  <a:close/>
                  <a:moveTo>
                    <a:pt x="810" y="0"/>
                  </a:moveTo>
                  <a:cubicBezTo>
                    <a:pt x="358" y="0"/>
                    <a:pt x="0" y="357"/>
                    <a:pt x="0" y="810"/>
                  </a:cubicBezTo>
                  <a:lnTo>
                    <a:pt x="0" y="2358"/>
                  </a:lnTo>
                  <a:cubicBezTo>
                    <a:pt x="0" y="2810"/>
                    <a:pt x="358" y="3167"/>
                    <a:pt x="810" y="3167"/>
                  </a:cubicBezTo>
                  <a:lnTo>
                    <a:pt x="6954" y="3167"/>
                  </a:lnTo>
                  <a:cubicBezTo>
                    <a:pt x="7407" y="3167"/>
                    <a:pt x="7764" y="2810"/>
                    <a:pt x="7764" y="2358"/>
                  </a:cubicBezTo>
                  <a:lnTo>
                    <a:pt x="7764" y="810"/>
                  </a:lnTo>
                  <a:cubicBezTo>
                    <a:pt x="7764" y="357"/>
                    <a:pt x="7407" y="0"/>
                    <a:pt x="6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5" name="Google Shape;3225;p76"/>
          <p:cNvGrpSpPr/>
          <p:nvPr/>
        </p:nvGrpSpPr>
        <p:grpSpPr>
          <a:xfrm>
            <a:off x="1181536" y="2735942"/>
            <a:ext cx="417360" cy="417360"/>
            <a:chOff x="1181536" y="2735942"/>
            <a:chExt cx="417360" cy="417360"/>
          </a:xfrm>
        </p:grpSpPr>
        <p:sp>
          <p:nvSpPr>
            <p:cNvPr id="3226" name="Google Shape;3226;p76"/>
            <p:cNvSpPr/>
            <p:nvPr/>
          </p:nvSpPr>
          <p:spPr>
            <a:xfrm>
              <a:off x="1181536" y="2735942"/>
              <a:ext cx="73277" cy="73277"/>
            </a:xfrm>
            <a:custGeom>
              <a:avLst/>
              <a:gdLst/>
              <a:ahLst/>
              <a:cxnLst/>
              <a:rect l="l" t="t" r="r" b="b"/>
              <a:pathLst>
                <a:path w="2049" h="2049" extrusionOk="0">
                  <a:moveTo>
                    <a:pt x="1024" y="0"/>
                  </a:moveTo>
                  <a:cubicBezTo>
                    <a:pt x="477" y="0"/>
                    <a:pt x="0" y="477"/>
                    <a:pt x="0" y="1024"/>
                  </a:cubicBezTo>
                  <a:cubicBezTo>
                    <a:pt x="0" y="1596"/>
                    <a:pt x="477" y="2048"/>
                    <a:pt x="1024" y="2048"/>
                  </a:cubicBezTo>
                  <a:cubicBezTo>
                    <a:pt x="1596" y="2048"/>
                    <a:pt x="2048" y="1596"/>
                    <a:pt x="2048" y="1024"/>
                  </a:cubicBezTo>
                  <a:cubicBezTo>
                    <a:pt x="2048" y="477"/>
                    <a:pt x="1596"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6"/>
            <p:cNvSpPr/>
            <p:nvPr/>
          </p:nvSpPr>
          <p:spPr>
            <a:xfrm>
              <a:off x="1525619" y="2735942"/>
              <a:ext cx="73277" cy="73277"/>
            </a:xfrm>
            <a:custGeom>
              <a:avLst/>
              <a:gdLst/>
              <a:ahLst/>
              <a:cxnLst/>
              <a:rect l="l" t="t" r="r" b="b"/>
              <a:pathLst>
                <a:path w="2049" h="2049" extrusionOk="0">
                  <a:moveTo>
                    <a:pt x="1024" y="0"/>
                  </a:moveTo>
                  <a:cubicBezTo>
                    <a:pt x="453" y="0"/>
                    <a:pt x="0" y="477"/>
                    <a:pt x="0" y="1024"/>
                  </a:cubicBezTo>
                  <a:cubicBezTo>
                    <a:pt x="0" y="1596"/>
                    <a:pt x="453" y="2048"/>
                    <a:pt x="1024" y="2048"/>
                  </a:cubicBezTo>
                  <a:cubicBezTo>
                    <a:pt x="1572" y="2048"/>
                    <a:pt x="2048" y="1596"/>
                    <a:pt x="2048" y="1024"/>
                  </a:cubicBezTo>
                  <a:cubicBezTo>
                    <a:pt x="2048" y="477"/>
                    <a:pt x="1572"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76"/>
            <p:cNvSpPr/>
            <p:nvPr/>
          </p:nvSpPr>
          <p:spPr>
            <a:xfrm>
              <a:off x="1181536" y="3080024"/>
              <a:ext cx="73277" cy="73277"/>
            </a:xfrm>
            <a:custGeom>
              <a:avLst/>
              <a:gdLst/>
              <a:ahLst/>
              <a:cxnLst/>
              <a:rect l="l" t="t" r="r" b="b"/>
              <a:pathLst>
                <a:path w="2049" h="2049" extrusionOk="0">
                  <a:moveTo>
                    <a:pt x="1024" y="0"/>
                  </a:moveTo>
                  <a:cubicBezTo>
                    <a:pt x="477" y="0"/>
                    <a:pt x="0" y="453"/>
                    <a:pt x="0" y="1024"/>
                  </a:cubicBezTo>
                  <a:cubicBezTo>
                    <a:pt x="0" y="1572"/>
                    <a:pt x="477" y="2048"/>
                    <a:pt x="1024" y="2048"/>
                  </a:cubicBezTo>
                  <a:cubicBezTo>
                    <a:pt x="1596" y="2048"/>
                    <a:pt x="2048" y="1572"/>
                    <a:pt x="2048" y="1024"/>
                  </a:cubicBezTo>
                  <a:cubicBezTo>
                    <a:pt x="2048" y="453"/>
                    <a:pt x="1596"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76"/>
            <p:cNvSpPr/>
            <p:nvPr/>
          </p:nvSpPr>
          <p:spPr>
            <a:xfrm>
              <a:off x="1525619" y="3080024"/>
              <a:ext cx="73277" cy="73277"/>
            </a:xfrm>
            <a:custGeom>
              <a:avLst/>
              <a:gdLst/>
              <a:ahLst/>
              <a:cxnLst/>
              <a:rect l="l" t="t" r="r" b="b"/>
              <a:pathLst>
                <a:path w="2049" h="2049" extrusionOk="0">
                  <a:moveTo>
                    <a:pt x="1024" y="0"/>
                  </a:moveTo>
                  <a:cubicBezTo>
                    <a:pt x="453" y="0"/>
                    <a:pt x="0" y="453"/>
                    <a:pt x="0" y="1024"/>
                  </a:cubicBezTo>
                  <a:cubicBezTo>
                    <a:pt x="0" y="1572"/>
                    <a:pt x="453" y="2048"/>
                    <a:pt x="1024" y="2048"/>
                  </a:cubicBezTo>
                  <a:cubicBezTo>
                    <a:pt x="1572" y="2048"/>
                    <a:pt x="2048" y="1572"/>
                    <a:pt x="2048" y="1024"/>
                  </a:cubicBezTo>
                  <a:cubicBezTo>
                    <a:pt x="2048" y="453"/>
                    <a:pt x="1572"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76"/>
            <p:cNvSpPr/>
            <p:nvPr/>
          </p:nvSpPr>
          <p:spPr>
            <a:xfrm>
              <a:off x="1279493" y="2760619"/>
              <a:ext cx="57935" cy="24748"/>
            </a:xfrm>
            <a:custGeom>
              <a:avLst/>
              <a:gdLst/>
              <a:ahLst/>
              <a:cxnLst/>
              <a:rect l="l" t="t" r="r" b="b"/>
              <a:pathLst>
                <a:path w="1620" h="692" extrusionOk="0">
                  <a:moveTo>
                    <a:pt x="333" y="1"/>
                  </a:moveTo>
                  <a:cubicBezTo>
                    <a:pt x="167" y="1"/>
                    <a:pt x="0" y="168"/>
                    <a:pt x="0" y="334"/>
                  </a:cubicBezTo>
                  <a:cubicBezTo>
                    <a:pt x="0" y="525"/>
                    <a:pt x="167" y="692"/>
                    <a:pt x="333" y="692"/>
                  </a:cubicBezTo>
                  <a:lnTo>
                    <a:pt x="1262" y="692"/>
                  </a:lnTo>
                  <a:cubicBezTo>
                    <a:pt x="1453" y="692"/>
                    <a:pt x="1619" y="525"/>
                    <a:pt x="1619" y="334"/>
                  </a:cubicBezTo>
                  <a:cubicBezTo>
                    <a:pt x="1619" y="168"/>
                    <a:pt x="1453" y="1"/>
                    <a:pt x="1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6"/>
            <p:cNvSpPr/>
            <p:nvPr/>
          </p:nvSpPr>
          <p:spPr>
            <a:xfrm>
              <a:off x="1443005" y="2760619"/>
              <a:ext cx="57935" cy="24748"/>
            </a:xfrm>
            <a:custGeom>
              <a:avLst/>
              <a:gdLst/>
              <a:ahLst/>
              <a:cxnLst/>
              <a:rect l="l" t="t" r="r" b="b"/>
              <a:pathLst>
                <a:path w="1620" h="692" extrusionOk="0">
                  <a:moveTo>
                    <a:pt x="358" y="1"/>
                  </a:moveTo>
                  <a:cubicBezTo>
                    <a:pt x="167" y="1"/>
                    <a:pt x="0" y="168"/>
                    <a:pt x="0" y="334"/>
                  </a:cubicBezTo>
                  <a:cubicBezTo>
                    <a:pt x="0" y="525"/>
                    <a:pt x="167" y="692"/>
                    <a:pt x="358" y="692"/>
                  </a:cubicBezTo>
                  <a:lnTo>
                    <a:pt x="1286" y="692"/>
                  </a:lnTo>
                  <a:cubicBezTo>
                    <a:pt x="1453" y="692"/>
                    <a:pt x="1620" y="525"/>
                    <a:pt x="1620" y="334"/>
                  </a:cubicBezTo>
                  <a:cubicBezTo>
                    <a:pt x="1620" y="168"/>
                    <a:pt x="1453" y="1"/>
                    <a:pt x="1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6"/>
            <p:cNvSpPr/>
            <p:nvPr/>
          </p:nvSpPr>
          <p:spPr>
            <a:xfrm>
              <a:off x="1361249" y="2760619"/>
              <a:ext cx="57935" cy="24748"/>
            </a:xfrm>
            <a:custGeom>
              <a:avLst/>
              <a:gdLst/>
              <a:ahLst/>
              <a:cxnLst/>
              <a:rect l="l" t="t" r="r" b="b"/>
              <a:pathLst>
                <a:path w="1620" h="692" extrusionOk="0">
                  <a:moveTo>
                    <a:pt x="357" y="1"/>
                  </a:moveTo>
                  <a:cubicBezTo>
                    <a:pt x="167" y="1"/>
                    <a:pt x="0" y="168"/>
                    <a:pt x="0" y="334"/>
                  </a:cubicBezTo>
                  <a:cubicBezTo>
                    <a:pt x="0" y="525"/>
                    <a:pt x="167" y="692"/>
                    <a:pt x="357" y="692"/>
                  </a:cubicBezTo>
                  <a:lnTo>
                    <a:pt x="1262" y="692"/>
                  </a:lnTo>
                  <a:cubicBezTo>
                    <a:pt x="1453" y="692"/>
                    <a:pt x="1620" y="525"/>
                    <a:pt x="1620" y="334"/>
                  </a:cubicBezTo>
                  <a:cubicBezTo>
                    <a:pt x="1620" y="168"/>
                    <a:pt x="1453" y="1"/>
                    <a:pt x="1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6"/>
            <p:cNvSpPr/>
            <p:nvPr/>
          </p:nvSpPr>
          <p:spPr>
            <a:xfrm>
              <a:off x="1206213" y="2833863"/>
              <a:ext cx="24748" cy="57971"/>
            </a:xfrm>
            <a:custGeom>
              <a:avLst/>
              <a:gdLst/>
              <a:ahLst/>
              <a:cxnLst/>
              <a:rect l="l" t="t" r="r" b="b"/>
              <a:pathLst>
                <a:path w="692" h="1621" extrusionOk="0">
                  <a:moveTo>
                    <a:pt x="334" y="1"/>
                  </a:moveTo>
                  <a:cubicBezTo>
                    <a:pt x="168" y="1"/>
                    <a:pt x="1" y="168"/>
                    <a:pt x="1" y="334"/>
                  </a:cubicBezTo>
                  <a:lnTo>
                    <a:pt x="1" y="1263"/>
                  </a:lnTo>
                  <a:cubicBezTo>
                    <a:pt x="1" y="1454"/>
                    <a:pt x="168" y="1620"/>
                    <a:pt x="334" y="1620"/>
                  </a:cubicBezTo>
                  <a:cubicBezTo>
                    <a:pt x="525" y="1620"/>
                    <a:pt x="692" y="1454"/>
                    <a:pt x="692" y="1263"/>
                  </a:cubicBezTo>
                  <a:lnTo>
                    <a:pt x="692" y="334"/>
                  </a:lnTo>
                  <a:cubicBezTo>
                    <a:pt x="692" y="168"/>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6"/>
            <p:cNvSpPr/>
            <p:nvPr/>
          </p:nvSpPr>
          <p:spPr>
            <a:xfrm>
              <a:off x="1206213" y="2997410"/>
              <a:ext cx="24748" cy="57935"/>
            </a:xfrm>
            <a:custGeom>
              <a:avLst/>
              <a:gdLst/>
              <a:ahLst/>
              <a:cxnLst/>
              <a:rect l="l" t="t" r="r" b="b"/>
              <a:pathLst>
                <a:path w="692" h="1620" extrusionOk="0">
                  <a:moveTo>
                    <a:pt x="334" y="0"/>
                  </a:moveTo>
                  <a:cubicBezTo>
                    <a:pt x="168" y="0"/>
                    <a:pt x="1" y="167"/>
                    <a:pt x="1" y="358"/>
                  </a:cubicBezTo>
                  <a:lnTo>
                    <a:pt x="1" y="1286"/>
                  </a:lnTo>
                  <a:cubicBezTo>
                    <a:pt x="1" y="1453"/>
                    <a:pt x="168" y="1620"/>
                    <a:pt x="334" y="1620"/>
                  </a:cubicBezTo>
                  <a:cubicBezTo>
                    <a:pt x="525" y="1620"/>
                    <a:pt x="692" y="1453"/>
                    <a:pt x="692" y="1286"/>
                  </a:cubicBezTo>
                  <a:lnTo>
                    <a:pt x="692" y="358"/>
                  </a:lnTo>
                  <a:cubicBezTo>
                    <a:pt x="692" y="167"/>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6"/>
            <p:cNvSpPr/>
            <p:nvPr/>
          </p:nvSpPr>
          <p:spPr>
            <a:xfrm>
              <a:off x="1206213" y="2915654"/>
              <a:ext cx="24748" cy="57935"/>
            </a:xfrm>
            <a:custGeom>
              <a:avLst/>
              <a:gdLst/>
              <a:ahLst/>
              <a:cxnLst/>
              <a:rect l="l" t="t" r="r" b="b"/>
              <a:pathLst>
                <a:path w="692" h="1620" extrusionOk="0">
                  <a:moveTo>
                    <a:pt x="334" y="0"/>
                  </a:moveTo>
                  <a:cubicBezTo>
                    <a:pt x="168" y="0"/>
                    <a:pt x="1" y="167"/>
                    <a:pt x="1" y="357"/>
                  </a:cubicBezTo>
                  <a:lnTo>
                    <a:pt x="1" y="1262"/>
                  </a:lnTo>
                  <a:cubicBezTo>
                    <a:pt x="1" y="1453"/>
                    <a:pt x="168" y="1619"/>
                    <a:pt x="334" y="1619"/>
                  </a:cubicBezTo>
                  <a:cubicBezTo>
                    <a:pt x="525" y="1619"/>
                    <a:pt x="692" y="1453"/>
                    <a:pt x="692" y="1262"/>
                  </a:cubicBezTo>
                  <a:lnTo>
                    <a:pt x="692" y="357"/>
                  </a:lnTo>
                  <a:cubicBezTo>
                    <a:pt x="692" y="167"/>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76"/>
            <p:cNvSpPr/>
            <p:nvPr/>
          </p:nvSpPr>
          <p:spPr>
            <a:xfrm>
              <a:off x="1549473" y="2833863"/>
              <a:ext cx="24712" cy="57971"/>
            </a:xfrm>
            <a:custGeom>
              <a:avLst/>
              <a:gdLst/>
              <a:ahLst/>
              <a:cxnLst/>
              <a:rect l="l" t="t" r="r" b="b"/>
              <a:pathLst>
                <a:path w="691" h="1621" extrusionOk="0">
                  <a:moveTo>
                    <a:pt x="357" y="1"/>
                  </a:moveTo>
                  <a:cubicBezTo>
                    <a:pt x="167" y="1"/>
                    <a:pt x="0" y="168"/>
                    <a:pt x="0" y="334"/>
                  </a:cubicBezTo>
                  <a:lnTo>
                    <a:pt x="0" y="1263"/>
                  </a:lnTo>
                  <a:cubicBezTo>
                    <a:pt x="0" y="1454"/>
                    <a:pt x="167" y="1620"/>
                    <a:pt x="357" y="1620"/>
                  </a:cubicBezTo>
                  <a:cubicBezTo>
                    <a:pt x="524" y="1620"/>
                    <a:pt x="691" y="1454"/>
                    <a:pt x="691" y="1263"/>
                  </a:cubicBezTo>
                  <a:lnTo>
                    <a:pt x="691" y="334"/>
                  </a:lnTo>
                  <a:cubicBezTo>
                    <a:pt x="691" y="168"/>
                    <a:pt x="524"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6"/>
            <p:cNvSpPr/>
            <p:nvPr/>
          </p:nvSpPr>
          <p:spPr>
            <a:xfrm>
              <a:off x="1549473" y="2997410"/>
              <a:ext cx="24712" cy="57935"/>
            </a:xfrm>
            <a:custGeom>
              <a:avLst/>
              <a:gdLst/>
              <a:ahLst/>
              <a:cxnLst/>
              <a:rect l="l" t="t" r="r" b="b"/>
              <a:pathLst>
                <a:path w="691" h="1620" extrusionOk="0">
                  <a:moveTo>
                    <a:pt x="357" y="0"/>
                  </a:moveTo>
                  <a:cubicBezTo>
                    <a:pt x="167" y="0"/>
                    <a:pt x="0" y="167"/>
                    <a:pt x="0" y="358"/>
                  </a:cubicBezTo>
                  <a:lnTo>
                    <a:pt x="0" y="1286"/>
                  </a:lnTo>
                  <a:cubicBezTo>
                    <a:pt x="0" y="1453"/>
                    <a:pt x="167" y="1620"/>
                    <a:pt x="357" y="1620"/>
                  </a:cubicBezTo>
                  <a:cubicBezTo>
                    <a:pt x="524" y="1620"/>
                    <a:pt x="691" y="1453"/>
                    <a:pt x="691" y="1286"/>
                  </a:cubicBezTo>
                  <a:lnTo>
                    <a:pt x="691" y="358"/>
                  </a:lnTo>
                  <a:cubicBezTo>
                    <a:pt x="691" y="167"/>
                    <a:pt x="524"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6"/>
            <p:cNvSpPr/>
            <p:nvPr/>
          </p:nvSpPr>
          <p:spPr>
            <a:xfrm>
              <a:off x="1549473" y="2915654"/>
              <a:ext cx="24712" cy="57935"/>
            </a:xfrm>
            <a:custGeom>
              <a:avLst/>
              <a:gdLst/>
              <a:ahLst/>
              <a:cxnLst/>
              <a:rect l="l" t="t" r="r" b="b"/>
              <a:pathLst>
                <a:path w="691" h="1620" extrusionOk="0">
                  <a:moveTo>
                    <a:pt x="357" y="0"/>
                  </a:moveTo>
                  <a:cubicBezTo>
                    <a:pt x="167" y="0"/>
                    <a:pt x="0" y="167"/>
                    <a:pt x="0" y="357"/>
                  </a:cubicBezTo>
                  <a:lnTo>
                    <a:pt x="0" y="1262"/>
                  </a:lnTo>
                  <a:cubicBezTo>
                    <a:pt x="0" y="1453"/>
                    <a:pt x="167" y="1619"/>
                    <a:pt x="357" y="1619"/>
                  </a:cubicBezTo>
                  <a:cubicBezTo>
                    <a:pt x="524" y="1619"/>
                    <a:pt x="691" y="1453"/>
                    <a:pt x="691" y="1262"/>
                  </a:cubicBezTo>
                  <a:lnTo>
                    <a:pt x="691" y="357"/>
                  </a:lnTo>
                  <a:cubicBezTo>
                    <a:pt x="691" y="167"/>
                    <a:pt x="524"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6"/>
            <p:cNvSpPr/>
            <p:nvPr/>
          </p:nvSpPr>
          <p:spPr>
            <a:xfrm>
              <a:off x="1279493" y="3103879"/>
              <a:ext cx="57935" cy="24712"/>
            </a:xfrm>
            <a:custGeom>
              <a:avLst/>
              <a:gdLst/>
              <a:ahLst/>
              <a:cxnLst/>
              <a:rect l="l" t="t" r="r" b="b"/>
              <a:pathLst>
                <a:path w="1620" h="691" extrusionOk="0">
                  <a:moveTo>
                    <a:pt x="333" y="0"/>
                  </a:moveTo>
                  <a:cubicBezTo>
                    <a:pt x="167" y="0"/>
                    <a:pt x="0" y="167"/>
                    <a:pt x="0" y="357"/>
                  </a:cubicBezTo>
                  <a:cubicBezTo>
                    <a:pt x="0" y="524"/>
                    <a:pt x="167" y="691"/>
                    <a:pt x="333" y="691"/>
                  </a:cubicBezTo>
                  <a:lnTo>
                    <a:pt x="1262" y="691"/>
                  </a:lnTo>
                  <a:cubicBezTo>
                    <a:pt x="1453" y="691"/>
                    <a:pt x="1619" y="524"/>
                    <a:pt x="1619" y="357"/>
                  </a:cubicBezTo>
                  <a:cubicBezTo>
                    <a:pt x="1619" y="167"/>
                    <a:pt x="1453" y="0"/>
                    <a:pt x="1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6"/>
            <p:cNvSpPr/>
            <p:nvPr/>
          </p:nvSpPr>
          <p:spPr>
            <a:xfrm>
              <a:off x="1443005" y="3103879"/>
              <a:ext cx="57935" cy="24712"/>
            </a:xfrm>
            <a:custGeom>
              <a:avLst/>
              <a:gdLst/>
              <a:ahLst/>
              <a:cxnLst/>
              <a:rect l="l" t="t" r="r" b="b"/>
              <a:pathLst>
                <a:path w="1620" h="691" extrusionOk="0">
                  <a:moveTo>
                    <a:pt x="358" y="0"/>
                  </a:moveTo>
                  <a:cubicBezTo>
                    <a:pt x="167" y="0"/>
                    <a:pt x="0" y="167"/>
                    <a:pt x="0" y="357"/>
                  </a:cubicBezTo>
                  <a:cubicBezTo>
                    <a:pt x="0" y="524"/>
                    <a:pt x="167" y="691"/>
                    <a:pt x="358" y="691"/>
                  </a:cubicBezTo>
                  <a:lnTo>
                    <a:pt x="1286" y="691"/>
                  </a:lnTo>
                  <a:cubicBezTo>
                    <a:pt x="1453" y="691"/>
                    <a:pt x="1620" y="524"/>
                    <a:pt x="1620" y="357"/>
                  </a:cubicBezTo>
                  <a:cubicBezTo>
                    <a:pt x="1620" y="167"/>
                    <a:pt x="1453" y="0"/>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6"/>
            <p:cNvSpPr/>
            <p:nvPr/>
          </p:nvSpPr>
          <p:spPr>
            <a:xfrm>
              <a:off x="1361249" y="3103879"/>
              <a:ext cx="57935" cy="24712"/>
            </a:xfrm>
            <a:custGeom>
              <a:avLst/>
              <a:gdLst/>
              <a:ahLst/>
              <a:cxnLst/>
              <a:rect l="l" t="t" r="r" b="b"/>
              <a:pathLst>
                <a:path w="1620" h="691" extrusionOk="0">
                  <a:moveTo>
                    <a:pt x="357" y="0"/>
                  </a:moveTo>
                  <a:cubicBezTo>
                    <a:pt x="167" y="0"/>
                    <a:pt x="0" y="167"/>
                    <a:pt x="0" y="357"/>
                  </a:cubicBezTo>
                  <a:cubicBezTo>
                    <a:pt x="0" y="524"/>
                    <a:pt x="167" y="691"/>
                    <a:pt x="357" y="691"/>
                  </a:cubicBezTo>
                  <a:lnTo>
                    <a:pt x="1262" y="691"/>
                  </a:lnTo>
                  <a:cubicBezTo>
                    <a:pt x="1453" y="691"/>
                    <a:pt x="1620" y="524"/>
                    <a:pt x="1620" y="357"/>
                  </a:cubicBezTo>
                  <a:cubicBezTo>
                    <a:pt x="1620" y="167"/>
                    <a:pt x="1453" y="0"/>
                    <a:pt x="1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6"/>
            <p:cNvSpPr/>
            <p:nvPr/>
          </p:nvSpPr>
          <p:spPr>
            <a:xfrm>
              <a:off x="1360390" y="2996552"/>
              <a:ext cx="59652" cy="80287"/>
            </a:xfrm>
            <a:custGeom>
              <a:avLst/>
              <a:gdLst/>
              <a:ahLst/>
              <a:cxnLst/>
              <a:rect l="l" t="t" r="r" b="b"/>
              <a:pathLst>
                <a:path w="1668" h="2245" extrusionOk="0">
                  <a:moveTo>
                    <a:pt x="0" y="0"/>
                  </a:moveTo>
                  <a:cubicBezTo>
                    <a:pt x="72" y="596"/>
                    <a:pt x="286" y="1787"/>
                    <a:pt x="691" y="2191"/>
                  </a:cubicBezTo>
                  <a:cubicBezTo>
                    <a:pt x="727" y="2227"/>
                    <a:pt x="780" y="2245"/>
                    <a:pt x="834" y="2245"/>
                  </a:cubicBezTo>
                  <a:cubicBezTo>
                    <a:pt x="888" y="2245"/>
                    <a:pt x="941" y="2227"/>
                    <a:pt x="977" y="2191"/>
                  </a:cubicBezTo>
                  <a:cubicBezTo>
                    <a:pt x="1382" y="1787"/>
                    <a:pt x="1596" y="596"/>
                    <a:pt x="1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6"/>
            <p:cNvSpPr/>
            <p:nvPr/>
          </p:nvSpPr>
          <p:spPr>
            <a:xfrm>
              <a:off x="1425981" y="2996552"/>
              <a:ext cx="86045" cy="75817"/>
            </a:xfrm>
            <a:custGeom>
              <a:avLst/>
              <a:gdLst/>
              <a:ahLst/>
              <a:cxnLst/>
              <a:rect l="l" t="t" r="r" b="b"/>
              <a:pathLst>
                <a:path w="2406" h="2120" extrusionOk="0">
                  <a:moveTo>
                    <a:pt x="524" y="0"/>
                  </a:moveTo>
                  <a:cubicBezTo>
                    <a:pt x="476" y="572"/>
                    <a:pt x="357" y="1096"/>
                    <a:pt x="214" y="1525"/>
                  </a:cubicBezTo>
                  <a:cubicBezTo>
                    <a:pt x="143" y="1763"/>
                    <a:pt x="72" y="1953"/>
                    <a:pt x="0" y="2120"/>
                  </a:cubicBezTo>
                  <a:cubicBezTo>
                    <a:pt x="1072" y="1810"/>
                    <a:pt x="1977" y="1024"/>
                    <a:pt x="2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6"/>
            <p:cNvSpPr/>
            <p:nvPr/>
          </p:nvSpPr>
          <p:spPr>
            <a:xfrm>
              <a:off x="1268406" y="2996552"/>
              <a:ext cx="86045" cy="75817"/>
            </a:xfrm>
            <a:custGeom>
              <a:avLst/>
              <a:gdLst/>
              <a:ahLst/>
              <a:cxnLst/>
              <a:rect l="l" t="t" r="r" b="b"/>
              <a:pathLst>
                <a:path w="2406" h="2120" extrusionOk="0">
                  <a:moveTo>
                    <a:pt x="0" y="0"/>
                  </a:moveTo>
                  <a:cubicBezTo>
                    <a:pt x="429" y="1024"/>
                    <a:pt x="1334" y="1810"/>
                    <a:pt x="2406" y="2120"/>
                  </a:cubicBezTo>
                  <a:cubicBezTo>
                    <a:pt x="2334" y="1953"/>
                    <a:pt x="2263" y="1763"/>
                    <a:pt x="2191" y="1525"/>
                  </a:cubicBezTo>
                  <a:cubicBezTo>
                    <a:pt x="2048" y="1096"/>
                    <a:pt x="1929" y="572"/>
                    <a:pt x="1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6"/>
            <p:cNvSpPr/>
            <p:nvPr/>
          </p:nvSpPr>
          <p:spPr>
            <a:xfrm>
              <a:off x="1268406" y="2816839"/>
              <a:ext cx="86045" cy="75852"/>
            </a:xfrm>
            <a:custGeom>
              <a:avLst/>
              <a:gdLst/>
              <a:ahLst/>
              <a:cxnLst/>
              <a:rect l="l" t="t" r="r" b="b"/>
              <a:pathLst>
                <a:path w="2406" h="2121" extrusionOk="0">
                  <a:moveTo>
                    <a:pt x="2406" y="1"/>
                  </a:moveTo>
                  <a:cubicBezTo>
                    <a:pt x="1310" y="310"/>
                    <a:pt x="429" y="1096"/>
                    <a:pt x="0" y="2120"/>
                  </a:cubicBezTo>
                  <a:lnTo>
                    <a:pt x="1882" y="2120"/>
                  </a:lnTo>
                  <a:cubicBezTo>
                    <a:pt x="1953" y="1453"/>
                    <a:pt x="2120" y="620"/>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6"/>
            <p:cNvSpPr/>
            <p:nvPr/>
          </p:nvSpPr>
          <p:spPr>
            <a:xfrm>
              <a:off x="1360390" y="2812369"/>
              <a:ext cx="59652" cy="80323"/>
            </a:xfrm>
            <a:custGeom>
              <a:avLst/>
              <a:gdLst/>
              <a:ahLst/>
              <a:cxnLst/>
              <a:rect l="l" t="t" r="r" b="b"/>
              <a:pathLst>
                <a:path w="1668" h="2246" extrusionOk="0">
                  <a:moveTo>
                    <a:pt x="834" y="1"/>
                  </a:moveTo>
                  <a:cubicBezTo>
                    <a:pt x="780" y="1"/>
                    <a:pt x="727" y="18"/>
                    <a:pt x="691" y="54"/>
                  </a:cubicBezTo>
                  <a:cubicBezTo>
                    <a:pt x="286" y="459"/>
                    <a:pt x="72" y="1650"/>
                    <a:pt x="0" y="2245"/>
                  </a:cubicBezTo>
                  <a:lnTo>
                    <a:pt x="1667" y="2245"/>
                  </a:lnTo>
                  <a:cubicBezTo>
                    <a:pt x="1596" y="1650"/>
                    <a:pt x="1382" y="459"/>
                    <a:pt x="977" y="54"/>
                  </a:cubicBezTo>
                  <a:cubicBezTo>
                    <a:pt x="941" y="18"/>
                    <a:pt x="888" y="1"/>
                    <a:pt x="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6"/>
            <p:cNvSpPr/>
            <p:nvPr/>
          </p:nvSpPr>
          <p:spPr>
            <a:xfrm>
              <a:off x="1425981" y="2816839"/>
              <a:ext cx="86045" cy="75852"/>
            </a:xfrm>
            <a:custGeom>
              <a:avLst/>
              <a:gdLst/>
              <a:ahLst/>
              <a:cxnLst/>
              <a:rect l="l" t="t" r="r" b="b"/>
              <a:pathLst>
                <a:path w="2406" h="2121" extrusionOk="0">
                  <a:moveTo>
                    <a:pt x="0" y="1"/>
                  </a:moveTo>
                  <a:cubicBezTo>
                    <a:pt x="286" y="620"/>
                    <a:pt x="453" y="1430"/>
                    <a:pt x="524" y="2120"/>
                  </a:cubicBezTo>
                  <a:lnTo>
                    <a:pt x="2405" y="2120"/>
                  </a:lnTo>
                  <a:cubicBezTo>
                    <a:pt x="1977" y="1096"/>
                    <a:pt x="1096" y="310"/>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6"/>
            <p:cNvSpPr/>
            <p:nvPr/>
          </p:nvSpPr>
          <p:spPr>
            <a:xfrm>
              <a:off x="1256497" y="2916477"/>
              <a:ext cx="76675" cy="56254"/>
            </a:xfrm>
            <a:custGeom>
              <a:avLst/>
              <a:gdLst/>
              <a:ahLst/>
              <a:cxnLst/>
              <a:rect l="l" t="t" r="r" b="b"/>
              <a:pathLst>
                <a:path w="2144" h="1573" extrusionOk="0">
                  <a:moveTo>
                    <a:pt x="119" y="1"/>
                  </a:moveTo>
                  <a:cubicBezTo>
                    <a:pt x="0" y="501"/>
                    <a:pt x="0" y="1049"/>
                    <a:pt x="119" y="1573"/>
                  </a:cubicBezTo>
                  <a:lnTo>
                    <a:pt x="2143" y="1573"/>
                  </a:lnTo>
                  <a:cubicBezTo>
                    <a:pt x="2120" y="1049"/>
                    <a:pt x="2120" y="501"/>
                    <a:pt x="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6"/>
            <p:cNvSpPr/>
            <p:nvPr/>
          </p:nvSpPr>
          <p:spPr>
            <a:xfrm>
              <a:off x="1447260" y="2916477"/>
              <a:ext cx="76675" cy="56254"/>
            </a:xfrm>
            <a:custGeom>
              <a:avLst/>
              <a:gdLst/>
              <a:ahLst/>
              <a:cxnLst/>
              <a:rect l="l" t="t" r="r" b="b"/>
              <a:pathLst>
                <a:path w="2144" h="1573" extrusionOk="0">
                  <a:moveTo>
                    <a:pt x="0" y="1"/>
                  </a:moveTo>
                  <a:cubicBezTo>
                    <a:pt x="24" y="501"/>
                    <a:pt x="24" y="1049"/>
                    <a:pt x="0" y="1573"/>
                  </a:cubicBezTo>
                  <a:lnTo>
                    <a:pt x="2025" y="1573"/>
                  </a:lnTo>
                  <a:cubicBezTo>
                    <a:pt x="2144" y="1049"/>
                    <a:pt x="2144" y="501"/>
                    <a:pt x="2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6"/>
            <p:cNvSpPr/>
            <p:nvPr/>
          </p:nvSpPr>
          <p:spPr>
            <a:xfrm>
              <a:off x="1356993" y="2916477"/>
              <a:ext cx="66447" cy="56254"/>
            </a:xfrm>
            <a:custGeom>
              <a:avLst/>
              <a:gdLst/>
              <a:ahLst/>
              <a:cxnLst/>
              <a:rect l="l" t="t" r="r" b="b"/>
              <a:pathLst>
                <a:path w="1858" h="1573" extrusionOk="0">
                  <a:moveTo>
                    <a:pt x="24" y="1"/>
                  </a:moveTo>
                  <a:cubicBezTo>
                    <a:pt x="0" y="525"/>
                    <a:pt x="0" y="1073"/>
                    <a:pt x="24" y="1573"/>
                  </a:cubicBezTo>
                  <a:lnTo>
                    <a:pt x="1834" y="1573"/>
                  </a:lnTo>
                  <a:cubicBezTo>
                    <a:pt x="1858" y="1073"/>
                    <a:pt x="1858" y="525"/>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1" name="Google Shape;3251;p76"/>
          <p:cNvGrpSpPr/>
          <p:nvPr/>
        </p:nvGrpSpPr>
        <p:grpSpPr>
          <a:xfrm>
            <a:off x="4003189" y="2094627"/>
            <a:ext cx="416526" cy="380523"/>
            <a:chOff x="4003189" y="2094627"/>
            <a:chExt cx="416526" cy="380523"/>
          </a:xfrm>
        </p:grpSpPr>
        <p:sp>
          <p:nvSpPr>
            <p:cNvPr id="3252" name="Google Shape;3252;p76"/>
            <p:cNvSpPr/>
            <p:nvPr/>
          </p:nvSpPr>
          <p:spPr>
            <a:xfrm>
              <a:off x="4061126" y="2382489"/>
              <a:ext cx="96273" cy="92661"/>
            </a:xfrm>
            <a:custGeom>
              <a:avLst/>
              <a:gdLst/>
              <a:ahLst/>
              <a:cxnLst/>
              <a:rect l="l" t="t" r="r" b="b"/>
              <a:pathLst>
                <a:path w="2692" h="2591" extrusionOk="0">
                  <a:moveTo>
                    <a:pt x="1238" y="0"/>
                  </a:moveTo>
                  <a:lnTo>
                    <a:pt x="405" y="834"/>
                  </a:lnTo>
                  <a:cubicBezTo>
                    <a:pt x="0" y="1239"/>
                    <a:pt x="0" y="1882"/>
                    <a:pt x="405" y="2287"/>
                  </a:cubicBezTo>
                  <a:cubicBezTo>
                    <a:pt x="607" y="2489"/>
                    <a:pt x="869" y="2590"/>
                    <a:pt x="1131" y="2590"/>
                  </a:cubicBezTo>
                  <a:cubicBezTo>
                    <a:pt x="1393" y="2590"/>
                    <a:pt x="1655" y="2489"/>
                    <a:pt x="1858" y="2287"/>
                  </a:cubicBezTo>
                  <a:lnTo>
                    <a:pt x="2691" y="1453"/>
                  </a:lnTo>
                  <a:cubicBezTo>
                    <a:pt x="2072" y="1120"/>
                    <a:pt x="1572" y="619"/>
                    <a:pt x="1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6"/>
            <p:cNvSpPr/>
            <p:nvPr/>
          </p:nvSpPr>
          <p:spPr>
            <a:xfrm>
              <a:off x="4115630" y="2224914"/>
              <a:ext cx="200163" cy="199340"/>
            </a:xfrm>
            <a:custGeom>
              <a:avLst/>
              <a:gdLst/>
              <a:ahLst/>
              <a:cxnLst/>
              <a:rect l="l" t="t" r="r" b="b"/>
              <a:pathLst>
                <a:path w="5597" h="5574" extrusionOk="0">
                  <a:moveTo>
                    <a:pt x="2787" y="1"/>
                  </a:moveTo>
                  <a:cubicBezTo>
                    <a:pt x="1262" y="1"/>
                    <a:pt x="0" y="1239"/>
                    <a:pt x="0" y="2787"/>
                  </a:cubicBezTo>
                  <a:cubicBezTo>
                    <a:pt x="0" y="4335"/>
                    <a:pt x="1262" y="5573"/>
                    <a:pt x="2787" y="5573"/>
                  </a:cubicBezTo>
                  <a:cubicBezTo>
                    <a:pt x="4335" y="5573"/>
                    <a:pt x="5597" y="4335"/>
                    <a:pt x="5597" y="2787"/>
                  </a:cubicBezTo>
                  <a:cubicBezTo>
                    <a:pt x="5597" y="1239"/>
                    <a:pt x="4335" y="1"/>
                    <a:pt x="2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6"/>
            <p:cNvSpPr/>
            <p:nvPr/>
          </p:nvSpPr>
          <p:spPr>
            <a:xfrm>
              <a:off x="4003189" y="2094627"/>
              <a:ext cx="416526" cy="241039"/>
            </a:xfrm>
            <a:custGeom>
              <a:avLst/>
              <a:gdLst/>
              <a:ahLst/>
              <a:cxnLst/>
              <a:rect l="l" t="t" r="r" b="b"/>
              <a:pathLst>
                <a:path w="11647" h="6740" extrusionOk="0">
                  <a:moveTo>
                    <a:pt x="5811" y="0"/>
                  </a:moveTo>
                  <a:cubicBezTo>
                    <a:pt x="5502" y="0"/>
                    <a:pt x="5216" y="48"/>
                    <a:pt x="4954" y="143"/>
                  </a:cubicBezTo>
                  <a:cubicBezTo>
                    <a:pt x="4335" y="381"/>
                    <a:pt x="3859" y="857"/>
                    <a:pt x="3597" y="1453"/>
                  </a:cubicBezTo>
                  <a:cubicBezTo>
                    <a:pt x="3406" y="1334"/>
                    <a:pt x="3168" y="1286"/>
                    <a:pt x="2906" y="1286"/>
                  </a:cubicBezTo>
                  <a:cubicBezTo>
                    <a:pt x="2501" y="1286"/>
                    <a:pt x="2144" y="1429"/>
                    <a:pt x="1858" y="1667"/>
                  </a:cubicBezTo>
                  <a:cubicBezTo>
                    <a:pt x="1692" y="1810"/>
                    <a:pt x="1573" y="1977"/>
                    <a:pt x="1453" y="2167"/>
                  </a:cubicBezTo>
                  <a:cubicBezTo>
                    <a:pt x="1334" y="2405"/>
                    <a:pt x="1263" y="2715"/>
                    <a:pt x="1287" y="3001"/>
                  </a:cubicBezTo>
                  <a:cubicBezTo>
                    <a:pt x="596" y="3263"/>
                    <a:pt x="96" y="3858"/>
                    <a:pt x="1" y="4620"/>
                  </a:cubicBezTo>
                  <a:cubicBezTo>
                    <a:pt x="1" y="4691"/>
                    <a:pt x="1" y="4763"/>
                    <a:pt x="1" y="4834"/>
                  </a:cubicBezTo>
                  <a:cubicBezTo>
                    <a:pt x="1" y="5882"/>
                    <a:pt x="858" y="6740"/>
                    <a:pt x="1930" y="6740"/>
                  </a:cubicBezTo>
                  <a:lnTo>
                    <a:pt x="2477" y="6740"/>
                  </a:lnTo>
                  <a:cubicBezTo>
                    <a:pt x="2477" y="6644"/>
                    <a:pt x="2454" y="6525"/>
                    <a:pt x="2454" y="6430"/>
                  </a:cubicBezTo>
                  <a:cubicBezTo>
                    <a:pt x="2454" y="4501"/>
                    <a:pt x="4025" y="2953"/>
                    <a:pt x="5931" y="2953"/>
                  </a:cubicBezTo>
                  <a:cubicBezTo>
                    <a:pt x="7860" y="2953"/>
                    <a:pt x="9407" y="4501"/>
                    <a:pt x="9407" y="6430"/>
                  </a:cubicBezTo>
                  <a:cubicBezTo>
                    <a:pt x="9407" y="6525"/>
                    <a:pt x="9407" y="6644"/>
                    <a:pt x="9407" y="6740"/>
                  </a:cubicBezTo>
                  <a:lnTo>
                    <a:pt x="9717" y="6740"/>
                  </a:lnTo>
                  <a:cubicBezTo>
                    <a:pt x="10789" y="6740"/>
                    <a:pt x="11646" y="5882"/>
                    <a:pt x="11646" y="4834"/>
                  </a:cubicBezTo>
                  <a:cubicBezTo>
                    <a:pt x="11646" y="4763"/>
                    <a:pt x="11646" y="4691"/>
                    <a:pt x="11622" y="4620"/>
                  </a:cubicBezTo>
                  <a:cubicBezTo>
                    <a:pt x="11551" y="3858"/>
                    <a:pt x="11051" y="3263"/>
                    <a:pt x="10360" y="3001"/>
                  </a:cubicBezTo>
                  <a:cubicBezTo>
                    <a:pt x="10384" y="2715"/>
                    <a:pt x="10312" y="2405"/>
                    <a:pt x="10193" y="2167"/>
                  </a:cubicBezTo>
                  <a:cubicBezTo>
                    <a:pt x="9908" y="1643"/>
                    <a:pt x="9360" y="1286"/>
                    <a:pt x="8741" y="1286"/>
                  </a:cubicBezTo>
                  <a:cubicBezTo>
                    <a:pt x="8598" y="1286"/>
                    <a:pt x="8479" y="1310"/>
                    <a:pt x="8360" y="1334"/>
                  </a:cubicBezTo>
                  <a:cubicBezTo>
                    <a:pt x="8241" y="1357"/>
                    <a:pt x="8145" y="1405"/>
                    <a:pt x="8050" y="1453"/>
                  </a:cubicBezTo>
                  <a:cubicBezTo>
                    <a:pt x="7955" y="1262"/>
                    <a:pt x="7860" y="1096"/>
                    <a:pt x="7740" y="929"/>
                  </a:cubicBezTo>
                  <a:cubicBezTo>
                    <a:pt x="7288" y="357"/>
                    <a:pt x="6597"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5" name="Google Shape;3255;p76"/>
          <p:cNvGrpSpPr/>
          <p:nvPr/>
        </p:nvGrpSpPr>
        <p:grpSpPr>
          <a:xfrm>
            <a:off x="3338019" y="2075887"/>
            <a:ext cx="416496" cy="417348"/>
            <a:chOff x="3338019" y="2075887"/>
            <a:chExt cx="416496" cy="417348"/>
          </a:xfrm>
        </p:grpSpPr>
        <p:sp>
          <p:nvSpPr>
            <p:cNvPr id="3256" name="Google Shape;3256;p76"/>
            <p:cNvSpPr/>
            <p:nvPr/>
          </p:nvSpPr>
          <p:spPr>
            <a:xfrm>
              <a:off x="3338019" y="2075887"/>
              <a:ext cx="90300" cy="90300"/>
            </a:xfrm>
            <a:custGeom>
              <a:avLst/>
              <a:gdLst/>
              <a:ahLst/>
              <a:cxnLst/>
              <a:rect l="l" t="t" r="r" b="b"/>
              <a:pathLst>
                <a:path w="2525" h="2525" extrusionOk="0">
                  <a:moveTo>
                    <a:pt x="2525" y="0"/>
                  </a:moveTo>
                  <a:cubicBezTo>
                    <a:pt x="2430" y="0"/>
                    <a:pt x="2334" y="48"/>
                    <a:pt x="2287" y="119"/>
                  </a:cubicBezTo>
                  <a:lnTo>
                    <a:pt x="96" y="2286"/>
                  </a:lnTo>
                  <a:cubicBezTo>
                    <a:pt x="24" y="2358"/>
                    <a:pt x="1" y="2453"/>
                    <a:pt x="1" y="2524"/>
                  </a:cubicBezTo>
                  <a:lnTo>
                    <a:pt x="2525" y="2524"/>
                  </a:lnTo>
                  <a:lnTo>
                    <a:pt x="2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6"/>
            <p:cNvSpPr/>
            <p:nvPr/>
          </p:nvSpPr>
          <p:spPr>
            <a:xfrm>
              <a:off x="3338019" y="2076709"/>
              <a:ext cx="305805" cy="416526"/>
            </a:xfrm>
            <a:custGeom>
              <a:avLst/>
              <a:gdLst/>
              <a:ahLst/>
              <a:cxnLst/>
              <a:rect l="l" t="t" r="r" b="b"/>
              <a:pathLst>
                <a:path w="8551" h="11647" extrusionOk="0">
                  <a:moveTo>
                    <a:pt x="3097" y="3883"/>
                  </a:moveTo>
                  <a:cubicBezTo>
                    <a:pt x="3287" y="3883"/>
                    <a:pt x="3454" y="4026"/>
                    <a:pt x="3454" y="4216"/>
                  </a:cubicBezTo>
                  <a:cubicBezTo>
                    <a:pt x="3454" y="4407"/>
                    <a:pt x="3287" y="4550"/>
                    <a:pt x="3097" y="4550"/>
                  </a:cubicBezTo>
                  <a:lnTo>
                    <a:pt x="1025" y="4550"/>
                  </a:lnTo>
                  <a:cubicBezTo>
                    <a:pt x="834" y="4550"/>
                    <a:pt x="691" y="4407"/>
                    <a:pt x="691" y="4216"/>
                  </a:cubicBezTo>
                  <a:cubicBezTo>
                    <a:pt x="691" y="4026"/>
                    <a:pt x="834" y="3883"/>
                    <a:pt x="1025" y="3883"/>
                  </a:cubicBezTo>
                  <a:close/>
                  <a:moveTo>
                    <a:pt x="3097" y="5240"/>
                  </a:moveTo>
                  <a:cubicBezTo>
                    <a:pt x="3287" y="5240"/>
                    <a:pt x="3454" y="5383"/>
                    <a:pt x="3454" y="5574"/>
                  </a:cubicBezTo>
                  <a:cubicBezTo>
                    <a:pt x="3454" y="5764"/>
                    <a:pt x="3287" y="5931"/>
                    <a:pt x="3097" y="5931"/>
                  </a:cubicBezTo>
                  <a:lnTo>
                    <a:pt x="1025" y="5931"/>
                  </a:lnTo>
                  <a:cubicBezTo>
                    <a:pt x="834" y="5931"/>
                    <a:pt x="691" y="5764"/>
                    <a:pt x="691" y="5574"/>
                  </a:cubicBezTo>
                  <a:cubicBezTo>
                    <a:pt x="691" y="5383"/>
                    <a:pt x="834" y="5240"/>
                    <a:pt x="1025" y="5240"/>
                  </a:cubicBezTo>
                  <a:close/>
                  <a:moveTo>
                    <a:pt x="3097" y="6598"/>
                  </a:moveTo>
                  <a:cubicBezTo>
                    <a:pt x="3287" y="6598"/>
                    <a:pt x="3454" y="6764"/>
                    <a:pt x="3454" y="6955"/>
                  </a:cubicBezTo>
                  <a:cubicBezTo>
                    <a:pt x="3454" y="7145"/>
                    <a:pt x="3287" y="7288"/>
                    <a:pt x="3097" y="7288"/>
                  </a:cubicBezTo>
                  <a:lnTo>
                    <a:pt x="1025" y="7288"/>
                  </a:lnTo>
                  <a:cubicBezTo>
                    <a:pt x="834" y="7288"/>
                    <a:pt x="691" y="7145"/>
                    <a:pt x="691" y="6955"/>
                  </a:cubicBezTo>
                  <a:cubicBezTo>
                    <a:pt x="691" y="6764"/>
                    <a:pt x="834" y="6598"/>
                    <a:pt x="1025" y="6598"/>
                  </a:cubicBezTo>
                  <a:close/>
                  <a:moveTo>
                    <a:pt x="3097" y="7979"/>
                  </a:moveTo>
                  <a:cubicBezTo>
                    <a:pt x="3287" y="7979"/>
                    <a:pt x="3454" y="8122"/>
                    <a:pt x="3454" y="8312"/>
                  </a:cubicBezTo>
                  <a:cubicBezTo>
                    <a:pt x="3454" y="8503"/>
                    <a:pt x="3287" y="8646"/>
                    <a:pt x="3097" y="8646"/>
                  </a:cubicBezTo>
                  <a:lnTo>
                    <a:pt x="1025" y="8646"/>
                  </a:lnTo>
                  <a:cubicBezTo>
                    <a:pt x="834" y="8646"/>
                    <a:pt x="691" y="8503"/>
                    <a:pt x="691" y="8312"/>
                  </a:cubicBezTo>
                  <a:cubicBezTo>
                    <a:pt x="691" y="8122"/>
                    <a:pt x="834" y="7979"/>
                    <a:pt x="1025" y="7979"/>
                  </a:cubicBezTo>
                  <a:close/>
                  <a:moveTo>
                    <a:pt x="3097" y="9336"/>
                  </a:moveTo>
                  <a:cubicBezTo>
                    <a:pt x="3287" y="9336"/>
                    <a:pt x="3454" y="9479"/>
                    <a:pt x="3454" y="9670"/>
                  </a:cubicBezTo>
                  <a:cubicBezTo>
                    <a:pt x="3454" y="9860"/>
                    <a:pt x="3287" y="10027"/>
                    <a:pt x="3097" y="10027"/>
                  </a:cubicBezTo>
                  <a:lnTo>
                    <a:pt x="1025" y="10027"/>
                  </a:lnTo>
                  <a:cubicBezTo>
                    <a:pt x="834" y="10027"/>
                    <a:pt x="691" y="9860"/>
                    <a:pt x="691" y="9670"/>
                  </a:cubicBezTo>
                  <a:cubicBezTo>
                    <a:pt x="691" y="9479"/>
                    <a:pt x="834" y="9336"/>
                    <a:pt x="1025" y="9336"/>
                  </a:cubicBezTo>
                  <a:close/>
                  <a:moveTo>
                    <a:pt x="3192" y="1"/>
                  </a:moveTo>
                  <a:lnTo>
                    <a:pt x="3192" y="2859"/>
                  </a:lnTo>
                  <a:cubicBezTo>
                    <a:pt x="3192" y="3049"/>
                    <a:pt x="3049" y="3192"/>
                    <a:pt x="2858" y="3192"/>
                  </a:cubicBezTo>
                  <a:lnTo>
                    <a:pt x="1" y="3192"/>
                  </a:lnTo>
                  <a:lnTo>
                    <a:pt x="1" y="11289"/>
                  </a:lnTo>
                  <a:cubicBezTo>
                    <a:pt x="1" y="11479"/>
                    <a:pt x="144" y="11646"/>
                    <a:pt x="334" y="11646"/>
                  </a:cubicBezTo>
                  <a:lnTo>
                    <a:pt x="8217" y="11646"/>
                  </a:lnTo>
                  <a:cubicBezTo>
                    <a:pt x="8407" y="11646"/>
                    <a:pt x="8550" y="11479"/>
                    <a:pt x="8550" y="11289"/>
                  </a:cubicBezTo>
                  <a:lnTo>
                    <a:pt x="8550" y="9908"/>
                  </a:lnTo>
                  <a:lnTo>
                    <a:pt x="7645" y="9908"/>
                  </a:lnTo>
                  <a:cubicBezTo>
                    <a:pt x="7264" y="9908"/>
                    <a:pt x="6907" y="9693"/>
                    <a:pt x="6740" y="9384"/>
                  </a:cubicBezTo>
                  <a:cubicBezTo>
                    <a:pt x="6645" y="9408"/>
                    <a:pt x="6550" y="9431"/>
                    <a:pt x="6454" y="9431"/>
                  </a:cubicBezTo>
                  <a:cubicBezTo>
                    <a:pt x="6169" y="9431"/>
                    <a:pt x="5930" y="9312"/>
                    <a:pt x="5740" y="9122"/>
                  </a:cubicBezTo>
                  <a:lnTo>
                    <a:pt x="4906" y="8312"/>
                  </a:lnTo>
                  <a:cubicBezTo>
                    <a:pt x="4644" y="8050"/>
                    <a:pt x="4549" y="7645"/>
                    <a:pt x="4644" y="7288"/>
                  </a:cubicBezTo>
                  <a:cubicBezTo>
                    <a:pt x="4335" y="7121"/>
                    <a:pt x="4121" y="6788"/>
                    <a:pt x="4121" y="6383"/>
                  </a:cubicBezTo>
                  <a:lnTo>
                    <a:pt x="4121" y="5240"/>
                  </a:lnTo>
                  <a:cubicBezTo>
                    <a:pt x="4121" y="4859"/>
                    <a:pt x="4335" y="4502"/>
                    <a:pt x="4644" y="4335"/>
                  </a:cubicBezTo>
                  <a:cubicBezTo>
                    <a:pt x="4549" y="3978"/>
                    <a:pt x="4621" y="3597"/>
                    <a:pt x="4906" y="3335"/>
                  </a:cubicBezTo>
                  <a:lnTo>
                    <a:pt x="5716" y="2501"/>
                  </a:lnTo>
                  <a:cubicBezTo>
                    <a:pt x="5907" y="2311"/>
                    <a:pt x="6169" y="2216"/>
                    <a:pt x="6431" y="2216"/>
                  </a:cubicBezTo>
                  <a:cubicBezTo>
                    <a:pt x="6550" y="2216"/>
                    <a:pt x="6645" y="2216"/>
                    <a:pt x="6740" y="2240"/>
                  </a:cubicBezTo>
                  <a:cubicBezTo>
                    <a:pt x="6907" y="1930"/>
                    <a:pt x="7240" y="1716"/>
                    <a:pt x="7645" y="1716"/>
                  </a:cubicBezTo>
                  <a:lnTo>
                    <a:pt x="8550" y="1716"/>
                  </a:lnTo>
                  <a:lnTo>
                    <a:pt x="8550" y="334"/>
                  </a:lnTo>
                  <a:cubicBezTo>
                    <a:pt x="8550" y="144"/>
                    <a:pt x="8407" y="1"/>
                    <a:pt x="8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6"/>
            <p:cNvSpPr/>
            <p:nvPr/>
          </p:nvSpPr>
          <p:spPr>
            <a:xfrm>
              <a:off x="3509220" y="2161899"/>
              <a:ext cx="245295" cy="245295"/>
            </a:xfrm>
            <a:custGeom>
              <a:avLst/>
              <a:gdLst/>
              <a:ahLst/>
              <a:cxnLst/>
              <a:rect l="l" t="t" r="r" b="b"/>
              <a:pathLst>
                <a:path w="6859" h="6859" extrusionOk="0">
                  <a:moveTo>
                    <a:pt x="3430" y="2144"/>
                  </a:moveTo>
                  <a:cubicBezTo>
                    <a:pt x="4144" y="2144"/>
                    <a:pt x="4716" y="2715"/>
                    <a:pt x="4716" y="3430"/>
                  </a:cubicBezTo>
                  <a:cubicBezTo>
                    <a:pt x="4716" y="4144"/>
                    <a:pt x="4144" y="4716"/>
                    <a:pt x="3430" y="4716"/>
                  </a:cubicBezTo>
                  <a:cubicBezTo>
                    <a:pt x="2715" y="4716"/>
                    <a:pt x="2144" y="4144"/>
                    <a:pt x="2144" y="3430"/>
                  </a:cubicBezTo>
                  <a:cubicBezTo>
                    <a:pt x="2144" y="2715"/>
                    <a:pt x="2715" y="2144"/>
                    <a:pt x="3430" y="2144"/>
                  </a:cubicBezTo>
                  <a:close/>
                  <a:moveTo>
                    <a:pt x="2858" y="0"/>
                  </a:moveTo>
                  <a:cubicBezTo>
                    <a:pt x="2668" y="0"/>
                    <a:pt x="2525" y="143"/>
                    <a:pt x="2525" y="310"/>
                  </a:cubicBezTo>
                  <a:lnTo>
                    <a:pt x="2429" y="1024"/>
                  </a:lnTo>
                  <a:lnTo>
                    <a:pt x="1858" y="572"/>
                  </a:lnTo>
                  <a:cubicBezTo>
                    <a:pt x="1802" y="527"/>
                    <a:pt x="1724" y="503"/>
                    <a:pt x="1646" y="503"/>
                  </a:cubicBezTo>
                  <a:cubicBezTo>
                    <a:pt x="1558" y="503"/>
                    <a:pt x="1468" y="533"/>
                    <a:pt x="1405" y="596"/>
                  </a:cubicBezTo>
                  <a:lnTo>
                    <a:pt x="596" y="1429"/>
                  </a:lnTo>
                  <a:cubicBezTo>
                    <a:pt x="477" y="1548"/>
                    <a:pt x="453" y="1739"/>
                    <a:pt x="572" y="1882"/>
                  </a:cubicBezTo>
                  <a:lnTo>
                    <a:pt x="1024" y="2429"/>
                  </a:lnTo>
                  <a:lnTo>
                    <a:pt x="310" y="2525"/>
                  </a:lnTo>
                  <a:cubicBezTo>
                    <a:pt x="143" y="2525"/>
                    <a:pt x="0" y="2691"/>
                    <a:pt x="0" y="2858"/>
                  </a:cubicBezTo>
                  <a:lnTo>
                    <a:pt x="0" y="4001"/>
                  </a:lnTo>
                  <a:cubicBezTo>
                    <a:pt x="0" y="4192"/>
                    <a:pt x="143" y="4335"/>
                    <a:pt x="310" y="4335"/>
                  </a:cubicBezTo>
                  <a:lnTo>
                    <a:pt x="1024" y="4430"/>
                  </a:lnTo>
                  <a:lnTo>
                    <a:pt x="572" y="5001"/>
                  </a:lnTo>
                  <a:cubicBezTo>
                    <a:pt x="477" y="5120"/>
                    <a:pt x="477" y="5335"/>
                    <a:pt x="596" y="5454"/>
                  </a:cubicBezTo>
                  <a:lnTo>
                    <a:pt x="1429" y="6264"/>
                  </a:lnTo>
                  <a:cubicBezTo>
                    <a:pt x="1495" y="6329"/>
                    <a:pt x="1582" y="6366"/>
                    <a:pt x="1670" y="6366"/>
                  </a:cubicBezTo>
                  <a:cubicBezTo>
                    <a:pt x="1743" y="6366"/>
                    <a:pt x="1817" y="6341"/>
                    <a:pt x="1882" y="6287"/>
                  </a:cubicBezTo>
                  <a:lnTo>
                    <a:pt x="2429" y="5835"/>
                  </a:lnTo>
                  <a:lnTo>
                    <a:pt x="2525" y="6549"/>
                  </a:lnTo>
                  <a:cubicBezTo>
                    <a:pt x="2525" y="6716"/>
                    <a:pt x="2691" y="6859"/>
                    <a:pt x="2858" y="6859"/>
                  </a:cubicBezTo>
                  <a:lnTo>
                    <a:pt x="4001" y="6859"/>
                  </a:lnTo>
                  <a:cubicBezTo>
                    <a:pt x="4192" y="6859"/>
                    <a:pt x="4335" y="6716"/>
                    <a:pt x="4335" y="6549"/>
                  </a:cubicBezTo>
                  <a:lnTo>
                    <a:pt x="4430" y="5835"/>
                  </a:lnTo>
                  <a:lnTo>
                    <a:pt x="5001" y="6287"/>
                  </a:lnTo>
                  <a:cubicBezTo>
                    <a:pt x="5058" y="6332"/>
                    <a:pt x="5135" y="6356"/>
                    <a:pt x="5214" y="6356"/>
                  </a:cubicBezTo>
                  <a:cubicBezTo>
                    <a:pt x="5302" y="6356"/>
                    <a:pt x="5391" y="6326"/>
                    <a:pt x="5454" y="6264"/>
                  </a:cubicBezTo>
                  <a:lnTo>
                    <a:pt x="6264" y="5430"/>
                  </a:lnTo>
                  <a:cubicBezTo>
                    <a:pt x="6383" y="5311"/>
                    <a:pt x="6406" y="5120"/>
                    <a:pt x="6287" y="4978"/>
                  </a:cubicBezTo>
                  <a:lnTo>
                    <a:pt x="5835" y="4430"/>
                  </a:lnTo>
                  <a:lnTo>
                    <a:pt x="6549" y="4335"/>
                  </a:lnTo>
                  <a:cubicBezTo>
                    <a:pt x="6716" y="4335"/>
                    <a:pt x="6859" y="4192"/>
                    <a:pt x="6859" y="4001"/>
                  </a:cubicBezTo>
                  <a:lnTo>
                    <a:pt x="6859" y="2858"/>
                  </a:lnTo>
                  <a:cubicBezTo>
                    <a:pt x="6859" y="2691"/>
                    <a:pt x="6716" y="2525"/>
                    <a:pt x="6549" y="2525"/>
                  </a:cubicBezTo>
                  <a:lnTo>
                    <a:pt x="5835" y="2429"/>
                  </a:lnTo>
                  <a:lnTo>
                    <a:pt x="6287" y="1858"/>
                  </a:lnTo>
                  <a:cubicBezTo>
                    <a:pt x="6383" y="1739"/>
                    <a:pt x="6383" y="1525"/>
                    <a:pt x="6264" y="1405"/>
                  </a:cubicBezTo>
                  <a:lnTo>
                    <a:pt x="5430" y="596"/>
                  </a:lnTo>
                  <a:cubicBezTo>
                    <a:pt x="5365" y="530"/>
                    <a:pt x="5278" y="494"/>
                    <a:pt x="5189" y="494"/>
                  </a:cubicBezTo>
                  <a:cubicBezTo>
                    <a:pt x="5116" y="494"/>
                    <a:pt x="5042" y="518"/>
                    <a:pt x="4978" y="572"/>
                  </a:cubicBezTo>
                  <a:lnTo>
                    <a:pt x="4430" y="1024"/>
                  </a:lnTo>
                  <a:lnTo>
                    <a:pt x="4335" y="310"/>
                  </a:lnTo>
                  <a:cubicBezTo>
                    <a:pt x="4335" y="143"/>
                    <a:pt x="4192" y="0"/>
                    <a:pt x="4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9" name="Google Shape;3259;p76"/>
          <p:cNvGrpSpPr/>
          <p:nvPr/>
        </p:nvGrpSpPr>
        <p:grpSpPr>
          <a:xfrm>
            <a:off x="2630254" y="2076709"/>
            <a:ext cx="384161" cy="416537"/>
            <a:chOff x="2630254" y="2076709"/>
            <a:chExt cx="384161" cy="416537"/>
          </a:xfrm>
        </p:grpSpPr>
        <p:sp>
          <p:nvSpPr>
            <p:cNvPr id="3260" name="Google Shape;3260;p76"/>
            <p:cNvSpPr/>
            <p:nvPr/>
          </p:nvSpPr>
          <p:spPr>
            <a:xfrm>
              <a:off x="2630254" y="2076709"/>
              <a:ext cx="384161" cy="293860"/>
            </a:xfrm>
            <a:custGeom>
              <a:avLst/>
              <a:gdLst/>
              <a:ahLst/>
              <a:cxnLst/>
              <a:rect l="l" t="t" r="r" b="b"/>
              <a:pathLst>
                <a:path w="10742" h="8217" extrusionOk="0">
                  <a:moveTo>
                    <a:pt x="5359" y="3787"/>
                  </a:moveTo>
                  <a:cubicBezTo>
                    <a:pt x="6193" y="3787"/>
                    <a:pt x="6955" y="4097"/>
                    <a:pt x="7526" y="4692"/>
                  </a:cubicBezTo>
                  <a:cubicBezTo>
                    <a:pt x="7669" y="4811"/>
                    <a:pt x="7669" y="5026"/>
                    <a:pt x="7526" y="5169"/>
                  </a:cubicBezTo>
                  <a:cubicBezTo>
                    <a:pt x="7467" y="5240"/>
                    <a:pt x="7383" y="5276"/>
                    <a:pt x="7297" y="5276"/>
                  </a:cubicBezTo>
                  <a:cubicBezTo>
                    <a:pt x="7211" y="5276"/>
                    <a:pt x="7121" y="5240"/>
                    <a:pt x="7050" y="5169"/>
                  </a:cubicBezTo>
                  <a:cubicBezTo>
                    <a:pt x="6597" y="4716"/>
                    <a:pt x="6002" y="4478"/>
                    <a:pt x="5359" y="4478"/>
                  </a:cubicBezTo>
                  <a:cubicBezTo>
                    <a:pt x="4716" y="4478"/>
                    <a:pt x="4121" y="4716"/>
                    <a:pt x="3668" y="5169"/>
                  </a:cubicBezTo>
                  <a:cubicBezTo>
                    <a:pt x="3609" y="5240"/>
                    <a:pt x="3525" y="5276"/>
                    <a:pt x="3439" y="5276"/>
                  </a:cubicBezTo>
                  <a:cubicBezTo>
                    <a:pt x="3353" y="5276"/>
                    <a:pt x="3263" y="5240"/>
                    <a:pt x="3192" y="5169"/>
                  </a:cubicBezTo>
                  <a:cubicBezTo>
                    <a:pt x="3049" y="5026"/>
                    <a:pt x="3049" y="4811"/>
                    <a:pt x="3192" y="4692"/>
                  </a:cubicBezTo>
                  <a:cubicBezTo>
                    <a:pt x="3763" y="4097"/>
                    <a:pt x="4549" y="3787"/>
                    <a:pt x="5359" y="3787"/>
                  </a:cubicBezTo>
                  <a:close/>
                  <a:moveTo>
                    <a:pt x="5359" y="5145"/>
                  </a:moveTo>
                  <a:cubicBezTo>
                    <a:pt x="5812" y="5145"/>
                    <a:pt x="6240" y="5335"/>
                    <a:pt x="6574" y="5645"/>
                  </a:cubicBezTo>
                  <a:cubicBezTo>
                    <a:pt x="6716" y="5788"/>
                    <a:pt x="6716" y="6002"/>
                    <a:pt x="6574" y="6145"/>
                  </a:cubicBezTo>
                  <a:cubicBezTo>
                    <a:pt x="6502" y="6205"/>
                    <a:pt x="6413" y="6234"/>
                    <a:pt x="6327" y="6234"/>
                  </a:cubicBezTo>
                  <a:cubicBezTo>
                    <a:pt x="6240" y="6234"/>
                    <a:pt x="6157" y="6205"/>
                    <a:pt x="6097" y="6145"/>
                  </a:cubicBezTo>
                  <a:cubicBezTo>
                    <a:pt x="5907" y="5931"/>
                    <a:pt x="5645" y="5835"/>
                    <a:pt x="5359" y="5835"/>
                  </a:cubicBezTo>
                  <a:cubicBezTo>
                    <a:pt x="5097" y="5835"/>
                    <a:pt x="4835" y="5931"/>
                    <a:pt x="4645" y="6145"/>
                  </a:cubicBezTo>
                  <a:cubicBezTo>
                    <a:pt x="4573" y="6205"/>
                    <a:pt x="4484" y="6234"/>
                    <a:pt x="4398" y="6234"/>
                  </a:cubicBezTo>
                  <a:cubicBezTo>
                    <a:pt x="4311" y="6234"/>
                    <a:pt x="4228" y="6205"/>
                    <a:pt x="4168" y="6145"/>
                  </a:cubicBezTo>
                  <a:cubicBezTo>
                    <a:pt x="4025" y="6002"/>
                    <a:pt x="4025" y="5788"/>
                    <a:pt x="4168" y="5645"/>
                  </a:cubicBezTo>
                  <a:cubicBezTo>
                    <a:pt x="4478" y="5335"/>
                    <a:pt x="4907" y="5145"/>
                    <a:pt x="5359" y="5145"/>
                  </a:cubicBezTo>
                  <a:close/>
                  <a:moveTo>
                    <a:pt x="5359" y="6526"/>
                  </a:moveTo>
                  <a:cubicBezTo>
                    <a:pt x="5550" y="6526"/>
                    <a:pt x="5716" y="6669"/>
                    <a:pt x="5716" y="6860"/>
                  </a:cubicBezTo>
                  <a:cubicBezTo>
                    <a:pt x="5716" y="7050"/>
                    <a:pt x="5550" y="7193"/>
                    <a:pt x="5359" y="7193"/>
                  </a:cubicBezTo>
                  <a:cubicBezTo>
                    <a:pt x="5169" y="7193"/>
                    <a:pt x="5026" y="7050"/>
                    <a:pt x="5026" y="6860"/>
                  </a:cubicBezTo>
                  <a:cubicBezTo>
                    <a:pt x="5026" y="6669"/>
                    <a:pt x="5169" y="6526"/>
                    <a:pt x="5359" y="6526"/>
                  </a:cubicBezTo>
                  <a:close/>
                  <a:moveTo>
                    <a:pt x="1144" y="1"/>
                  </a:moveTo>
                  <a:cubicBezTo>
                    <a:pt x="572" y="1"/>
                    <a:pt x="120" y="453"/>
                    <a:pt x="120" y="1001"/>
                  </a:cubicBezTo>
                  <a:cubicBezTo>
                    <a:pt x="120" y="1573"/>
                    <a:pt x="572" y="2025"/>
                    <a:pt x="1144" y="2025"/>
                  </a:cubicBezTo>
                  <a:cubicBezTo>
                    <a:pt x="1596" y="2025"/>
                    <a:pt x="1977" y="1739"/>
                    <a:pt x="2120" y="1358"/>
                  </a:cubicBezTo>
                  <a:lnTo>
                    <a:pt x="2978" y="1358"/>
                  </a:lnTo>
                  <a:lnTo>
                    <a:pt x="2978" y="2763"/>
                  </a:lnTo>
                  <a:lnTo>
                    <a:pt x="334" y="2763"/>
                  </a:lnTo>
                  <a:cubicBezTo>
                    <a:pt x="144" y="2763"/>
                    <a:pt x="1" y="2906"/>
                    <a:pt x="1" y="3097"/>
                  </a:cubicBezTo>
                  <a:lnTo>
                    <a:pt x="1" y="8217"/>
                  </a:lnTo>
                  <a:lnTo>
                    <a:pt x="10741" y="8217"/>
                  </a:lnTo>
                  <a:lnTo>
                    <a:pt x="10741" y="3097"/>
                  </a:lnTo>
                  <a:cubicBezTo>
                    <a:pt x="10741" y="2906"/>
                    <a:pt x="10574" y="2763"/>
                    <a:pt x="10384" y="2763"/>
                  </a:cubicBezTo>
                  <a:lnTo>
                    <a:pt x="7764" y="2763"/>
                  </a:lnTo>
                  <a:lnTo>
                    <a:pt x="7764" y="1358"/>
                  </a:lnTo>
                  <a:lnTo>
                    <a:pt x="8622" y="1358"/>
                  </a:lnTo>
                  <a:cubicBezTo>
                    <a:pt x="8765" y="1739"/>
                    <a:pt x="9146" y="2025"/>
                    <a:pt x="9574" y="2025"/>
                  </a:cubicBezTo>
                  <a:cubicBezTo>
                    <a:pt x="10146" y="2025"/>
                    <a:pt x="10598" y="1573"/>
                    <a:pt x="10598" y="1001"/>
                  </a:cubicBezTo>
                  <a:cubicBezTo>
                    <a:pt x="10598" y="453"/>
                    <a:pt x="10146" y="1"/>
                    <a:pt x="9574" y="1"/>
                  </a:cubicBezTo>
                  <a:cubicBezTo>
                    <a:pt x="9146" y="1"/>
                    <a:pt x="8765" y="263"/>
                    <a:pt x="8622" y="668"/>
                  </a:cubicBezTo>
                  <a:lnTo>
                    <a:pt x="7407" y="668"/>
                  </a:lnTo>
                  <a:cubicBezTo>
                    <a:pt x="7217" y="668"/>
                    <a:pt x="7074" y="834"/>
                    <a:pt x="7074" y="1001"/>
                  </a:cubicBezTo>
                  <a:lnTo>
                    <a:pt x="7074" y="2763"/>
                  </a:lnTo>
                  <a:lnTo>
                    <a:pt x="5716" y="2763"/>
                  </a:lnTo>
                  <a:lnTo>
                    <a:pt x="5716" y="1978"/>
                  </a:lnTo>
                  <a:cubicBezTo>
                    <a:pt x="6097" y="1835"/>
                    <a:pt x="6383" y="1454"/>
                    <a:pt x="6383" y="1001"/>
                  </a:cubicBezTo>
                  <a:cubicBezTo>
                    <a:pt x="6383" y="453"/>
                    <a:pt x="5931" y="1"/>
                    <a:pt x="5359" y="1"/>
                  </a:cubicBezTo>
                  <a:cubicBezTo>
                    <a:pt x="4811" y="1"/>
                    <a:pt x="4335" y="453"/>
                    <a:pt x="4335" y="1001"/>
                  </a:cubicBezTo>
                  <a:cubicBezTo>
                    <a:pt x="4335" y="1454"/>
                    <a:pt x="4621" y="1835"/>
                    <a:pt x="5026" y="1978"/>
                  </a:cubicBezTo>
                  <a:lnTo>
                    <a:pt x="5026" y="2763"/>
                  </a:lnTo>
                  <a:lnTo>
                    <a:pt x="3668" y="2763"/>
                  </a:lnTo>
                  <a:lnTo>
                    <a:pt x="3668" y="1001"/>
                  </a:lnTo>
                  <a:cubicBezTo>
                    <a:pt x="3668" y="834"/>
                    <a:pt x="3502" y="668"/>
                    <a:pt x="3311" y="668"/>
                  </a:cubicBezTo>
                  <a:lnTo>
                    <a:pt x="2120" y="668"/>
                  </a:lnTo>
                  <a:cubicBezTo>
                    <a:pt x="1977" y="263"/>
                    <a:pt x="1596" y="1"/>
                    <a:pt x="1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6"/>
            <p:cNvSpPr/>
            <p:nvPr/>
          </p:nvSpPr>
          <p:spPr>
            <a:xfrm>
              <a:off x="2630254" y="2395257"/>
              <a:ext cx="384161" cy="97989"/>
            </a:xfrm>
            <a:custGeom>
              <a:avLst/>
              <a:gdLst/>
              <a:ahLst/>
              <a:cxnLst/>
              <a:rect l="l" t="t" r="r" b="b"/>
              <a:pathLst>
                <a:path w="10742" h="2740" extrusionOk="0">
                  <a:moveTo>
                    <a:pt x="1" y="1"/>
                  </a:moveTo>
                  <a:lnTo>
                    <a:pt x="1" y="1025"/>
                  </a:lnTo>
                  <a:cubicBezTo>
                    <a:pt x="1" y="1215"/>
                    <a:pt x="144" y="1358"/>
                    <a:pt x="334" y="1358"/>
                  </a:cubicBezTo>
                  <a:lnTo>
                    <a:pt x="4335" y="1358"/>
                  </a:lnTo>
                  <a:lnTo>
                    <a:pt x="4335" y="2049"/>
                  </a:lnTo>
                  <a:lnTo>
                    <a:pt x="3502" y="2049"/>
                  </a:lnTo>
                  <a:cubicBezTo>
                    <a:pt x="3311" y="2049"/>
                    <a:pt x="3168" y="2191"/>
                    <a:pt x="3168" y="2382"/>
                  </a:cubicBezTo>
                  <a:cubicBezTo>
                    <a:pt x="3168" y="2572"/>
                    <a:pt x="3311" y="2739"/>
                    <a:pt x="3502" y="2739"/>
                  </a:cubicBezTo>
                  <a:lnTo>
                    <a:pt x="7217" y="2739"/>
                  </a:lnTo>
                  <a:cubicBezTo>
                    <a:pt x="7407" y="2739"/>
                    <a:pt x="7574" y="2572"/>
                    <a:pt x="7574" y="2382"/>
                  </a:cubicBezTo>
                  <a:cubicBezTo>
                    <a:pt x="7574" y="2191"/>
                    <a:pt x="7407" y="2049"/>
                    <a:pt x="7217" y="2049"/>
                  </a:cubicBezTo>
                  <a:lnTo>
                    <a:pt x="6383" y="2049"/>
                  </a:lnTo>
                  <a:lnTo>
                    <a:pt x="6383" y="1358"/>
                  </a:lnTo>
                  <a:lnTo>
                    <a:pt x="10384" y="1358"/>
                  </a:lnTo>
                  <a:cubicBezTo>
                    <a:pt x="10574" y="1358"/>
                    <a:pt x="10741" y="1215"/>
                    <a:pt x="10741" y="1025"/>
                  </a:cubicBezTo>
                  <a:lnTo>
                    <a:pt x="10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2" name="Google Shape;3262;p76"/>
          <p:cNvGrpSpPr/>
          <p:nvPr/>
        </p:nvGrpSpPr>
        <p:grpSpPr>
          <a:xfrm>
            <a:off x="1982107" y="2075887"/>
            <a:ext cx="264070" cy="417033"/>
            <a:chOff x="1982107" y="2075887"/>
            <a:chExt cx="264070" cy="417033"/>
          </a:xfrm>
        </p:grpSpPr>
        <p:sp>
          <p:nvSpPr>
            <p:cNvPr id="3263" name="Google Shape;3263;p76"/>
            <p:cNvSpPr/>
            <p:nvPr/>
          </p:nvSpPr>
          <p:spPr>
            <a:xfrm>
              <a:off x="2150769" y="2075887"/>
              <a:ext cx="24712" cy="92839"/>
            </a:xfrm>
            <a:custGeom>
              <a:avLst/>
              <a:gdLst/>
              <a:ahLst/>
              <a:cxnLst/>
              <a:rect l="l" t="t" r="r" b="b"/>
              <a:pathLst>
                <a:path w="691" h="2596" extrusionOk="0">
                  <a:moveTo>
                    <a:pt x="357" y="0"/>
                  </a:moveTo>
                  <a:cubicBezTo>
                    <a:pt x="167" y="0"/>
                    <a:pt x="0" y="167"/>
                    <a:pt x="0" y="357"/>
                  </a:cubicBezTo>
                  <a:lnTo>
                    <a:pt x="0" y="2263"/>
                  </a:lnTo>
                  <a:cubicBezTo>
                    <a:pt x="0" y="2453"/>
                    <a:pt x="167" y="2596"/>
                    <a:pt x="357" y="2596"/>
                  </a:cubicBezTo>
                  <a:cubicBezTo>
                    <a:pt x="548" y="2596"/>
                    <a:pt x="691" y="2453"/>
                    <a:pt x="691" y="2263"/>
                  </a:cubicBezTo>
                  <a:lnTo>
                    <a:pt x="691" y="357"/>
                  </a:lnTo>
                  <a:cubicBezTo>
                    <a:pt x="691" y="167"/>
                    <a:pt x="548"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76"/>
            <p:cNvSpPr/>
            <p:nvPr/>
          </p:nvSpPr>
          <p:spPr>
            <a:xfrm>
              <a:off x="2053671" y="2075887"/>
              <a:ext cx="23889" cy="92839"/>
            </a:xfrm>
            <a:custGeom>
              <a:avLst/>
              <a:gdLst/>
              <a:ahLst/>
              <a:cxnLst/>
              <a:rect l="l" t="t" r="r" b="b"/>
              <a:pathLst>
                <a:path w="668" h="2596" extrusionOk="0">
                  <a:moveTo>
                    <a:pt x="334" y="0"/>
                  </a:moveTo>
                  <a:cubicBezTo>
                    <a:pt x="143" y="0"/>
                    <a:pt x="0" y="167"/>
                    <a:pt x="0" y="357"/>
                  </a:cubicBezTo>
                  <a:lnTo>
                    <a:pt x="0" y="2263"/>
                  </a:lnTo>
                  <a:cubicBezTo>
                    <a:pt x="0" y="2453"/>
                    <a:pt x="143" y="2596"/>
                    <a:pt x="334" y="2596"/>
                  </a:cubicBezTo>
                  <a:cubicBezTo>
                    <a:pt x="524" y="2596"/>
                    <a:pt x="667" y="2453"/>
                    <a:pt x="667" y="2263"/>
                  </a:cubicBezTo>
                  <a:lnTo>
                    <a:pt x="667" y="357"/>
                  </a:lnTo>
                  <a:cubicBezTo>
                    <a:pt x="667" y="167"/>
                    <a:pt x="524"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76"/>
            <p:cNvSpPr/>
            <p:nvPr/>
          </p:nvSpPr>
          <p:spPr>
            <a:xfrm>
              <a:off x="2102202" y="2075887"/>
              <a:ext cx="24748" cy="44310"/>
            </a:xfrm>
            <a:custGeom>
              <a:avLst/>
              <a:gdLst/>
              <a:ahLst/>
              <a:cxnLst/>
              <a:rect l="l" t="t" r="r" b="b"/>
              <a:pathLst>
                <a:path w="692" h="1239" extrusionOk="0">
                  <a:moveTo>
                    <a:pt x="334" y="0"/>
                  </a:moveTo>
                  <a:cubicBezTo>
                    <a:pt x="144" y="0"/>
                    <a:pt x="1" y="167"/>
                    <a:pt x="1" y="357"/>
                  </a:cubicBezTo>
                  <a:lnTo>
                    <a:pt x="1" y="905"/>
                  </a:lnTo>
                  <a:cubicBezTo>
                    <a:pt x="1" y="1096"/>
                    <a:pt x="144" y="1239"/>
                    <a:pt x="334" y="1239"/>
                  </a:cubicBezTo>
                  <a:cubicBezTo>
                    <a:pt x="525" y="1239"/>
                    <a:pt x="691" y="1096"/>
                    <a:pt x="691" y="905"/>
                  </a:cubicBezTo>
                  <a:lnTo>
                    <a:pt x="691" y="357"/>
                  </a:lnTo>
                  <a:cubicBezTo>
                    <a:pt x="691" y="167"/>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76"/>
            <p:cNvSpPr/>
            <p:nvPr/>
          </p:nvSpPr>
          <p:spPr>
            <a:xfrm>
              <a:off x="2102202" y="2144875"/>
              <a:ext cx="24748" cy="23854"/>
            </a:xfrm>
            <a:custGeom>
              <a:avLst/>
              <a:gdLst/>
              <a:ahLst/>
              <a:cxnLst/>
              <a:rect l="l" t="t" r="r" b="b"/>
              <a:pathLst>
                <a:path w="692" h="667" extrusionOk="0">
                  <a:moveTo>
                    <a:pt x="334" y="0"/>
                  </a:moveTo>
                  <a:cubicBezTo>
                    <a:pt x="144" y="0"/>
                    <a:pt x="1" y="143"/>
                    <a:pt x="1" y="334"/>
                  </a:cubicBezTo>
                  <a:cubicBezTo>
                    <a:pt x="1" y="524"/>
                    <a:pt x="144" y="667"/>
                    <a:pt x="334" y="667"/>
                  </a:cubicBezTo>
                  <a:cubicBezTo>
                    <a:pt x="525" y="667"/>
                    <a:pt x="691" y="524"/>
                    <a:pt x="691" y="334"/>
                  </a:cubicBezTo>
                  <a:cubicBezTo>
                    <a:pt x="691" y="143"/>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6"/>
            <p:cNvSpPr/>
            <p:nvPr/>
          </p:nvSpPr>
          <p:spPr>
            <a:xfrm>
              <a:off x="1992336" y="2278560"/>
              <a:ext cx="243614" cy="214360"/>
            </a:xfrm>
            <a:custGeom>
              <a:avLst/>
              <a:gdLst/>
              <a:ahLst/>
              <a:cxnLst/>
              <a:rect l="l" t="t" r="r" b="b"/>
              <a:pathLst>
                <a:path w="6812" h="5994" extrusionOk="0">
                  <a:moveTo>
                    <a:pt x="1" y="1"/>
                  </a:moveTo>
                  <a:lnTo>
                    <a:pt x="2382" y="2859"/>
                  </a:lnTo>
                  <a:lnTo>
                    <a:pt x="2382" y="5645"/>
                  </a:lnTo>
                  <a:cubicBezTo>
                    <a:pt x="2382" y="5848"/>
                    <a:pt x="2539" y="5994"/>
                    <a:pt x="2721" y="5994"/>
                  </a:cubicBezTo>
                  <a:cubicBezTo>
                    <a:pt x="2774" y="5994"/>
                    <a:pt x="2829" y="5981"/>
                    <a:pt x="2882" y="5955"/>
                  </a:cubicBezTo>
                  <a:cubicBezTo>
                    <a:pt x="3549" y="5621"/>
                    <a:pt x="3192" y="5788"/>
                    <a:pt x="4240" y="5264"/>
                  </a:cubicBezTo>
                  <a:cubicBezTo>
                    <a:pt x="4359" y="5216"/>
                    <a:pt x="4430" y="5097"/>
                    <a:pt x="4430" y="4978"/>
                  </a:cubicBezTo>
                  <a:lnTo>
                    <a:pt x="4430" y="2859"/>
                  </a:lnTo>
                  <a:lnTo>
                    <a:pt x="6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6"/>
            <p:cNvSpPr/>
            <p:nvPr/>
          </p:nvSpPr>
          <p:spPr>
            <a:xfrm>
              <a:off x="1982107" y="2201918"/>
              <a:ext cx="264070" cy="51999"/>
            </a:xfrm>
            <a:custGeom>
              <a:avLst/>
              <a:gdLst/>
              <a:ahLst/>
              <a:cxnLst/>
              <a:rect l="l" t="t" r="r" b="b"/>
              <a:pathLst>
                <a:path w="7384" h="1454" extrusionOk="0">
                  <a:moveTo>
                    <a:pt x="334" y="1"/>
                  </a:moveTo>
                  <a:cubicBezTo>
                    <a:pt x="144" y="1"/>
                    <a:pt x="1" y="144"/>
                    <a:pt x="1" y="334"/>
                  </a:cubicBezTo>
                  <a:lnTo>
                    <a:pt x="1" y="1453"/>
                  </a:lnTo>
                  <a:lnTo>
                    <a:pt x="7383" y="1453"/>
                  </a:lnTo>
                  <a:lnTo>
                    <a:pt x="7383" y="334"/>
                  </a:lnTo>
                  <a:cubicBezTo>
                    <a:pt x="7383" y="144"/>
                    <a:pt x="7241" y="1"/>
                    <a:pt x="7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9" name="Google Shape;3269;p76"/>
          <p:cNvGrpSpPr/>
          <p:nvPr/>
        </p:nvGrpSpPr>
        <p:grpSpPr>
          <a:xfrm>
            <a:off x="1182394" y="2110792"/>
            <a:ext cx="416490" cy="347506"/>
            <a:chOff x="1182394" y="2110792"/>
            <a:chExt cx="416490" cy="347506"/>
          </a:xfrm>
        </p:grpSpPr>
        <p:sp>
          <p:nvSpPr>
            <p:cNvPr id="3270" name="Google Shape;3270;p76"/>
            <p:cNvSpPr/>
            <p:nvPr/>
          </p:nvSpPr>
          <p:spPr>
            <a:xfrm>
              <a:off x="1182394" y="2152529"/>
              <a:ext cx="416490" cy="305769"/>
            </a:xfrm>
            <a:custGeom>
              <a:avLst/>
              <a:gdLst/>
              <a:ahLst/>
              <a:cxnLst/>
              <a:rect l="l" t="t" r="r" b="b"/>
              <a:pathLst>
                <a:path w="11646" h="8550" extrusionOk="0">
                  <a:moveTo>
                    <a:pt x="334" y="0"/>
                  </a:moveTo>
                  <a:cubicBezTo>
                    <a:pt x="143" y="0"/>
                    <a:pt x="0" y="167"/>
                    <a:pt x="0" y="334"/>
                  </a:cubicBezTo>
                  <a:lnTo>
                    <a:pt x="0" y="7359"/>
                  </a:lnTo>
                  <a:cubicBezTo>
                    <a:pt x="0" y="7550"/>
                    <a:pt x="143" y="7716"/>
                    <a:pt x="334" y="7716"/>
                  </a:cubicBezTo>
                  <a:lnTo>
                    <a:pt x="4668" y="7716"/>
                  </a:lnTo>
                  <a:cubicBezTo>
                    <a:pt x="4811" y="8193"/>
                    <a:pt x="5263" y="8550"/>
                    <a:pt x="5811" y="8550"/>
                  </a:cubicBezTo>
                  <a:cubicBezTo>
                    <a:pt x="6359" y="8550"/>
                    <a:pt x="6811" y="8193"/>
                    <a:pt x="6954" y="7716"/>
                  </a:cubicBezTo>
                  <a:lnTo>
                    <a:pt x="11288" y="7716"/>
                  </a:lnTo>
                  <a:cubicBezTo>
                    <a:pt x="11479" y="7716"/>
                    <a:pt x="11645" y="7550"/>
                    <a:pt x="11645" y="7359"/>
                  </a:cubicBezTo>
                  <a:lnTo>
                    <a:pt x="11645" y="334"/>
                  </a:lnTo>
                  <a:cubicBezTo>
                    <a:pt x="11645" y="167"/>
                    <a:pt x="11479" y="0"/>
                    <a:pt x="11288" y="0"/>
                  </a:cubicBezTo>
                  <a:lnTo>
                    <a:pt x="10955" y="0"/>
                  </a:lnTo>
                  <a:lnTo>
                    <a:pt x="10955" y="5978"/>
                  </a:lnTo>
                  <a:cubicBezTo>
                    <a:pt x="10955" y="6549"/>
                    <a:pt x="10502" y="7002"/>
                    <a:pt x="9955" y="7002"/>
                  </a:cubicBezTo>
                  <a:lnTo>
                    <a:pt x="1667" y="7002"/>
                  </a:lnTo>
                  <a:cubicBezTo>
                    <a:pt x="1119" y="7002"/>
                    <a:pt x="667" y="6549"/>
                    <a:pt x="667" y="5978"/>
                  </a:cubicBezTo>
                  <a:lnTo>
                    <a:pt x="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76"/>
            <p:cNvSpPr/>
            <p:nvPr/>
          </p:nvSpPr>
          <p:spPr>
            <a:xfrm>
              <a:off x="1402127" y="2110792"/>
              <a:ext cx="147377" cy="268326"/>
            </a:xfrm>
            <a:custGeom>
              <a:avLst/>
              <a:gdLst/>
              <a:ahLst/>
              <a:cxnLst/>
              <a:rect l="l" t="t" r="r" b="b"/>
              <a:pathLst>
                <a:path w="4121" h="7503" extrusionOk="0">
                  <a:moveTo>
                    <a:pt x="2763" y="1358"/>
                  </a:moveTo>
                  <a:cubicBezTo>
                    <a:pt x="2953" y="1358"/>
                    <a:pt x="3096" y="1501"/>
                    <a:pt x="3096" y="1691"/>
                  </a:cubicBezTo>
                  <a:lnTo>
                    <a:pt x="3096" y="3073"/>
                  </a:lnTo>
                  <a:cubicBezTo>
                    <a:pt x="3096" y="3263"/>
                    <a:pt x="2953" y="3406"/>
                    <a:pt x="2763" y="3406"/>
                  </a:cubicBezTo>
                  <a:lnTo>
                    <a:pt x="1358" y="3406"/>
                  </a:lnTo>
                  <a:cubicBezTo>
                    <a:pt x="1191" y="3406"/>
                    <a:pt x="1024" y="3263"/>
                    <a:pt x="1024" y="3073"/>
                  </a:cubicBezTo>
                  <a:lnTo>
                    <a:pt x="1024" y="1691"/>
                  </a:lnTo>
                  <a:cubicBezTo>
                    <a:pt x="1024" y="1501"/>
                    <a:pt x="1191" y="1358"/>
                    <a:pt x="1358" y="1358"/>
                  </a:cubicBezTo>
                  <a:close/>
                  <a:moveTo>
                    <a:pt x="2763" y="4097"/>
                  </a:moveTo>
                  <a:cubicBezTo>
                    <a:pt x="2953" y="4097"/>
                    <a:pt x="3096" y="4239"/>
                    <a:pt x="3096" y="4430"/>
                  </a:cubicBezTo>
                  <a:cubicBezTo>
                    <a:pt x="3096" y="4621"/>
                    <a:pt x="2953" y="4763"/>
                    <a:pt x="2763" y="4763"/>
                  </a:cubicBezTo>
                  <a:lnTo>
                    <a:pt x="1358" y="4763"/>
                  </a:lnTo>
                  <a:cubicBezTo>
                    <a:pt x="1191" y="4763"/>
                    <a:pt x="1024" y="4621"/>
                    <a:pt x="1024" y="4430"/>
                  </a:cubicBezTo>
                  <a:cubicBezTo>
                    <a:pt x="1024" y="4239"/>
                    <a:pt x="1191" y="4097"/>
                    <a:pt x="1358" y="4097"/>
                  </a:cubicBezTo>
                  <a:close/>
                  <a:moveTo>
                    <a:pt x="2763" y="5454"/>
                  </a:moveTo>
                  <a:cubicBezTo>
                    <a:pt x="2953" y="5454"/>
                    <a:pt x="3096" y="5597"/>
                    <a:pt x="3096" y="5787"/>
                  </a:cubicBezTo>
                  <a:cubicBezTo>
                    <a:pt x="3096" y="5978"/>
                    <a:pt x="2953" y="6145"/>
                    <a:pt x="2763" y="6145"/>
                  </a:cubicBezTo>
                  <a:lnTo>
                    <a:pt x="1358" y="6145"/>
                  </a:lnTo>
                  <a:cubicBezTo>
                    <a:pt x="1191" y="6145"/>
                    <a:pt x="1024" y="5978"/>
                    <a:pt x="1024" y="5787"/>
                  </a:cubicBezTo>
                  <a:cubicBezTo>
                    <a:pt x="1024" y="5597"/>
                    <a:pt x="1191" y="5454"/>
                    <a:pt x="1358" y="5454"/>
                  </a:cubicBezTo>
                  <a:close/>
                  <a:moveTo>
                    <a:pt x="0" y="1"/>
                  </a:moveTo>
                  <a:lnTo>
                    <a:pt x="0" y="7502"/>
                  </a:lnTo>
                  <a:lnTo>
                    <a:pt x="3811" y="7502"/>
                  </a:lnTo>
                  <a:cubicBezTo>
                    <a:pt x="3977" y="7502"/>
                    <a:pt x="4120" y="7335"/>
                    <a:pt x="4120" y="7169"/>
                  </a:cubicBezTo>
                  <a:lnTo>
                    <a:pt x="4120" y="334"/>
                  </a:lnTo>
                  <a:cubicBezTo>
                    <a:pt x="4120" y="143"/>
                    <a:pt x="3977" y="1"/>
                    <a:pt x="38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6"/>
            <p:cNvSpPr/>
            <p:nvPr/>
          </p:nvSpPr>
          <p:spPr>
            <a:xfrm>
              <a:off x="1463426" y="2184036"/>
              <a:ext cx="24748" cy="23889"/>
            </a:xfrm>
            <a:custGeom>
              <a:avLst/>
              <a:gdLst/>
              <a:ahLst/>
              <a:cxnLst/>
              <a:rect l="l" t="t" r="r" b="b"/>
              <a:pathLst>
                <a:path w="692" h="668" extrusionOk="0">
                  <a:moveTo>
                    <a:pt x="1" y="1"/>
                  </a:moveTo>
                  <a:lnTo>
                    <a:pt x="1" y="667"/>
                  </a:lnTo>
                  <a:lnTo>
                    <a:pt x="692" y="667"/>
                  </a:lnTo>
                  <a:lnTo>
                    <a:pt x="6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76"/>
            <p:cNvSpPr/>
            <p:nvPr/>
          </p:nvSpPr>
          <p:spPr>
            <a:xfrm>
              <a:off x="1230925" y="2110792"/>
              <a:ext cx="147377" cy="268326"/>
            </a:xfrm>
            <a:custGeom>
              <a:avLst/>
              <a:gdLst/>
              <a:ahLst/>
              <a:cxnLst/>
              <a:rect l="l" t="t" r="r" b="b"/>
              <a:pathLst>
                <a:path w="4121" h="7503" extrusionOk="0">
                  <a:moveTo>
                    <a:pt x="2763" y="1358"/>
                  </a:moveTo>
                  <a:cubicBezTo>
                    <a:pt x="2930" y="1358"/>
                    <a:pt x="3096" y="1501"/>
                    <a:pt x="3096" y="1691"/>
                  </a:cubicBezTo>
                  <a:cubicBezTo>
                    <a:pt x="3096" y="1882"/>
                    <a:pt x="2930" y="2049"/>
                    <a:pt x="2763" y="2049"/>
                  </a:cubicBezTo>
                  <a:lnTo>
                    <a:pt x="1358" y="2049"/>
                  </a:lnTo>
                  <a:cubicBezTo>
                    <a:pt x="1168" y="2049"/>
                    <a:pt x="1025" y="1882"/>
                    <a:pt x="1025" y="1691"/>
                  </a:cubicBezTo>
                  <a:cubicBezTo>
                    <a:pt x="1025" y="1501"/>
                    <a:pt x="1168" y="1358"/>
                    <a:pt x="1358" y="1358"/>
                  </a:cubicBezTo>
                  <a:close/>
                  <a:moveTo>
                    <a:pt x="2763" y="2715"/>
                  </a:moveTo>
                  <a:cubicBezTo>
                    <a:pt x="2930" y="2715"/>
                    <a:pt x="3096" y="2882"/>
                    <a:pt x="3096" y="3073"/>
                  </a:cubicBezTo>
                  <a:cubicBezTo>
                    <a:pt x="3096" y="3263"/>
                    <a:pt x="2930" y="3406"/>
                    <a:pt x="2763" y="3406"/>
                  </a:cubicBezTo>
                  <a:lnTo>
                    <a:pt x="1358" y="3406"/>
                  </a:lnTo>
                  <a:cubicBezTo>
                    <a:pt x="1168" y="3406"/>
                    <a:pt x="1025" y="3239"/>
                    <a:pt x="1025" y="3073"/>
                  </a:cubicBezTo>
                  <a:cubicBezTo>
                    <a:pt x="1025" y="2882"/>
                    <a:pt x="1168" y="2715"/>
                    <a:pt x="1358" y="2715"/>
                  </a:cubicBezTo>
                  <a:close/>
                  <a:moveTo>
                    <a:pt x="2763" y="4097"/>
                  </a:moveTo>
                  <a:cubicBezTo>
                    <a:pt x="2930" y="4097"/>
                    <a:pt x="3096" y="4239"/>
                    <a:pt x="3096" y="4430"/>
                  </a:cubicBezTo>
                  <a:cubicBezTo>
                    <a:pt x="3096" y="4621"/>
                    <a:pt x="2930" y="4763"/>
                    <a:pt x="2763" y="4763"/>
                  </a:cubicBezTo>
                  <a:lnTo>
                    <a:pt x="1358" y="4763"/>
                  </a:lnTo>
                  <a:cubicBezTo>
                    <a:pt x="1168" y="4763"/>
                    <a:pt x="1025" y="4621"/>
                    <a:pt x="1025" y="4430"/>
                  </a:cubicBezTo>
                  <a:cubicBezTo>
                    <a:pt x="1025" y="4239"/>
                    <a:pt x="1168" y="4097"/>
                    <a:pt x="1358" y="4097"/>
                  </a:cubicBezTo>
                  <a:close/>
                  <a:moveTo>
                    <a:pt x="2763" y="5454"/>
                  </a:moveTo>
                  <a:cubicBezTo>
                    <a:pt x="2930" y="5454"/>
                    <a:pt x="3096" y="5597"/>
                    <a:pt x="3096" y="5787"/>
                  </a:cubicBezTo>
                  <a:cubicBezTo>
                    <a:pt x="3096" y="5978"/>
                    <a:pt x="2930" y="6145"/>
                    <a:pt x="2763" y="6145"/>
                  </a:cubicBezTo>
                  <a:lnTo>
                    <a:pt x="1358" y="6145"/>
                  </a:lnTo>
                  <a:cubicBezTo>
                    <a:pt x="1168" y="6145"/>
                    <a:pt x="1025" y="5978"/>
                    <a:pt x="1025" y="5787"/>
                  </a:cubicBezTo>
                  <a:cubicBezTo>
                    <a:pt x="1025" y="5597"/>
                    <a:pt x="1168" y="5454"/>
                    <a:pt x="1358" y="5454"/>
                  </a:cubicBezTo>
                  <a:close/>
                  <a:moveTo>
                    <a:pt x="310" y="1"/>
                  </a:moveTo>
                  <a:cubicBezTo>
                    <a:pt x="143" y="1"/>
                    <a:pt x="1" y="143"/>
                    <a:pt x="1" y="334"/>
                  </a:cubicBezTo>
                  <a:lnTo>
                    <a:pt x="1" y="7145"/>
                  </a:lnTo>
                  <a:cubicBezTo>
                    <a:pt x="1" y="7335"/>
                    <a:pt x="143" y="7502"/>
                    <a:pt x="310" y="7502"/>
                  </a:cubicBezTo>
                  <a:lnTo>
                    <a:pt x="4121" y="7502"/>
                  </a:lnTo>
                  <a:lnTo>
                    <a:pt x="41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4" name="Google Shape;3274;p76"/>
          <p:cNvGrpSpPr/>
          <p:nvPr/>
        </p:nvGrpSpPr>
        <p:grpSpPr>
          <a:xfrm>
            <a:off x="4002330" y="1437755"/>
            <a:ext cx="417385" cy="415849"/>
            <a:chOff x="4002330" y="1437755"/>
            <a:chExt cx="417385" cy="415849"/>
          </a:xfrm>
        </p:grpSpPr>
        <p:sp>
          <p:nvSpPr>
            <p:cNvPr id="3275" name="Google Shape;3275;p76"/>
            <p:cNvSpPr/>
            <p:nvPr/>
          </p:nvSpPr>
          <p:spPr>
            <a:xfrm>
              <a:off x="4014276" y="1530777"/>
              <a:ext cx="405439" cy="322828"/>
            </a:xfrm>
            <a:custGeom>
              <a:avLst/>
              <a:gdLst/>
              <a:ahLst/>
              <a:cxnLst/>
              <a:rect l="l" t="t" r="r" b="b"/>
              <a:pathLst>
                <a:path w="11337" h="9027" extrusionOk="0">
                  <a:moveTo>
                    <a:pt x="5287" y="7002"/>
                  </a:moveTo>
                  <a:cubicBezTo>
                    <a:pt x="5478" y="7002"/>
                    <a:pt x="5621" y="7145"/>
                    <a:pt x="5621" y="7336"/>
                  </a:cubicBezTo>
                  <a:cubicBezTo>
                    <a:pt x="5621" y="7526"/>
                    <a:pt x="5478" y="7669"/>
                    <a:pt x="5287" y="7669"/>
                  </a:cubicBezTo>
                  <a:cubicBezTo>
                    <a:pt x="5097" y="7669"/>
                    <a:pt x="4954" y="7526"/>
                    <a:pt x="4954" y="7336"/>
                  </a:cubicBezTo>
                  <a:cubicBezTo>
                    <a:pt x="4954" y="7145"/>
                    <a:pt x="5097" y="7002"/>
                    <a:pt x="5287" y="7002"/>
                  </a:cubicBezTo>
                  <a:close/>
                  <a:moveTo>
                    <a:pt x="6692" y="7002"/>
                  </a:moveTo>
                  <a:cubicBezTo>
                    <a:pt x="6883" y="7002"/>
                    <a:pt x="7026" y="7145"/>
                    <a:pt x="7026" y="7336"/>
                  </a:cubicBezTo>
                  <a:cubicBezTo>
                    <a:pt x="7026" y="7526"/>
                    <a:pt x="6883" y="7669"/>
                    <a:pt x="6692" y="7669"/>
                  </a:cubicBezTo>
                  <a:cubicBezTo>
                    <a:pt x="6502" y="7669"/>
                    <a:pt x="6359" y="7526"/>
                    <a:pt x="6359" y="7336"/>
                  </a:cubicBezTo>
                  <a:cubicBezTo>
                    <a:pt x="6359" y="7145"/>
                    <a:pt x="6502" y="7002"/>
                    <a:pt x="6692" y="7002"/>
                  </a:cubicBezTo>
                  <a:close/>
                  <a:moveTo>
                    <a:pt x="9788" y="7002"/>
                  </a:moveTo>
                  <a:cubicBezTo>
                    <a:pt x="9979" y="7002"/>
                    <a:pt x="10122" y="7145"/>
                    <a:pt x="10122" y="7336"/>
                  </a:cubicBezTo>
                  <a:cubicBezTo>
                    <a:pt x="10122" y="7526"/>
                    <a:pt x="9979" y="7669"/>
                    <a:pt x="9788" y="7669"/>
                  </a:cubicBezTo>
                  <a:lnTo>
                    <a:pt x="8216" y="7669"/>
                  </a:lnTo>
                  <a:cubicBezTo>
                    <a:pt x="8026" y="7669"/>
                    <a:pt x="7859" y="7526"/>
                    <a:pt x="7859" y="7336"/>
                  </a:cubicBezTo>
                  <a:cubicBezTo>
                    <a:pt x="7859" y="7145"/>
                    <a:pt x="8026" y="7002"/>
                    <a:pt x="8216" y="7002"/>
                  </a:cubicBezTo>
                  <a:close/>
                  <a:moveTo>
                    <a:pt x="9526" y="1"/>
                  </a:moveTo>
                  <a:cubicBezTo>
                    <a:pt x="9074" y="1"/>
                    <a:pt x="8693" y="287"/>
                    <a:pt x="8550" y="692"/>
                  </a:cubicBezTo>
                  <a:lnTo>
                    <a:pt x="7073" y="692"/>
                  </a:lnTo>
                  <a:cubicBezTo>
                    <a:pt x="7073" y="573"/>
                    <a:pt x="7049" y="453"/>
                    <a:pt x="7026" y="334"/>
                  </a:cubicBezTo>
                  <a:lnTo>
                    <a:pt x="4978" y="334"/>
                  </a:lnTo>
                  <a:cubicBezTo>
                    <a:pt x="5025" y="834"/>
                    <a:pt x="5025" y="1382"/>
                    <a:pt x="4978" y="1882"/>
                  </a:cubicBezTo>
                  <a:lnTo>
                    <a:pt x="7026" y="1882"/>
                  </a:lnTo>
                  <a:cubicBezTo>
                    <a:pt x="7049" y="1716"/>
                    <a:pt x="7073" y="1549"/>
                    <a:pt x="7097" y="1358"/>
                  </a:cubicBezTo>
                  <a:lnTo>
                    <a:pt x="8550" y="1358"/>
                  </a:lnTo>
                  <a:cubicBezTo>
                    <a:pt x="8669" y="1668"/>
                    <a:pt x="8883" y="1882"/>
                    <a:pt x="9193" y="2001"/>
                  </a:cubicBezTo>
                  <a:lnTo>
                    <a:pt x="9193" y="5621"/>
                  </a:lnTo>
                  <a:lnTo>
                    <a:pt x="4382" y="5621"/>
                  </a:lnTo>
                  <a:cubicBezTo>
                    <a:pt x="3954" y="5621"/>
                    <a:pt x="3573" y="6002"/>
                    <a:pt x="3573" y="6431"/>
                  </a:cubicBezTo>
                  <a:lnTo>
                    <a:pt x="3573" y="7145"/>
                  </a:lnTo>
                  <a:lnTo>
                    <a:pt x="2620" y="7145"/>
                  </a:lnTo>
                  <a:cubicBezTo>
                    <a:pt x="2501" y="6860"/>
                    <a:pt x="2287" y="6621"/>
                    <a:pt x="1977" y="6526"/>
                  </a:cubicBezTo>
                  <a:lnTo>
                    <a:pt x="1977" y="4526"/>
                  </a:lnTo>
                  <a:cubicBezTo>
                    <a:pt x="2120" y="4573"/>
                    <a:pt x="2263" y="4621"/>
                    <a:pt x="2406" y="4669"/>
                  </a:cubicBezTo>
                  <a:cubicBezTo>
                    <a:pt x="2096" y="4049"/>
                    <a:pt x="1953" y="3240"/>
                    <a:pt x="1858" y="2549"/>
                  </a:cubicBezTo>
                  <a:lnTo>
                    <a:pt x="0" y="2549"/>
                  </a:lnTo>
                  <a:cubicBezTo>
                    <a:pt x="262" y="3216"/>
                    <a:pt x="739" y="3764"/>
                    <a:pt x="1310" y="4168"/>
                  </a:cubicBezTo>
                  <a:lnTo>
                    <a:pt x="1310" y="6526"/>
                  </a:lnTo>
                  <a:cubicBezTo>
                    <a:pt x="905" y="6669"/>
                    <a:pt x="620" y="7050"/>
                    <a:pt x="620" y="7502"/>
                  </a:cubicBezTo>
                  <a:cubicBezTo>
                    <a:pt x="620" y="8050"/>
                    <a:pt x="1072" y="8503"/>
                    <a:pt x="1644" y="8503"/>
                  </a:cubicBezTo>
                  <a:cubicBezTo>
                    <a:pt x="2096" y="8503"/>
                    <a:pt x="2477" y="8241"/>
                    <a:pt x="2620" y="7836"/>
                  </a:cubicBezTo>
                  <a:lnTo>
                    <a:pt x="3573" y="7836"/>
                  </a:lnTo>
                  <a:lnTo>
                    <a:pt x="3573" y="8217"/>
                  </a:lnTo>
                  <a:cubicBezTo>
                    <a:pt x="3573" y="8669"/>
                    <a:pt x="3954" y="9027"/>
                    <a:pt x="4382" y="9027"/>
                  </a:cubicBezTo>
                  <a:lnTo>
                    <a:pt x="10526" y="9027"/>
                  </a:lnTo>
                  <a:cubicBezTo>
                    <a:pt x="10979" y="9027"/>
                    <a:pt x="11336" y="8669"/>
                    <a:pt x="11336" y="8217"/>
                  </a:cubicBezTo>
                  <a:lnTo>
                    <a:pt x="11336" y="6431"/>
                  </a:lnTo>
                  <a:cubicBezTo>
                    <a:pt x="11336" y="6002"/>
                    <a:pt x="10979" y="5621"/>
                    <a:pt x="10526" y="5621"/>
                  </a:cubicBezTo>
                  <a:lnTo>
                    <a:pt x="9860" y="5621"/>
                  </a:lnTo>
                  <a:lnTo>
                    <a:pt x="9860" y="2001"/>
                  </a:lnTo>
                  <a:cubicBezTo>
                    <a:pt x="10264" y="1858"/>
                    <a:pt x="10550" y="1477"/>
                    <a:pt x="10550" y="1025"/>
                  </a:cubicBezTo>
                  <a:cubicBezTo>
                    <a:pt x="10550" y="453"/>
                    <a:pt x="10098" y="1"/>
                    <a:pt x="9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6"/>
            <p:cNvSpPr/>
            <p:nvPr/>
          </p:nvSpPr>
          <p:spPr>
            <a:xfrm>
              <a:off x="4105402" y="1621938"/>
              <a:ext cx="60510" cy="80287"/>
            </a:xfrm>
            <a:custGeom>
              <a:avLst/>
              <a:gdLst/>
              <a:ahLst/>
              <a:cxnLst/>
              <a:rect l="l" t="t" r="r" b="b"/>
              <a:pathLst>
                <a:path w="1692" h="2245" extrusionOk="0">
                  <a:moveTo>
                    <a:pt x="0" y="0"/>
                  </a:moveTo>
                  <a:cubicBezTo>
                    <a:pt x="72" y="595"/>
                    <a:pt x="286" y="1786"/>
                    <a:pt x="715" y="2191"/>
                  </a:cubicBezTo>
                  <a:cubicBezTo>
                    <a:pt x="751" y="2227"/>
                    <a:pt x="798" y="2245"/>
                    <a:pt x="846" y="2245"/>
                  </a:cubicBezTo>
                  <a:cubicBezTo>
                    <a:pt x="894" y="2245"/>
                    <a:pt x="941" y="2227"/>
                    <a:pt x="977" y="2191"/>
                  </a:cubicBezTo>
                  <a:cubicBezTo>
                    <a:pt x="1406" y="1786"/>
                    <a:pt x="1620" y="595"/>
                    <a:pt x="1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76"/>
            <p:cNvSpPr/>
            <p:nvPr/>
          </p:nvSpPr>
          <p:spPr>
            <a:xfrm>
              <a:off x="4170992" y="1621938"/>
              <a:ext cx="86903" cy="75816"/>
            </a:xfrm>
            <a:custGeom>
              <a:avLst/>
              <a:gdLst/>
              <a:ahLst/>
              <a:cxnLst/>
              <a:rect l="l" t="t" r="r" b="b"/>
              <a:pathLst>
                <a:path w="2430" h="2120" extrusionOk="0">
                  <a:moveTo>
                    <a:pt x="548" y="0"/>
                  </a:moveTo>
                  <a:cubicBezTo>
                    <a:pt x="477" y="572"/>
                    <a:pt x="381" y="1096"/>
                    <a:pt x="238" y="1524"/>
                  </a:cubicBezTo>
                  <a:cubicBezTo>
                    <a:pt x="167" y="1762"/>
                    <a:pt x="95" y="1953"/>
                    <a:pt x="0" y="2120"/>
                  </a:cubicBezTo>
                  <a:cubicBezTo>
                    <a:pt x="1096" y="1810"/>
                    <a:pt x="1977" y="1024"/>
                    <a:pt x="2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6"/>
            <p:cNvSpPr/>
            <p:nvPr/>
          </p:nvSpPr>
          <p:spPr>
            <a:xfrm>
              <a:off x="4013417" y="1442226"/>
              <a:ext cx="86903" cy="75817"/>
            </a:xfrm>
            <a:custGeom>
              <a:avLst/>
              <a:gdLst/>
              <a:ahLst/>
              <a:cxnLst/>
              <a:rect l="l" t="t" r="r" b="b"/>
              <a:pathLst>
                <a:path w="2430" h="2120" extrusionOk="0">
                  <a:moveTo>
                    <a:pt x="2430" y="0"/>
                  </a:moveTo>
                  <a:lnTo>
                    <a:pt x="2430" y="0"/>
                  </a:lnTo>
                  <a:cubicBezTo>
                    <a:pt x="1334" y="310"/>
                    <a:pt x="453" y="1096"/>
                    <a:pt x="1" y="2120"/>
                  </a:cubicBezTo>
                  <a:lnTo>
                    <a:pt x="1882" y="2120"/>
                  </a:lnTo>
                  <a:cubicBezTo>
                    <a:pt x="1953" y="1453"/>
                    <a:pt x="2120" y="619"/>
                    <a:pt x="2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6"/>
            <p:cNvSpPr/>
            <p:nvPr/>
          </p:nvSpPr>
          <p:spPr>
            <a:xfrm>
              <a:off x="4105402" y="1437755"/>
              <a:ext cx="60510" cy="80287"/>
            </a:xfrm>
            <a:custGeom>
              <a:avLst/>
              <a:gdLst/>
              <a:ahLst/>
              <a:cxnLst/>
              <a:rect l="l" t="t" r="r" b="b"/>
              <a:pathLst>
                <a:path w="1692" h="2245" extrusionOk="0">
                  <a:moveTo>
                    <a:pt x="846" y="0"/>
                  </a:moveTo>
                  <a:cubicBezTo>
                    <a:pt x="798" y="0"/>
                    <a:pt x="751" y="18"/>
                    <a:pt x="715" y="54"/>
                  </a:cubicBezTo>
                  <a:cubicBezTo>
                    <a:pt x="286" y="459"/>
                    <a:pt x="72" y="1649"/>
                    <a:pt x="0" y="2245"/>
                  </a:cubicBezTo>
                  <a:lnTo>
                    <a:pt x="1691" y="2245"/>
                  </a:lnTo>
                  <a:cubicBezTo>
                    <a:pt x="1620" y="1649"/>
                    <a:pt x="1406" y="459"/>
                    <a:pt x="977" y="54"/>
                  </a:cubicBezTo>
                  <a:cubicBezTo>
                    <a:pt x="941" y="18"/>
                    <a:pt x="894"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6"/>
            <p:cNvSpPr/>
            <p:nvPr/>
          </p:nvSpPr>
          <p:spPr>
            <a:xfrm>
              <a:off x="4170992" y="1442226"/>
              <a:ext cx="86903" cy="75817"/>
            </a:xfrm>
            <a:custGeom>
              <a:avLst/>
              <a:gdLst/>
              <a:ahLst/>
              <a:cxnLst/>
              <a:rect l="l" t="t" r="r" b="b"/>
              <a:pathLst>
                <a:path w="2430" h="2120" extrusionOk="0">
                  <a:moveTo>
                    <a:pt x="0" y="0"/>
                  </a:moveTo>
                  <a:lnTo>
                    <a:pt x="0" y="0"/>
                  </a:lnTo>
                  <a:cubicBezTo>
                    <a:pt x="310" y="619"/>
                    <a:pt x="477" y="1429"/>
                    <a:pt x="548" y="2120"/>
                  </a:cubicBezTo>
                  <a:lnTo>
                    <a:pt x="2429" y="2120"/>
                  </a:lnTo>
                  <a:cubicBezTo>
                    <a:pt x="1977" y="1096"/>
                    <a:pt x="1096" y="31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6"/>
            <p:cNvSpPr/>
            <p:nvPr/>
          </p:nvSpPr>
          <p:spPr>
            <a:xfrm>
              <a:off x="4002330" y="1542722"/>
              <a:ext cx="76711" cy="55396"/>
            </a:xfrm>
            <a:custGeom>
              <a:avLst/>
              <a:gdLst/>
              <a:ahLst/>
              <a:cxnLst/>
              <a:rect l="l" t="t" r="r" b="b"/>
              <a:pathLst>
                <a:path w="2145" h="1549" extrusionOk="0">
                  <a:moveTo>
                    <a:pt x="96" y="0"/>
                  </a:moveTo>
                  <a:cubicBezTo>
                    <a:pt x="1" y="477"/>
                    <a:pt x="1" y="1024"/>
                    <a:pt x="96" y="1548"/>
                  </a:cubicBezTo>
                  <a:lnTo>
                    <a:pt x="2144" y="1548"/>
                  </a:lnTo>
                  <a:cubicBezTo>
                    <a:pt x="2097" y="1024"/>
                    <a:pt x="2120" y="477"/>
                    <a:pt x="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6"/>
            <p:cNvSpPr/>
            <p:nvPr/>
          </p:nvSpPr>
          <p:spPr>
            <a:xfrm>
              <a:off x="4102004" y="1542722"/>
              <a:ext cx="67305" cy="55396"/>
            </a:xfrm>
            <a:custGeom>
              <a:avLst/>
              <a:gdLst/>
              <a:ahLst/>
              <a:cxnLst/>
              <a:rect l="l" t="t" r="r" b="b"/>
              <a:pathLst>
                <a:path w="1882" h="1549" extrusionOk="0">
                  <a:moveTo>
                    <a:pt x="24" y="0"/>
                  </a:moveTo>
                  <a:cubicBezTo>
                    <a:pt x="0" y="500"/>
                    <a:pt x="0" y="1048"/>
                    <a:pt x="24" y="1548"/>
                  </a:cubicBezTo>
                  <a:lnTo>
                    <a:pt x="1858" y="1548"/>
                  </a:lnTo>
                  <a:cubicBezTo>
                    <a:pt x="1882" y="1048"/>
                    <a:pt x="1882" y="500"/>
                    <a:pt x="1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3" name="Google Shape;3283;p76"/>
          <p:cNvGrpSpPr/>
          <p:nvPr/>
        </p:nvGrpSpPr>
        <p:grpSpPr>
          <a:xfrm>
            <a:off x="3338019" y="1437970"/>
            <a:ext cx="416490" cy="416501"/>
            <a:chOff x="3338019" y="1437970"/>
            <a:chExt cx="416490" cy="416501"/>
          </a:xfrm>
        </p:grpSpPr>
        <p:sp>
          <p:nvSpPr>
            <p:cNvPr id="3284" name="Google Shape;3284;p76"/>
            <p:cNvSpPr/>
            <p:nvPr/>
          </p:nvSpPr>
          <p:spPr>
            <a:xfrm>
              <a:off x="3338019" y="1538466"/>
              <a:ext cx="416490" cy="190793"/>
            </a:xfrm>
            <a:custGeom>
              <a:avLst/>
              <a:gdLst/>
              <a:ahLst/>
              <a:cxnLst/>
              <a:rect l="l" t="t" r="r" b="b"/>
              <a:pathLst>
                <a:path w="11646" h="5335" extrusionOk="0">
                  <a:moveTo>
                    <a:pt x="334" y="0"/>
                  </a:moveTo>
                  <a:cubicBezTo>
                    <a:pt x="144" y="0"/>
                    <a:pt x="1" y="167"/>
                    <a:pt x="1" y="358"/>
                  </a:cubicBezTo>
                  <a:lnTo>
                    <a:pt x="1" y="5335"/>
                  </a:lnTo>
                  <a:lnTo>
                    <a:pt x="11646" y="5335"/>
                  </a:lnTo>
                  <a:lnTo>
                    <a:pt x="11646" y="358"/>
                  </a:lnTo>
                  <a:cubicBezTo>
                    <a:pt x="11646" y="167"/>
                    <a:pt x="11479" y="0"/>
                    <a:pt x="11289" y="0"/>
                  </a:cubicBezTo>
                  <a:lnTo>
                    <a:pt x="9693" y="0"/>
                  </a:lnTo>
                  <a:lnTo>
                    <a:pt x="9693" y="905"/>
                  </a:lnTo>
                  <a:cubicBezTo>
                    <a:pt x="9693" y="1262"/>
                    <a:pt x="9503" y="1596"/>
                    <a:pt x="9193" y="1763"/>
                  </a:cubicBezTo>
                  <a:cubicBezTo>
                    <a:pt x="9288" y="2096"/>
                    <a:pt x="9193" y="2453"/>
                    <a:pt x="8931" y="2715"/>
                  </a:cubicBezTo>
                  <a:lnTo>
                    <a:pt x="8193" y="3477"/>
                  </a:lnTo>
                  <a:cubicBezTo>
                    <a:pt x="7997" y="3673"/>
                    <a:pt x="7736" y="3775"/>
                    <a:pt x="7477" y="3775"/>
                  </a:cubicBezTo>
                  <a:cubicBezTo>
                    <a:pt x="7389" y="3775"/>
                    <a:pt x="7301" y="3763"/>
                    <a:pt x="7216" y="3739"/>
                  </a:cubicBezTo>
                  <a:cubicBezTo>
                    <a:pt x="7050" y="4049"/>
                    <a:pt x="6716" y="4239"/>
                    <a:pt x="6359" y="4239"/>
                  </a:cubicBezTo>
                  <a:lnTo>
                    <a:pt x="5287" y="4239"/>
                  </a:lnTo>
                  <a:cubicBezTo>
                    <a:pt x="4906" y="4239"/>
                    <a:pt x="4597" y="4049"/>
                    <a:pt x="4430" y="3739"/>
                  </a:cubicBezTo>
                  <a:cubicBezTo>
                    <a:pt x="4344" y="3764"/>
                    <a:pt x="4255" y="3776"/>
                    <a:pt x="4165" y="3776"/>
                  </a:cubicBezTo>
                  <a:cubicBezTo>
                    <a:pt x="3909" y="3776"/>
                    <a:pt x="3654" y="3678"/>
                    <a:pt x="3478" y="3501"/>
                  </a:cubicBezTo>
                  <a:lnTo>
                    <a:pt x="2715" y="2739"/>
                  </a:lnTo>
                  <a:cubicBezTo>
                    <a:pt x="2454" y="2477"/>
                    <a:pt x="2358" y="2096"/>
                    <a:pt x="2454" y="1763"/>
                  </a:cubicBezTo>
                  <a:cubicBezTo>
                    <a:pt x="2144" y="1596"/>
                    <a:pt x="1953" y="1262"/>
                    <a:pt x="1953" y="905"/>
                  </a:cubicBezTo>
                  <a:lnTo>
                    <a:pt x="1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76"/>
            <p:cNvSpPr/>
            <p:nvPr/>
          </p:nvSpPr>
          <p:spPr>
            <a:xfrm>
              <a:off x="3338019" y="1753084"/>
              <a:ext cx="416490" cy="101387"/>
            </a:xfrm>
            <a:custGeom>
              <a:avLst/>
              <a:gdLst/>
              <a:ahLst/>
              <a:cxnLst/>
              <a:rect l="l" t="t" r="r" b="b"/>
              <a:pathLst>
                <a:path w="11646" h="2835" extrusionOk="0">
                  <a:moveTo>
                    <a:pt x="1" y="1"/>
                  </a:moveTo>
                  <a:lnTo>
                    <a:pt x="1" y="1025"/>
                  </a:lnTo>
                  <a:cubicBezTo>
                    <a:pt x="1" y="1215"/>
                    <a:pt x="144" y="1382"/>
                    <a:pt x="334" y="1382"/>
                  </a:cubicBezTo>
                  <a:lnTo>
                    <a:pt x="4787" y="1382"/>
                  </a:lnTo>
                  <a:lnTo>
                    <a:pt x="4787" y="2144"/>
                  </a:lnTo>
                  <a:lnTo>
                    <a:pt x="3740" y="2144"/>
                  </a:lnTo>
                  <a:cubicBezTo>
                    <a:pt x="3549" y="2144"/>
                    <a:pt x="3382" y="2287"/>
                    <a:pt x="3382" y="2477"/>
                  </a:cubicBezTo>
                  <a:cubicBezTo>
                    <a:pt x="3382" y="2668"/>
                    <a:pt x="3549" y="2834"/>
                    <a:pt x="3740" y="2834"/>
                  </a:cubicBezTo>
                  <a:lnTo>
                    <a:pt x="7907" y="2834"/>
                  </a:lnTo>
                  <a:cubicBezTo>
                    <a:pt x="8098" y="2834"/>
                    <a:pt x="8240" y="2668"/>
                    <a:pt x="8240" y="2477"/>
                  </a:cubicBezTo>
                  <a:cubicBezTo>
                    <a:pt x="8240" y="2287"/>
                    <a:pt x="8098" y="2144"/>
                    <a:pt x="7907" y="2144"/>
                  </a:cubicBezTo>
                  <a:lnTo>
                    <a:pt x="6835" y="2144"/>
                  </a:lnTo>
                  <a:lnTo>
                    <a:pt x="6835" y="1382"/>
                  </a:lnTo>
                  <a:lnTo>
                    <a:pt x="11289" y="1382"/>
                  </a:lnTo>
                  <a:cubicBezTo>
                    <a:pt x="11479" y="1382"/>
                    <a:pt x="11646" y="1215"/>
                    <a:pt x="11646" y="1025"/>
                  </a:cubicBezTo>
                  <a:lnTo>
                    <a:pt x="116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76"/>
            <p:cNvSpPr/>
            <p:nvPr/>
          </p:nvSpPr>
          <p:spPr>
            <a:xfrm>
              <a:off x="3431720" y="1437970"/>
              <a:ext cx="228272" cy="227414"/>
            </a:xfrm>
            <a:custGeom>
              <a:avLst/>
              <a:gdLst/>
              <a:ahLst/>
              <a:cxnLst/>
              <a:rect l="l" t="t" r="r" b="b"/>
              <a:pathLst>
                <a:path w="6383" h="6359" extrusionOk="0">
                  <a:moveTo>
                    <a:pt x="3191" y="2001"/>
                  </a:moveTo>
                  <a:cubicBezTo>
                    <a:pt x="3834" y="2001"/>
                    <a:pt x="4358" y="2525"/>
                    <a:pt x="4358" y="3168"/>
                  </a:cubicBezTo>
                  <a:cubicBezTo>
                    <a:pt x="4358" y="3810"/>
                    <a:pt x="3834" y="4358"/>
                    <a:pt x="3191" y="4358"/>
                  </a:cubicBezTo>
                  <a:lnTo>
                    <a:pt x="3168" y="4358"/>
                  </a:lnTo>
                  <a:cubicBezTo>
                    <a:pt x="2525" y="4334"/>
                    <a:pt x="2024" y="3810"/>
                    <a:pt x="2024" y="3168"/>
                  </a:cubicBezTo>
                  <a:cubicBezTo>
                    <a:pt x="2024" y="2548"/>
                    <a:pt x="2525" y="2024"/>
                    <a:pt x="3168" y="2001"/>
                  </a:cubicBezTo>
                  <a:close/>
                  <a:moveTo>
                    <a:pt x="2667" y="0"/>
                  </a:moveTo>
                  <a:cubicBezTo>
                    <a:pt x="2501" y="0"/>
                    <a:pt x="2358" y="119"/>
                    <a:pt x="2334" y="262"/>
                  </a:cubicBezTo>
                  <a:lnTo>
                    <a:pt x="2263" y="953"/>
                  </a:lnTo>
                  <a:lnTo>
                    <a:pt x="1739" y="524"/>
                  </a:lnTo>
                  <a:cubicBezTo>
                    <a:pt x="1682" y="479"/>
                    <a:pt x="1610" y="455"/>
                    <a:pt x="1537" y="455"/>
                  </a:cubicBezTo>
                  <a:cubicBezTo>
                    <a:pt x="1456" y="455"/>
                    <a:pt x="1373" y="485"/>
                    <a:pt x="1310" y="548"/>
                  </a:cubicBezTo>
                  <a:lnTo>
                    <a:pt x="548" y="1310"/>
                  </a:lnTo>
                  <a:cubicBezTo>
                    <a:pt x="453" y="1429"/>
                    <a:pt x="429" y="1596"/>
                    <a:pt x="548" y="1739"/>
                  </a:cubicBezTo>
                  <a:lnTo>
                    <a:pt x="953" y="2263"/>
                  </a:lnTo>
                  <a:lnTo>
                    <a:pt x="286" y="2334"/>
                  </a:lnTo>
                  <a:cubicBezTo>
                    <a:pt x="119" y="2334"/>
                    <a:pt x="0" y="2477"/>
                    <a:pt x="0" y="2644"/>
                  </a:cubicBezTo>
                  <a:lnTo>
                    <a:pt x="0" y="3715"/>
                  </a:lnTo>
                  <a:cubicBezTo>
                    <a:pt x="0" y="3882"/>
                    <a:pt x="119" y="4025"/>
                    <a:pt x="286" y="4025"/>
                  </a:cubicBezTo>
                  <a:lnTo>
                    <a:pt x="977" y="4096"/>
                  </a:lnTo>
                  <a:lnTo>
                    <a:pt x="548" y="4644"/>
                  </a:lnTo>
                  <a:cubicBezTo>
                    <a:pt x="453" y="4763"/>
                    <a:pt x="453" y="4954"/>
                    <a:pt x="572" y="5049"/>
                  </a:cubicBezTo>
                  <a:lnTo>
                    <a:pt x="1334" y="5811"/>
                  </a:lnTo>
                  <a:cubicBezTo>
                    <a:pt x="1397" y="5874"/>
                    <a:pt x="1473" y="5903"/>
                    <a:pt x="1552" y="5903"/>
                  </a:cubicBezTo>
                  <a:cubicBezTo>
                    <a:pt x="1622" y="5903"/>
                    <a:pt x="1695" y="5880"/>
                    <a:pt x="1763" y="5835"/>
                  </a:cubicBezTo>
                  <a:lnTo>
                    <a:pt x="2263" y="5430"/>
                  </a:lnTo>
                  <a:lnTo>
                    <a:pt x="2334" y="6073"/>
                  </a:lnTo>
                  <a:cubicBezTo>
                    <a:pt x="2358" y="6240"/>
                    <a:pt x="2501" y="6359"/>
                    <a:pt x="2667" y="6359"/>
                  </a:cubicBezTo>
                  <a:lnTo>
                    <a:pt x="3739" y="6359"/>
                  </a:lnTo>
                  <a:cubicBezTo>
                    <a:pt x="3906" y="6359"/>
                    <a:pt x="4025" y="6240"/>
                    <a:pt x="4049" y="6073"/>
                  </a:cubicBezTo>
                  <a:lnTo>
                    <a:pt x="4120" y="5406"/>
                  </a:lnTo>
                  <a:lnTo>
                    <a:pt x="4644" y="5835"/>
                  </a:lnTo>
                  <a:cubicBezTo>
                    <a:pt x="4712" y="5880"/>
                    <a:pt x="4784" y="5903"/>
                    <a:pt x="4855" y="5903"/>
                  </a:cubicBezTo>
                  <a:cubicBezTo>
                    <a:pt x="4934" y="5903"/>
                    <a:pt x="5010" y="5874"/>
                    <a:pt x="5073" y="5811"/>
                  </a:cubicBezTo>
                  <a:lnTo>
                    <a:pt x="5835" y="5049"/>
                  </a:lnTo>
                  <a:cubicBezTo>
                    <a:pt x="5954" y="4930"/>
                    <a:pt x="5954" y="4739"/>
                    <a:pt x="5859" y="4620"/>
                  </a:cubicBezTo>
                  <a:lnTo>
                    <a:pt x="5430" y="4096"/>
                  </a:lnTo>
                  <a:lnTo>
                    <a:pt x="6097" y="4025"/>
                  </a:lnTo>
                  <a:cubicBezTo>
                    <a:pt x="6263" y="4001"/>
                    <a:pt x="6383" y="3882"/>
                    <a:pt x="6383" y="3715"/>
                  </a:cubicBezTo>
                  <a:lnTo>
                    <a:pt x="6383" y="2644"/>
                  </a:lnTo>
                  <a:cubicBezTo>
                    <a:pt x="6383" y="2477"/>
                    <a:pt x="6263" y="2334"/>
                    <a:pt x="6097" y="2334"/>
                  </a:cubicBezTo>
                  <a:lnTo>
                    <a:pt x="5430" y="2239"/>
                  </a:lnTo>
                  <a:lnTo>
                    <a:pt x="5859" y="1715"/>
                  </a:lnTo>
                  <a:cubicBezTo>
                    <a:pt x="5954" y="1596"/>
                    <a:pt x="5954" y="1405"/>
                    <a:pt x="5835" y="1286"/>
                  </a:cubicBezTo>
                  <a:lnTo>
                    <a:pt x="5073" y="548"/>
                  </a:lnTo>
                  <a:cubicBezTo>
                    <a:pt x="5007" y="482"/>
                    <a:pt x="4920" y="446"/>
                    <a:pt x="4835" y="446"/>
                  </a:cubicBezTo>
                  <a:cubicBezTo>
                    <a:pt x="4766" y="446"/>
                    <a:pt x="4698" y="470"/>
                    <a:pt x="4644" y="524"/>
                  </a:cubicBezTo>
                  <a:lnTo>
                    <a:pt x="4120" y="929"/>
                  </a:lnTo>
                  <a:lnTo>
                    <a:pt x="4049" y="262"/>
                  </a:lnTo>
                  <a:cubicBezTo>
                    <a:pt x="4025" y="119"/>
                    <a:pt x="3906" y="0"/>
                    <a:pt x="3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7" name="Google Shape;3287;p76"/>
          <p:cNvGrpSpPr/>
          <p:nvPr/>
        </p:nvGrpSpPr>
        <p:grpSpPr>
          <a:xfrm>
            <a:off x="2614089" y="1437111"/>
            <a:ext cx="416502" cy="417356"/>
            <a:chOff x="2614089" y="1437111"/>
            <a:chExt cx="416502" cy="417356"/>
          </a:xfrm>
        </p:grpSpPr>
        <p:sp>
          <p:nvSpPr>
            <p:cNvPr id="3288" name="Google Shape;3288;p76"/>
            <p:cNvSpPr/>
            <p:nvPr/>
          </p:nvSpPr>
          <p:spPr>
            <a:xfrm>
              <a:off x="2879813" y="1486501"/>
              <a:ext cx="66447" cy="23889"/>
            </a:xfrm>
            <a:custGeom>
              <a:avLst/>
              <a:gdLst/>
              <a:ahLst/>
              <a:cxnLst/>
              <a:rect l="l" t="t" r="r" b="b"/>
              <a:pathLst>
                <a:path w="1858" h="668" extrusionOk="0">
                  <a:moveTo>
                    <a:pt x="334" y="1"/>
                  </a:moveTo>
                  <a:cubicBezTo>
                    <a:pt x="143" y="1"/>
                    <a:pt x="0" y="144"/>
                    <a:pt x="0" y="334"/>
                  </a:cubicBezTo>
                  <a:cubicBezTo>
                    <a:pt x="0" y="525"/>
                    <a:pt x="143" y="667"/>
                    <a:pt x="334" y="667"/>
                  </a:cubicBezTo>
                  <a:lnTo>
                    <a:pt x="1525" y="667"/>
                  </a:lnTo>
                  <a:cubicBezTo>
                    <a:pt x="1715" y="667"/>
                    <a:pt x="1858" y="525"/>
                    <a:pt x="1858" y="334"/>
                  </a:cubicBezTo>
                  <a:cubicBezTo>
                    <a:pt x="1858" y="144"/>
                    <a:pt x="1715" y="1"/>
                    <a:pt x="1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6"/>
            <p:cNvSpPr/>
            <p:nvPr/>
          </p:nvSpPr>
          <p:spPr>
            <a:xfrm>
              <a:off x="2963286" y="1651729"/>
              <a:ext cx="67305" cy="23889"/>
            </a:xfrm>
            <a:custGeom>
              <a:avLst/>
              <a:gdLst/>
              <a:ahLst/>
              <a:cxnLst/>
              <a:rect l="l" t="t" r="r" b="b"/>
              <a:pathLst>
                <a:path w="1882" h="668" extrusionOk="0">
                  <a:moveTo>
                    <a:pt x="357" y="1"/>
                  </a:moveTo>
                  <a:cubicBezTo>
                    <a:pt x="167" y="1"/>
                    <a:pt x="0" y="143"/>
                    <a:pt x="0" y="334"/>
                  </a:cubicBezTo>
                  <a:cubicBezTo>
                    <a:pt x="0" y="525"/>
                    <a:pt x="167" y="667"/>
                    <a:pt x="357" y="667"/>
                  </a:cubicBezTo>
                  <a:lnTo>
                    <a:pt x="1524" y="667"/>
                  </a:lnTo>
                  <a:cubicBezTo>
                    <a:pt x="1715" y="667"/>
                    <a:pt x="1882" y="525"/>
                    <a:pt x="1882" y="334"/>
                  </a:cubicBezTo>
                  <a:cubicBezTo>
                    <a:pt x="1882" y="143"/>
                    <a:pt x="1715" y="1"/>
                    <a:pt x="1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6"/>
            <p:cNvSpPr/>
            <p:nvPr/>
          </p:nvSpPr>
          <p:spPr>
            <a:xfrm>
              <a:off x="2898554" y="1781194"/>
              <a:ext cx="66447" cy="23889"/>
            </a:xfrm>
            <a:custGeom>
              <a:avLst/>
              <a:gdLst/>
              <a:ahLst/>
              <a:cxnLst/>
              <a:rect l="l" t="t" r="r" b="b"/>
              <a:pathLst>
                <a:path w="1858" h="668" extrusionOk="0">
                  <a:moveTo>
                    <a:pt x="334" y="0"/>
                  </a:moveTo>
                  <a:cubicBezTo>
                    <a:pt x="143" y="0"/>
                    <a:pt x="0" y="143"/>
                    <a:pt x="0" y="334"/>
                  </a:cubicBezTo>
                  <a:cubicBezTo>
                    <a:pt x="0" y="524"/>
                    <a:pt x="143" y="667"/>
                    <a:pt x="334" y="667"/>
                  </a:cubicBezTo>
                  <a:lnTo>
                    <a:pt x="1524" y="667"/>
                  </a:lnTo>
                  <a:cubicBezTo>
                    <a:pt x="1715" y="667"/>
                    <a:pt x="1858" y="524"/>
                    <a:pt x="1858" y="334"/>
                  </a:cubicBezTo>
                  <a:cubicBezTo>
                    <a:pt x="1858" y="143"/>
                    <a:pt x="1715" y="0"/>
                    <a:pt x="1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76"/>
            <p:cNvSpPr/>
            <p:nvPr/>
          </p:nvSpPr>
          <p:spPr>
            <a:xfrm>
              <a:off x="2783573" y="1675584"/>
              <a:ext cx="181423" cy="178884"/>
            </a:xfrm>
            <a:custGeom>
              <a:avLst/>
              <a:gdLst/>
              <a:ahLst/>
              <a:cxnLst/>
              <a:rect l="l" t="t" r="r" b="b"/>
              <a:pathLst>
                <a:path w="5073" h="5002" extrusionOk="0">
                  <a:moveTo>
                    <a:pt x="0" y="0"/>
                  </a:moveTo>
                  <a:lnTo>
                    <a:pt x="0" y="3573"/>
                  </a:lnTo>
                  <a:cubicBezTo>
                    <a:pt x="215" y="3549"/>
                    <a:pt x="405" y="3525"/>
                    <a:pt x="596" y="3477"/>
                  </a:cubicBezTo>
                  <a:lnTo>
                    <a:pt x="2001" y="4882"/>
                  </a:lnTo>
                  <a:cubicBezTo>
                    <a:pt x="2072" y="4954"/>
                    <a:pt x="2168" y="5001"/>
                    <a:pt x="2239" y="5001"/>
                  </a:cubicBezTo>
                  <a:lnTo>
                    <a:pt x="4739" y="5001"/>
                  </a:lnTo>
                  <a:cubicBezTo>
                    <a:pt x="4930" y="5001"/>
                    <a:pt x="5073" y="4835"/>
                    <a:pt x="5073" y="4644"/>
                  </a:cubicBezTo>
                  <a:cubicBezTo>
                    <a:pt x="5073" y="4454"/>
                    <a:pt x="4930" y="4311"/>
                    <a:pt x="4739" y="4311"/>
                  </a:cubicBezTo>
                  <a:lnTo>
                    <a:pt x="2382" y="4311"/>
                  </a:lnTo>
                  <a:lnTo>
                    <a:pt x="1334" y="3263"/>
                  </a:lnTo>
                  <a:cubicBezTo>
                    <a:pt x="1787" y="3072"/>
                    <a:pt x="2168" y="2834"/>
                    <a:pt x="2525" y="2525"/>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76"/>
            <p:cNvSpPr/>
            <p:nvPr/>
          </p:nvSpPr>
          <p:spPr>
            <a:xfrm>
              <a:off x="2668593" y="1488218"/>
              <a:ext cx="91159" cy="128638"/>
            </a:xfrm>
            <a:custGeom>
              <a:avLst/>
              <a:gdLst/>
              <a:ahLst/>
              <a:cxnLst/>
              <a:rect l="l" t="t" r="r" b="b"/>
              <a:pathLst>
                <a:path w="2549" h="3597" extrusionOk="0">
                  <a:moveTo>
                    <a:pt x="2549" y="0"/>
                  </a:moveTo>
                  <a:cubicBezTo>
                    <a:pt x="1572" y="72"/>
                    <a:pt x="691" y="477"/>
                    <a:pt x="0" y="1072"/>
                  </a:cubicBezTo>
                  <a:lnTo>
                    <a:pt x="2549" y="3596"/>
                  </a:lnTo>
                  <a:lnTo>
                    <a:pt x="2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76"/>
            <p:cNvSpPr/>
            <p:nvPr/>
          </p:nvSpPr>
          <p:spPr>
            <a:xfrm>
              <a:off x="2614089" y="1543580"/>
              <a:ext cx="145661" cy="259779"/>
            </a:xfrm>
            <a:custGeom>
              <a:avLst/>
              <a:gdLst/>
              <a:ahLst/>
              <a:cxnLst/>
              <a:rect l="l" t="t" r="r" b="b"/>
              <a:pathLst>
                <a:path w="4073" h="7264" extrusionOk="0">
                  <a:moveTo>
                    <a:pt x="1048" y="0"/>
                  </a:moveTo>
                  <a:cubicBezTo>
                    <a:pt x="381" y="762"/>
                    <a:pt x="0" y="1762"/>
                    <a:pt x="0" y="2858"/>
                  </a:cubicBezTo>
                  <a:cubicBezTo>
                    <a:pt x="0" y="5192"/>
                    <a:pt x="1786" y="7097"/>
                    <a:pt x="4073" y="7264"/>
                  </a:cubicBezTo>
                  <a:lnTo>
                    <a:pt x="4073" y="3025"/>
                  </a:lnTo>
                  <a:lnTo>
                    <a:pt x="1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76"/>
            <p:cNvSpPr/>
            <p:nvPr/>
          </p:nvSpPr>
          <p:spPr>
            <a:xfrm>
              <a:off x="2783573" y="1437111"/>
              <a:ext cx="162684" cy="179742"/>
            </a:xfrm>
            <a:custGeom>
              <a:avLst/>
              <a:gdLst/>
              <a:ahLst/>
              <a:cxnLst/>
              <a:rect l="l" t="t" r="r" b="b"/>
              <a:pathLst>
                <a:path w="4549" h="5026" extrusionOk="0">
                  <a:moveTo>
                    <a:pt x="2144" y="0"/>
                  </a:moveTo>
                  <a:cubicBezTo>
                    <a:pt x="2048" y="0"/>
                    <a:pt x="1953" y="48"/>
                    <a:pt x="1906" y="119"/>
                  </a:cubicBezTo>
                  <a:lnTo>
                    <a:pt x="501" y="1501"/>
                  </a:lnTo>
                  <a:cubicBezTo>
                    <a:pt x="334" y="1477"/>
                    <a:pt x="167" y="1453"/>
                    <a:pt x="0" y="1429"/>
                  </a:cubicBezTo>
                  <a:lnTo>
                    <a:pt x="0" y="5025"/>
                  </a:lnTo>
                  <a:lnTo>
                    <a:pt x="2549" y="2501"/>
                  </a:lnTo>
                  <a:cubicBezTo>
                    <a:pt x="2168" y="2167"/>
                    <a:pt x="1739" y="1906"/>
                    <a:pt x="1263" y="1715"/>
                  </a:cubicBezTo>
                  <a:lnTo>
                    <a:pt x="2287" y="691"/>
                  </a:lnTo>
                  <a:lnTo>
                    <a:pt x="4216" y="691"/>
                  </a:lnTo>
                  <a:cubicBezTo>
                    <a:pt x="4406" y="691"/>
                    <a:pt x="4549" y="548"/>
                    <a:pt x="4549" y="358"/>
                  </a:cubicBezTo>
                  <a:cubicBezTo>
                    <a:pt x="4549" y="167"/>
                    <a:pt x="4406" y="0"/>
                    <a:pt x="4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76"/>
            <p:cNvSpPr/>
            <p:nvPr/>
          </p:nvSpPr>
          <p:spPr>
            <a:xfrm>
              <a:off x="2788687" y="1543580"/>
              <a:ext cx="241898" cy="205277"/>
            </a:xfrm>
            <a:custGeom>
              <a:avLst/>
              <a:gdLst/>
              <a:ahLst/>
              <a:cxnLst/>
              <a:rect l="l" t="t" r="r" b="b"/>
              <a:pathLst>
                <a:path w="6764" h="5740" extrusionOk="0">
                  <a:moveTo>
                    <a:pt x="2882" y="0"/>
                  </a:moveTo>
                  <a:lnTo>
                    <a:pt x="0" y="2882"/>
                  </a:lnTo>
                  <a:lnTo>
                    <a:pt x="2858" y="5739"/>
                  </a:lnTo>
                  <a:cubicBezTo>
                    <a:pt x="3430" y="5073"/>
                    <a:pt x="3811" y="4215"/>
                    <a:pt x="3906" y="3310"/>
                  </a:cubicBezTo>
                  <a:lnTo>
                    <a:pt x="4882" y="2334"/>
                  </a:lnTo>
                  <a:lnTo>
                    <a:pt x="6406" y="2334"/>
                  </a:lnTo>
                  <a:cubicBezTo>
                    <a:pt x="6597" y="2334"/>
                    <a:pt x="6764" y="2191"/>
                    <a:pt x="6764" y="2001"/>
                  </a:cubicBezTo>
                  <a:cubicBezTo>
                    <a:pt x="6764" y="1810"/>
                    <a:pt x="6597" y="1643"/>
                    <a:pt x="6406" y="1643"/>
                  </a:cubicBezTo>
                  <a:lnTo>
                    <a:pt x="4739" y="1643"/>
                  </a:lnTo>
                  <a:cubicBezTo>
                    <a:pt x="4644" y="1643"/>
                    <a:pt x="4573" y="1691"/>
                    <a:pt x="4501" y="1762"/>
                  </a:cubicBezTo>
                  <a:lnTo>
                    <a:pt x="3906" y="2358"/>
                  </a:lnTo>
                  <a:cubicBezTo>
                    <a:pt x="3787" y="1453"/>
                    <a:pt x="3430" y="643"/>
                    <a:pt x="2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6" name="Google Shape;3296;p76"/>
          <p:cNvGrpSpPr/>
          <p:nvPr/>
        </p:nvGrpSpPr>
        <p:grpSpPr>
          <a:xfrm>
            <a:off x="1906324" y="1437970"/>
            <a:ext cx="416490" cy="415632"/>
            <a:chOff x="1906324" y="1437970"/>
            <a:chExt cx="416490" cy="415632"/>
          </a:xfrm>
        </p:grpSpPr>
        <p:sp>
          <p:nvSpPr>
            <p:cNvPr id="3297" name="Google Shape;3297;p76"/>
            <p:cNvSpPr/>
            <p:nvPr/>
          </p:nvSpPr>
          <p:spPr>
            <a:xfrm>
              <a:off x="2102202" y="1633848"/>
              <a:ext cx="23889" cy="23889"/>
            </a:xfrm>
            <a:custGeom>
              <a:avLst/>
              <a:gdLst/>
              <a:ahLst/>
              <a:cxnLst/>
              <a:rect l="l" t="t" r="r" b="b"/>
              <a:pathLst>
                <a:path w="668" h="668" extrusionOk="0">
                  <a:moveTo>
                    <a:pt x="334" y="1"/>
                  </a:moveTo>
                  <a:cubicBezTo>
                    <a:pt x="144" y="1"/>
                    <a:pt x="1" y="143"/>
                    <a:pt x="1" y="334"/>
                  </a:cubicBezTo>
                  <a:cubicBezTo>
                    <a:pt x="1" y="524"/>
                    <a:pt x="144" y="667"/>
                    <a:pt x="334" y="667"/>
                  </a:cubicBezTo>
                  <a:cubicBezTo>
                    <a:pt x="525" y="667"/>
                    <a:pt x="668" y="524"/>
                    <a:pt x="668" y="334"/>
                  </a:cubicBezTo>
                  <a:cubicBezTo>
                    <a:pt x="668" y="143"/>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76"/>
            <p:cNvSpPr/>
            <p:nvPr/>
          </p:nvSpPr>
          <p:spPr>
            <a:xfrm>
              <a:off x="2023844" y="1555489"/>
              <a:ext cx="180601" cy="180601"/>
            </a:xfrm>
            <a:custGeom>
              <a:avLst/>
              <a:gdLst/>
              <a:ahLst/>
              <a:cxnLst/>
              <a:rect l="l" t="t" r="r" b="b"/>
              <a:pathLst>
                <a:path w="5050" h="5050" extrusionOk="0">
                  <a:moveTo>
                    <a:pt x="2525" y="1501"/>
                  </a:moveTo>
                  <a:cubicBezTo>
                    <a:pt x="3097" y="1501"/>
                    <a:pt x="3549" y="1953"/>
                    <a:pt x="3549" y="2525"/>
                  </a:cubicBezTo>
                  <a:cubicBezTo>
                    <a:pt x="3549" y="3096"/>
                    <a:pt x="3097" y="3549"/>
                    <a:pt x="2525" y="3549"/>
                  </a:cubicBezTo>
                  <a:cubicBezTo>
                    <a:pt x="1954" y="3549"/>
                    <a:pt x="1501" y="3096"/>
                    <a:pt x="1501" y="2525"/>
                  </a:cubicBezTo>
                  <a:cubicBezTo>
                    <a:pt x="1501" y="1953"/>
                    <a:pt x="1954" y="1501"/>
                    <a:pt x="2525" y="1501"/>
                  </a:cubicBezTo>
                  <a:close/>
                  <a:moveTo>
                    <a:pt x="2287" y="1"/>
                  </a:moveTo>
                  <a:lnTo>
                    <a:pt x="2216" y="644"/>
                  </a:lnTo>
                  <a:cubicBezTo>
                    <a:pt x="2216" y="786"/>
                    <a:pt x="2120" y="906"/>
                    <a:pt x="2001" y="929"/>
                  </a:cubicBezTo>
                  <a:cubicBezTo>
                    <a:pt x="1930" y="953"/>
                    <a:pt x="1858" y="1001"/>
                    <a:pt x="1787" y="1025"/>
                  </a:cubicBezTo>
                  <a:cubicBezTo>
                    <a:pt x="1737" y="1055"/>
                    <a:pt x="1683" y="1068"/>
                    <a:pt x="1628" y="1068"/>
                  </a:cubicBezTo>
                  <a:cubicBezTo>
                    <a:pt x="1552" y="1068"/>
                    <a:pt x="1475" y="1042"/>
                    <a:pt x="1406" y="1001"/>
                  </a:cubicBezTo>
                  <a:lnTo>
                    <a:pt x="906" y="572"/>
                  </a:lnTo>
                  <a:lnTo>
                    <a:pt x="572" y="906"/>
                  </a:lnTo>
                  <a:lnTo>
                    <a:pt x="977" y="1429"/>
                  </a:lnTo>
                  <a:cubicBezTo>
                    <a:pt x="1073" y="1525"/>
                    <a:pt x="1073" y="1668"/>
                    <a:pt x="1025" y="1787"/>
                  </a:cubicBezTo>
                  <a:cubicBezTo>
                    <a:pt x="1001" y="1858"/>
                    <a:pt x="953" y="1930"/>
                    <a:pt x="930" y="2001"/>
                  </a:cubicBezTo>
                  <a:cubicBezTo>
                    <a:pt x="906" y="2120"/>
                    <a:pt x="787" y="2215"/>
                    <a:pt x="644" y="2215"/>
                  </a:cubicBezTo>
                  <a:lnTo>
                    <a:pt x="1" y="2287"/>
                  </a:lnTo>
                  <a:lnTo>
                    <a:pt x="1" y="2763"/>
                  </a:lnTo>
                  <a:lnTo>
                    <a:pt x="644" y="2834"/>
                  </a:lnTo>
                  <a:cubicBezTo>
                    <a:pt x="787" y="2834"/>
                    <a:pt x="906" y="2930"/>
                    <a:pt x="930" y="3049"/>
                  </a:cubicBezTo>
                  <a:cubicBezTo>
                    <a:pt x="953" y="3120"/>
                    <a:pt x="1001" y="3216"/>
                    <a:pt x="1025" y="3263"/>
                  </a:cubicBezTo>
                  <a:cubicBezTo>
                    <a:pt x="1096" y="3382"/>
                    <a:pt x="1073" y="3525"/>
                    <a:pt x="1001" y="3644"/>
                  </a:cubicBezTo>
                  <a:lnTo>
                    <a:pt x="572" y="4144"/>
                  </a:lnTo>
                  <a:lnTo>
                    <a:pt x="906" y="4478"/>
                  </a:lnTo>
                  <a:lnTo>
                    <a:pt x="1430" y="4073"/>
                  </a:lnTo>
                  <a:cubicBezTo>
                    <a:pt x="1486" y="4017"/>
                    <a:pt x="1558" y="3994"/>
                    <a:pt x="1632" y="3994"/>
                  </a:cubicBezTo>
                  <a:cubicBezTo>
                    <a:pt x="1684" y="3994"/>
                    <a:pt x="1738" y="4005"/>
                    <a:pt x="1787" y="4025"/>
                  </a:cubicBezTo>
                  <a:cubicBezTo>
                    <a:pt x="1858" y="4049"/>
                    <a:pt x="1930" y="4097"/>
                    <a:pt x="2001" y="4120"/>
                  </a:cubicBezTo>
                  <a:cubicBezTo>
                    <a:pt x="2120" y="4144"/>
                    <a:pt x="2216" y="4263"/>
                    <a:pt x="2216" y="4406"/>
                  </a:cubicBezTo>
                  <a:lnTo>
                    <a:pt x="2287" y="5049"/>
                  </a:lnTo>
                  <a:lnTo>
                    <a:pt x="2763" y="5049"/>
                  </a:lnTo>
                  <a:lnTo>
                    <a:pt x="2835" y="4406"/>
                  </a:lnTo>
                  <a:cubicBezTo>
                    <a:pt x="2835" y="4263"/>
                    <a:pt x="2930" y="4144"/>
                    <a:pt x="3049" y="4120"/>
                  </a:cubicBezTo>
                  <a:cubicBezTo>
                    <a:pt x="3121" y="4097"/>
                    <a:pt x="3192" y="4049"/>
                    <a:pt x="3263" y="4025"/>
                  </a:cubicBezTo>
                  <a:cubicBezTo>
                    <a:pt x="3313" y="3995"/>
                    <a:pt x="3367" y="3982"/>
                    <a:pt x="3422" y="3982"/>
                  </a:cubicBezTo>
                  <a:cubicBezTo>
                    <a:pt x="3498" y="3982"/>
                    <a:pt x="3575" y="4008"/>
                    <a:pt x="3645" y="4049"/>
                  </a:cubicBezTo>
                  <a:lnTo>
                    <a:pt x="4145" y="4478"/>
                  </a:lnTo>
                  <a:lnTo>
                    <a:pt x="4478" y="4144"/>
                  </a:lnTo>
                  <a:lnTo>
                    <a:pt x="4073" y="3620"/>
                  </a:lnTo>
                  <a:cubicBezTo>
                    <a:pt x="3978" y="3525"/>
                    <a:pt x="3978" y="3382"/>
                    <a:pt x="4026" y="3263"/>
                  </a:cubicBezTo>
                  <a:cubicBezTo>
                    <a:pt x="4049" y="3192"/>
                    <a:pt x="4097" y="3120"/>
                    <a:pt x="4121" y="3049"/>
                  </a:cubicBezTo>
                  <a:cubicBezTo>
                    <a:pt x="4145" y="2930"/>
                    <a:pt x="4264" y="2834"/>
                    <a:pt x="4407" y="2834"/>
                  </a:cubicBezTo>
                  <a:lnTo>
                    <a:pt x="5050" y="2763"/>
                  </a:lnTo>
                  <a:lnTo>
                    <a:pt x="5050" y="2287"/>
                  </a:lnTo>
                  <a:lnTo>
                    <a:pt x="4407" y="2215"/>
                  </a:lnTo>
                  <a:cubicBezTo>
                    <a:pt x="4264" y="2215"/>
                    <a:pt x="4145" y="2120"/>
                    <a:pt x="4121" y="2001"/>
                  </a:cubicBezTo>
                  <a:cubicBezTo>
                    <a:pt x="4097" y="1930"/>
                    <a:pt x="4049" y="1858"/>
                    <a:pt x="4026" y="1787"/>
                  </a:cubicBezTo>
                  <a:cubicBezTo>
                    <a:pt x="3954" y="1668"/>
                    <a:pt x="3978" y="1525"/>
                    <a:pt x="4049" y="1406"/>
                  </a:cubicBezTo>
                  <a:lnTo>
                    <a:pt x="4478" y="906"/>
                  </a:lnTo>
                  <a:lnTo>
                    <a:pt x="4145" y="572"/>
                  </a:lnTo>
                  <a:lnTo>
                    <a:pt x="3621" y="977"/>
                  </a:lnTo>
                  <a:cubicBezTo>
                    <a:pt x="3565" y="1033"/>
                    <a:pt x="3493" y="1056"/>
                    <a:pt x="3419" y="1056"/>
                  </a:cubicBezTo>
                  <a:cubicBezTo>
                    <a:pt x="3366" y="1056"/>
                    <a:pt x="3313" y="1044"/>
                    <a:pt x="3263" y="1025"/>
                  </a:cubicBezTo>
                  <a:cubicBezTo>
                    <a:pt x="3192" y="1001"/>
                    <a:pt x="3121" y="953"/>
                    <a:pt x="3049" y="929"/>
                  </a:cubicBezTo>
                  <a:cubicBezTo>
                    <a:pt x="2930" y="906"/>
                    <a:pt x="2835" y="786"/>
                    <a:pt x="2835" y="644"/>
                  </a:cubicBezTo>
                  <a:lnTo>
                    <a:pt x="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76"/>
            <p:cNvSpPr/>
            <p:nvPr/>
          </p:nvSpPr>
          <p:spPr>
            <a:xfrm>
              <a:off x="1906324" y="1437970"/>
              <a:ext cx="416490" cy="415632"/>
            </a:xfrm>
            <a:custGeom>
              <a:avLst/>
              <a:gdLst/>
              <a:ahLst/>
              <a:cxnLst/>
              <a:rect l="l" t="t" r="r" b="b"/>
              <a:pathLst>
                <a:path w="11646" h="11622" extrusionOk="0">
                  <a:moveTo>
                    <a:pt x="6359" y="2596"/>
                  </a:moveTo>
                  <a:cubicBezTo>
                    <a:pt x="6526" y="2596"/>
                    <a:pt x="6669" y="2739"/>
                    <a:pt x="6692" y="2906"/>
                  </a:cubicBezTo>
                  <a:lnTo>
                    <a:pt x="6764" y="3525"/>
                  </a:lnTo>
                  <a:lnTo>
                    <a:pt x="7240" y="3144"/>
                  </a:lnTo>
                  <a:cubicBezTo>
                    <a:pt x="7304" y="3090"/>
                    <a:pt x="7379" y="3065"/>
                    <a:pt x="7451" y="3065"/>
                  </a:cubicBezTo>
                  <a:cubicBezTo>
                    <a:pt x="7540" y="3065"/>
                    <a:pt x="7627" y="3102"/>
                    <a:pt x="7693" y="3168"/>
                  </a:cubicBezTo>
                  <a:lnTo>
                    <a:pt x="8455" y="3906"/>
                  </a:lnTo>
                  <a:cubicBezTo>
                    <a:pt x="8574" y="4049"/>
                    <a:pt x="8598" y="4239"/>
                    <a:pt x="8478" y="4382"/>
                  </a:cubicBezTo>
                  <a:lnTo>
                    <a:pt x="8097" y="4858"/>
                  </a:lnTo>
                  <a:lnTo>
                    <a:pt x="8717" y="4930"/>
                  </a:lnTo>
                  <a:cubicBezTo>
                    <a:pt x="8883" y="4954"/>
                    <a:pt x="9026" y="5096"/>
                    <a:pt x="9026" y="5287"/>
                  </a:cubicBezTo>
                  <a:lnTo>
                    <a:pt x="9026" y="6359"/>
                  </a:lnTo>
                  <a:cubicBezTo>
                    <a:pt x="9026" y="6525"/>
                    <a:pt x="8883" y="6668"/>
                    <a:pt x="8717" y="6692"/>
                  </a:cubicBezTo>
                  <a:lnTo>
                    <a:pt x="8097" y="6763"/>
                  </a:lnTo>
                  <a:lnTo>
                    <a:pt x="8478" y="7240"/>
                  </a:lnTo>
                  <a:cubicBezTo>
                    <a:pt x="8598" y="7383"/>
                    <a:pt x="8574" y="7573"/>
                    <a:pt x="8455" y="7692"/>
                  </a:cubicBezTo>
                  <a:lnTo>
                    <a:pt x="7716" y="8454"/>
                  </a:lnTo>
                  <a:cubicBezTo>
                    <a:pt x="7638" y="8520"/>
                    <a:pt x="7545" y="8556"/>
                    <a:pt x="7453" y="8556"/>
                  </a:cubicBezTo>
                  <a:cubicBezTo>
                    <a:pt x="7379" y="8556"/>
                    <a:pt x="7304" y="8532"/>
                    <a:pt x="7240" y="8478"/>
                  </a:cubicBezTo>
                  <a:lnTo>
                    <a:pt x="6764" y="8073"/>
                  </a:lnTo>
                  <a:lnTo>
                    <a:pt x="6692" y="8716"/>
                  </a:lnTo>
                  <a:cubicBezTo>
                    <a:pt x="6669" y="8883"/>
                    <a:pt x="6526" y="9026"/>
                    <a:pt x="6359" y="9026"/>
                  </a:cubicBezTo>
                  <a:lnTo>
                    <a:pt x="5287" y="9026"/>
                  </a:lnTo>
                  <a:cubicBezTo>
                    <a:pt x="5097" y="9026"/>
                    <a:pt x="4954" y="8883"/>
                    <a:pt x="4930" y="8716"/>
                  </a:cubicBezTo>
                  <a:lnTo>
                    <a:pt x="4859" y="8097"/>
                  </a:lnTo>
                  <a:lnTo>
                    <a:pt x="4382" y="8478"/>
                  </a:lnTo>
                  <a:cubicBezTo>
                    <a:pt x="4318" y="8532"/>
                    <a:pt x="4244" y="8556"/>
                    <a:pt x="4171" y="8556"/>
                  </a:cubicBezTo>
                  <a:cubicBezTo>
                    <a:pt x="4082" y="8556"/>
                    <a:pt x="3995" y="8520"/>
                    <a:pt x="3930" y="8454"/>
                  </a:cubicBezTo>
                  <a:lnTo>
                    <a:pt x="3168" y="7716"/>
                  </a:lnTo>
                  <a:cubicBezTo>
                    <a:pt x="3049" y="7573"/>
                    <a:pt x="3025" y="7383"/>
                    <a:pt x="3144" y="7240"/>
                  </a:cubicBezTo>
                  <a:lnTo>
                    <a:pt x="3549" y="6763"/>
                  </a:lnTo>
                  <a:lnTo>
                    <a:pt x="2906" y="6692"/>
                  </a:lnTo>
                  <a:cubicBezTo>
                    <a:pt x="2739" y="6668"/>
                    <a:pt x="2596" y="6525"/>
                    <a:pt x="2596" y="6335"/>
                  </a:cubicBezTo>
                  <a:lnTo>
                    <a:pt x="2596" y="5263"/>
                  </a:lnTo>
                  <a:cubicBezTo>
                    <a:pt x="2596" y="5096"/>
                    <a:pt x="2739" y="4954"/>
                    <a:pt x="2906" y="4930"/>
                  </a:cubicBezTo>
                  <a:lnTo>
                    <a:pt x="3525" y="4858"/>
                  </a:lnTo>
                  <a:lnTo>
                    <a:pt x="3144" y="4382"/>
                  </a:lnTo>
                  <a:cubicBezTo>
                    <a:pt x="3025" y="4239"/>
                    <a:pt x="3049" y="4049"/>
                    <a:pt x="3168" y="3930"/>
                  </a:cubicBezTo>
                  <a:lnTo>
                    <a:pt x="3906" y="3168"/>
                  </a:lnTo>
                  <a:cubicBezTo>
                    <a:pt x="3985" y="3102"/>
                    <a:pt x="4077" y="3065"/>
                    <a:pt x="4169" y="3065"/>
                  </a:cubicBezTo>
                  <a:cubicBezTo>
                    <a:pt x="4244" y="3065"/>
                    <a:pt x="4318" y="3090"/>
                    <a:pt x="4382" y="3144"/>
                  </a:cubicBezTo>
                  <a:lnTo>
                    <a:pt x="4859" y="3549"/>
                  </a:lnTo>
                  <a:lnTo>
                    <a:pt x="4930" y="2906"/>
                  </a:lnTo>
                  <a:cubicBezTo>
                    <a:pt x="4954" y="2739"/>
                    <a:pt x="5097" y="2596"/>
                    <a:pt x="5287" y="2596"/>
                  </a:cubicBezTo>
                  <a:close/>
                  <a:moveTo>
                    <a:pt x="4001" y="0"/>
                  </a:moveTo>
                  <a:cubicBezTo>
                    <a:pt x="3811" y="0"/>
                    <a:pt x="3644" y="143"/>
                    <a:pt x="3644" y="334"/>
                  </a:cubicBezTo>
                  <a:lnTo>
                    <a:pt x="3644" y="1524"/>
                  </a:lnTo>
                  <a:lnTo>
                    <a:pt x="2763" y="1524"/>
                  </a:lnTo>
                  <a:cubicBezTo>
                    <a:pt x="2692" y="1524"/>
                    <a:pt x="2596" y="1572"/>
                    <a:pt x="2549" y="1620"/>
                  </a:cubicBezTo>
                  <a:lnTo>
                    <a:pt x="1620" y="2548"/>
                  </a:lnTo>
                  <a:cubicBezTo>
                    <a:pt x="1572" y="2596"/>
                    <a:pt x="1525" y="2691"/>
                    <a:pt x="1525" y="2763"/>
                  </a:cubicBezTo>
                  <a:lnTo>
                    <a:pt x="1525" y="3644"/>
                  </a:lnTo>
                  <a:lnTo>
                    <a:pt x="334" y="3644"/>
                  </a:lnTo>
                  <a:cubicBezTo>
                    <a:pt x="143" y="3644"/>
                    <a:pt x="0" y="3810"/>
                    <a:pt x="0" y="4001"/>
                  </a:cubicBezTo>
                  <a:cubicBezTo>
                    <a:pt x="0" y="4192"/>
                    <a:pt x="143" y="4334"/>
                    <a:pt x="334" y="4334"/>
                  </a:cubicBezTo>
                  <a:lnTo>
                    <a:pt x="1525" y="4334"/>
                  </a:lnTo>
                  <a:lnTo>
                    <a:pt x="1525" y="5478"/>
                  </a:lnTo>
                  <a:lnTo>
                    <a:pt x="334" y="5478"/>
                  </a:lnTo>
                  <a:cubicBezTo>
                    <a:pt x="143" y="5478"/>
                    <a:pt x="0" y="5620"/>
                    <a:pt x="0" y="5811"/>
                  </a:cubicBezTo>
                  <a:cubicBezTo>
                    <a:pt x="0" y="6001"/>
                    <a:pt x="143" y="6144"/>
                    <a:pt x="334" y="6144"/>
                  </a:cubicBezTo>
                  <a:lnTo>
                    <a:pt x="1525" y="6144"/>
                  </a:lnTo>
                  <a:lnTo>
                    <a:pt x="1525" y="7287"/>
                  </a:lnTo>
                  <a:lnTo>
                    <a:pt x="334" y="7287"/>
                  </a:lnTo>
                  <a:cubicBezTo>
                    <a:pt x="143" y="7287"/>
                    <a:pt x="0" y="7430"/>
                    <a:pt x="0" y="7621"/>
                  </a:cubicBezTo>
                  <a:cubicBezTo>
                    <a:pt x="0" y="7811"/>
                    <a:pt x="143" y="7978"/>
                    <a:pt x="334" y="7978"/>
                  </a:cubicBezTo>
                  <a:lnTo>
                    <a:pt x="1525" y="7978"/>
                  </a:lnTo>
                  <a:lnTo>
                    <a:pt x="1525" y="9764"/>
                  </a:lnTo>
                  <a:cubicBezTo>
                    <a:pt x="1525" y="9955"/>
                    <a:pt x="1668" y="10097"/>
                    <a:pt x="1858" y="10097"/>
                  </a:cubicBezTo>
                  <a:lnTo>
                    <a:pt x="3644" y="10097"/>
                  </a:lnTo>
                  <a:lnTo>
                    <a:pt x="3644" y="11288"/>
                  </a:lnTo>
                  <a:cubicBezTo>
                    <a:pt x="3644" y="11479"/>
                    <a:pt x="3811" y="11622"/>
                    <a:pt x="4001" y="11622"/>
                  </a:cubicBezTo>
                  <a:cubicBezTo>
                    <a:pt x="4192" y="11622"/>
                    <a:pt x="4335" y="11479"/>
                    <a:pt x="4335" y="11288"/>
                  </a:cubicBezTo>
                  <a:lnTo>
                    <a:pt x="4335" y="10097"/>
                  </a:lnTo>
                  <a:lnTo>
                    <a:pt x="5478" y="10097"/>
                  </a:lnTo>
                  <a:lnTo>
                    <a:pt x="5478" y="11288"/>
                  </a:lnTo>
                  <a:cubicBezTo>
                    <a:pt x="5478" y="11479"/>
                    <a:pt x="5621" y="11622"/>
                    <a:pt x="5811" y="11622"/>
                  </a:cubicBezTo>
                  <a:cubicBezTo>
                    <a:pt x="6002" y="11622"/>
                    <a:pt x="6145" y="11479"/>
                    <a:pt x="6145" y="11288"/>
                  </a:cubicBezTo>
                  <a:lnTo>
                    <a:pt x="6145" y="10097"/>
                  </a:lnTo>
                  <a:lnTo>
                    <a:pt x="7288" y="10097"/>
                  </a:lnTo>
                  <a:lnTo>
                    <a:pt x="7288" y="11288"/>
                  </a:lnTo>
                  <a:cubicBezTo>
                    <a:pt x="7288" y="11479"/>
                    <a:pt x="7454" y="11622"/>
                    <a:pt x="7621" y="11622"/>
                  </a:cubicBezTo>
                  <a:cubicBezTo>
                    <a:pt x="7812" y="11622"/>
                    <a:pt x="7978" y="11479"/>
                    <a:pt x="7978" y="11288"/>
                  </a:cubicBezTo>
                  <a:lnTo>
                    <a:pt x="7978" y="10097"/>
                  </a:lnTo>
                  <a:lnTo>
                    <a:pt x="9764" y="10097"/>
                  </a:lnTo>
                  <a:cubicBezTo>
                    <a:pt x="9955" y="10097"/>
                    <a:pt x="10098" y="9955"/>
                    <a:pt x="10098" y="9764"/>
                  </a:cubicBezTo>
                  <a:lnTo>
                    <a:pt x="10098" y="7978"/>
                  </a:lnTo>
                  <a:lnTo>
                    <a:pt x="11289" y="7978"/>
                  </a:lnTo>
                  <a:cubicBezTo>
                    <a:pt x="11479" y="7978"/>
                    <a:pt x="11646" y="7811"/>
                    <a:pt x="11646" y="7621"/>
                  </a:cubicBezTo>
                  <a:cubicBezTo>
                    <a:pt x="11646" y="7430"/>
                    <a:pt x="11479" y="7287"/>
                    <a:pt x="11289" y="7287"/>
                  </a:cubicBezTo>
                  <a:lnTo>
                    <a:pt x="10098" y="7287"/>
                  </a:lnTo>
                  <a:lnTo>
                    <a:pt x="10098" y="6144"/>
                  </a:lnTo>
                  <a:lnTo>
                    <a:pt x="11289" y="6144"/>
                  </a:lnTo>
                  <a:cubicBezTo>
                    <a:pt x="11479" y="6144"/>
                    <a:pt x="11622" y="6001"/>
                    <a:pt x="11622" y="5811"/>
                  </a:cubicBezTo>
                  <a:cubicBezTo>
                    <a:pt x="11622" y="5620"/>
                    <a:pt x="11479" y="5478"/>
                    <a:pt x="11289" y="5478"/>
                  </a:cubicBezTo>
                  <a:lnTo>
                    <a:pt x="10098" y="5478"/>
                  </a:lnTo>
                  <a:lnTo>
                    <a:pt x="10098" y="4334"/>
                  </a:lnTo>
                  <a:lnTo>
                    <a:pt x="11289" y="4334"/>
                  </a:lnTo>
                  <a:cubicBezTo>
                    <a:pt x="11479" y="4334"/>
                    <a:pt x="11622" y="4192"/>
                    <a:pt x="11622" y="4001"/>
                  </a:cubicBezTo>
                  <a:cubicBezTo>
                    <a:pt x="11622" y="3810"/>
                    <a:pt x="11479" y="3644"/>
                    <a:pt x="11289" y="3644"/>
                  </a:cubicBezTo>
                  <a:lnTo>
                    <a:pt x="10098" y="3644"/>
                  </a:lnTo>
                  <a:lnTo>
                    <a:pt x="10098" y="1858"/>
                  </a:lnTo>
                  <a:cubicBezTo>
                    <a:pt x="10098" y="1667"/>
                    <a:pt x="9955" y="1524"/>
                    <a:pt x="9764" y="1524"/>
                  </a:cubicBezTo>
                  <a:lnTo>
                    <a:pt x="7978" y="1524"/>
                  </a:lnTo>
                  <a:lnTo>
                    <a:pt x="7978" y="334"/>
                  </a:lnTo>
                  <a:cubicBezTo>
                    <a:pt x="7978" y="143"/>
                    <a:pt x="7812" y="0"/>
                    <a:pt x="7621" y="0"/>
                  </a:cubicBezTo>
                  <a:cubicBezTo>
                    <a:pt x="7431" y="0"/>
                    <a:pt x="7288" y="143"/>
                    <a:pt x="7288" y="334"/>
                  </a:cubicBezTo>
                  <a:lnTo>
                    <a:pt x="7288" y="1524"/>
                  </a:lnTo>
                  <a:lnTo>
                    <a:pt x="6145" y="1524"/>
                  </a:lnTo>
                  <a:lnTo>
                    <a:pt x="6145" y="334"/>
                  </a:lnTo>
                  <a:cubicBezTo>
                    <a:pt x="6145" y="143"/>
                    <a:pt x="6002" y="0"/>
                    <a:pt x="5811" y="0"/>
                  </a:cubicBezTo>
                  <a:cubicBezTo>
                    <a:pt x="5621" y="0"/>
                    <a:pt x="5478" y="143"/>
                    <a:pt x="5478" y="334"/>
                  </a:cubicBezTo>
                  <a:lnTo>
                    <a:pt x="5478" y="1524"/>
                  </a:lnTo>
                  <a:lnTo>
                    <a:pt x="4335" y="1524"/>
                  </a:lnTo>
                  <a:lnTo>
                    <a:pt x="4335" y="334"/>
                  </a:lnTo>
                  <a:cubicBezTo>
                    <a:pt x="4335" y="143"/>
                    <a:pt x="4192" y="0"/>
                    <a:pt x="4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0" name="Google Shape;3300;p76"/>
          <p:cNvSpPr/>
          <p:nvPr/>
        </p:nvSpPr>
        <p:spPr>
          <a:xfrm>
            <a:off x="1251382" y="1437970"/>
            <a:ext cx="277660" cy="415632"/>
          </a:xfrm>
          <a:custGeom>
            <a:avLst/>
            <a:gdLst/>
            <a:ahLst/>
            <a:cxnLst/>
            <a:rect l="l" t="t" r="r" b="b"/>
            <a:pathLst>
              <a:path w="7764" h="11622" extrusionOk="0">
                <a:moveTo>
                  <a:pt x="6049" y="2596"/>
                </a:moveTo>
                <a:cubicBezTo>
                  <a:pt x="6240" y="2596"/>
                  <a:pt x="6406" y="2763"/>
                  <a:pt x="6406" y="2953"/>
                </a:cubicBezTo>
                <a:cubicBezTo>
                  <a:pt x="6406" y="3144"/>
                  <a:pt x="6240" y="3287"/>
                  <a:pt x="6049" y="3287"/>
                </a:cubicBezTo>
                <a:lnTo>
                  <a:pt x="4477" y="3287"/>
                </a:lnTo>
                <a:cubicBezTo>
                  <a:pt x="4287" y="3287"/>
                  <a:pt x="4144" y="3144"/>
                  <a:pt x="4144" y="2953"/>
                </a:cubicBezTo>
                <a:cubicBezTo>
                  <a:pt x="4144" y="2763"/>
                  <a:pt x="4287" y="2596"/>
                  <a:pt x="4477" y="2596"/>
                </a:cubicBezTo>
                <a:close/>
                <a:moveTo>
                  <a:pt x="1715" y="2596"/>
                </a:moveTo>
                <a:cubicBezTo>
                  <a:pt x="1905" y="2596"/>
                  <a:pt x="2072" y="2739"/>
                  <a:pt x="2072" y="2953"/>
                </a:cubicBezTo>
                <a:cubicBezTo>
                  <a:pt x="2072" y="3144"/>
                  <a:pt x="1905" y="3310"/>
                  <a:pt x="1715" y="3310"/>
                </a:cubicBezTo>
                <a:cubicBezTo>
                  <a:pt x="1500" y="3310"/>
                  <a:pt x="1358" y="3144"/>
                  <a:pt x="1358" y="2953"/>
                </a:cubicBezTo>
                <a:cubicBezTo>
                  <a:pt x="1358" y="2739"/>
                  <a:pt x="1500" y="2596"/>
                  <a:pt x="1715" y="2596"/>
                </a:cubicBezTo>
                <a:close/>
                <a:moveTo>
                  <a:pt x="3120" y="2596"/>
                </a:moveTo>
                <a:cubicBezTo>
                  <a:pt x="3310" y="2596"/>
                  <a:pt x="3477" y="2739"/>
                  <a:pt x="3477" y="2953"/>
                </a:cubicBezTo>
                <a:cubicBezTo>
                  <a:pt x="3477" y="3144"/>
                  <a:pt x="3310" y="3310"/>
                  <a:pt x="3120" y="3310"/>
                </a:cubicBezTo>
                <a:cubicBezTo>
                  <a:pt x="2906" y="3310"/>
                  <a:pt x="2763" y="3144"/>
                  <a:pt x="2763" y="2953"/>
                </a:cubicBezTo>
                <a:cubicBezTo>
                  <a:pt x="2763" y="2739"/>
                  <a:pt x="2906" y="2596"/>
                  <a:pt x="3120" y="2596"/>
                </a:cubicBezTo>
                <a:close/>
                <a:moveTo>
                  <a:pt x="1715" y="6906"/>
                </a:moveTo>
                <a:cubicBezTo>
                  <a:pt x="1905" y="6906"/>
                  <a:pt x="2072" y="7073"/>
                  <a:pt x="2072" y="7264"/>
                </a:cubicBezTo>
                <a:cubicBezTo>
                  <a:pt x="2072" y="7478"/>
                  <a:pt x="1905" y="7621"/>
                  <a:pt x="1715" y="7621"/>
                </a:cubicBezTo>
                <a:cubicBezTo>
                  <a:pt x="1500" y="7621"/>
                  <a:pt x="1358" y="7478"/>
                  <a:pt x="1358" y="7264"/>
                </a:cubicBezTo>
                <a:cubicBezTo>
                  <a:pt x="1358" y="7073"/>
                  <a:pt x="1500" y="6906"/>
                  <a:pt x="1715" y="6906"/>
                </a:cubicBezTo>
                <a:close/>
                <a:moveTo>
                  <a:pt x="3120" y="6906"/>
                </a:moveTo>
                <a:cubicBezTo>
                  <a:pt x="3310" y="6906"/>
                  <a:pt x="3477" y="7073"/>
                  <a:pt x="3477" y="7264"/>
                </a:cubicBezTo>
                <a:cubicBezTo>
                  <a:pt x="3477" y="7478"/>
                  <a:pt x="3310" y="7621"/>
                  <a:pt x="3120" y="7621"/>
                </a:cubicBezTo>
                <a:cubicBezTo>
                  <a:pt x="2906" y="7621"/>
                  <a:pt x="2763" y="7478"/>
                  <a:pt x="2763" y="7264"/>
                </a:cubicBezTo>
                <a:cubicBezTo>
                  <a:pt x="2763" y="7073"/>
                  <a:pt x="2906" y="6906"/>
                  <a:pt x="3120" y="6906"/>
                </a:cubicBezTo>
                <a:close/>
                <a:moveTo>
                  <a:pt x="6049" y="6930"/>
                </a:moveTo>
                <a:cubicBezTo>
                  <a:pt x="6240" y="6930"/>
                  <a:pt x="6406" y="7073"/>
                  <a:pt x="6406" y="7264"/>
                </a:cubicBezTo>
                <a:cubicBezTo>
                  <a:pt x="6406" y="7454"/>
                  <a:pt x="6240" y="7621"/>
                  <a:pt x="6049" y="7621"/>
                </a:cubicBezTo>
                <a:lnTo>
                  <a:pt x="4477" y="7621"/>
                </a:lnTo>
                <a:cubicBezTo>
                  <a:pt x="4287" y="7621"/>
                  <a:pt x="4144" y="7454"/>
                  <a:pt x="4144" y="7264"/>
                </a:cubicBezTo>
                <a:cubicBezTo>
                  <a:pt x="4144" y="7073"/>
                  <a:pt x="4287" y="6930"/>
                  <a:pt x="4477" y="6930"/>
                </a:cubicBezTo>
                <a:close/>
                <a:moveTo>
                  <a:pt x="3882" y="0"/>
                </a:moveTo>
                <a:cubicBezTo>
                  <a:pt x="3691" y="0"/>
                  <a:pt x="3549" y="143"/>
                  <a:pt x="3549" y="334"/>
                </a:cubicBezTo>
                <a:lnTo>
                  <a:pt x="3549" y="1239"/>
                </a:lnTo>
                <a:lnTo>
                  <a:pt x="810" y="1239"/>
                </a:lnTo>
                <a:cubicBezTo>
                  <a:pt x="357" y="1239"/>
                  <a:pt x="0" y="1596"/>
                  <a:pt x="0" y="2048"/>
                </a:cubicBezTo>
                <a:lnTo>
                  <a:pt x="0" y="3834"/>
                </a:lnTo>
                <a:cubicBezTo>
                  <a:pt x="0" y="4287"/>
                  <a:pt x="357" y="4644"/>
                  <a:pt x="810" y="4644"/>
                </a:cubicBezTo>
                <a:lnTo>
                  <a:pt x="3549" y="4644"/>
                </a:lnTo>
                <a:lnTo>
                  <a:pt x="3549" y="5573"/>
                </a:lnTo>
                <a:lnTo>
                  <a:pt x="810" y="5573"/>
                </a:lnTo>
                <a:cubicBezTo>
                  <a:pt x="357" y="5573"/>
                  <a:pt x="0" y="5930"/>
                  <a:pt x="0" y="6382"/>
                </a:cubicBezTo>
                <a:lnTo>
                  <a:pt x="0" y="8169"/>
                </a:lnTo>
                <a:cubicBezTo>
                  <a:pt x="0" y="8621"/>
                  <a:pt x="357" y="8978"/>
                  <a:pt x="810" y="8978"/>
                </a:cubicBezTo>
                <a:lnTo>
                  <a:pt x="3549" y="8978"/>
                </a:lnTo>
                <a:lnTo>
                  <a:pt x="3549" y="9883"/>
                </a:lnTo>
                <a:cubicBezTo>
                  <a:pt x="3310" y="9978"/>
                  <a:pt x="3120" y="10145"/>
                  <a:pt x="3025" y="10383"/>
                </a:cubicBezTo>
                <a:lnTo>
                  <a:pt x="334" y="10383"/>
                </a:lnTo>
                <a:cubicBezTo>
                  <a:pt x="167" y="10383"/>
                  <a:pt x="0" y="10526"/>
                  <a:pt x="0" y="10717"/>
                </a:cubicBezTo>
                <a:cubicBezTo>
                  <a:pt x="0" y="10907"/>
                  <a:pt x="167" y="11074"/>
                  <a:pt x="334" y="11074"/>
                </a:cubicBezTo>
                <a:lnTo>
                  <a:pt x="3025" y="11074"/>
                </a:lnTo>
                <a:cubicBezTo>
                  <a:pt x="3167" y="11407"/>
                  <a:pt x="3501" y="11622"/>
                  <a:pt x="3882" y="11622"/>
                </a:cubicBezTo>
                <a:cubicBezTo>
                  <a:pt x="4263" y="11622"/>
                  <a:pt x="4596" y="11407"/>
                  <a:pt x="4739" y="11074"/>
                </a:cubicBezTo>
                <a:lnTo>
                  <a:pt x="7430" y="11074"/>
                </a:lnTo>
                <a:cubicBezTo>
                  <a:pt x="7597" y="11074"/>
                  <a:pt x="7764" y="10907"/>
                  <a:pt x="7764" y="10717"/>
                </a:cubicBezTo>
                <a:cubicBezTo>
                  <a:pt x="7764" y="10526"/>
                  <a:pt x="7597" y="10383"/>
                  <a:pt x="7430" y="10383"/>
                </a:cubicBezTo>
                <a:lnTo>
                  <a:pt x="4739" y="10383"/>
                </a:lnTo>
                <a:cubicBezTo>
                  <a:pt x="4644" y="10145"/>
                  <a:pt x="4453" y="9978"/>
                  <a:pt x="4215" y="9883"/>
                </a:cubicBezTo>
                <a:lnTo>
                  <a:pt x="4215" y="8978"/>
                </a:lnTo>
                <a:lnTo>
                  <a:pt x="6954" y="8978"/>
                </a:lnTo>
                <a:cubicBezTo>
                  <a:pt x="7406" y="8978"/>
                  <a:pt x="7764" y="8621"/>
                  <a:pt x="7764" y="8169"/>
                </a:cubicBezTo>
                <a:lnTo>
                  <a:pt x="7764" y="6382"/>
                </a:lnTo>
                <a:cubicBezTo>
                  <a:pt x="7764" y="5930"/>
                  <a:pt x="7406" y="5573"/>
                  <a:pt x="6954" y="5573"/>
                </a:cubicBezTo>
                <a:lnTo>
                  <a:pt x="4215" y="5573"/>
                </a:lnTo>
                <a:lnTo>
                  <a:pt x="4215" y="4644"/>
                </a:lnTo>
                <a:lnTo>
                  <a:pt x="6954" y="4644"/>
                </a:lnTo>
                <a:cubicBezTo>
                  <a:pt x="7406" y="4644"/>
                  <a:pt x="7764" y="4287"/>
                  <a:pt x="7764" y="3834"/>
                </a:cubicBezTo>
                <a:lnTo>
                  <a:pt x="7764" y="2048"/>
                </a:lnTo>
                <a:cubicBezTo>
                  <a:pt x="7764" y="1596"/>
                  <a:pt x="7406" y="1239"/>
                  <a:pt x="6954" y="1239"/>
                </a:cubicBezTo>
                <a:lnTo>
                  <a:pt x="4215" y="1239"/>
                </a:lnTo>
                <a:lnTo>
                  <a:pt x="4215" y="334"/>
                </a:lnTo>
                <a:cubicBezTo>
                  <a:pt x="4215" y="143"/>
                  <a:pt x="4072" y="0"/>
                  <a:pt x="3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ctrTitle"/>
          </p:nvPr>
        </p:nvSpPr>
        <p:spPr>
          <a:xfrm>
            <a:off x="1317600" y="1193625"/>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grpSp>
        <p:nvGrpSpPr>
          <p:cNvPr id="2725" name="Google Shape;2725;p34"/>
          <p:cNvGrpSpPr/>
          <p:nvPr/>
        </p:nvGrpSpPr>
        <p:grpSpPr>
          <a:xfrm>
            <a:off x="3656581" y="2918028"/>
            <a:ext cx="1830848" cy="1767511"/>
            <a:chOff x="-4118225" y="3990475"/>
            <a:chExt cx="292225" cy="273325"/>
          </a:xfrm>
        </p:grpSpPr>
        <p:sp>
          <p:nvSpPr>
            <p:cNvPr id="2726" name="Google Shape;2726;p34"/>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304"/>
        <p:cNvGrpSpPr/>
        <p:nvPr/>
      </p:nvGrpSpPr>
      <p:grpSpPr>
        <a:xfrm>
          <a:off x="0" y="0"/>
          <a:ext cx="0" cy="0"/>
          <a:chOff x="0" y="0"/>
          <a:chExt cx="0" cy="0"/>
        </a:xfrm>
      </p:grpSpPr>
      <p:sp>
        <p:nvSpPr>
          <p:cNvPr id="3305" name="Google Shape;3305;p77"/>
          <p:cNvSpPr/>
          <p:nvPr/>
        </p:nvSpPr>
        <p:spPr>
          <a:xfrm>
            <a:off x="801940" y="1691070"/>
            <a:ext cx="343404" cy="446998"/>
          </a:xfrm>
          <a:custGeom>
            <a:avLst/>
            <a:gdLst/>
            <a:ahLst/>
            <a:cxnLst/>
            <a:rect l="l" t="t" r="r" b="b"/>
            <a:pathLst>
              <a:path w="9295" h="12099" extrusionOk="0">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6" name="Google Shape;3306;p77"/>
          <p:cNvGrpSpPr/>
          <p:nvPr/>
        </p:nvGrpSpPr>
        <p:grpSpPr>
          <a:xfrm>
            <a:off x="748855" y="2243507"/>
            <a:ext cx="452798" cy="449473"/>
            <a:chOff x="-21322300" y="3693325"/>
            <a:chExt cx="306400" cy="304150"/>
          </a:xfrm>
        </p:grpSpPr>
        <p:sp>
          <p:nvSpPr>
            <p:cNvPr id="3307" name="Google Shape;3307;p77"/>
            <p:cNvSpPr/>
            <p:nvPr/>
          </p:nvSpPr>
          <p:spPr>
            <a:xfrm>
              <a:off x="-21142725" y="3868400"/>
              <a:ext cx="111850" cy="69325"/>
            </a:xfrm>
            <a:custGeom>
              <a:avLst/>
              <a:gdLst/>
              <a:ahLst/>
              <a:cxnLst/>
              <a:rect l="l" t="t" r="r" b="b"/>
              <a:pathLst>
                <a:path w="4474" h="2773" extrusionOk="0">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7"/>
            <p:cNvSpPr/>
            <p:nvPr/>
          </p:nvSpPr>
          <p:spPr>
            <a:xfrm>
              <a:off x="-21141950" y="3693325"/>
              <a:ext cx="126050" cy="120750"/>
            </a:xfrm>
            <a:custGeom>
              <a:avLst/>
              <a:gdLst/>
              <a:ahLst/>
              <a:cxnLst/>
              <a:rect l="l" t="t" r="r" b="b"/>
              <a:pathLst>
                <a:path w="5042" h="4830" extrusionOk="0">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7"/>
            <p:cNvSpPr/>
            <p:nvPr/>
          </p:nvSpPr>
          <p:spPr>
            <a:xfrm>
              <a:off x="-21263225" y="3707725"/>
              <a:ext cx="69325" cy="112650"/>
            </a:xfrm>
            <a:custGeom>
              <a:avLst/>
              <a:gdLst/>
              <a:ahLst/>
              <a:cxnLst/>
              <a:rect l="l" t="t" r="r" b="b"/>
              <a:pathLst>
                <a:path w="2773" h="4506" extrusionOk="0">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7"/>
            <p:cNvSpPr/>
            <p:nvPr/>
          </p:nvSpPr>
          <p:spPr>
            <a:xfrm>
              <a:off x="-21322300" y="3703775"/>
              <a:ext cx="294600" cy="293700"/>
            </a:xfrm>
            <a:custGeom>
              <a:avLst/>
              <a:gdLst/>
              <a:ahLst/>
              <a:cxnLst/>
              <a:rect l="l" t="t" r="r" b="b"/>
              <a:pathLst>
                <a:path w="11784" h="11748" extrusionOk="0">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1" name="Google Shape;3311;p77"/>
          <p:cNvGrpSpPr/>
          <p:nvPr/>
        </p:nvGrpSpPr>
        <p:grpSpPr>
          <a:xfrm>
            <a:off x="748263" y="2810244"/>
            <a:ext cx="453980" cy="422540"/>
            <a:chOff x="-21322300" y="4077125"/>
            <a:chExt cx="307200" cy="285925"/>
          </a:xfrm>
        </p:grpSpPr>
        <p:sp>
          <p:nvSpPr>
            <p:cNvPr id="3312" name="Google Shape;3312;p77"/>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7"/>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7"/>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7"/>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7"/>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7"/>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7"/>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7"/>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7"/>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7"/>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7"/>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77"/>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4" name="Google Shape;3324;p77"/>
          <p:cNvGrpSpPr/>
          <p:nvPr/>
        </p:nvGrpSpPr>
        <p:grpSpPr>
          <a:xfrm>
            <a:off x="3525440" y="1689128"/>
            <a:ext cx="451653" cy="450212"/>
            <a:chOff x="-19394200" y="3333800"/>
            <a:chExt cx="305625" cy="304650"/>
          </a:xfrm>
        </p:grpSpPr>
        <p:sp>
          <p:nvSpPr>
            <p:cNvPr id="3325" name="Google Shape;3325;p77"/>
            <p:cNvSpPr/>
            <p:nvPr/>
          </p:nvSpPr>
          <p:spPr>
            <a:xfrm>
              <a:off x="-19206750" y="3495850"/>
              <a:ext cx="82725" cy="18150"/>
            </a:xfrm>
            <a:custGeom>
              <a:avLst/>
              <a:gdLst/>
              <a:ahLst/>
              <a:cxnLst/>
              <a:rect l="l" t="t" r="r" b="b"/>
              <a:pathLst>
                <a:path w="3309" h="726" extrusionOk="0">
                  <a:moveTo>
                    <a:pt x="1" y="1"/>
                  </a:moveTo>
                  <a:cubicBezTo>
                    <a:pt x="158" y="190"/>
                    <a:pt x="284" y="442"/>
                    <a:pt x="316" y="725"/>
                  </a:cubicBezTo>
                  <a:lnTo>
                    <a:pt x="2836" y="725"/>
                  </a:lnTo>
                  <a:cubicBezTo>
                    <a:pt x="3309" y="725"/>
                    <a:pt x="3309" y="1"/>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77"/>
            <p:cNvSpPr/>
            <p:nvPr/>
          </p:nvSpPr>
          <p:spPr>
            <a:xfrm>
              <a:off x="-19205950" y="3532875"/>
              <a:ext cx="64600" cy="17350"/>
            </a:xfrm>
            <a:custGeom>
              <a:avLst/>
              <a:gdLst/>
              <a:ahLst/>
              <a:cxnLst/>
              <a:rect l="l" t="t" r="r" b="b"/>
              <a:pathLst>
                <a:path w="2584" h="694" extrusionOk="0">
                  <a:moveTo>
                    <a:pt x="315" y="0"/>
                  </a:moveTo>
                  <a:cubicBezTo>
                    <a:pt x="252" y="252"/>
                    <a:pt x="126" y="504"/>
                    <a:pt x="0" y="693"/>
                  </a:cubicBezTo>
                  <a:lnTo>
                    <a:pt x="2111" y="693"/>
                  </a:lnTo>
                  <a:cubicBezTo>
                    <a:pt x="2583" y="693"/>
                    <a:pt x="2583"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7"/>
            <p:cNvSpPr/>
            <p:nvPr/>
          </p:nvSpPr>
          <p:spPr>
            <a:xfrm>
              <a:off x="-19323325" y="3568325"/>
              <a:ext cx="163850" cy="17350"/>
            </a:xfrm>
            <a:custGeom>
              <a:avLst/>
              <a:gdLst/>
              <a:ahLst/>
              <a:cxnLst/>
              <a:rect l="l" t="t" r="r" b="b"/>
              <a:pathLst>
                <a:path w="6554" h="694" extrusionOk="0">
                  <a:moveTo>
                    <a:pt x="379" y="0"/>
                  </a:moveTo>
                  <a:cubicBezTo>
                    <a:pt x="221" y="0"/>
                    <a:pt x="95" y="95"/>
                    <a:pt x="32" y="252"/>
                  </a:cubicBezTo>
                  <a:cubicBezTo>
                    <a:pt x="1" y="410"/>
                    <a:pt x="95" y="693"/>
                    <a:pt x="379" y="693"/>
                  </a:cubicBezTo>
                  <a:lnTo>
                    <a:pt x="6081" y="693"/>
                  </a:lnTo>
                  <a:cubicBezTo>
                    <a:pt x="6554" y="693"/>
                    <a:pt x="6554" y="0"/>
                    <a:pt x="60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7"/>
            <p:cNvSpPr/>
            <p:nvPr/>
          </p:nvSpPr>
          <p:spPr>
            <a:xfrm>
              <a:off x="-19343000" y="3460400"/>
              <a:ext cx="201650" cy="18150"/>
            </a:xfrm>
            <a:custGeom>
              <a:avLst/>
              <a:gdLst/>
              <a:ahLst/>
              <a:cxnLst/>
              <a:rect l="l" t="t" r="r" b="b"/>
              <a:pathLst>
                <a:path w="8066" h="726" extrusionOk="0">
                  <a:moveTo>
                    <a:pt x="473" y="1"/>
                  </a:moveTo>
                  <a:cubicBezTo>
                    <a:pt x="0" y="1"/>
                    <a:pt x="0" y="726"/>
                    <a:pt x="473" y="726"/>
                  </a:cubicBezTo>
                  <a:lnTo>
                    <a:pt x="7593" y="726"/>
                  </a:lnTo>
                  <a:cubicBezTo>
                    <a:pt x="8065" y="726"/>
                    <a:pt x="8065" y="1"/>
                    <a:pt x="75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7"/>
            <p:cNvSpPr/>
            <p:nvPr/>
          </p:nvSpPr>
          <p:spPr>
            <a:xfrm>
              <a:off x="-19361125" y="3495850"/>
              <a:ext cx="82725" cy="18150"/>
            </a:xfrm>
            <a:custGeom>
              <a:avLst/>
              <a:gdLst/>
              <a:ahLst/>
              <a:cxnLst/>
              <a:rect l="l" t="t" r="r" b="b"/>
              <a:pathLst>
                <a:path w="3309" h="726" extrusionOk="0">
                  <a:moveTo>
                    <a:pt x="473" y="1"/>
                  </a:moveTo>
                  <a:cubicBezTo>
                    <a:pt x="1" y="1"/>
                    <a:pt x="1" y="725"/>
                    <a:pt x="473" y="725"/>
                  </a:cubicBezTo>
                  <a:lnTo>
                    <a:pt x="2994" y="725"/>
                  </a:lnTo>
                  <a:cubicBezTo>
                    <a:pt x="3025" y="473"/>
                    <a:pt x="3151" y="253"/>
                    <a:pt x="3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7"/>
            <p:cNvSpPr/>
            <p:nvPr/>
          </p:nvSpPr>
          <p:spPr>
            <a:xfrm>
              <a:off x="-19305200" y="3603750"/>
              <a:ext cx="124475" cy="34700"/>
            </a:xfrm>
            <a:custGeom>
              <a:avLst/>
              <a:gdLst/>
              <a:ahLst/>
              <a:cxnLst/>
              <a:rect l="l" t="t" r="r" b="b"/>
              <a:pathLst>
                <a:path w="4979" h="1388" extrusionOk="0">
                  <a:moveTo>
                    <a:pt x="95" y="1"/>
                  </a:moveTo>
                  <a:cubicBezTo>
                    <a:pt x="63" y="95"/>
                    <a:pt x="0" y="221"/>
                    <a:pt x="0" y="347"/>
                  </a:cubicBezTo>
                  <a:cubicBezTo>
                    <a:pt x="0" y="946"/>
                    <a:pt x="473" y="1387"/>
                    <a:pt x="1072" y="1387"/>
                  </a:cubicBezTo>
                  <a:lnTo>
                    <a:pt x="3907" y="1387"/>
                  </a:lnTo>
                  <a:cubicBezTo>
                    <a:pt x="4506" y="1387"/>
                    <a:pt x="4978" y="946"/>
                    <a:pt x="4978" y="347"/>
                  </a:cubicBezTo>
                  <a:cubicBezTo>
                    <a:pt x="4978" y="221"/>
                    <a:pt x="4947" y="95"/>
                    <a:pt x="48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7"/>
            <p:cNvSpPr/>
            <p:nvPr/>
          </p:nvSpPr>
          <p:spPr>
            <a:xfrm>
              <a:off x="-19269750" y="3495850"/>
              <a:ext cx="54350" cy="53575"/>
            </a:xfrm>
            <a:custGeom>
              <a:avLst/>
              <a:gdLst/>
              <a:ahLst/>
              <a:cxnLst/>
              <a:rect l="l" t="t" r="r" b="b"/>
              <a:pathLst>
                <a:path w="2174" h="2143" extrusionOk="0">
                  <a:moveTo>
                    <a:pt x="1071" y="1"/>
                  </a:moveTo>
                  <a:cubicBezTo>
                    <a:pt x="473" y="1"/>
                    <a:pt x="0" y="473"/>
                    <a:pt x="0" y="1072"/>
                  </a:cubicBezTo>
                  <a:cubicBezTo>
                    <a:pt x="0" y="1670"/>
                    <a:pt x="473" y="2143"/>
                    <a:pt x="1071" y="2143"/>
                  </a:cubicBezTo>
                  <a:cubicBezTo>
                    <a:pt x="1670" y="2143"/>
                    <a:pt x="2142" y="1670"/>
                    <a:pt x="2142" y="1072"/>
                  </a:cubicBezTo>
                  <a:cubicBezTo>
                    <a:pt x="2174" y="536"/>
                    <a:pt x="1670"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7"/>
            <p:cNvSpPr/>
            <p:nvPr/>
          </p:nvSpPr>
          <p:spPr>
            <a:xfrm>
              <a:off x="-19394200" y="3333800"/>
              <a:ext cx="305625" cy="107725"/>
            </a:xfrm>
            <a:custGeom>
              <a:avLst/>
              <a:gdLst/>
              <a:ahLst/>
              <a:cxnLst/>
              <a:rect l="l" t="t" r="r" b="b"/>
              <a:pathLst>
                <a:path w="12225" h="4309" extrusionOk="0">
                  <a:moveTo>
                    <a:pt x="8916" y="1"/>
                  </a:moveTo>
                  <a:cubicBezTo>
                    <a:pt x="8830" y="1"/>
                    <a:pt x="8743" y="40"/>
                    <a:pt x="8664" y="119"/>
                  </a:cubicBezTo>
                  <a:cubicBezTo>
                    <a:pt x="8507" y="276"/>
                    <a:pt x="8507" y="465"/>
                    <a:pt x="8664" y="623"/>
                  </a:cubicBezTo>
                  <a:lnTo>
                    <a:pt x="9483" y="1442"/>
                  </a:lnTo>
                  <a:lnTo>
                    <a:pt x="347" y="1442"/>
                  </a:lnTo>
                  <a:cubicBezTo>
                    <a:pt x="158" y="1442"/>
                    <a:pt x="0" y="1599"/>
                    <a:pt x="0" y="1820"/>
                  </a:cubicBezTo>
                  <a:cubicBezTo>
                    <a:pt x="0" y="2009"/>
                    <a:pt x="158" y="2166"/>
                    <a:pt x="347" y="2166"/>
                  </a:cubicBezTo>
                  <a:lnTo>
                    <a:pt x="1639" y="2166"/>
                  </a:lnTo>
                  <a:lnTo>
                    <a:pt x="819" y="2986"/>
                  </a:lnTo>
                  <a:cubicBezTo>
                    <a:pt x="662" y="3143"/>
                    <a:pt x="662" y="3332"/>
                    <a:pt x="819" y="3490"/>
                  </a:cubicBezTo>
                  <a:cubicBezTo>
                    <a:pt x="898" y="3568"/>
                    <a:pt x="985" y="3608"/>
                    <a:pt x="1072" y="3608"/>
                  </a:cubicBezTo>
                  <a:cubicBezTo>
                    <a:pt x="1158" y="3608"/>
                    <a:pt x="1245" y="3568"/>
                    <a:pt x="1324" y="3490"/>
                  </a:cubicBezTo>
                  <a:lnTo>
                    <a:pt x="2678" y="2166"/>
                  </a:lnTo>
                  <a:lnTo>
                    <a:pt x="5734" y="2166"/>
                  </a:lnTo>
                  <a:lnTo>
                    <a:pt x="5734" y="2923"/>
                  </a:lnTo>
                  <a:lnTo>
                    <a:pt x="3970" y="2923"/>
                  </a:lnTo>
                  <a:cubicBezTo>
                    <a:pt x="3371" y="2923"/>
                    <a:pt x="2899" y="3395"/>
                    <a:pt x="2899" y="3962"/>
                  </a:cubicBezTo>
                  <a:cubicBezTo>
                    <a:pt x="2899" y="4088"/>
                    <a:pt x="2930" y="4214"/>
                    <a:pt x="2993" y="4309"/>
                  </a:cubicBezTo>
                  <a:lnTo>
                    <a:pt x="9294" y="4309"/>
                  </a:lnTo>
                  <a:cubicBezTo>
                    <a:pt x="9326" y="4214"/>
                    <a:pt x="9357" y="4088"/>
                    <a:pt x="9357" y="3962"/>
                  </a:cubicBezTo>
                  <a:cubicBezTo>
                    <a:pt x="9357" y="3395"/>
                    <a:pt x="8885" y="2923"/>
                    <a:pt x="8286" y="2923"/>
                  </a:cubicBezTo>
                  <a:lnTo>
                    <a:pt x="6522" y="2923"/>
                  </a:lnTo>
                  <a:lnTo>
                    <a:pt x="6522" y="2166"/>
                  </a:lnTo>
                  <a:lnTo>
                    <a:pt x="11878" y="2166"/>
                  </a:lnTo>
                  <a:cubicBezTo>
                    <a:pt x="12067" y="2166"/>
                    <a:pt x="12224" y="2009"/>
                    <a:pt x="12224" y="1820"/>
                  </a:cubicBezTo>
                  <a:cubicBezTo>
                    <a:pt x="12224" y="1599"/>
                    <a:pt x="12004" y="1442"/>
                    <a:pt x="11815" y="1442"/>
                  </a:cubicBezTo>
                  <a:lnTo>
                    <a:pt x="10492" y="1442"/>
                  </a:lnTo>
                  <a:lnTo>
                    <a:pt x="9168" y="119"/>
                  </a:lnTo>
                  <a:cubicBezTo>
                    <a:pt x="9090" y="40"/>
                    <a:pt x="9003" y="1"/>
                    <a:pt x="89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7"/>
            <p:cNvSpPr/>
            <p:nvPr/>
          </p:nvSpPr>
          <p:spPr>
            <a:xfrm>
              <a:off x="-19341425" y="3532875"/>
              <a:ext cx="63025" cy="17350"/>
            </a:xfrm>
            <a:custGeom>
              <a:avLst/>
              <a:gdLst/>
              <a:ahLst/>
              <a:cxnLst/>
              <a:rect l="l" t="t" r="r" b="b"/>
              <a:pathLst>
                <a:path w="2521" h="694" extrusionOk="0">
                  <a:moveTo>
                    <a:pt x="410" y="0"/>
                  </a:moveTo>
                  <a:cubicBezTo>
                    <a:pt x="221" y="0"/>
                    <a:pt x="32" y="158"/>
                    <a:pt x="32" y="252"/>
                  </a:cubicBezTo>
                  <a:cubicBezTo>
                    <a:pt x="0" y="410"/>
                    <a:pt x="126" y="693"/>
                    <a:pt x="410" y="693"/>
                  </a:cubicBezTo>
                  <a:lnTo>
                    <a:pt x="2521" y="693"/>
                  </a:lnTo>
                  <a:cubicBezTo>
                    <a:pt x="2363" y="473"/>
                    <a:pt x="2237" y="221"/>
                    <a:pt x="22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4" name="Google Shape;3334;p77"/>
          <p:cNvGrpSpPr/>
          <p:nvPr/>
        </p:nvGrpSpPr>
        <p:grpSpPr>
          <a:xfrm>
            <a:off x="3524276" y="2243580"/>
            <a:ext cx="453980" cy="449325"/>
            <a:chOff x="-19396575" y="3708500"/>
            <a:chExt cx="307200" cy="304050"/>
          </a:xfrm>
        </p:grpSpPr>
        <p:sp>
          <p:nvSpPr>
            <p:cNvPr id="3335" name="Google Shape;3335;p77"/>
            <p:cNvSpPr/>
            <p:nvPr/>
          </p:nvSpPr>
          <p:spPr>
            <a:xfrm>
              <a:off x="-19215425" y="3708500"/>
              <a:ext cx="70925" cy="70925"/>
            </a:xfrm>
            <a:custGeom>
              <a:avLst/>
              <a:gdLst/>
              <a:ahLst/>
              <a:cxnLst/>
              <a:rect l="l" t="t" r="r" b="b"/>
              <a:pathLst>
                <a:path w="2837" h="2837" extrusionOk="0">
                  <a:moveTo>
                    <a:pt x="1419" y="1"/>
                  </a:moveTo>
                  <a:cubicBezTo>
                    <a:pt x="631" y="1"/>
                    <a:pt x="1" y="631"/>
                    <a:pt x="1" y="1419"/>
                  </a:cubicBezTo>
                  <a:cubicBezTo>
                    <a:pt x="1" y="2206"/>
                    <a:pt x="631" y="2836"/>
                    <a:pt x="1419" y="2836"/>
                  </a:cubicBezTo>
                  <a:cubicBezTo>
                    <a:pt x="2206" y="2836"/>
                    <a:pt x="2836" y="2206"/>
                    <a:pt x="2836" y="1419"/>
                  </a:cubicBezTo>
                  <a:cubicBezTo>
                    <a:pt x="2836" y="631"/>
                    <a:pt x="2175" y="1"/>
                    <a:pt x="1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77"/>
            <p:cNvSpPr/>
            <p:nvPr/>
          </p:nvSpPr>
          <p:spPr>
            <a:xfrm>
              <a:off x="-19396575" y="3773100"/>
              <a:ext cx="277275" cy="239450"/>
            </a:xfrm>
            <a:custGeom>
              <a:avLst/>
              <a:gdLst/>
              <a:ahLst/>
              <a:cxnLst/>
              <a:rect l="l" t="t" r="r" b="b"/>
              <a:pathLst>
                <a:path w="11091" h="9578" extrusionOk="0">
                  <a:moveTo>
                    <a:pt x="5073" y="6207"/>
                  </a:moveTo>
                  <a:lnTo>
                    <a:pt x="5073" y="6774"/>
                  </a:lnTo>
                  <a:lnTo>
                    <a:pt x="4380" y="6774"/>
                  </a:lnTo>
                  <a:lnTo>
                    <a:pt x="5073" y="6207"/>
                  </a:lnTo>
                  <a:close/>
                  <a:moveTo>
                    <a:pt x="6806" y="0"/>
                  </a:moveTo>
                  <a:lnTo>
                    <a:pt x="6806" y="0"/>
                  </a:lnTo>
                  <a:cubicBezTo>
                    <a:pt x="6711" y="662"/>
                    <a:pt x="6900" y="1355"/>
                    <a:pt x="7373" y="1891"/>
                  </a:cubicBezTo>
                  <a:lnTo>
                    <a:pt x="8759" y="3371"/>
                  </a:lnTo>
                  <a:cubicBezTo>
                    <a:pt x="8917" y="3623"/>
                    <a:pt x="8759" y="3938"/>
                    <a:pt x="8444" y="3938"/>
                  </a:cubicBezTo>
                  <a:lnTo>
                    <a:pt x="7814" y="3938"/>
                  </a:lnTo>
                  <a:cubicBezTo>
                    <a:pt x="7499" y="2552"/>
                    <a:pt x="6459" y="1450"/>
                    <a:pt x="5136" y="1166"/>
                  </a:cubicBezTo>
                  <a:cubicBezTo>
                    <a:pt x="4862" y="1101"/>
                    <a:pt x="4592" y="1070"/>
                    <a:pt x="4326" y="1070"/>
                  </a:cubicBezTo>
                  <a:cubicBezTo>
                    <a:pt x="3557" y="1070"/>
                    <a:pt x="2831" y="1335"/>
                    <a:pt x="2175" y="1828"/>
                  </a:cubicBezTo>
                  <a:cubicBezTo>
                    <a:pt x="1419" y="2426"/>
                    <a:pt x="946" y="3245"/>
                    <a:pt x="851" y="4159"/>
                  </a:cubicBezTo>
                  <a:cubicBezTo>
                    <a:pt x="1135" y="4001"/>
                    <a:pt x="1513" y="3907"/>
                    <a:pt x="1860" y="3907"/>
                  </a:cubicBezTo>
                  <a:lnTo>
                    <a:pt x="2238" y="3907"/>
                  </a:lnTo>
                  <a:cubicBezTo>
                    <a:pt x="2427" y="3088"/>
                    <a:pt x="3120" y="2489"/>
                    <a:pt x="4002" y="2489"/>
                  </a:cubicBezTo>
                  <a:lnTo>
                    <a:pt x="4695" y="2489"/>
                  </a:lnTo>
                  <a:cubicBezTo>
                    <a:pt x="4884" y="2489"/>
                    <a:pt x="5042" y="2647"/>
                    <a:pt x="5042" y="2867"/>
                  </a:cubicBezTo>
                  <a:cubicBezTo>
                    <a:pt x="5042" y="3056"/>
                    <a:pt x="4884" y="3214"/>
                    <a:pt x="4695" y="3214"/>
                  </a:cubicBezTo>
                  <a:lnTo>
                    <a:pt x="4002" y="3214"/>
                  </a:lnTo>
                  <a:cubicBezTo>
                    <a:pt x="3498" y="3214"/>
                    <a:pt x="3120" y="3529"/>
                    <a:pt x="2962" y="3907"/>
                  </a:cubicBezTo>
                  <a:lnTo>
                    <a:pt x="5420" y="3907"/>
                  </a:lnTo>
                  <a:cubicBezTo>
                    <a:pt x="5609" y="3907"/>
                    <a:pt x="5766" y="4064"/>
                    <a:pt x="5766" y="4285"/>
                  </a:cubicBezTo>
                  <a:cubicBezTo>
                    <a:pt x="5766" y="4474"/>
                    <a:pt x="5609" y="4632"/>
                    <a:pt x="5420" y="4632"/>
                  </a:cubicBezTo>
                  <a:lnTo>
                    <a:pt x="1828" y="4632"/>
                  </a:lnTo>
                  <a:cubicBezTo>
                    <a:pt x="883" y="4632"/>
                    <a:pt x="1" y="5388"/>
                    <a:pt x="64" y="6427"/>
                  </a:cubicBezTo>
                  <a:cubicBezTo>
                    <a:pt x="84" y="6633"/>
                    <a:pt x="239" y="6745"/>
                    <a:pt x="397" y="6745"/>
                  </a:cubicBezTo>
                  <a:cubicBezTo>
                    <a:pt x="481" y="6745"/>
                    <a:pt x="565" y="6713"/>
                    <a:pt x="631" y="6648"/>
                  </a:cubicBezTo>
                  <a:cubicBezTo>
                    <a:pt x="1041" y="6238"/>
                    <a:pt x="1576" y="6049"/>
                    <a:pt x="2143" y="6049"/>
                  </a:cubicBezTo>
                  <a:lnTo>
                    <a:pt x="4096" y="6049"/>
                  </a:lnTo>
                  <a:lnTo>
                    <a:pt x="3025" y="6837"/>
                  </a:lnTo>
                  <a:cubicBezTo>
                    <a:pt x="2773" y="7026"/>
                    <a:pt x="2931" y="7467"/>
                    <a:pt x="3246" y="7467"/>
                  </a:cubicBezTo>
                  <a:lnTo>
                    <a:pt x="5010" y="7467"/>
                  </a:lnTo>
                  <a:lnTo>
                    <a:pt x="5010" y="9231"/>
                  </a:lnTo>
                  <a:cubicBezTo>
                    <a:pt x="5010" y="9420"/>
                    <a:pt x="5168" y="9578"/>
                    <a:pt x="5357" y="9578"/>
                  </a:cubicBezTo>
                  <a:cubicBezTo>
                    <a:pt x="5577" y="9578"/>
                    <a:pt x="5735" y="9420"/>
                    <a:pt x="5735" y="9231"/>
                  </a:cubicBezTo>
                  <a:lnTo>
                    <a:pt x="5735" y="7467"/>
                  </a:lnTo>
                  <a:lnTo>
                    <a:pt x="6428" y="7467"/>
                  </a:lnTo>
                  <a:lnTo>
                    <a:pt x="6428" y="7814"/>
                  </a:lnTo>
                  <a:cubicBezTo>
                    <a:pt x="6428" y="8003"/>
                    <a:pt x="6585" y="8160"/>
                    <a:pt x="6774" y="8160"/>
                  </a:cubicBezTo>
                  <a:cubicBezTo>
                    <a:pt x="6995" y="8160"/>
                    <a:pt x="7152" y="8003"/>
                    <a:pt x="7152" y="7814"/>
                  </a:cubicBezTo>
                  <a:lnTo>
                    <a:pt x="7152" y="7120"/>
                  </a:lnTo>
                  <a:cubicBezTo>
                    <a:pt x="7152" y="6900"/>
                    <a:pt x="6995" y="6774"/>
                    <a:pt x="6774" y="6774"/>
                  </a:cubicBezTo>
                  <a:lnTo>
                    <a:pt x="5735" y="6774"/>
                  </a:lnTo>
                  <a:lnTo>
                    <a:pt x="5735" y="6049"/>
                  </a:lnTo>
                  <a:lnTo>
                    <a:pt x="8413" y="6049"/>
                  </a:lnTo>
                  <a:cubicBezTo>
                    <a:pt x="9295" y="6049"/>
                    <a:pt x="10177" y="5545"/>
                    <a:pt x="10587" y="4726"/>
                  </a:cubicBezTo>
                  <a:cubicBezTo>
                    <a:pt x="11091" y="3781"/>
                    <a:pt x="10902" y="2584"/>
                    <a:pt x="10208" y="1828"/>
                  </a:cubicBezTo>
                  <a:lnTo>
                    <a:pt x="9389" y="882"/>
                  </a:lnTo>
                  <a:cubicBezTo>
                    <a:pt x="9137" y="977"/>
                    <a:pt x="8917" y="1008"/>
                    <a:pt x="8633" y="1008"/>
                  </a:cubicBezTo>
                  <a:cubicBezTo>
                    <a:pt x="7846" y="1008"/>
                    <a:pt x="7184" y="567"/>
                    <a:pt x="68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77"/>
            <p:cNvSpPr/>
            <p:nvPr/>
          </p:nvSpPr>
          <p:spPr>
            <a:xfrm>
              <a:off x="-19140600" y="3727425"/>
              <a:ext cx="51225" cy="70550"/>
            </a:xfrm>
            <a:custGeom>
              <a:avLst/>
              <a:gdLst/>
              <a:ahLst/>
              <a:cxnLst/>
              <a:rect l="l" t="t" r="r" b="b"/>
              <a:pathLst>
                <a:path w="2049" h="2822" extrusionOk="0">
                  <a:moveTo>
                    <a:pt x="442" y="0"/>
                  </a:moveTo>
                  <a:lnTo>
                    <a:pt x="442" y="0"/>
                  </a:lnTo>
                  <a:cubicBezTo>
                    <a:pt x="505" y="252"/>
                    <a:pt x="568" y="441"/>
                    <a:pt x="568" y="725"/>
                  </a:cubicBezTo>
                  <a:cubicBezTo>
                    <a:pt x="568" y="1260"/>
                    <a:pt x="316" y="1764"/>
                    <a:pt x="1" y="2142"/>
                  </a:cubicBezTo>
                  <a:cubicBezTo>
                    <a:pt x="505" y="2174"/>
                    <a:pt x="1041" y="2363"/>
                    <a:pt x="1419" y="2709"/>
                  </a:cubicBezTo>
                  <a:cubicBezTo>
                    <a:pt x="1503" y="2793"/>
                    <a:pt x="1601" y="2821"/>
                    <a:pt x="1694" y="2821"/>
                  </a:cubicBezTo>
                  <a:cubicBezTo>
                    <a:pt x="1741" y="2821"/>
                    <a:pt x="1786" y="2814"/>
                    <a:pt x="1828" y="2804"/>
                  </a:cubicBezTo>
                  <a:cubicBezTo>
                    <a:pt x="1923" y="2741"/>
                    <a:pt x="2049" y="2615"/>
                    <a:pt x="2049" y="2489"/>
                  </a:cubicBezTo>
                  <a:lnTo>
                    <a:pt x="2049" y="1764"/>
                  </a:lnTo>
                  <a:cubicBezTo>
                    <a:pt x="2017" y="882"/>
                    <a:pt x="1293" y="126"/>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8" name="Google Shape;3338;p77"/>
          <p:cNvGrpSpPr/>
          <p:nvPr/>
        </p:nvGrpSpPr>
        <p:grpSpPr>
          <a:xfrm>
            <a:off x="3518457" y="2796461"/>
            <a:ext cx="465618" cy="450101"/>
            <a:chOff x="-19394200" y="4084200"/>
            <a:chExt cx="315075" cy="304575"/>
          </a:xfrm>
        </p:grpSpPr>
        <p:sp>
          <p:nvSpPr>
            <p:cNvPr id="3339" name="Google Shape;3339;p77"/>
            <p:cNvSpPr/>
            <p:nvPr/>
          </p:nvSpPr>
          <p:spPr>
            <a:xfrm>
              <a:off x="-19185475" y="4234650"/>
              <a:ext cx="40175" cy="28375"/>
            </a:xfrm>
            <a:custGeom>
              <a:avLst/>
              <a:gdLst/>
              <a:ahLst/>
              <a:cxnLst/>
              <a:rect l="l" t="t" r="r" b="b"/>
              <a:pathLst>
                <a:path w="1607" h="1135" extrusionOk="0">
                  <a:moveTo>
                    <a:pt x="1134" y="0"/>
                  </a:moveTo>
                  <a:lnTo>
                    <a:pt x="0" y="1134"/>
                  </a:lnTo>
                  <a:lnTo>
                    <a:pt x="1607" y="1134"/>
                  </a:lnTo>
                  <a:cubicBezTo>
                    <a:pt x="1575" y="756"/>
                    <a:pt x="1418" y="347"/>
                    <a:pt x="11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77"/>
            <p:cNvSpPr/>
            <p:nvPr/>
          </p:nvSpPr>
          <p:spPr>
            <a:xfrm>
              <a:off x="-19244550" y="4293725"/>
              <a:ext cx="28375" cy="39400"/>
            </a:xfrm>
            <a:custGeom>
              <a:avLst/>
              <a:gdLst/>
              <a:ahLst/>
              <a:cxnLst/>
              <a:rect l="l" t="t" r="r" b="b"/>
              <a:pathLst>
                <a:path w="1135" h="1576" extrusionOk="0">
                  <a:moveTo>
                    <a:pt x="1134" y="0"/>
                  </a:moveTo>
                  <a:lnTo>
                    <a:pt x="0" y="1134"/>
                  </a:lnTo>
                  <a:cubicBezTo>
                    <a:pt x="315" y="1386"/>
                    <a:pt x="693" y="1512"/>
                    <a:pt x="1134" y="1575"/>
                  </a:cubicBezTo>
                  <a:lnTo>
                    <a:pt x="113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77"/>
            <p:cNvSpPr/>
            <p:nvPr/>
          </p:nvSpPr>
          <p:spPr>
            <a:xfrm>
              <a:off x="-19280000" y="4201050"/>
              <a:ext cx="200875" cy="187725"/>
            </a:xfrm>
            <a:custGeom>
              <a:avLst/>
              <a:gdLst/>
              <a:ahLst/>
              <a:cxnLst/>
              <a:rect l="l" t="t" r="r" b="b"/>
              <a:pathLst>
                <a:path w="8035" h="7509" extrusionOk="0">
                  <a:moveTo>
                    <a:pt x="6410" y="1"/>
                  </a:moveTo>
                  <a:cubicBezTo>
                    <a:pt x="6316" y="1"/>
                    <a:pt x="6219" y="40"/>
                    <a:pt x="6144" y="115"/>
                  </a:cubicBezTo>
                  <a:lnTo>
                    <a:pt x="5388" y="872"/>
                  </a:lnTo>
                  <a:cubicBezTo>
                    <a:pt x="6459" y="2195"/>
                    <a:pt x="6302" y="4022"/>
                    <a:pt x="5136" y="5125"/>
                  </a:cubicBezTo>
                  <a:cubicBezTo>
                    <a:pt x="4533" y="5728"/>
                    <a:pt x="3723" y="6057"/>
                    <a:pt x="2891" y="6057"/>
                  </a:cubicBezTo>
                  <a:cubicBezTo>
                    <a:pt x="2201" y="6057"/>
                    <a:pt x="1497" y="5831"/>
                    <a:pt x="883" y="5345"/>
                  </a:cubicBezTo>
                  <a:lnTo>
                    <a:pt x="158" y="6101"/>
                  </a:lnTo>
                  <a:cubicBezTo>
                    <a:pt x="1" y="6259"/>
                    <a:pt x="1" y="6479"/>
                    <a:pt x="190" y="6637"/>
                  </a:cubicBezTo>
                  <a:cubicBezTo>
                    <a:pt x="991" y="7209"/>
                    <a:pt x="1954" y="7509"/>
                    <a:pt x="2924" y="7509"/>
                  </a:cubicBezTo>
                  <a:cubicBezTo>
                    <a:pt x="4090" y="7509"/>
                    <a:pt x="5264" y="7076"/>
                    <a:pt x="6176" y="6164"/>
                  </a:cubicBezTo>
                  <a:cubicBezTo>
                    <a:pt x="7877" y="4463"/>
                    <a:pt x="8034" y="2006"/>
                    <a:pt x="6680" y="147"/>
                  </a:cubicBezTo>
                  <a:cubicBezTo>
                    <a:pt x="6614" y="48"/>
                    <a:pt x="6513" y="1"/>
                    <a:pt x="6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77"/>
            <p:cNvSpPr/>
            <p:nvPr/>
          </p:nvSpPr>
          <p:spPr>
            <a:xfrm>
              <a:off x="-19197300" y="4293725"/>
              <a:ext cx="28375" cy="39400"/>
            </a:xfrm>
            <a:custGeom>
              <a:avLst/>
              <a:gdLst/>
              <a:ahLst/>
              <a:cxnLst/>
              <a:rect l="l" t="t" r="r" b="b"/>
              <a:pathLst>
                <a:path w="1135" h="1576" extrusionOk="0">
                  <a:moveTo>
                    <a:pt x="1" y="0"/>
                  </a:moveTo>
                  <a:lnTo>
                    <a:pt x="1" y="1575"/>
                  </a:lnTo>
                  <a:cubicBezTo>
                    <a:pt x="379" y="1512"/>
                    <a:pt x="788" y="1386"/>
                    <a:pt x="1135" y="1134"/>
                  </a:cubicBez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77"/>
            <p:cNvSpPr/>
            <p:nvPr/>
          </p:nvSpPr>
          <p:spPr>
            <a:xfrm>
              <a:off x="-19394200" y="4084200"/>
              <a:ext cx="252850" cy="303275"/>
            </a:xfrm>
            <a:custGeom>
              <a:avLst/>
              <a:gdLst/>
              <a:ahLst/>
              <a:cxnLst/>
              <a:rect l="l" t="t" r="r" b="b"/>
              <a:pathLst>
                <a:path w="10114" h="12131" extrusionOk="0">
                  <a:moveTo>
                    <a:pt x="3938" y="1"/>
                  </a:moveTo>
                  <a:cubicBezTo>
                    <a:pt x="3718" y="1"/>
                    <a:pt x="3560" y="158"/>
                    <a:pt x="3560" y="347"/>
                  </a:cubicBezTo>
                  <a:cubicBezTo>
                    <a:pt x="3560" y="536"/>
                    <a:pt x="3718" y="694"/>
                    <a:pt x="3938" y="694"/>
                  </a:cubicBezTo>
                  <a:cubicBezTo>
                    <a:pt x="4411" y="694"/>
                    <a:pt x="4789" y="1040"/>
                    <a:pt x="4947" y="1481"/>
                  </a:cubicBezTo>
                  <a:cubicBezTo>
                    <a:pt x="2206" y="1670"/>
                    <a:pt x="0" y="4002"/>
                    <a:pt x="0" y="6806"/>
                  </a:cubicBezTo>
                  <a:cubicBezTo>
                    <a:pt x="0" y="9389"/>
                    <a:pt x="1922" y="11815"/>
                    <a:pt x="4758" y="12130"/>
                  </a:cubicBezTo>
                  <a:cubicBezTo>
                    <a:pt x="4411" y="11910"/>
                    <a:pt x="4033" y="11658"/>
                    <a:pt x="3718" y="11342"/>
                  </a:cubicBezTo>
                  <a:cubicBezTo>
                    <a:pt x="3560" y="11185"/>
                    <a:pt x="3560" y="10964"/>
                    <a:pt x="3718" y="10807"/>
                  </a:cubicBezTo>
                  <a:lnTo>
                    <a:pt x="10113" y="4411"/>
                  </a:lnTo>
                  <a:cubicBezTo>
                    <a:pt x="9231" y="2710"/>
                    <a:pt x="7593" y="1607"/>
                    <a:pt x="5671" y="1481"/>
                  </a:cubicBezTo>
                  <a:cubicBezTo>
                    <a:pt x="5514" y="662"/>
                    <a:pt x="4789" y="1"/>
                    <a:pt x="39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77"/>
            <p:cNvSpPr/>
            <p:nvPr/>
          </p:nvSpPr>
          <p:spPr>
            <a:xfrm>
              <a:off x="-19185475" y="4281100"/>
              <a:ext cx="40175" cy="28400"/>
            </a:xfrm>
            <a:custGeom>
              <a:avLst/>
              <a:gdLst/>
              <a:ahLst/>
              <a:cxnLst/>
              <a:rect l="l" t="t" r="r" b="b"/>
              <a:pathLst>
                <a:path w="1607" h="1136" extrusionOk="0">
                  <a:moveTo>
                    <a:pt x="0" y="1"/>
                  </a:moveTo>
                  <a:lnTo>
                    <a:pt x="1134" y="1135"/>
                  </a:lnTo>
                  <a:cubicBezTo>
                    <a:pt x="1418" y="820"/>
                    <a:pt x="1575" y="411"/>
                    <a:pt x="16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5" name="Google Shape;3345;p77"/>
          <p:cNvGrpSpPr/>
          <p:nvPr/>
        </p:nvGrpSpPr>
        <p:grpSpPr>
          <a:xfrm>
            <a:off x="6324167" y="1689001"/>
            <a:ext cx="400447" cy="450470"/>
            <a:chOff x="-17526750" y="3309200"/>
            <a:chExt cx="270975" cy="304825"/>
          </a:xfrm>
        </p:grpSpPr>
        <p:sp>
          <p:nvSpPr>
            <p:cNvPr id="3346" name="Google Shape;3346;p77"/>
            <p:cNvSpPr/>
            <p:nvPr/>
          </p:nvSpPr>
          <p:spPr>
            <a:xfrm>
              <a:off x="-17507050" y="3452525"/>
              <a:ext cx="232375" cy="161500"/>
            </a:xfrm>
            <a:custGeom>
              <a:avLst/>
              <a:gdLst/>
              <a:ahLst/>
              <a:cxnLst/>
              <a:rect l="l" t="t" r="r" b="b"/>
              <a:pathLst>
                <a:path w="9295" h="6460" extrusionOk="0">
                  <a:moveTo>
                    <a:pt x="1765" y="725"/>
                  </a:moveTo>
                  <a:cubicBezTo>
                    <a:pt x="1954" y="725"/>
                    <a:pt x="2111" y="883"/>
                    <a:pt x="2111" y="1072"/>
                  </a:cubicBezTo>
                  <a:cubicBezTo>
                    <a:pt x="2111" y="1261"/>
                    <a:pt x="1954" y="1419"/>
                    <a:pt x="1765" y="1419"/>
                  </a:cubicBezTo>
                  <a:cubicBezTo>
                    <a:pt x="1575" y="1419"/>
                    <a:pt x="1418" y="1261"/>
                    <a:pt x="1418" y="1072"/>
                  </a:cubicBezTo>
                  <a:cubicBezTo>
                    <a:pt x="1418" y="883"/>
                    <a:pt x="1575" y="725"/>
                    <a:pt x="1765" y="725"/>
                  </a:cubicBezTo>
                  <a:close/>
                  <a:moveTo>
                    <a:pt x="3214" y="725"/>
                  </a:moveTo>
                  <a:cubicBezTo>
                    <a:pt x="3434" y="725"/>
                    <a:pt x="3592" y="883"/>
                    <a:pt x="3592" y="1072"/>
                  </a:cubicBezTo>
                  <a:cubicBezTo>
                    <a:pt x="3592" y="1261"/>
                    <a:pt x="3434" y="1419"/>
                    <a:pt x="3214" y="1419"/>
                  </a:cubicBezTo>
                  <a:cubicBezTo>
                    <a:pt x="3025" y="1419"/>
                    <a:pt x="2867" y="1261"/>
                    <a:pt x="2867" y="1072"/>
                  </a:cubicBezTo>
                  <a:cubicBezTo>
                    <a:pt x="2867" y="883"/>
                    <a:pt x="3025" y="725"/>
                    <a:pt x="3214" y="725"/>
                  </a:cubicBezTo>
                  <a:close/>
                  <a:moveTo>
                    <a:pt x="2521" y="1419"/>
                  </a:moveTo>
                  <a:cubicBezTo>
                    <a:pt x="2710" y="1419"/>
                    <a:pt x="2867" y="1576"/>
                    <a:pt x="2867" y="1797"/>
                  </a:cubicBezTo>
                  <a:cubicBezTo>
                    <a:pt x="2867" y="1986"/>
                    <a:pt x="2710" y="2143"/>
                    <a:pt x="2521" y="2143"/>
                  </a:cubicBezTo>
                  <a:cubicBezTo>
                    <a:pt x="2332" y="2143"/>
                    <a:pt x="2174" y="1986"/>
                    <a:pt x="2174" y="1797"/>
                  </a:cubicBezTo>
                  <a:cubicBezTo>
                    <a:pt x="2111" y="1576"/>
                    <a:pt x="2332" y="1419"/>
                    <a:pt x="2521" y="1419"/>
                  </a:cubicBezTo>
                  <a:close/>
                  <a:moveTo>
                    <a:pt x="32" y="1"/>
                  </a:moveTo>
                  <a:lnTo>
                    <a:pt x="32" y="127"/>
                  </a:lnTo>
                  <a:lnTo>
                    <a:pt x="0" y="127"/>
                  </a:lnTo>
                  <a:cubicBezTo>
                    <a:pt x="0" y="2962"/>
                    <a:pt x="1796" y="5514"/>
                    <a:pt x="4537" y="6428"/>
                  </a:cubicBezTo>
                  <a:cubicBezTo>
                    <a:pt x="4568" y="6428"/>
                    <a:pt x="4600" y="6459"/>
                    <a:pt x="4631" y="6459"/>
                  </a:cubicBezTo>
                  <a:cubicBezTo>
                    <a:pt x="4694" y="6459"/>
                    <a:pt x="4726" y="6459"/>
                    <a:pt x="4757" y="6428"/>
                  </a:cubicBezTo>
                  <a:cubicBezTo>
                    <a:pt x="7467" y="5514"/>
                    <a:pt x="9294" y="2962"/>
                    <a:pt x="9294" y="127"/>
                  </a:cubicBezTo>
                  <a:lnTo>
                    <a:pt x="92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77"/>
            <p:cNvSpPr/>
            <p:nvPr/>
          </p:nvSpPr>
          <p:spPr>
            <a:xfrm>
              <a:off x="-17417275" y="3309200"/>
              <a:ext cx="52800" cy="54350"/>
            </a:xfrm>
            <a:custGeom>
              <a:avLst/>
              <a:gdLst/>
              <a:ahLst/>
              <a:cxnLst/>
              <a:rect l="l" t="t" r="r" b="b"/>
              <a:pathLst>
                <a:path w="2112" h="2174" extrusionOk="0">
                  <a:moveTo>
                    <a:pt x="347" y="0"/>
                  </a:moveTo>
                  <a:cubicBezTo>
                    <a:pt x="158" y="0"/>
                    <a:pt x="1" y="158"/>
                    <a:pt x="1" y="347"/>
                  </a:cubicBezTo>
                  <a:lnTo>
                    <a:pt x="1" y="1103"/>
                  </a:lnTo>
                  <a:cubicBezTo>
                    <a:pt x="1" y="1701"/>
                    <a:pt x="473" y="2174"/>
                    <a:pt x="1040" y="2174"/>
                  </a:cubicBezTo>
                  <a:cubicBezTo>
                    <a:pt x="1639" y="2174"/>
                    <a:pt x="2112" y="1701"/>
                    <a:pt x="2112" y="1103"/>
                  </a:cubicBezTo>
                  <a:lnTo>
                    <a:pt x="2112" y="347"/>
                  </a:lnTo>
                  <a:cubicBezTo>
                    <a:pt x="2112" y="158"/>
                    <a:pt x="1954"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77"/>
            <p:cNvSpPr/>
            <p:nvPr/>
          </p:nvSpPr>
          <p:spPr>
            <a:xfrm>
              <a:off x="-17456650" y="3369825"/>
              <a:ext cx="130775" cy="64625"/>
            </a:xfrm>
            <a:custGeom>
              <a:avLst/>
              <a:gdLst/>
              <a:ahLst/>
              <a:cxnLst/>
              <a:rect l="l" t="t" r="r" b="b"/>
              <a:pathLst>
                <a:path w="5231" h="2585" extrusionOk="0">
                  <a:moveTo>
                    <a:pt x="1450" y="1"/>
                  </a:moveTo>
                  <a:cubicBezTo>
                    <a:pt x="631" y="442"/>
                    <a:pt x="1" y="1419"/>
                    <a:pt x="158" y="2584"/>
                  </a:cubicBezTo>
                  <a:lnTo>
                    <a:pt x="5073" y="2584"/>
                  </a:lnTo>
                  <a:cubicBezTo>
                    <a:pt x="5230" y="1513"/>
                    <a:pt x="4663" y="473"/>
                    <a:pt x="3718" y="1"/>
                  </a:cubicBezTo>
                  <a:cubicBezTo>
                    <a:pt x="3403" y="284"/>
                    <a:pt x="3025" y="442"/>
                    <a:pt x="2584" y="442"/>
                  </a:cubicBezTo>
                  <a:cubicBezTo>
                    <a:pt x="2143" y="442"/>
                    <a:pt x="1765" y="284"/>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77"/>
            <p:cNvSpPr/>
            <p:nvPr/>
          </p:nvSpPr>
          <p:spPr>
            <a:xfrm>
              <a:off x="-17526750" y="3344625"/>
              <a:ext cx="95325" cy="89825"/>
            </a:xfrm>
            <a:custGeom>
              <a:avLst/>
              <a:gdLst/>
              <a:ahLst/>
              <a:cxnLst/>
              <a:rect l="l" t="t" r="r" b="b"/>
              <a:pathLst>
                <a:path w="3813" h="3593" extrusionOk="0">
                  <a:moveTo>
                    <a:pt x="3277" y="1"/>
                  </a:moveTo>
                  <a:cubicBezTo>
                    <a:pt x="1891" y="1"/>
                    <a:pt x="662" y="851"/>
                    <a:pt x="221" y="2175"/>
                  </a:cubicBezTo>
                  <a:cubicBezTo>
                    <a:pt x="1" y="2836"/>
                    <a:pt x="536" y="3529"/>
                    <a:pt x="1261" y="3529"/>
                  </a:cubicBezTo>
                  <a:lnTo>
                    <a:pt x="2231" y="3529"/>
                  </a:lnTo>
                  <a:cubicBezTo>
                    <a:pt x="2102" y="2170"/>
                    <a:pt x="2820" y="1000"/>
                    <a:pt x="3813" y="442"/>
                  </a:cubicBezTo>
                  <a:cubicBezTo>
                    <a:pt x="3750" y="316"/>
                    <a:pt x="3687" y="158"/>
                    <a:pt x="3655" y="1"/>
                  </a:cubicBezTo>
                  <a:close/>
                  <a:moveTo>
                    <a:pt x="2231" y="3529"/>
                  </a:moveTo>
                  <a:lnTo>
                    <a:pt x="2231" y="3529"/>
                  </a:lnTo>
                  <a:cubicBezTo>
                    <a:pt x="2233" y="3550"/>
                    <a:pt x="2235" y="3571"/>
                    <a:pt x="2237" y="3592"/>
                  </a:cubicBezTo>
                  <a:lnTo>
                    <a:pt x="2237" y="3529"/>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77"/>
            <p:cNvSpPr/>
            <p:nvPr/>
          </p:nvSpPr>
          <p:spPr>
            <a:xfrm>
              <a:off x="-17351900" y="3345425"/>
              <a:ext cx="96125" cy="89800"/>
            </a:xfrm>
            <a:custGeom>
              <a:avLst/>
              <a:gdLst/>
              <a:ahLst/>
              <a:cxnLst/>
              <a:rect l="l" t="t" r="r" b="b"/>
              <a:pathLst>
                <a:path w="3845" h="3592" extrusionOk="0">
                  <a:moveTo>
                    <a:pt x="158" y="0"/>
                  </a:moveTo>
                  <a:cubicBezTo>
                    <a:pt x="127" y="158"/>
                    <a:pt x="95" y="315"/>
                    <a:pt x="1" y="441"/>
                  </a:cubicBezTo>
                  <a:cubicBezTo>
                    <a:pt x="1103" y="1071"/>
                    <a:pt x="1734" y="2300"/>
                    <a:pt x="1576" y="3592"/>
                  </a:cubicBezTo>
                  <a:lnTo>
                    <a:pt x="2584" y="3592"/>
                  </a:lnTo>
                  <a:cubicBezTo>
                    <a:pt x="3309" y="3560"/>
                    <a:pt x="3844" y="2867"/>
                    <a:pt x="3592" y="2174"/>
                  </a:cubicBezTo>
                  <a:cubicBezTo>
                    <a:pt x="3151" y="882"/>
                    <a:pt x="1954" y="0"/>
                    <a:pt x="5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1" name="Google Shape;3351;p77"/>
          <p:cNvGrpSpPr/>
          <p:nvPr/>
        </p:nvGrpSpPr>
        <p:grpSpPr>
          <a:xfrm>
            <a:off x="6300319" y="2244173"/>
            <a:ext cx="448143" cy="448143"/>
            <a:chOff x="-17542500" y="3684100"/>
            <a:chExt cx="303250" cy="303250"/>
          </a:xfrm>
        </p:grpSpPr>
        <p:sp>
          <p:nvSpPr>
            <p:cNvPr id="3352" name="Google Shape;3352;p77"/>
            <p:cNvSpPr/>
            <p:nvPr/>
          </p:nvSpPr>
          <p:spPr>
            <a:xfrm>
              <a:off x="-17542500" y="3863675"/>
              <a:ext cx="70900" cy="52800"/>
            </a:xfrm>
            <a:custGeom>
              <a:avLst/>
              <a:gdLst/>
              <a:ahLst/>
              <a:cxnLst/>
              <a:rect l="l" t="t" r="r" b="b"/>
              <a:pathLst>
                <a:path w="2836" h="2112" extrusionOk="0">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77"/>
            <p:cNvSpPr/>
            <p:nvPr/>
          </p:nvSpPr>
          <p:spPr>
            <a:xfrm>
              <a:off x="-17488150" y="3881000"/>
              <a:ext cx="70900" cy="106350"/>
            </a:xfrm>
            <a:custGeom>
              <a:avLst/>
              <a:gdLst/>
              <a:ahLst/>
              <a:cxnLst/>
              <a:rect l="l" t="t" r="r" b="b"/>
              <a:pathLst>
                <a:path w="2836" h="4254" extrusionOk="0">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77"/>
            <p:cNvSpPr/>
            <p:nvPr/>
          </p:nvSpPr>
          <p:spPr>
            <a:xfrm>
              <a:off x="-17310150" y="3863675"/>
              <a:ext cx="70900" cy="52800"/>
            </a:xfrm>
            <a:custGeom>
              <a:avLst/>
              <a:gdLst/>
              <a:ahLst/>
              <a:cxnLst/>
              <a:rect l="l" t="t" r="r" b="b"/>
              <a:pathLst>
                <a:path w="2836" h="2112" extrusionOk="0">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77"/>
            <p:cNvSpPr/>
            <p:nvPr/>
          </p:nvSpPr>
          <p:spPr>
            <a:xfrm>
              <a:off x="-17364500" y="3881000"/>
              <a:ext cx="70925" cy="106350"/>
            </a:xfrm>
            <a:custGeom>
              <a:avLst/>
              <a:gdLst/>
              <a:ahLst/>
              <a:cxnLst/>
              <a:rect l="l" t="t" r="r" b="b"/>
              <a:pathLst>
                <a:path w="2837" h="4254" extrusionOk="0">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77"/>
            <p:cNvSpPr/>
            <p:nvPr/>
          </p:nvSpPr>
          <p:spPr>
            <a:xfrm>
              <a:off x="-17505475" y="3845550"/>
              <a:ext cx="228425" cy="18150"/>
            </a:xfrm>
            <a:custGeom>
              <a:avLst/>
              <a:gdLst/>
              <a:ahLst/>
              <a:cxnLst/>
              <a:rect l="l" t="t" r="r" b="b"/>
              <a:pathLst>
                <a:path w="9137" h="726" extrusionOk="0">
                  <a:moveTo>
                    <a:pt x="0" y="1"/>
                  </a:moveTo>
                  <a:cubicBezTo>
                    <a:pt x="158" y="379"/>
                    <a:pt x="536" y="725"/>
                    <a:pt x="1008" y="725"/>
                  </a:cubicBezTo>
                  <a:lnTo>
                    <a:pt x="8129" y="725"/>
                  </a:lnTo>
                  <a:cubicBezTo>
                    <a:pt x="8601" y="725"/>
                    <a:pt x="8979" y="379"/>
                    <a:pt x="91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77"/>
            <p:cNvSpPr/>
            <p:nvPr/>
          </p:nvSpPr>
          <p:spPr>
            <a:xfrm>
              <a:off x="-17523600" y="3706925"/>
              <a:ext cx="265450" cy="121325"/>
            </a:xfrm>
            <a:custGeom>
              <a:avLst/>
              <a:gdLst/>
              <a:ahLst/>
              <a:cxnLst/>
              <a:rect l="l" t="t" r="r" b="b"/>
              <a:pathLst>
                <a:path w="10618" h="4853" extrusionOk="0">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77"/>
            <p:cNvSpPr/>
            <p:nvPr/>
          </p:nvSpPr>
          <p:spPr>
            <a:xfrm>
              <a:off x="-17448775" y="3684100"/>
              <a:ext cx="115800" cy="52800"/>
            </a:xfrm>
            <a:custGeom>
              <a:avLst/>
              <a:gdLst/>
              <a:ahLst/>
              <a:cxnLst/>
              <a:rect l="l" t="t" r="r" b="b"/>
              <a:pathLst>
                <a:path w="4632" h="2112" extrusionOk="0">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9" name="Google Shape;3359;p77"/>
          <p:cNvGrpSpPr/>
          <p:nvPr/>
        </p:nvGrpSpPr>
        <p:grpSpPr>
          <a:xfrm>
            <a:off x="6299728" y="2810817"/>
            <a:ext cx="449325" cy="421395"/>
            <a:chOff x="-17542500" y="4068450"/>
            <a:chExt cx="304050" cy="285150"/>
          </a:xfrm>
        </p:grpSpPr>
        <p:sp>
          <p:nvSpPr>
            <p:cNvPr id="3360" name="Google Shape;3360;p77"/>
            <p:cNvSpPr/>
            <p:nvPr/>
          </p:nvSpPr>
          <p:spPr>
            <a:xfrm>
              <a:off x="-17519650" y="4281900"/>
              <a:ext cx="256000" cy="71700"/>
            </a:xfrm>
            <a:custGeom>
              <a:avLst/>
              <a:gdLst/>
              <a:ahLst/>
              <a:cxnLst/>
              <a:rect l="l" t="t" r="r" b="b"/>
              <a:pathLst>
                <a:path w="10240" h="2868" extrusionOk="0">
                  <a:moveTo>
                    <a:pt x="10239" y="0"/>
                  </a:moveTo>
                  <a:cubicBezTo>
                    <a:pt x="9546" y="32"/>
                    <a:pt x="9042" y="0"/>
                    <a:pt x="8223" y="536"/>
                  </a:cubicBezTo>
                  <a:cubicBezTo>
                    <a:pt x="7341" y="1135"/>
                    <a:pt x="6333" y="1450"/>
                    <a:pt x="5261" y="1450"/>
                  </a:cubicBezTo>
                  <a:lnTo>
                    <a:pt x="4978" y="1450"/>
                  </a:lnTo>
                  <a:cubicBezTo>
                    <a:pt x="3938" y="1450"/>
                    <a:pt x="2899" y="1135"/>
                    <a:pt x="2048" y="536"/>
                  </a:cubicBezTo>
                  <a:cubicBezTo>
                    <a:pt x="1197" y="0"/>
                    <a:pt x="693" y="63"/>
                    <a:pt x="0" y="0"/>
                  </a:cubicBezTo>
                  <a:lnTo>
                    <a:pt x="0" y="0"/>
                  </a:lnTo>
                  <a:cubicBezTo>
                    <a:pt x="1103" y="1733"/>
                    <a:pt x="3025" y="2867"/>
                    <a:pt x="5104" y="2867"/>
                  </a:cubicBezTo>
                  <a:cubicBezTo>
                    <a:pt x="7183" y="2867"/>
                    <a:pt x="9168" y="1765"/>
                    <a:pt x="102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77"/>
            <p:cNvSpPr/>
            <p:nvPr/>
          </p:nvSpPr>
          <p:spPr>
            <a:xfrm>
              <a:off x="-17542500" y="4166900"/>
              <a:ext cx="304050" cy="133925"/>
            </a:xfrm>
            <a:custGeom>
              <a:avLst/>
              <a:gdLst/>
              <a:ahLst/>
              <a:cxnLst/>
              <a:rect l="l" t="t" r="r" b="b"/>
              <a:pathLst>
                <a:path w="12162" h="5357" extrusionOk="0">
                  <a:moveTo>
                    <a:pt x="4632" y="2458"/>
                  </a:moveTo>
                  <a:cubicBezTo>
                    <a:pt x="4852" y="2458"/>
                    <a:pt x="5010" y="2616"/>
                    <a:pt x="5010" y="2836"/>
                  </a:cubicBezTo>
                  <a:cubicBezTo>
                    <a:pt x="5010" y="3025"/>
                    <a:pt x="4852" y="3183"/>
                    <a:pt x="4632" y="3183"/>
                  </a:cubicBezTo>
                  <a:cubicBezTo>
                    <a:pt x="4443" y="3183"/>
                    <a:pt x="4285" y="3025"/>
                    <a:pt x="4285" y="2836"/>
                  </a:cubicBezTo>
                  <a:cubicBezTo>
                    <a:pt x="4285" y="2616"/>
                    <a:pt x="4443" y="2458"/>
                    <a:pt x="4632" y="2458"/>
                  </a:cubicBezTo>
                  <a:close/>
                  <a:moveTo>
                    <a:pt x="7467" y="2458"/>
                  </a:moveTo>
                  <a:cubicBezTo>
                    <a:pt x="7688" y="2458"/>
                    <a:pt x="7845" y="2616"/>
                    <a:pt x="7845" y="2836"/>
                  </a:cubicBezTo>
                  <a:cubicBezTo>
                    <a:pt x="7845" y="3025"/>
                    <a:pt x="7688" y="3183"/>
                    <a:pt x="7467" y="3183"/>
                  </a:cubicBezTo>
                  <a:cubicBezTo>
                    <a:pt x="7278" y="3183"/>
                    <a:pt x="7121" y="3025"/>
                    <a:pt x="7121" y="2836"/>
                  </a:cubicBezTo>
                  <a:cubicBezTo>
                    <a:pt x="7121" y="2616"/>
                    <a:pt x="7278" y="2458"/>
                    <a:pt x="7467" y="2458"/>
                  </a:cubicBezTo>
                  <a:close/>
                  <a:moveTo>
                    <a:pt x="6049" y="1"/>
                  </a:moveTo>
                  <a:cubicBezTo>
                    <a:pt x="5545" y="1040"/>
                    <a:pt x="4443" y="1765"/>
                    <a:pt x="3214" y="1765"/>
                  </a:cubicBezTo>
                  <a:cubicBezTo>
                    <a:pt x="2174" y="1765"/>
                    <a:pt x="1261" y="1261"/>
                    <a:pt x="662" y="473"/>
                  </a:cubicBezTo>
                  <a:cubicBezTo>
                    <a:pt x="221" y="1166"/>
                    <a:pt x="1" y="1986"/>
                    <a:pt x="1" y="2836"/>
                  </a:cubicBezTo>
                  <a:cubicBezTo>
                    <a:pt x="1" y="3403"/>
                    <a:pt x="473" y="3876"/>
                    <a:pt x="1072" y="3876"/>
                  </a:cubicBezTo>
                  <a:cubicBezTo>
                    <a:pt x="1891" y="3876"/>
                    <a:pt x="2647" y="4033"/>
                    <a:pt x="3372" y="4569"/>
                  </a:cubicBezTo>
                  <a:cubicBezTo>
                    <a:pt x="4128" y="5073"/>
                    <a:pt x="5041" y="5357"/>
                    <a:pt x="5955" y="5357"/>
                  </a:cubicBezTo>
                  <a:lnTo>
                    <a:pt x="6207" y="5357"/>
                  </a:lnTo>
                  <a:cubicBezTo>
                    <a:pt x="7121" y="5357"/>
                    <a:pt x="8034" y="5073"/>
                    <a:pt x="8790" y="4569"/>
                  </a:cubicBezTo>
                  <a:cubicBezTo>
                    <a:pt x="9515" y="4033"/>
                    <a:pt x="10271" y="3876"/>
                    <a:pt x="11090" y="3876"/>
                  </a:cubicBezTo>
                  <a:cubicBezTo>
                    <a:pt x="11689" y="3876"/>
                    <a:pt x="12161" y="3403"/>
                    <a:pt x="12161" y="2836"/>
                  </a:cubicBezTo>
                  <a:cubicBezTo>
                    <a:pt x="12130" y="1954"/>
                    <a:pt x="11878" y="1166"/>
                    <a:pt x="11468" y="473"/>
                  </a:cubicBezTo>
                  <a:cubicBezTo>
                    <a:pt x="10870" y="1261"/>
                    <a:pt x="9956" y="1765"/>
                    <a:pt x="8885" y="1765"/>
                  </a:cubicBezTo>
                  <a:cubicBezTo>
                    <a:pt x="7625" y="1765"/>
                    <a:pt x="6585" y="1040"/>
                    <a:pt x="6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77"/>
            <p:cNvSpPr/>
            <p:nvPr/>
          </p:nvSpPr>
          <p:spPr>
            <a:xfrm>
              <a:off x="-17329050" y="4121225"/>
              <a:ext cx="18125" cy="18150"/>
            </a:xfrm>
            <a:custGeom>
              <a:avLst/>
              <a:gdLst/>
              <a:ahLst/>
              <a:cxnLst/>
              <a:rect l="l" t="t" r="r" b="b"/>
              <a:pathLst>
                <a:path w="725" h="726" extrusionOk="0">
                  <a:moveTo>
                    <a:pt x="347" y="0"/>
                  </a:moveTo>
                  <a:cubicBezTo>
                    <a:pt x="158" y="0"/>
                    <a:pt x="0" y="158"/>
                    <a:pt x="0" y="347"/>
                  </a:cubicBezTo>
                  <a:cubicBezTo>
                    <a:pt x="0" y="568"/>
                    <a:pt x="158" y="725"/>
                    <a:pt x="347" y="725"/>
                  </a:cubicBezTo>
                  <a:cubicBezTo>
                    <a:pt x="567" y="725"/>
                    <a:pt x="725" y="568"/>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77"/>
            <p:cNvSpPr/>
            <p:nvPr/>
          </p:nvSpPr>
          <p:spPr>
            <a:xfrm>
              <a:off x="-17381825" y="4068450"/>
              <a:ext cx="123675" cy="123675"/>
            </a:xfrm>
            <a:custGeom>
              <a:avLst/>
              <a:gdLst/>
              <a:ahLst/>
              <a:cxnLst/>
              <a:rect l="l" t="t" r="r" b="b"/>
              <a:pathLst>
                <a:path w="4947" h="4947" extrusionOk="0">
                  <a:moveTo>
                    <a:pt x="2458" y="1418"/>
                  </a:moveTo>
                  <a:cubicBezTo>
                    <a:pt x="3057" y="1418"/>
                    <a:pt x="3529" y="1891"/>
                    <a:pt x="3529" y="2458"/>
                  </a:cubicBezTo>
                  <a:cubicBezTo>
                    <a:pt x="3529" y="3057"/>
                    <a:pt x="3057" y="3529"/>
                    <a:pt x="2458" y="3529"/>
                  </a:cubicBezTo>
                  <a:cubicBezTo>
                    <a:pt x="1891" y="3529"/>
                    <a:pt x="1418" y="3057"/>
                    <a:pt x="1418" y="2458"/>
                  </a:cubicBezTo>
                  <a:cubicBezTo>
                    <a:pt x="1418" y="1891"/>
                    <a:pt x="1891" y="1418"/>
                    <a:pt x="2458" y="1418"/>
                  </a:cubicBezTo>
                  <a:close/>
                  <a:moveTo>
                    <a:pt x="2458" y="1"/>
                  </a:moveTo>
                  <a:cubicBezTo>
                    <a:pt x="1103" y="1"/>
                    <a:pt x="1" y="1103"/>
                    <a:pt x="1" y="2458"/>
                  </a:cubicBezTo>
                  <a:cubicBezTo>
                    <a:pt x="1" y="3844"/>
                    <a:pt x="1103" y="4947"/>
                    <a:pt x="2458" y="4947"/>
                  </a:cubicBezTo>
                  <a:cubicBezTo>
                    <a:pt x="3844" y="4947"/>
                    <a:pt x="4947" y="3844"/>
                    <a:pt x="4947" y="2458"/>
                  </a:cubicBezTo>
                  <a:cubicBezTo>
                    <a:pt x="4947" y="1103"/>
                    <a:pt x="3844"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77"/>
            <p:cNvSpPr/>
            <p:nvPr/>
          </p:nvSpPr>
          <p:spPr>
            <a:xfrm>
              <a:off x="-17471625" y="4121225"/>
              <a:ext cx="17375" cy="18150"/>
            </a:xfrm>
            <a:custGeom>
              <a:avLst/>
              <a:gdLst/>
              <a:ahLst/>
              <a:cxnLst/>
              <a:rect l="l" t="t" r="r" b="b"/>
              <a:pathLst>
                <a:path w="695" h="726" extrusionOk="0">
                  <a:moveTo>
                    <a:pt x="348" y="0"/>
                  </a:moveTo>
                  <a:cubicBezTo>
                    <a:pt x="158" y="0"/>
                    <a:pt x="1" y="158"/>
                    <a:pt x="1" y="347"/>
                  </a:cubicBezTo>
                  <a:cubicBezTo>
                    <a:pt x="1" y="568"/>
                    <a:pt x="158" y="725"/>
                    <a:pt x="348" y="725"/>
                  </a:cubicBezTo>
                  <a:cubicBezTo>
                    <a:pt x="537" y="725"/>
                    <a:pt x="694" y="568"/>
                    <a:pt x="694" y="347"/>
                  </a:cubicBezTo>
                  <a:cubicBezTo>
                    <a:pt x="694" y="158"/>
                    <a:pt x="537" y="0"/>
                    <a:pt x="3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77"/>
            <p:cNvSpPr/>
            <p:nvPr/>
          </p:nvSpPr>
          <p:spPr>
            <a:xfrm>
              <a:off x="-17525175" y="4068450"/>
              <a:ext cx="124475" cy="123675"/>
            </a:xfrm>
            <a:custGeom>
              <a:avLst/>
              <a:gdLst/>
              <a:ahLst/>
              <a:cxnLst/>
              <a:rect l="l" t="t" r="r" b="b"/>
              <a:pathLst>
                <a:path w="4979" h="4947" extrusionOk="0">
                  <a:moveTo>
                    <a:pt x="2490" y="1418"/>
                  </a:moveTo>
                  <a:cubicBezTo>
                    <a:pt x="3088" y="1418"/>
                    <a:pt x="3561" y="1891"/>
                    <a:pt x="3561" y="2458"/>
                  </a:cubicBezTo>
                  <a:cubicBezTo>
                    <a:pt x="3561" y="3057"/>
                    <a:pt x="3088" y="3529"/>
                    <a:pt x="2490" y="3529"/>
                  </a:cubicBezTo>
                  <a:cubicBezTo>
                    <a:pt x="1891" y="3529"/>
                    <a:pt x="1418" y="3057"/>
                    <a:pt x="1418" y="2458"/>
                  </a:cubicBezTo>
                  <a:cubicBezTo>
                    <a:pt x="1418" y="1891"/>
                    <a:pt x="1891" y="1418"/>
                    <a:pt x="2490" y="1418"/>
                  </a:cubicBezTo>
                  <a:close/>
                  <a:moveTo>
                    <a:pt x="2490" y="1"/>
                  </a:moveTo>
                  <a:cubicBezTo>
                    <a:pt x="1103" y="1"/>
                    <a:pt x="1" y="1103"/>
                    <a:pt x="1" y="2458"/>
                  </a:cubicBezTo>
                  <a:cubicBezTo>
                    <a:pt x="1" y="3844"/>
                    <a:pt x="1103" y="4947"/>
                    <a:pt x="2490" y="4947"/>
                  </a:cubicBezTo>
                  <a:cubicBezTo>
                    <a:pt x="3876" y="4947"/>
                    <a:pt x="4978" y="3844"/>
                    <a:pt x="4978" y="2458"/>
                  </a:cubicBezTo>
                  <a:cubicBezTo>
                    <a:pt x="4978" y="1103"/>
                    <a:pt x="3876" y="1"/>
                    <a:pt x="24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6" name="Google Shape;3366;p77"/>
          <p:cNvGrpSpPr/>
          <p:nvPr/>
        </p:nvGrpSpPr>
        <p:grpSpPr>
          <a:xfrm>
            <a:off x="3530150" y="3342211"/>
            <a:ext cx="343404" cy="449325"/>
            <a:chOff x="-15652200" y="3335975"/>
            <a:chExt cx="232375" cy="304050"/>
          </a:xfrm>
        </p:grpSpPr>
        <p:sp>
          <p:nvSpPr>
            <p:cNvPr id="3367" name="Google Shape;3367;p77"/>
            <p:cNvSpPr/>
            <p:nvPr/>
          </p:nvSpPr>
          <p:spPr>
            <a:xfrm>
              <a:off x="-15652200" y="3403700"/>
              <a:ext cx="36250" cy="168575"/>
            </a:xfrm>
            <a:custGeom>
              <a:avLst/>
              <a:gdLst/>
              <a:ahLst/>
              <a:cxnLst/>
              <a:rect l="l" t="t" r="r" b="b"/>
              <a:pathLst>
                <a:path w="1450" h="6743" extrusionOk="0">
                  <a:moveTo>
                    <a:pt x="0" y="1"/>
                  </a:moveTo>
                  <a:lnTo>
                    <a:pt x="0" y="6743"/>
                  </a:lnTo>
                  <a:lnTo>
                    <a:pt x="1450" y="6018"/>
                  </a:lnTo>
                  <a:lnTo>
                    <a:pt x="1450" y="694"/>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77"/>
            <p:cNvSpPr/>
            <p:nvPr/>
          </p:nvSpPr>
          <p:spPr>
            <a:xfrm>
              <a:off x="-15455300" y="3403700"/>
              <a:ext cx="35475" cy="168575"/>
            </a:xfrm>
            <a:custGeom>
              <a:avLst/>
              <a:gdLst/>
              <a:ahLst/>
              <a:cxnLst/>
              <a:rect l="l" t="t" r="r" b="b"/>
              <a:pathLst>
                <a:path w="1419" h="6743" extrusionOk="0">
                  <a:moveTo>
                    <a:pt x="1418" y="1"/>
                  </a:moveTo>
                  <a:lnTo>
                    <a:pt x="1" y="694"/>
                  </a:lnTo>
                  <a:lnTo>
                    <a:pt x="1" y="6018"/>
                  </a:lnTo>
                  <a:lnTo>
                    <a:pt x="1418" y="6743"/>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77"/>
            <p:cNvSpPr/>
            <p:nvPr/>
          </p:nvSpPr>
          <p:spPr>
            <a:xfrm>
              <a:off x="-15644325" y="3570675"/>
              <a:ext cx="62250" cy="62250"/>
            </a:xfrm>
            <a:custGeom>
              <a:avLst/>
              <a:gdLst/>
              <a:ahLst/>
              <a:cxnLst/>
              <a:rect l="l" t="t" r="r" b="b"/>
              <a:pathLst>
                <a:path w="2490" h="2490" extrusionOk="0">
                  <a:moveTo>
                    <a:pt x="1418" y="1"/>
                  </a:moveTo>
                  <a:lnTo>
                    <a:pt x="0" y="725"/>
                  </a:lnTo>
                  <a:lnTo>
                    <a:pt x="1765" y="2489"/>
                  </a:lnTo>
                  <a:lnTo>
                    <a:pt x="2489" y="1072"/>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77"/>
            <p:cNvSpPr/>
            <p:nvPr/>
          </p:nvSpPr>
          <p:spPr>
            <a:xfrm>
              <a:off x="-15489950" y="3570675"/>
              <a:ext cx="63025" cy="62250"/>
            </a:xfrm>
            <a:custGeom>
              <a:avLst/>
              <a:gdLst/>
              <a:ahLst/>
              <a:cxnLst/>
              <a:rect l="l" t="t" r="r" b="b"/>
              <a:pathLst>
                <a:path w="2521" h="2490" extrusionOk="0">
                  <a:moveTo>
                    <a:pt x="1072" y="1"/>
                  </a:moveTo>
                  <a:lnTo>
                    <a:pt x="0" y="1072"/>
                  </a:lnTo>
                  <a:lnTo>
                    <a:pt x="725" y="2489"/>
                  </a:lnTo>
                  <a:lnTo>
                    <a:pt x="2521" y="725"/>
                  </a:lnTo>
                  <a:lnTo>
                    <a:pt x="10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77"/>
            <p:cNvSpPr/>
            <p:nvPr/>
          </p:nvSpPr>
          <p:spPr>
            <a:xfrm>
              <a:off x="-15644325" y="3342275"/>
              <a:ext cx="62250" cy="63025"/>
            </a:xfrm>
            <a:custGeom>
              <a:avLst/>
              <a:gdLst/>
              <a:ahLst/>
              <a:cxnLst/>
              <a:rect l="l" t="t" r="r" b="b"/>
              <a:pathLst>
                <a:path w="2490" h="2521" extrusionOk="0">
                  <a:moveTo>
                    <a:pt x="1765" y="0"/>
                  </a:moveTo>
                  <a:lnTo>
                    <a:pt x="0" y="1827"/>
                  </a:lnTo>
                  <a:lnTo>
                    <a:pt x="1418" y="2521"/>
                  </a:lnTo>
                  <a:lnTo>
                    <a:pt x="2489" y="1481"/>
                  </a:lnTo>
                  <a:lnTo>
                    <a:pt x="17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77"/>
            <p:cNvSpPr/>
            <p:nvPr/>
          </p:nvSpPr>
          <p:spPr>
            <a:xfrm>
              <a:off x="-15489950" y="3342275"/>
              <a:ext cx="63025" cy="63025"/>
            </a:xfrm>
            <a:custGeom>
              <a:avLst/>
              <a:gdLst/>
              <a:ahLst/>
              <a:cxnLst/>
              <a:rect l="l" t="t" r="r" b="b"/>
              <a:pathLst>
                <a:path w="2521" h="2521" extrusionOk="0">
                  <a:moveTo>
                    <a:pt x="725" y="0"/>
                  </a:moveTo>
                  <a:lnTo>
                    <a:pt x="0" y="1481"/>
                  </a:lnTo>
                  <a:lnTo>
                    <a:pt x="1072" y="2521"/>
                  </a:lnTo>
                  <a:lnTo>
                    <a:pt x="2521" y="1827"/>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77"/>
            <p:cNvSpPr/>
            <p:nvPr/>
          </p:nvSpPr>
          <p:spPr>
            <a:xfrm>
              <a:off x="-15584475" y="3604550"/>
              <a:ext cx="96900" cy="35475"/>
            </a:xfrm>
            <a:custGeom>
              <a:avLst/>
              <a:gdLst/>
              <a:ahLst/>
              <a:cxnLst/>
              <a:rect l="l" t="t" r="r" b="b"/>
              <a:pathLst>
                <a:path w="3876" h="1419" extrusionOk="0">
                  <a:moveTo>
                    <a:pt x="725" y="0"/>
                  </a:moveTo>
                  <a:lnTo>
                    <a:pt x="1" y="1418"/>
                  </a:lnTo>
                  <a:lnTo>
                    <a:pt x="3876" y="1418"/>
                  </a:lnTo>
                  <a:lnTo>
                    <a:pt x="31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77"/>
            <p:cNvSpPr/>
            <p:nvPr/>
          </p:nvSpPr>
          <p:spPr>
            <a:xfrm>
              <a:off x="-15584475" y="3335975"/>
              <a:ext cx="96900" cy="35450"/>
            </a:xfrm>
            <a:custGeom>
              <a:avLst/>
              <a:gdLst/>
              <a:ahLst/>
              <a:cxnLst/>
              <a:rect l="l" t="t" r="r" b="b"/>
              <a:pathLst>
                <a:path w="3876" h="1418" extrusionOk="0">
                  <a:moveTo>
                    <a:pt x="1" y="0"/>
                  </a:moveTo>
                  <a:lnTo>
                    <a:pt x="725" y="1418"/>
                  </a:lnTo>
                  <a:lnTo>
                    <a:pt x="3151" y="1418"/>
                  </a:lnTo>
                  <a:lnTo>
                    <a:pt x="387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77"/>
            <p:cNvSpPr/>
            <p:nvPr/>
          </p:nvSpPr>
          <p:spPr>
            <a:xfrm>
              <a:off x="-15597850" y="3388725"/>
              <a:ext cx="124450" cy="197725"/>
            </a:xfrm>
            <a:custGeom>
              <a:avLst/>
              <a:gdLst/>
              <a:ahLst/>
              <a:cxnLst/>
              <a:rect l="l" t="t" r="r" b="b"/>
              <a:pathLst>
                <a:path w="4978" h="7909" extrusionOk="0">
                  <a:moveTo>
                    <a:pt x="1197" y="1"/>
                  </a:moveTo>
                  <a:lnTo>
                    <a:pt x="1197" y="33"/>
                  </a:lnTo>
                  <a:lnTo>
                    <a:pt x="0" y="1261"/>
                  </a:lnTo>
                  <a:lnTo>
                    <a:pt x="0" y="6712"/>
                  </a:lnTo>
                  <a:lnTo>
                    <a:pt x="1197" y="7909"/>
                  </a:lnTo>
                  <a:lnTo>
                    <a:pt x="3781" y="7909"/>
                  </a:lnTo>
                  <a:lnTo>
                    <a:pt x="4978" y="6712"/>
                  </a:lnTo>
                  <a:lnTo>
                    <a:pt x="4978" y="1230"/>
                  </a:lnTo>
                  <a:lnTo>
                    <a:pt x="37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6" name="Google Shape;3376;p77"/>
          <p:cNvGrpSpPr/>
          <p:nvPr/>
        </p:nvGrpSpPr>
        <p:grpSpPr>
          <a:xfrm>
            <a:off x="1303491" y="1689573"/>
            <a:ext cx="450470" cy="449325"/>
            <a:chOff x="-20946600" y="3317850"/>
            <a:chExt cx="304825" cy="304050"/>
          </a:xfrm>
        </p:grpSpPr>
        <p:sp>
          <p:nvSpPr>
            <p:cNvPr id="3377" name="Google Shape;3377;p77"/>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7"/>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7"/>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0" name="Google Shape;3380;p77"/>
          <p:cNvGrpSpPr/>
          <p:nvPr/>
        </p:nvGrpSpPr>
        <p:grpSpPr>
          <a:xfrm>
            <a:off x="1304064" y="2243729"/>
            <a:ext cx="449325" cy="449030"/>
            <a:chOff x="-20945825" y="3692175"/>
            <a:chExt cx="304050" cy="303850"/>
          </a:xfrm>
        </p:grpSpPr>
        <p:sp>
          <p:nvSpPr>
            <p:cNvPr id="3381" name="Google Shape;3381;p77"/>
            <p:cNvSpPr/>
            <p:nvPr/>
          </p:nvSpPr>
          <p:spPr>
            <a:xfrm>
              <a:off x="-20841850" y="3692175"/>
              <a:ext cx="92950" cy="89600"/>
            </a:xfrm>
            <a:custGeom>
              <a:avLst/>
              <a:gdLst/>
              <a:ahLst/>
              <a:cxnLst/>
              <a:rect l="l" t="t" r="r" b="b"/>
              <a:pathLst>
                <a:path w="3718" h="3584" extrusionOk="0">
                  <a:moveTo>
                    <a:pt x="410" y="0"/>
                  </a:moveTo>
                  <a:cubicBezTo>
                    <a:pt x="323" y="0"/>
                    <a:pt x="237" y="40"/>
                    <a:pt x="158" y="118"/>
                  </a:cubicBezTo>
                  <a:cubicBezTo>
                    <a:pt x="0" y="276"/>
                    <a:pt x="0" y="465"/>
                    <a:pt x="158" y="622"/>
                  </a:cubicBezTo>
                  <a:lnTo>
                    <a:pt x="819" y="1221"/>
                  </a:lnTo>
                  <a:cubicBezTo>
                    <a:pt x="630" y="1442"/>
                    <a:pt x="473" y="1788"/>
                    <a:pt x="473" y="2166"/>
                  </a:cubicBezTo>
                  <a:cubicBezTo>
                    <a:pt x="473" y="2954"/>
                    <a:pt x="1103" y="3584"/>
                    <a:pt x="1891" y="3584"/>
                  </a:cubicBezTo>
                  <a:cubicBezTo>
                    <a:pt x="2678" y="3584"/>
                    <a:pt x="3308" y="2954"/>
                    <a:pt x="3308" y="2166"/>
                  </a:cubicBezTo>
                  <a:cubicBezTo>
                    <a:pt x="3308" y="1788"/>
                    <a:pt x="3182" y="1473"/>
                    <a:pt x="2962" y="1221"/>
                  </a:cubicBezTo>
                  <a:lnTo>
                    <a:pt x="3560" y="622"/>
                  </a:lnTo>
                  <a:cubicBezTo>
                    <a:pt x="3718" y="465"/>
                    <a:pt x="3718" y="276"/>
                    <a:pt x="3560" y="118"/>
                  </a:cubicBezTo>
                  <a:cubicBezTo>
                    <a:pt x="3482" y="40"/>
                    <a:pt x="3387" y="0"/>
                    <a:pt x="3293" y="0"/>
                  </a:cubicBezTo>
                  <a:cubicBezTo>
                    <a:pt x="3198" y="0"/>
                    <a:pt x="3103" y="40"/>
                    <a:pt x="3025" y="118"/>
                  </a:cubicBezTo>
                  <a:lnTo>
                    <a:pt x="2332" y="811"/>
                  </a:lnTo>
                  <a:cubicBezTo>
                    <a:pt x="2174" y="780"/>
                    <a:pt x="2017" y="748"/>
                    <a:pt x="1859" y="748"/>
                  </a:cubicBezTo>
                  <a:cubicBezTo>
                    <a:pt x="1702" y="748"/>
                    <a:pt x="1544" y="780"/>
                    <a:pt x="1386" y="811"/>
                  </a:cubicBezTo>
                  <a:lnTo>
                    <a:pt x="662" y="118"/>
                  </a:lnTo>
                  <a:cubicBezTo>
                    <a:pt x="583" y="40"/>
                    <a:pt x="496"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77"/>
            <p:cNvSpPr/>
            <p:nvPr/>
          </p:nvSpPr>
          <p:spPr>
            <a:xfrm>
              <a:off x="-20945825" y="3746325"/>
              <a:ext cx="304050" cy="70900"/>
            </a:xfrm>
            <a:custGeom>
              <a:avLst/>
              <a:gdLst/>
              <a:ahLst/>
              <a:cxnLst/>
              <a:rect l="l" t="t" r="r" b="b"/>
              <a:pathLst>
                <a:path w="12162" h="2836" extrusionOk="0">
                  <a:moveTo>
                    <a:pt x="1072" y="0"/>
                  </a:moveTo>
                  <a:cubicBezTo>
                    <a:pt x="473" y="0"/>
                    <a:pt x="1" y="473"/>
                    <a:pt x="1" y="1071"/>
                  </a:cubicBezTo>
                  <a:lnTo>
                    <a:pt x="1" y="1953"/>
                  </a:lnTo>
                  <a:cubicBezTo>
                    <a:pt x="1" y="2426"/>
                    <a:pt x="379" y="2836"/>
                    <a:pt x="851" y="2836"/>
                  </a:cubicBezTo>
                  <a:lnTo>
                    <a:pt x="11311" y="2836"/>
                  </a:lnTo>
                  <a:cubicBezTo>
                    <a:pt x="11783" y="2836"/>
                    <a:pt x="12162" y="2426"/>
                    <a:pt x="12162" y="1953"/>
                  </a:cubicBezTo>
                  <a:lnTo>
                    <a:pt x="12162" y="1071"/>
                  </a:lnTo>
                  <a:cubicBezTo>
                    <a:pt x="12162" y="473"/>
                    <a:pt x="11657" y="0"/>
                    <a:pt x="11059" y="0"/>
                  </a:cubicBezTo>
                  <a:cubicBezTo>
                    <a:pt x="9988" y="0"/>
                    <a:pt x="8916" y="284"/>
                    <a:pt x="8034" y="819"/>
                  </a:cubicBezTo>
                  <a:cubicBezTo>
                    <a:pt x="7719" y="1607"/>
                    <a:pt x="6932" y="2174"/>
                    <a:pt x="6050" y="2174"/>
                  </a:cubicBezTo>
                  <a:cubicBezTo>
                    <a:pt x="5136" y="2174"/>
                    <a:pt x="4411" y="1607"/>
                    <a:pt x="4096" y="819"/>
                  </a:cubicBezTo>
                  <a:cubicBezTo>
                    <a:pt x="3183" y="315"/>
                    <a:pt x="211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77"/>
            <p:cNvSpPr/>
            <p:nvPr/>
          </p:nvSpPr>
          <p:spPr>
            <a:xfrm>
              <a:off x="-20814300" y="3864450"/>
              <a:ext cx="39425" cy="131575"/>
            </a:xfrm>
            <a:custGeom>
              <a:avLst/>
              <a:gdLst/>
              <a:ahLst/>
              <a:cxnLst/>
              <a:rect l="l" t="t" r="r" b="b"/>
              <a:pathLst>
                <a:path w="1577" h="5263" extrusionOk="0">
                  <a:moveTo>
                    <a:pt x="789" y="1"/>
                  </a:moveTo>
                  <a:cubicBezTo>
                    <a:pt x="568" y="221"/>
                    <a:pt x="284" y="410"/>
                    <a:pt x="1" y="631"/>
                  </a:cubicBezTo>
                  <a:cubicBezTo>
                    <a:pt x="127" y="757"/>
                    <a:pt x="284" y="852"/>
                    <a:pt x="442" y="883"/>
                  </a:cubicBezTo>
                  <a:lnTo>
                    <a:pt x="442" y="4916"/>
                  </a:lnTo>
                  <a:cubicBezTo>
                    <a:pt x="442" y="5105"/>
                    <a:pt x="600" y="5262"/>
                    <a:pt x="789" y="5262"/>
                  </a:cubicBezTo>
                  <a:cubicBezTo>
                    <a:pt x="978" y="5262"/>
                    <a:pt x="1135" y="5105"/>
                    <a:pt x="1135" y="4916"/>
                  </a:cubicBezTo>
                  <a:lnTo>
                    <a:pt x="1135" y="883"/>
                  </a:lnTo>
                  <a:cubicBezTo>
                    <a:pt x="1293" y="852"/>
                    <a:pt x="1450" y="757"/>
                    <a:pt x="1576" y="631"/>
                  </a:cubicBezTo>
                  <a:cubicBezTo>
                    <a:pt x="1293" y="410"/>
                    <a:pt x="1041" y="221"/>
                    <a:pt x="7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77"/>
            <p:cNvSpPr/>
            <p:nvPr/>
          </p:nvSpPr>
          <p:spPr>
            <a:xfrm>
              <a:off x="-20929275" y="3834525"/>
              <a:ext cx="268600" cy="53600"/>
            </a:xfrm>
            <a:custGeom>
              <a:avLst/>
              <a:gdLst/>
              <a:ahLst/>
              <a:cxnLst/>
              <a:rect l="l" t="t" r="r" b="b"/>
              <a:pathLst>
                <a:path w="10744" h="2144" extrusionOk="0">
                  <a:moveTo>
                    <a:pt x="788" y="1"/>
                  </a:moveTo>
                  <a:cubicBezTo>
                    <a:pt x="441" y="1"/>
                    <a:pt x="126" y="284"/>
                    <a:pt x="32" y="631"/>
                  </a:cubicBezTo>
                  <a:cubicBezTo>
                    <a:pt x="0" y="788"/>
                    <a:pt x="0" y="914"/>
                    <a:pt x="0" y="1072"/>
                  </a:cubicBezTo>
                  <a:cubicBezTo>
                    <a:pt x="0" y="1670"/>
                    <a:pt x="473" y="2143"/>
                    <a:pt x="1071" y="2143"/>
                  </a:cubicBezTo>
                  <a:cubicBezTo>
                    <a:pt x="2111" y="2143"/>
                    <a:pt x="3308" y="1828"/>
                    <a:pt x="4253" y="1103"/>
                  </a:cubicBezTo>
                  <a:lnTo>
                    <a:pt x="4285" y="1072"/>
                  </a:lnTo>
                  <a:cubicBezTo>
                    <a:pt x="4537" y="914"/>
                    <a:pt x="4757" y="725"/>
                    <a:pt x="5009" y="473"/>
                  </a:cubicBezTo>
                  <a:lnTo>
                    <a:pt x="5104" y="379"/>
                  </a:lnTo>
                  <a:cubicBezTo>
                    <a:pt x="5167" y="316"/>
                    <a:pt x="5262" y="284"/>
                    <a:pt x="5360" y="284"/>
                  </a:cubicBezTo>
                  <a:cubicBezTo>
                    <a:pt x="5458" y="284"/>
                    <a:pt x="5561" y="316"/>
                    <a:pt x="5640" y="379"/>
                  </a:cubicBezTo>
                  <a:lnTo>
                    <a:pt x="5766" y="473"/>
                  </a:lnTo>
                  <a:cubicBezTo>
                    <a:pt x="5955" y="694"/>
                    <a:pt x="6175" y="914"/>
                    <a:pt x="6459" y="1072"/>
                  </a:cubicBezTo>
                  <a:lnTo>
                    <a:pt x="6490" y="1103"/>
                  </a:lnTo>
                  <a:cubicBezTo>
                    <a:pt x="7341" y="1702"/>
                    <a:pt x="8475" y="2143"/>
                    <a:pt x="9704" y="2143"/>
                  </a:cubicBezTo>
                  <a:cubicBezTo>
                    <a:pt x="10271" y="2143"/>
                    <a:pt x="10743" y="1670"/>
                    <a:pt x="10743" y="1072"/>
                  </a:cubicBezTo>
                  <a:cubicBezTo>
                    <a:pt x="10743" y="914"/>
                    <a:pt x="10743" y="788"/>
                    <a:pt x="10712" y="631"/>
                  </a:cubicBezTo>
                  <a:cubicBezTo>
                    <a:pt x="10712" y="284"/>
                    <a:pt x="10397" y="1"/>
                    <a:pt x="99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5" name="Google Shape;3385;p77"/>
          <p:cNvGrpSpPr/>
          <p:nvPr/>
        </p:nvGrpSpPr>
        <p:grpSpPr>
          <a:xfrm>
            <a:off x="1329667" y="2797442"/>
            <a:ext cx="398119" cy="448143"/>
            <a:chOff x="-20930075" y="4066100"/>
            <a:chExt cx="269400" cy="303250"/>
          </a:xfrm>
        </p:grpSpPr>
        <p:sp>
          <p:nvSpPr>
            <p:cNvPr id="3386" name="Google Shape;3386;p77"/>
            <p:cNvSpPr/>
            <p:nvPr/>
          </p:nvSpPr>
          <p:spPr>
            <a:xfrm>
              <a:off x="-20865475" y="4066100"/>
              <a:ext cx="141775" cy="144150"/>
            </a:xfrm>
            <a:custGeom>
              <a:avLst/>
              <a:gdLst/>
              <a:ahLst/>
              <a:cxnLst/>
              <a:rect l="l" t="t" r="r" b="b"/>
              <a:pathLst>
                <a:path w="5671" h="5766" extrusionOk="0">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77"/>
            <p:cNvSpPr/>
            <p:nvPr/>
          </p:nvSpPr>
          <p:spPr>
            <a:xfrm>
              <a:off x="-20930075" y="4191325"/>
              <a:ext cx="269400" cy="178025"/>
            </a:xfrm>
            <a:custGeom>
              <a:avLst/>
              <a:gdLst/>
              <a:ahLst/>
              <a:cxnLst/>
              <a:rect l="l" t="t" r="r" b="b"/>
              <a:pathLst>
                <a:path w="10776" h="7121" extrusionOk="0">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8" name="Google Shape;3388;p77"/>
          <p:cNvGrpSpPr/>
          <p:nvPr/>
        </p:nvGrpSpPr>
        <p:grpSpPr>
          <a:xfrm>
            <a:off x="4110888" y="1689848"/>
            <a:ext cx="372516" cy="448771"/>
            <a:chOff x="-18994100" y="3334775"/>
            <a:chExt cx="252075" cy="303675"/>
          </a:xfrm>
        </p:grpSpPr>
        <p:sp>
          <p:nvSpPr>
            <p:cNvPr id="3389" name="Google Shape;3389;p77"/>
            <p:cNvSpPr/>
            <p:nvPr/>
          </p:nvSpPr>
          <p:spPr>
            <a:xfrm>
              <a:off x="-18967300" y="3424975"/>
              <a:ext cx="198500" cy="207150"/>
            </a:xfrm>
            <a:custGeom>
              <a:avLst/>
              <a:gdLst/>
              <a:ahLst/>
              <a:cxnLst/>
              <a:rect l="l" t="t" r="r" b="b"/>
              <a:pathLst>
                <a:path w="7940" h="8286" extrusionOk="0">
                  <a:moveTo>
                    <a:pt x="2552" y="3592"/>
                  </a:moveTo>
                  <a:cubicBezTo>
                    <a:pt x="2772" y="3592"/>
                    <a:pt x="2930" y="3749"/>
                    <a:pt x="2930" y="3938"/>
                  </a:cubicBezTo>
                  <a:cubicBezTo>
                    <a:pt x="2930" y="4096"/>
                    <a:pt x="2772" y="4316"/>
                    <a:pt x="2552" y="4316"/>
                  </a:cubicBezTo>
                  <a:cubicBezTo>
                    <a:pt x="2363" y="4316"/>
                    <a:pt x="2205" y="4159"/>
                    <a:pt x="2205" y="3938"/>
                  </a:cubicBezTo>
                  <a:cubicBezTo>
                    <a:pt x="2205" y="3749"/>
                    <a:pt x="2363" y="3592"/>
                    <a:pt x="2552" y="3592"/>
                  </a:cubicBezTo>
                  <a:close/>
                  <a:moveTo>
                    <a:pt x="5387" y="3592"/>
                  </a:moveTo>
                  <a:cubicBezTo>
                    <a:pt x="5608" y="3592"/>
                    <a:pt x="5765" y="3749"/>
                    <a:pt x="5765" y="3938"/>
                  </a:cubicBezTo>
                  <a:cubicBezTo>
                    <a:pt x="5765" y="4096"/>
                    <a:pt x="5608" y="4316"/>
                    <a:pt x="5387" y="4316"/>
                  </a:cubicBezTo>
                  <a:cubicBezTo>
                    <a:pt x="5198" y="4316"/>
                    <a:pt x="5041" y="4159"/>
                    <a:pt x="5041" y="3938"/>
                  </a:cubicBezTo>
                  <a:cubicBezTo>
                    <a:pt x="5041" y="3749"/>
                    <a:pt x="5198" y="3592"/>
                    <a:pt x="5387" y="3592"/>
                  </a:cubicBezTo>
                  <a:close/>
                  <a:moveTo>
                    <a:pt x="3623" y="0"/>
                  </a:moveTo>
                  <a:cubicBezTo>
                    <a:pt x="3277" y="63"/>
                    <a:pt x="2930" y="126"/>
                    <a:pt x="2583" y="315"/>
                  </a:cubicBezTo>
                  <a:cubicBezTo>
                    <a:pt x="1733" y="725"/>
                    <a:pt x="1166" y="1418"/>
                    <a:pt x="882" y="2332"/>
                  </a:cubicBezTo>
                  <a:cubicBezTo>
                    <a:pt x="882" y="2363"/>
                    <a:pt x="851" y="2363"/>
                    <a:pt x="851" y="2426"/>
                  </a:cubicBezTo>
                  <a:cubicBezTo>
                    <a:pt x="756" y="2741"/>
                    <a:pt x="725" y="3056"/>
                    <a:pt x="725" y="3371"/>
                  </a:cubicBezTo>
                  <a:lnTo>
                    <a:pt x="725" y="3466"/>
                  </a:lnTo>
                  <a:cubicBezTo>
                    <a:pt x="725" y="3749"/>
                    <a:pt x="599" y="4001"/>
                    <a:pt x="410" y="4253"/>
                  </a:cubicBezTo>
                  <a:cubicBezTo>
                    <a:pt x="126" y="4600"/>
                    <a:pt x="0" y="4978"/>
                    <a:pt x="0" y="5356"/>
                  </a:cubicBezTo>
                  <a:cubicBezTo>
                    <a:pt x="0" y="6144"/>
                    <a:pt x="599" y="6900"/>
                    <a:pt x="1575" y="7372"/>
                  </a:cubicBezTo>
                  <a:cubicBezTo>
                    <a:pt x="1733" y="7782"/>
                    <a:pt x="2111" y="8034"/>
                    <a:pt x="2520" y="8286"/>
                  </a:cubicBezTo>
                  <a:lnTo>
                    <a:pt x="3592" y="6711"/>
                  </a:lnTo>
                  <a:lnTo>
                    <a:pt x="3592" y="6238"/>
                  </a:lnTo>
                  <a:lnTo>
                    <a:pt x="2993" y="5640"/>
                  </a:lnTo>
                  <a:cubicBezTo>
                    <a:pt x="2835" y="5482"/>
                    <a:pt x="2835" y="5293"/>
                    <a:pt x="2993" y="5136"/>
                  </a:cubicBezTo>
                  <a:cubicBezTo>
                    <a:pt x="3072" y="5057"/>
                    <a:pt x="3166" y="5017"/>
                    <a:pt x="3261" y="5017"/>
                  </a:cubicBezTo>
                  <a:cubicBezTo>
                    <a:pt x="3355" y="5017"/>
                    <a:pt x="3450" y="5057"/>
                    <a:pt x="3529" y="5136"/>
                  </a:cubicBezTo>
                  <a:lnTo>
                    <a:pt x="4001" y="5608"/>
                  </a:lnTo>
                  <a:lnTo>
                    <a:pt x="4474" y="5136"/>
                  </a:lnTo>
                  <a:cubicBezTo>
                    <a:pt x="4553" y="5057"/>
                    <a:pt x="4639" y="5017"/>
                    <a:pt x="4726" y="5017"/>
                  </a:cubicBezTo>
                  <a:cubicBezTo>
                    <a:pt x="4812" y="5017"/>
                    <a:pt x="4899" y="5057"/>
                    <a:pt x="4978" y="5136"/>
                  </a:cubicBezTo>
                  <a:cubicBezTo>
                    <a:pt x="5135" y="5293"/>
                    <a:pt x="5135" y="5482"/>
                    <a:pt x="4978" y="5640"/>
                  </a:cubicBezTo>
                  <a:lnTo>
                    <a:pt x="4379" y="6238"/>
                  </a:lnTo>
                  <a:lnTo>
                    <a:pt x="4379" y="6711"/>
                  </a:lnTo>
                  <a:lnTo>
                    <a:pt x="5450" y="8286"/>
                  </a:lnTo>
                  <a:cubicBezTo>
                    <a:pt x="5891" y="8097"/>
                    <a:pt x="6238" y="7782"/>
                    <a:pt x="6396" y="7372"/>
                  </a:cubicBezTo>
                  <a:cubicBezTo>
                    <a:pt x="7372" y="6900"/>
                    <a:pt x="7939" y="6144"/>
                    <a:pt x="7939" y="5356"/>
                  </a:cubicBezTo>
                  <a:cubicBezTo>
                    <a:pt x="7939" y="4978"/>
                    <a:pt x="7813" y="4631"/>
                    <a:pt x="7530" y="4253"/>
                  </a:cubicBezTo>
                  <a:cubicBezTo>
                    <a:pt x="7278" y="4001"/>
                    <a:pt x="7183" y="3718"/>
                    <a:pt x="7183" y="3466"/>
                  </a:cubicBezTo>
                  <a:lnTo>
                    <a:pt x="7183" y="3371"/>
                  </a:lnTo>
                  <a:cubicBezTo>
                    <a:pt x="7183" y="3025"/>
                    <a:pt x="7120" y="2710"/>
                    <a:pt x="7057" y="2426"/>
                  </a:cubicBezTo>
                  <a:cubicBezTo>
                    <a:pt x="7057" y="2363"/>
                    <a:pt x="7057" y="2363"/>
                    <a:pt x="7026" y="2332"/>
                  </a:cubicBezTo>
                  <a:cubicBezTo>
                    <a:pt x="6742" y="1418"/>
                    <a:pt x="6144" y="725"/>
                    <a:pt x="5324" y="315"/>
                  </a:cubicBezTo>
                  <a:cubicBezTo>
                    <a:pt x="5009" y="158"/>
                    <a:pt x="4631" y="63"/>
                    <a:pt x="42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77"/>
            <p:cNvSpPr/>
            <p:nvPr/>
          </p:nvSpPr>
          <p:spPr>
            <a:xfrm>
              <a:off x="-18885400" y="3610050"/>
              <a:ext cx="35475" cy="28400"/>
            </a:xfrm>
            <a:custGeom>
              <a:avLst/>
              <a:gdLst/>
              <a:ahLst/>
              <a:cxnLst/>
              <a:rect l="l" t="t" r="r" b="b"/>
              <a:pathLst>
                <a:path w="1419" h="1136" extrusionOk="0">
                  <a:moveTo>
                    <a:pt x="694" y="1"/>
                  </a:moveTo>
                  <a:lnTo>
                    <a:pt x="1" y="1072"/>
                  </a:lnTo>
                  <a:cubicBezTo>
                    <a:pt x="221" y="1104"/>
                    <a:pt x="473" y="1135"/>
                    <a:pt x="694" y="1135"/>
                  </a:cubicBezTo>
                  <a:cubicBezTo>
                    <a:pt x="946" y="1135"/>
                    <a:pt x="1166" y="1104"/>
                    <a:pt x="1418" y="1072"/>
                  </a:cubicBez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77"/>
            <p:cNvSpPr/>
            <p:nvPr/>
          </p:nvSpPr>
          <p:spPr>
            <a:xfrm>
              <a:off x="-18994100" y="3334775"/>
              <a:ext cx="96900" cy="140625"/>
            </a:xfrm>
            <a:custGeom>
              <a:avLst/>
              <a:gdLst/>
              <a:ahLst/>
              <a:cxnLst/>
              <a:rect l="l" t="t" r="r" b="b"/>
              <a:pathLst>
                <a:path w="3876" h="5625" extrusionOk="0">
                  <a:moveTo>
                    <a:pt x="855" y="1"/>
                  </a:moveTo>
                  <a:cubicBezTo>
                    <a:pt x="804" y="1"/>
                    <a:pt x="757" y="17"/>
                    <a:pt x="725" y="48"/>
                  </a:cubicBezTo>
                  <a:cubicBezTo>
                    <a:pt x="631" y="80"/>
                    <a:pt x="568" y="143"/>
                    <a:pt x="536" y="237"/>
                  </a:cubicBezTo>
                  <a:cubicBezTo>
                    <a:pt x="1" y="1529"/>
                    <a:pt x="1" y="2978"/>
                    <a:pt x="536" y="4301"/>
                  </a:cubicBezTo>
                  <a:cubicBezTo>
                    <a:pt x="725" y="4774"/>
                    <a:pt x="1009" y="5183"/>
                    <a:pt x="1324" y="5625"/>
                  </a:cubicBezTo>
                  <a:cubicBezTo>
                    <a:pt x="1702" y="4553"/>
                    <a:pt x="2427" y="3734"/>
                    <a:pt x="3372" y="3262"/>
                  </a:cubicBezTo>
                  <a:cubicBezTo>
                    <a:pt x="3529" y="3199"/>
                    <a:pt x="3718" y="3104"/>
                    <a:pt x="3876" y="3073"/>
                  </a:cubicBezTo>
                  <a:cubicBezTo>
                    <a:pt x="3876" y="3041"/>
                    <a:pt x="3844" y="2947"/>
                    <a:pt x="3844" y="2915"/>
                  </a:cubicBezTo>
                  <a:cubicBezTo>
                    <a:pt x="3277" y="1623"/>
                    <a:pt x="2301" y="584"/>
                    <a:pt x="1009" y="48"/>
                  </a:cubicBezTo>
                  <a:cubicBezTo>
                    <a:pt x="962" y="17"/>
                    <a:pt x="907" y="1"/>
                    <a:pt x="8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77"/>
            <p:cNvSpPr/>
            <p:nvPr/>
          </p:nvSpPr>
          <p:spPr>
            <a:xfrm>
              <a:off x="-18838150" y="3334775"/>
              <a:ext cx="96125" cy="139850"/>
            </a:xfrm>
            <a:custGeom>
              <a:avLst/>
              <a:gdLst/>
              <a:ahLst/>
              <a:cxnLst/>
              <a:rect l="l" t="t" r="r" b="b"/>
              <a:pathLst>
                <a:path w="3845" h="5594" extrusionOk="0">
                  <a:moveTo>
                    <a:pt x="3010" y="1"/>
                  </a:moveTo>
                  <a:cubicBezTo>
                    <a:pt x="2962" y="1"/>
                    <a:pt x="2915" y="17"/>
                    <a:pt x="2868" y="48"/>
                  </a:cubicBezTo>
                  <a:cubicBezTo>
                    <a:pt x="1576" y="584"/>
                    <a:pt x="536" y="1623"/>
                    <a:pt x="32" y="2915"/>
                  </a:cubicBezTo>
                  <a:cubicBezTo>
                    <a:pt x="1" y="2947"/>
                    <a:pt x="1" y="3041"/>
                    <a:pt x="1" y="3073"/>
                  </a:cubicBezTo>
                  <a:cubicBezTo>
                    <a:pt x="190" y="3104"/>
                    <a:pt x="347" y="3167"/>
                    <a:pt x="568" y="3262"/>
                  </a:cubicBezTo>
                  <a:cubicBezTo>
                    <a:pt x="1513" y="3703"/>
                    <a:pt x="2206" y="4553"/>
                    <a:pt x="2553" y="5593"/>
                  </a:cubicBezTo>
                  <a:cubicBezTo>
                    <a:pt x="2868" y="5183"/>
                    <a:pt x="3151" y="4742"/>
                    <a:pt x="3340" y="4238"/>
                  </a:cubicBezTo>
                  <a:cubicBezTo>
                    <a:pt x="3813" y="3041"/>
                    <a:pt x="3844" y="1497"/>
                    <a:pt x="3340" y="237"/>
                  </a:cubicBezTo>
                  <a:cubicBezTo>
                    <a:pt x="3309" y="143"/>
                    <a:pt x="3214" y="80"/>
                    <a:pt x="3151" y="48"/>
                  </a:cubicBezTo>
                  <a:cubicBezTo>
                    <a:pt x="3104" y="17"/>
                    <a:pt x="3057" y="1"/>
                    <a:pt x="30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3" name="Google Shape;3393;p77"/>
          <p:cNvGrpSpPr/>
          <p:nvPr/>
        </p:nvGrpSpPr>
        <p:grpSpPr>
          <a:xfrm>
            <a:off x="4125445" y="2244743"/>
            <a:ext cx="343404" cy="446998"/>
            <a:chOff x="-18983850" y="3710075"/>
            <a:chExt cx="232375" cy="302475"/>
          </a:xfrm>
        </p:grpSpPr>
        <p:sp>
          <p:nvSpPr>
            <p:cNvPr id="3394" name="Google Shape;3394;p77"/>
            <p:cNvSpPr/>
            <p:nvPr/>
          </p:nvSpPr>
          <p:spPr>
            <a:xfrm>
              <a:off x="-18840500" y="3874700"/>
              <a:ext cx="89025" cy="119750"/>
            </a:xfrm>
            <a:custGeom>
              <a:avLst/>
              <a:gdLst/>
              <a:ahLst/>
              <a:cxnLst/>
              <a:rect l="l" t="t" r="r" b="b"/>
              <a:pathLst>
                <a:path w="3561" h="4790" extrusionOk="0">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77"/>
            <p:cNvSpPr/>
            <p:nvPr/>
          </p:nvSpPr>
          <p:spPr>
            <a:xfrm>
              <a:off x="-18983850" y="3901475"/>
              <a:ext cx="208750" cy="111075"/>
            </a:xfrm>
            <a:custGeom>
              <a:avLst/>
              <a:gdLst/>
              <a:ahLst/>
              <a:cxnLst/>
              <a:rect l="l" t="t" r="r" b="b"/>
              <a:pathLst>
                <a:path w="8350" h="4443" extrusionOk="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77"/>
            <p:cNvSpPr/>
            <p:nvPr/>
          </p:nvSpPr>
          <p:spPr>
            <a:xfrm>
              <a:off x="-18947625" y="3710075"/>
              <a:ext cx="159925" cy="67775"/>
            </a:xfrm>
            <a:custGeom>
              <a:avLst/>
              <a:gdLst/>
              <a:ahLst/>
              <a:cxnLst/>
              <a:rect l="l" t="t" r="r" b="b"/>
              <a:pathLst>
                <a:path w="6397" h="2711" extrusionOk="0">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77"/>
            <p:cNvSpPr/>
            <p:nvPr/>
          </p:nvSpPr>
          <p:spPr>
            <a:xfrm>
              <a:off x="-18949200" y="3773100"/>
              <a:ext cx="159125" cy="133925"/>
            </a:xfrm>
            <a:custGeom>
              <a:avLst/>
              <a:gdLst/>
              <a:ahLst/>
              <a:cxnLst/>
              <a:rect l="l" t="t" r="r" b="b"/>
              <a:pathLst>
                <a:path w="6365" h="5357" extrusionOk="0">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8" name="Google Shape;3398;p77"/>
          <p:cNvGrpSpPr/>
          <p:nvPr/>
        </p:nvGrpSpPr>
        <p:grpSpPr>
          <a:xfrm>
            <a:off x="4071911" y="2797422"/>
            <a:ext cx="450470" cy="448180"/>
            <a:chOff x="-19020075" y="4084200"/>
            <a:chExt cx="304825" cy="303275"/>
          </a:xfrm>
        </p:grpSpPr>
        <p:sp>
          <p:nvSpPr>
            <p:cNvPr id="3399" name="Google Shape;3399;p77"/>
            <p:cNvSpPr/>
            <p:nvPr/>
          </p:nvSpPr>
          <p:spPr>
            <a:xfrm>
              <a:off x="-18962575" y="4274800"/>
              <a:ext cx="103975" cy="94550"/>
            </a:xfrm>
            <a:custGeom>
              <a:avLst/>
              <a:gdLst/>
              <a:ahLst/>
              <a:cxnLst/>
              <a:rect l="l" t="t" r="r" b="b"/>
              <a:pathLst>
                <a:path w="4159" h="3782" extrusionOk="0">
                  <a:moveTo>
                    <a:pt x="3403" y="1"/>
                  </a:moveTo>
                  <a:cubicBezTo>
                    <a:pt x="3151" y="1356"/>
                    <a:pt x="1985" y="2364"/>
                    <a:pt x="599" y="2364"/>
                  </a:cubicBezTo>
                  <a:cubicBezTo>
                    <a:pt x="410" y="2364"/>
                    <a:pt x="221" y="2332"/>
                    <a:pt x="0" y="2301"/>
                  </a:cubicBezTo>
                  <a:lnTo>
                    <a:pt x="0" y="2301"/>
                  </a:lnTo>
                  <a:cubicBezTo>
                    <a:pt x="284" y="3151"/>
                    <a:pt x="1071" y="3781"/>
                    <a:pt x="2048" y="3781"/>
                  </a:cubicBezTo>
                  <a:cubicBezTo>
                    <a:pt x="3214" y="3781"/>
                    <a:pt x="4159" y="2836"/>
                    <a:pt x="4159" y="1671"/>
                  </a:cubicBezTo>
                  <a:cubicBezTo>
                    <a:pt x="4159" y="978"/>
                    <a:pt x="3875" y="410"/>
                    <a:pt x="34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77"/>
            <p:cNvSpPr/>
            <p:nvPr/>
          </p:nvSpPr>
          <p:spPr>
            <a:xfrm>
              <a:off x="-18883025" y="4281900"/>
              <a:ext cx="78000" cy="105575"/>
            </a:xfrm>
            <a:custGeom>
              <a:avLst/>
              <a:gdLst/>
              <a:ahLst/>
              <a:cxnLst/>
              <a:rect l="l" t="t" r="r" b="b"/>
              <a:pathLst>
                <a:path w="3120" h="4223" extrusionOk="0">
                  <a:moveTo>
                    <a:pt x="1323" y="0"/>
                  </a:moveTo>
                  <a:lnTo>
                    <a:pt x="1323" y="0"/>
                  </a:lnTo>
                  <a:cubicBezTo>
                    <a:pt x="1544" y="442"/>
                    <a:pt x="1670" y="914"/>
                    <a:pt x="1670" y="1387"/>
                  </a:cubicBezTo>
                  <a:cubicBezTo>
                    <a:pt x="1670" y="2552"/>
                    <a:pt x="977" y="3529"/>
                    <a:pt x="0" y="3970"/>
                  </a:cubicBezTo>
                  <a:cubicBezTo>
                    <a:pt x="284" y="4128"/>
                    <a:pt x="599" y="4222"/>
                    <a:pt x="977" y="4222"/>
                  </a:cubicBezTo>
                  <a:cubicBezTo>
                    <a:pt x="2142" y="4222"/>
                    <a:pt x="3088" y="3277"/>
                    <a:pt x="3088" y="2080"/>
                  </a:cubicBezTo>
                  <a:cubicBezTo>
                    <a:pt x="3119" y="1072"/>
                    <a:pt x="2331" y="189"/>
                    <a:pt x="13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77"/>
            <p:cNvSpPr/>
            <p:nvPr/>
          </p:nvSpPr>
          <p:spPr>
            <a:xfrm>
              <a:off x="-18809000" y="4281100"/>
              <a:ext cx="57525" cy="88250"/>
            </a:xfrm>
            <a:custGeom>
              <a:avLst/>
              <a:gdLst/>
              <a:ahLst/>
              <a:cxnLst/>
              <a:rect l="l" t="t" r="r" b="b"/>
              <a:pathLst>
                <a:path w="2301" h="3530" extrusionOk="0">
                  <a:moveTo>
                    <a:pt x="536" y="1"/>
                  </a:moveTo>
                  <a:cubicBezTo>
                    <a:pt x="316" y="1"/>
                    <a:pt x="158" y="32"/>
                    <a:pt x="1" y="64"/>
                  </a:cubicBezTo>
                  <a:cubicBezTo>
                    <a:pt x="568" y="568"/>
                    <a:pt x="883" y="1324"/>
                    <a:pt x="883" y="2112"/>
                  </a:cubicBezTo>
                  <a:cubicBezTo>
                    <a:pt x="883" y="2616"/>
                    <a:pt x="725" y="3088"/>
                    <a:pt x="473" y="3529"/>
                  </a:cubicBezTo>
                  <a:lnTo>
                    <a:pt x="536" y="3529"/>
                  </a:lnTo>
                  <a:cubicBezTo>
                    <a:pt x="1513" y="3529"/>
                    <a:pt x="2300" y="2742"/>
                    <a:pt x="2300" y="1765"/>
                  </a:cubicBezTo>
                  <a:cubicBezTo>
                    <a:pt x="2300" y="820"/>
                    <a:pt x="1513" y="1"/>
                    <a:pt x="5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77"/>
            <p:cNvSpPr/>
            <p:nvPr/>
          </p:nvSpPr>
          <p:spPr>
            <a:xfrm>
              <a:off x="-18770400" y="4263000"/>
              <a:ext cx="55150" cy="66975"/>
            </a:xfrm>
            <a:custGeom>
              <a:avLst/>
              <a:gdLst/>
              <a:ahLst/>
              <a:cxnLst/>
              <a:rect l="l" t="t" r="r" b="b"/>
              <a:pathLst>
                <a:path w="2206" h="2679" extrusionOk="0">
                  <a:moveTo>
                    <a:pt x="756" y="0"/>
                  </a:moveTo>
                  <a:cubicBezTo>
                    <a:pt x="473" y="0"/>
                    <a:pt x="189" y="95"/>
                    <a:pt x="0" y="252"/>
                  </a:cubicBezTo>
                  <a:cubicBezTo>
                    <a:pt x="882" y="630"/>
                    <a:pt x="1450" y="1513"/>
                    <a:pt x="1450" y="2521"/>
                  </a:cubicBezTo>
                  <a:lnTo>
                    <a:pt x="1450" y="2678"/>
                  </a:lnTo>
                  <a:cubicBezTo>
                    <a:pt x="1891" y="2458"/>
                    <a:pt x="2206" y="1985"/>
                    <a:pt x="2206" y="1450"/>
                  </a:cubicBezTo>
                  <a:cubicBezTo>
                    <a:pt x="2174" y="662"/>
                    <a:pt x="1544" y="0"/>
                    <a:pt x="7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77"/>
            <p:cNvSpPr/>
            <p:nvPr/>
          </p:nvSpPr>
          <p:spPr>
            <a:xfrm>
              <a:off x="-18768050" y="4227550"/>
              <a:ext cx="52025" cy="31525"/>
            </a:xfrm>
            <a:custGeom>
              <a:avLst/>
              <a:gdLst/>
              <a:ahLst/>
              <a:cxnLst/>
              <a:rect l="l" t="t" r="r" b="b"/>
              <a:pathLst>
                <a:path w="2081" h="1261" extrusionOk="0">
                  <a:moveTo>
                    <a:pt x="1009" y="1"/>
                  </a:moveTo>
                  <a:cubicBezTo>
                    <a:pt x="505" y="1"/>
                    <a:pt x="64" y="347"/>
                    <a:pt x="1" y="820"/>
                  </a:cubicBezTo>
                  <a:cubicBezTo>
                    <a:pt x="221" y="757"/>
                    <a:pt x="410" y="725"/>
                    <a:pt x="662" y="725"/>
                  </a:cubicBezTo>
                  <a:cubicBezTo>
                    <a:pt x="1198" y="725"/>
                    <a:pt x="1671" y="946"/>
                    <a:pt x="2080" y="1261"/>
                  </a:cubicBezTo>
                  <a:lnTo>
                    <a:pt x="2080" y="1072"/>
                  </a:lnTo>
                  <a:cubicBezTo>
                    <a:pt x="2080" y="473"/>
                    <a:pt x="1608"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77"/>
            <p:cNvSpPr/>
            <p:nvPr/>
          </p:nvSpPr>
          <p:spPr>
            <a:xfrm>
              <a:off x="-19000400" y="4262200"/>
              <a:ext cx="106350" cy="52800"/>
            </a:xfrm>
            <a:custGeom>
              <a:avLst/>
              <a:gdLst/>
              <a:ahLst/>
              <a:cxnLst/>
              <a:rect l="l" t="t" r="r" b="b"/>
              <a:pathLst>
                <a:path w="4254" h="2112" extrusionOk="0">
                  <a:moveTo>
                    <a:pt x="1" y="1"/>
                  </a:moveTo>
                  <a:cubicBezTo>
                    <a:pt x="1" y="1167"/>
                    <a:pt x="946" y="2112"/>
                    <a:pt x="2112" y="2112"/>
                  </a:cubicBezTo>
                  <a:cubicBezTo>
                    <a:pt x="3309" y="2112"/>
                    <a:pt x="4254" y="1230"/>
                    <a:pt x="4254" y="32"/>
                  </a:cubicBezTo>
                  <a:lnTo>
                    <a:pt x="4254" y="32"/>
                  </a:lnTo>
                  <a:cubicBezTo>
                    <a:pt x="3655" y="473"/>
                    <a:pt x="2899" y="757"/>
                    <a:pt x="2112" y="757"/>
                  </a:cubicBezTo>
                  <a:cubicBezTo>
                    <a:pt x="1324" y="757"/>
                    <a:pt x="568" y="47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77"/>
            <p:cNvSpPr/>
            <p:nvPr/>
          </p:nvSpPr>
          <p:spPr>
            <a:xfrm>
              <a:off x="-18912175" y="4173200"/>
              <a:ext cx="18125" cy="35475"/>
            </a:xfrm>
            <a:custGeom>
              <a:avLst/>
              <a:gdLst/>
              <a:ahLst/>
              <a:cxnLst/>
              <a:rect l="l" t="t" r="r" b="b"/>
              <a:pathLst>
                <a:path w="725" h="1419" extrusionOk="0">
                  <a:moveTo>
                    <a:pt x="378" y="1"/>
                  </a:moveTo>
                  <a:cubicBezTo>
                    <a:pt x="189" y="1"/>
                    <a:pt x="0" y="284"/>
                    <a:pt x="0" y="725"/>
                  </a:cubicBezTo>
                  <a:cubicBezTo>
                    <a:pt x="0" y="1166"/>
                    <a:pt x="189" y="1418"/>
                    <a:pt x="378" y="1418"/>
                  </a:cubicBezTo>
                  <a:cubicBezTo>
                    <a:pt x="536" y="1418"/>
                    <a:pt x="725" y="1166"/>
                    <a:pt x="725" y="725"/>
                  </a:cubicBezTo>
                  <a:cubicBezTo>
                    <a:pt x="725" y="284"/>
                    <a:pt x="536"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77"/>
            <p:cNvSpPr/>
            <p:nvPr/>
          </p:nvSpPr>
          <p:spPr>
            <a:xfrm>
              <a:off x="-19001975" y="4173200"/>
              <a:ext cx="18150" cy="35475"/>
            </a:xfrm>
            <a:custGeom>
              <a:avLst/>
              <a:gdLst/>
              <a:ahLst/>
              <a:cxnLst/>
              <a:rect l="l" t="t" r="r" b="b"/>
              <a:pathLst>
                <a:path w="726" h="1419" extrusionOk="0">
                  <a:moveTo>
                    <a:pt x="379" y="1"/>
                  </a:moveTo>
                  <a:cubicBezTo>
                    <a:pt x="221" y="1"/>
                    <a:pt x="1" y="284"/>
                    <a:pt x="1" y="725"/>
                  </a:cubicBezTo>
                  <a:cubicBezTo>
                    <a:pt x="1" y="1166"/>
                    <a:pt x="221" y="1418"/>
                    <a:pt x="379" y="1418"/>
                  </a:cubicBezTo>
                  <a:cubicBezTo>
                    <a:pt x="536" y="1418"/>
                    <a:pt x="725" y="1166"/>
                    <a:pt x="725" y="725"/>
                  </a:cubicBezTo>
                  <a:cubicBezTo>
                    <a:pt x="725" y="284"/>
                    <a:pt x="536"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77"/>
            <p:cNvSpPr/>
            <p:nvPr/>
          </p:nvSpPr>
          <p:spPr>
            <a:xfrm>
              <a:off x="-19020075" y="4084200"/>
              <a:ext cx="143375" cy="178025"/>
            </a:xfrm>
            <a:custGeom>
              <a:avLst/>
              <a:gdLst/>
              <a:ahLst/>
              <a:cxnLst/>
              <a:rect l="l" t="t" r="r" b="b"/>
              <a:pathLst>
                <a:path w="5735" h="7121" extrusionOk="0">
                  <a:moveTo>
                    <a:pt x="1418" y="1"/>
                  </a:moveTo>
                  <a:cubicBezTo>
                    <a:pt x="630" y="1"/>
                    <a:pt x="0" y="662"/>
                    <a:pt x="0" y="1450"/>
                  </a:cubicBezTo>
                  <a:cubicBezTo>
                    <a:pt x="0" y="1923"/>
                    <a:pt x="221" y="2301"/>
                    <a:pt x="567" y="2584"/>
                  </a:cubicBezTo>
                  <a:cubicBezTo>
                    <a:pt x="315" y="2962"/>
                    <a:pt x="95" y="3435"/>
                    <a:pt x="32" y="3907"/>
                  </a:cubicBezTo>
                  <a:cubicBezTo>
                    <a:pt x="158" y="3277"/>
                    <a:pt x="536" y="2868"/>
                    <a:pt x="1040" y="2868"/>
                  </a:cubicBezTo>
                  <a:cubicBezTo>
                    <a:pt x="1638" y="2868"/>
                    <a:pt x="2111" y="3498"/>
                    <a:pt x="2111" y="4285"/>
                  </a:cubicBezTo>
                  <a:cubicBezTo>
                    <a:pt x="2111" y="5073"/>
                    <a:pt x="1638" y="5703"/>
                    <a:pt x="1040" y="5703"/>
                  </a:cubicBezTo>
                  <a:cubicBezTo>
                    <a:pt x="567" y="5703"/>
                    <a:pt x="158" y="5262"/>
                    <a:pt x="32" y="4632"/>
                  </a:cubicBezTo>
                  <a:lnTo>
                    <a:pt x="32" y="4632"/>
                  </a:lnTo>
                  <a:cubicBezTo>
                    <a:pt x="189" y="6050"/>
                    <a:pt x="1418" y="7121"/>
                    <a:pt x="2867" y="7121"/>
                  </a:cubicBezTo>
                  <a:cubicBezTo>
                    <a:pt x="4316" y="7121"/>
                    <a:pt x="5514" y="6018"/>
                    <a:pt x="5703" y="4632"/>
                  </a:cubicBezTo>
                  <a:lnTo>
                    <a:pt x="5703" y="4632"/>
                  </a:lnTo>
                  <a:cubicBezTo>
                    <a:pt x="5577" y="5262"/>
                    <a:pt x="5199" y="5703"/>
                    <a:pt x="4694" y="5703"/>
                  </a:cubicBezTo>
                  <a:cubicBezTo>
                    <a:pt x="4096" y="5703"/>
                    <a:pt x="3623" y="5073"/>
                    <a:pt x="3623" y="4285"/>
                  </a:cubicBezTo>
                  <a:cubicBezTo>
                    <a:pt x="3623" y="3498"/>
                    <a:pt x="4096" y="2868"/>
                    <a:pt x="4694" y="2868"/>
                  </a:cubicBezTo>
                  <a:cubicBezTo>
                    <a:pt x="5199" y="2868"/>
                    <a:pt x="5577" y="3277"/>
                    <a:pt x="5703" y="3907"/>
                  </a:cubicBezTo>
                  <a:cubicBezTo>
                    <a:pt x="5608" y="3403"/>
                    <a:pt x="5419" y="2962"/>
                    <a:pt x="5136" y="2584"/>
                  </a:cubicBezTo>
                  <a:cubicBezTo>
                    <a:pt x="5514" y="2301"/>
                    <a:pt x="5734" y="1923"/>
                    <a:pt x="5734" y="1450"/>
                  </a:cubicBezTo>
                  <a:cubicBezTo>
                    <a:pt x="5734" y="662"/>
                    <a:pt x="5104" y="1"/>
                    <a:pt x="4316" y="1"/>
                  </a:cubicBezTo>
                  <a:cubicBezTo>
                    <a:pt x="4127" y="1"/>
                    <a:pt x="3970" y="127"/>
                    <a:pt x="3970" y="347"/>
                  </a:cubicBezTo>
                  <a:cubicBezTo>
                    <a:pt x="3970" y="536"/>
                    <a:pt x="4127" y="694"/>
                    <a:pt x="4316" y="694"/>
                  </a:cubicBezTo>
                  <a:cubicBezTo>
                    <a:pt x="4726" y="694"/>
                    <a:pt x="5041" y="1040"/>
                    <a:pt x="5041" y="1450"/>
                  </a:cubicBezTo>
                  <a:cubicBezTo>
                    <a:pt x="5041" y="1702"/>
                    <a:pt x="4883" y="1954"/>
                    <a:pt x="4631" y="2080"/>
                  </a:cubicBezTo>
                  <a:cubicBezTo>
                    <a:pt x="4159" y="1670"/>
                    <a:pt x="3529" y="1450"/>
                    <a:pt x="2867" y="1450"/>
                  </a:cubicBezTo>
                  <a:cubicBezTo>
                    <a:pt x="2206" y="1450"/>
                    <a:pt x="1607" y="1670"/>
                    <a:pt x="1103" y="2080"/>
                  </a:cubicBezTo>
                  <a:cubicBezTo>
                    <a:pt x="851" y="1954"/>
                    <a:pt x="693" y="1702"/>
                    <a:pt x="693" y="1450"/>
                  </a:cubicBezTo>
                  <a:cubicBezTo>
                    <a:pt x="693" y="1040"/>
                    <a:pt x="1008" y="694"/>
                    <a:pt x="1418" y="694"/>
                  </a:cubicBezTo>
                  <a:cubicBezTo>
                    <a:pt x="1607" y="694"/>
                    <a:pt x="1764" y="536"/>
                    <a:pt x="1764" y="347"/>
                  </a:cubicBezTo>
                  <a:cubicBezTo>
                    <a:pt x="1764" y="127"/>
                    <a:pt x="1607"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8" name="Google Shape;3408;p77"/>
          <p:cNvGrpSpPr/>
          <p:nvPr/>
        </p:nvGrpSpPr>
        <p:grpSpPr>
          <a:xfrm>
            <a:off x="6889176" y="1689001"/>
            <a:ext cx="396937" cy="450470"/>
            <a:chOff x="-17149475" y="3309200"/>
            <a:chExt cx="268600" cy="304825"/>
          </a:xfrm>
        </p:grpSpPr>
        <p:sp>
          <p:nvSpPr>
            <p:cNvPr id="3409" name="Google Shape;3409;p77"/>
            <p:cNvSpPr/>
            <p:nvPr/>
          </p:nvSpPr>
          <p:spPr>
            <a:xfrm>
              <a:off x="-17021100" y="3309200"/>
              <a:ext cx="102425" cy="72475"/>
            </a:xfrm>
            <a:custGeom>
              <a:avLst/>
              <a:gdLst/>
              <a:ahLst/>
              <a:cxnLst/>
              <a:rect l="l" t="t" r="r" b="b"/>
              <a:pathLst>
                <a:path w="4097" h="2899" extrusionOk="0">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77"/>
            <p:cNvSpPr/>
            <p:nvPr/>
          </p:nvSpPr>
          <p:spPr>
            <a:xfrm>
              <a:off x="-17149475" y="3346200"/>
              <a:ext cx="268600" cy="267825"/>
            </a:xfrm>
            <a:custGeom>
              <a:avLst/>
              <a:gdLst/>
              <a:ahLst/>
              <a:cxnLst/>
              <a:rect l="l" t="t" r="r" b="b"/>
              <a:pathLst>
                <a:path w="10744" h="10713" extrusionOk="0">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1" name="Google Shape;3411;p77"/>
          <p:cNvGrpSpPr/>
          <p:nvPr/>
        </p:nvGrpSpPr>
        <p:grpSpPr>
          <a:xfrm>
            <a:off x="6862982" y="2258120"/>
            <a:ext cx="449325" cy="420249"/>
            <a:chOff x="-17168375" y="3692750"/>
            <a:chExt cx="304050" cy="284375"/>
          </a:xfrm>
        </p:grpSpPr>
        <p:sp>
          <p:nvSpPr>
            <p:cNvPr id="3412" name="Google Shape;3412;p77"/>
            <p:cNvSpPr/>
            <p:nvPr/>
          </p:nvSpPr>
          <p:spPr>
            <a:xfrm>
              <a:off x="-16963600" y="3694325"/>
              <a:ext cx="99275" cy="92175"/>
            </a:xfrm>
            <a:custGeom>
              <a:avLst/>
              <a:gdLst/>
              <a:ahLst/>
              <a:cxnLst/>
              <a:rect l="l" t="t" r="r" b="b"/>
              <a:pathLst>
                <a:path w="3971" h="3687" extrusionOk="0">
                  <a:moveTo>
                    <a:pt x="1859" y="1"/>
                  </a:moveTo>
                  <a:cubicBezTo>
                    <a:pt x="1072" y="1"/>
                    <a:pt x="379" y="410"/>
                    <a:pt x="1" y="1041"/>
                  </a:cubicBezTo>
                  <a:cubicBezTo>
                    <a:pt x="1387" y="1482"/>
                    <a:pt x="2553" y="2458"/>
                    <a:pt x="3277" y="3687"/>
                  </a:cubicBezTo>
                  <a:cubicBezTo>
                    <a:pt x="3687" y="3277"/>
                    <a:pt x="3970" y="2710"/>
                    <a:pt x="3970" y="2112"/>
                  </a:cubicBezTo>
                  <a:cubicBezTo>
                    <a:pt x="3970" y="915"/>
                    <a:pt x="3025" y="1"/>
                    <a:pt x="1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77"/>
            <p:cNvSpPr/>
            <p:nvPr/>
          </p:nvSpPr>
          <p:spPr>
            <a:xfrm>
              <a:off x="-17102225" y="3817525"/>
              <a:ext cx="61475" cy="69650"/>
            </a:xfrm>
            <a:custGeom>
              <a:avLst/>
              <a:gdLst/>
              <a:ahLst/>
              <a:cxnLst/>
              <a:rect l="l" t="t" r="r" b="b"/>
              <a:pathLst>
                <a:path w="2459" h="2786" extrusionOk="0">
                  <a:moveTo>
                    <a:pt x="1293" y="1437"/>
                  </a:moveTo>
                  <a:cubicBezTo>
                    <a:pt x="1482" y="1437"/>
                    <a:pt x="1639" y="1594"/>
                    <a:pt x="1639" y="1783"/>
                  </a:cubicBezTo>
                  <a:cubicBezTo>
                    <a:pt x="1639" y="2004"/>
                    <a:pt x="1482" y="2161"/>
                    <a:pt x="1293" y="2161"/>
                  </a:cubicBezTo>
                  <a:cubicBezTo>
                    <a:pt x="1103" y="2161"/>
                    <a:pt x="946" y="2004"/>
                    <a:pt x="946" y="1783"/>
                  </a:cubicBezTo>
                  <a:cubicBezTo>
                    <a:pt x="946" y="1594"/>
                    <a:pt x="1103" y="1437"/>
                    <a:pt x="1293" y="1437"/>
                  </a:cubicBezTo>
                  <a:close/>
                  <a:moveTo>
                    <a:pt x="1452" y="0"/>
                  </a:moveTo>
                  <a:cubicBezTo>
                    <a:pt x="939" y="0"/>
                    <a:pt x="434" y="473"/>
                    <a:pt x="221" y="1059"/>
                  </a:cubicBezTo>
                  <a:cubicBezTo>
                    <a:pt x="1" y="1720"/>
                    <a:pt x="158" y="2539"/>
                    <a:pt x="725" y="2729"/>
                  </a:cubicBezTo>
                  <a:cubicBezTo>
                    <a:pt x="818" y="2768"/>
                    <a:pt x="916" y="2786"/>
                    <a:pt x="1017" y="2786"/>
                  </a:cubicBezTo>
                  <a:cubicBezTo>
                    <a:pt x="1157" y="2786"/>
                    <a:pt x="1304" y="2752"/>
                    <a:pt x="1450" y="2697"/>
                  </a:cubicBezTo>
                  <a:cubicBezTo>
                    <a:pt x="1576" y="2508"/>
                    <a:pt x="1734" y="2287"/>
                    <a:pt x="1923" y="2098"/>
                  </a:cubicBezTo>
                  <a:cubicBezTo>
                    <a:pt x="1986" y="2004"/>
                    <a:pt x="2112" y="1909"/>
                    <a:pt x="2206" y="1846"/>
                  </a:cubicBezTo>
                  <a:cubicBezTo>
                    <a:pt x="2458" y="1153"/>
                    <a:pt x="2364" y="271"/>
                    <a:pt x="1734" y="51"/>
                  </a:cubicBezTo>
                  <a:cubicBezTo>
                    <a:pt x="1641" y="16"/>
                    <a:pt x="1546" y="0"/>
                    <a:pt x="1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77"/>
            <p:cNvSpPr/>
            <p:nvPr/>
          </p:nvSpPr>
          <p:spPr>
            <a:xfrm>
              <a:off x="-17064400" y="3870925"/>
              <a:ext cx="93750" cy="106200"/>
            </a:xfrm>
            <a:custGeom>
              <a:avLst/>
              <a:gdLst/>
              <a:ahLst/>
              <a:cxnLst/>
              <a:rect l="l" t="t" r="r" b="b"/>
              <a:pathLst>
                <a:path w="3750" h="4248" extrusionOk="0">
                  <a:moveTo>
                    <a:pt x="1992" y="0"/>
                  </a:moveTo>
                  <a:cubicBezTo>
                    <a:pt x="1596" y="0"/>
                    <a:pt x="1195" y="152"/>
                    <a:pt x="945" y="435"/>
                  </a:cubicBezTo>
                  <a:cubicBezTo>
                    <a:pt x="221" y="1286"/>
                    <a:pt x="0" y="1727"/>
                    <a:pt x="284" y="4090"/>
                  </a:cubicBezTo>
                  <a:cubicBezTo>
                    <a:pt x="567" y="4216"/>
                    <a:pt x="914" y="4247"/>
                    <a:pt x="1229" y="4247"/>
                  </a:cubicBezTo>
                  <a:lnTo>
                    <a:pt x="1575" y="4247"/>
                  </a:lnTo>
                  <a:lnTo>
                    <a:pt x="1575" y="2609"/>
                  </a:lnTo>
                  <a:lnTo>
                    <a:pt x="1008" y="2010"/>
                  </a:lnTo>
                  <a:cubicBezTo>
                    <a:pt x="914" y="1947"/>
                    <a:pt x="882" y="1853"/>
                    <a:pt x="882" y="1790"/>
                  </a:cubicBezTo>
                  <a:cubicBezTo>
                    <a:pt x="882" y="1191"/>
                    <a:pt x="1355" y="719"/>
                    <a:pt x="1953" y="719"/>
                  </a:cubicBezTo>
                  <a:cubicBezTo>
                    <a:pt x="2552" y="719"/>
                    <a:pt x="3025" y="1191"/>
                    <a:pt x="3025" y="1790"/>
                  </a:cubicBezTo>
                  <a:cubicBezTo>
                    <a:pt x="3025" y="1853"/>
                    <a:pt x="2962" y="1979"/>
                    <a:pt x="2898" y="2010"/>
                  </a:cubicBezTo>
                  <a:lnTo>
                    <a:pt x="2300" y="2609"/>
                  </a:lnTo>
                  <a:lnTo>
                    <a:pt x="2300" y="4247"/>
                  </a:lnTo>
                  <a:lnTo>
                    <a:pt x="2489" y="4247"/>
                  </a:lnTo>
                  <a:cubicBezTo>
                    <a:pt x="2930" y="4247"/>
                    <a:pt x="3277" y="4216"/>
                    <a:pt x="3655" y="4090"/>
                  </a:cubicBezTo>
                  <a:cubicBezTo>
                    <a:pt x="3749" y="2483"/>
                    <a:pt x="3749" y="1664"/>
                    <a:pt x="3434" y="1065"/>
                  </a:cubicBezTo>
                  <a:cubicBezTo>
                    <a:pt x="3308" y="845"/>
                    <a:pt x="3119" y="593"/>
                    <a:pt x="2930" y="372"/>
                  </a:cubicBezTo>
                  <a:cubicBezTo>
                    <a:pt x="2693" y="120"/>
                    <a:pt x="2344" y="0"/>
                    <a:pt x="19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77"/>
            <p:cNvSpPr/>
            <p:nvPr/>
          </p:nvSpPr>
          <p:spPr>
            <a:xfrm>
              <a:off x="-17025025" y="3907200"/>
              <a:ext cx="15775" cy="13200"/>
            </a:xfrm>
            <a:custGeom>
              <a:avLst/>
              <a:gdLst/>
              <a:ahLst/>
              <a:cxnLst/>
              <a:rect l="l" t="t" r="r" b="b"/>
              <a:pathLst>
                <a:path w="631" h="528" extrusionOk="0">
                  <a:moveTo>
                    <a:pt x="327" y="0"/>
                  </a:moveTo>
                  <a:cubicBezTo>
                    <a:pt x="189" y="0"/>
                    <a:pt x="48" y="71"/>
                    <a:pt x="0" y="213"/>
                  </a:cubicBezTo>
                  <a:lnTo>
                    <a:pt x="315" y="528"/>
                  </a:lnTo>
                  <a:lnTo>
                    <a:pt x="630" y="213"/>
                  </a:lnTo>
                  <a:cubicBezTo>
                    <a:pt x="599" y="71"/>
                    <a:pt x="465" y="0"/>
                    <a:pt x="3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77"/>
            <p:cNvSpPr/>
            <p:nvPr/>
          </p:nvSpPr>
          <p:spPr>
            <a:xfrm>
              <a:off x="-16995100" y="3817825"/>
              <a:ext cx="63025" cy="69900"/>
            </a:xfrm>
            <a:custGeom>
              <a:avLst/>
              <a:gdLst/>
              <a:ahLst/>
              <a:cxnLst/>
              <a:rect l="l" t="t" r="r" b="b"/>
              <a:pathLst>
                <a:path w="2521" h="2796" extrusionOk="0">
                  <a:moveTo>
                    <a:pt x="1292" y="1425"/>
                  </a:moveTo>
                  <a:cubicBezTo>
                    <a:pt x="1481" y="1425"/>
                    <a:pt x="1670" y="1582"/>
                    <a:pt x="1670" y="1771"/>
                  </a:cubicBezTo>
                  <a:cubicBezTo>
                    <a:pt x="1639" y="1992"/>
                    <a:pt x="1481" y="2149"/>
                    <a:pt x="1292" y="2149"/>
                  </a:cubicBezTo>
                  <a:cubicBezTo>
                    <a:pt x="1103" y="2149"/>
                    <a:pt x="946" y="1992"/>
                    <a:pt x="946" y="1771"/>
                  </a:cubicBezTo>
                  <a:cubicBezTo>
                    <a:pt x="946" y="1582"/>
                    <a:pt x="1103" y="1425"/>
                    <a:pt x="1292" y="1425"/>
                  </a:cubicBezTo>
                  <a:close/>
                  <a:moveTo>
                    <a:pt x="1017" y="0"/>
                  </a:moveTo>
                  <a:cubicBezTo>
                    <a:pt x="931" y="0"/>
                    <a:pt x="844" y="12"/>
                    <a:pt x="757" y="39"/>
                  </a:cubicBezTo>
                  <a:cubicBezTo>
                    <a:pt x="158" y="259"/>
                    <a:pt x="0" y="1047"/>
                    <a:pt x="190" y="1708"/>
                  </a:cubicBezTo>
                  <a:cubicBezTo>
                    <a:pt x="347" y="1771"/>
                    <a:pt x="505" y="1897"/>
                    <a:pt x="631" y="2023"/>
                  </a:cubicBezTo>
                  <a:cubicBezTo>
                    <a:pt x="851" y="2244"/>
                    <a:pt x="1072" y="2496"/>
                    <a:pt x="1229" y="2748"/>
                  </a:cubicBezTo>
                  <a:cubicBezTo>
                    <a:pt x="1308" y="2780"/>
                    <a:pt x="1395" y="2795"/>
                    <a:pt x="1481" y="2795"/>
                  </a:cubicBezTo>
                  <a:cubicBezTo>
                    <a:pt x="1568" y="2795"/>
                    <a:pt x="1654" y="2780"/>
                    <a:pt x="1733" y="2748"/>
                  </a:cubicBezTo>
                  <a:cubicBezTo>
                    <a:pt x="2269" y="2527"/>
                    <a:pt x="2521" y="1771"/>
                    <a:pt x="2237" y="1047"/>
                  </a:cubicBezTo>
                  <a:cubicBezTo>
                    <a:pt x="2047" y="477"/>
                    <a:pt x="1553" y="0"/>
                    <a:pt x="10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77"/>
            <p:cNvSpPr/>
            <p:nvPr/>
          </p:nvSpPr>
          <p:spPr>
            <a:xfrm>
              <a:off x="-17150275" y="3728200"/>
              <a:ext cx="267825" cy="236300"/>
            </a:xfrm>
            <a:custGeom>
              <a:avLst/>
              <a:gdLst/>
              <a:ahLst/>
              <a:cxnLst/>
              <a:rect l="l" t="t" r="r" b="b"/>
              <a:pathLst>
                <a:path w="10713" h="9452" extrusionOk="0">
                  <a:moveTo>
                    <a:pt x="5325" y="1"/>
                  </a:moveTo>
                  <a:cubicBezTo>
                    <a:pt x="2395" y="1"/>
                    <a:pt x="1" y="2269"/>
                    <a:pt x="1" y="5010"/>
                  </a:cubicBezTo>
                  <a:cubicBezTo>
                    <a:pt x="1" y="6900"/>
                    <a:pt x="1135" y="8601"/>
                    <a:pt x="2899" y="9452"/>
                  </a:cubicBezTo>
                  <a:cubicBezTo>
                    <a:pt x="2773" y="8412"/>
                    <a:pt x="2773" y="7688"/>
                    <a:pt x="2994" y="7089"/>
                  </a:cubicBezTo>
                  <a:lnTo>
                    <a:pt x="2931" y="7089"/>
                  </a:lnTo>
                  <a:cubicBezTo>
                    <a:pt x="2742" y="7089"/>
                    <a:pt x="2584" y="7058"/>
                    <a:pt x="2427" y="7026"/>
                  </a:cubicBezTo>
                  <a:cubicBezTo>
                    <a:pt x="1482" y="6680"/>
                    <a:pt x="1104" y="5482"/>
                    <a:pt x="1482" y="4380"/>
                  </a:cubicBezTo>
                  <a:cubicBezTo>
                    <a:pt x="1822" y="3490"/>
                    <a:pt x="2596" y="2883"/>
                    <a:pt x="3390" y="2883"/>
                  </a:cubicBezTo>
                  <a:cubicBezTo>
                    <a:pt x="3553" y="2883"/>
                    <a:pt x="3716" y="2909"/>
                    <a:pt x="3876" y="2962"/>
                  </a:cubicBezTo>
                  <a:cubicBezTo>
                    <a:pt x="4601" y="3214"/>
                    <a:pt x="5105" y="4002"/>
                    <a:pt x="4947" y="5041"/>
                  </a:cubicBezTo>
                  <a:cubicBezTo>
                    <a:pt x="5073" y="5010"/>
                    <a:pt x="5231" y="5010"/>
                    <a:pt x="5388" y="5010"/>
                  </a:cubicBezTo>
                  <a:cubicBezTo>
                    <a:pt x="5451" y="5010"/>
                    <a:pt x="5546" y="5010"/>
                    <a:pt x="5672" y="5041"/>
                  </a:cubicBezTo>
                  <a:cubicBezTo>
                    <a:pt x="5546" y="4002"/>
                    <a:pt x="6018" y="3246"/>
                    <a:pt x="6712" y="2962"/>
                  </a:cubicBezTo>
                  <a:cubicBezTo>
                    <a:pt x="6883" y="2899"/>
                    <a:pt x="7058" y="2870"/>
                    <a:pt x="7233" y="2870"/>
                  </a:cubicBezTo>
                  <a:cubicBezTo>
                    <a:pt x="8023" y="2870"/>
                    <a:pt x="8802" y="3477"/>
                    <a:pt x="9137" y="4380"/>
                  </a:cubicBezTo>
                  <a:cubicBezTo>
                    <a:pt x="9515" y="5482"/>
                    <a:pt x="9074" y="6680"/>
                    <a:pt x="8161" y="7026"/>
                  </a:cubicBezTo>
                  <a:cubicBezTo>
                    <a:pt x="8003" y="7058"/>
                    <a:pt x="7877" y="7089"/>
                    <a:pt x="7751" y="7089"/>
                  </a:cubicBezTo>
                  <a:cubicBezTo>
                    <a:pt x="7909" y="7688"/>
                    <a:pt x="7909" y="8444"/>
                    <a:pt x="7783" y="9452"/>
                  </a:cubicBezTo>
                  <a:cubicBezTo>
                    <a:pt x="9547" y="8633"/>
                    <a:pt x="10713" y="6900"/>
                    <a:pt x="10713" y="5010"/>
                  </a:cubicBezTo>
                  <a:cubicBezTo>
                    <a:pt x="10681" y="2269"/>
                    <a:pt x="8287"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77"/>
            <p:cNvSpPr/>
            <p:nvPr/>
          </p:nvSpPr>
          <p:spPr>
            <a:xfrm>
              <a:off x="-17168375" y="3692750"/>
              <a:ext cx="99250" cy="92975"/>
            </a:xfrm>
            <a:custGeom>
              <a:avLst/>
              <a:gdLst/>
              <a:ahLst/>
              <a:cxnLst/>
              <a:rect l="l" t="t" r="r" b="b"/>
              <a:pathLst>
                <a:path w="3970" h="3719" extrusionOk="0">
                  <a:moveTo>
                    <a:pt x="2111" y="1"/>
                  </a:moveTo>
                  <a:cubicBezTo>
                    <a:pt x="946" y="1"/>
                    <a:pt x="0" y="946"/>
                    <a:pt x="0" y="2143"/>
                  </a:cubicBezTo>
                  <a:cubicBezTo>
                    <a:pt x="0" y="2773"/>
                    <a:pt x="284" y="3309"/>
                    <a:pt x="693" y="3718"/>
                  </a:cubicBezTo>
                  <a:cubicBezTo>
                    <a:pt x="1418" y="2521"/>
                    <a:pt x="2552" y="1545"/>
                    <a:pt x="3970" y="1072"/>
                  </a:cubicBezTo>
                  <a:cubicBezTo>
                    <a:pt x="3623" y="442"/>
                    <a:pt x="2899"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9" name="Google Shape;3419;p77"/>
          <p:cNvGrpSpPr/>
          <p:nvPr/>
        </p:nvGrpSpPr>
        <p:grpSpPr>
          <a:xfrm>
            <a:off x="6859491" y="2796852"/>
            <a:ext cx="456308" cy="449325"/>
            <a:chOff x="-17170750" y="4058800"/>
            <a:chExt cx="308775" cy="304050"/>
          </a:xfrm>
        </p:grpSpPr>
        <p:sp>
          <p:nvSpPr>
            <p:cNvPr id="3420" name="Google Shape;3420;p77"/>
            <p:cNvSpPr/>
            <p:nvPr/>
          </p:nvSpPr>
          <p:spPr>
            <a:xfrm>
              <a:off x="-17041575" y="4058800"/>
              <a:ext cx="49650" cy="49850"/>
            </a:xfrm>
            <a:custGeom>
              <a:avLst/>
              <a:gdLst/>
              <a:ahLst/>
              <a:cxnLst/>
              <a:rect l="l" t="t" r="r" b="b"/>
              <a:pathLst>
                <a:path w="1986" h="1994" extrusionOk="0">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77"/>
            <p:cNvSpPr/>
            <p:nvPr/>
          </p:nvSpPr>
          <p:spPr>
            <a:xfrm>
              <a:off x="-17041575" y="4312625"/>
              <a:ext cx="49650" cy="50225"/>
            </a:xfrm>
            <a:custGeom>
              <a:avLst/>
              <a:gdLst/>
              <a:ahLst/>
              <a:cxnLst/>
              <a:rect l="l" t="t" r="r" b="b"/>
              <a:pathLst>
                <a:path w="1986" h="2009" extrusionOk="0">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77"/>
            <p:cNvSpPr/>
            <p:nvPr/>
          </p:nvSpPr>
          <p:spPr>
            <a:xfrm>
              <a:off x="-17170750" y="4186600"/>
              <a:ext cx="52800" cy="48075"/>
            </a:xfrm>
            <a:custGeom>
              <a:avLst/>
              <a:gdLst/>
              <a:ahLst/>
              <a:cxnLst/>
              <a:rect l="l" t="t" r="r" b="b"/>
              <a:pathLst>
                <a:path w="2112" h="1923" extrusionOk="0">
                  <a:moveTo>
                    <a:pt x="1639" y="0"/>
                  </a:moveTo>
                  <a:lnTo>
                    <a:pt x="284" y="630"/>
                  </a:lnTo>
                  <a:cubicBezTo>
                    <a:pt x="1" y="788"/>
                    <a:pt x="1" y="1135"/>
                    <a:pt x="284" y="1261"/>
                  </a:cubicBezTo>
                  <a:lnTo>
                    <a:pt x="1639" y="1922"/>
                  </a:lnTo>
                  <a:lnTo>
                    <a:pt x="1639" y="1891"/>
                  </a:lnTo>
                  <a:lnTo>
                    <a:pt x="2112" y="946"/>
                  </a:lnTo>
                  <a:lnTo>
                    <a:pt x="163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77"/>
            <p:cNvSpPr/>
            <p:nvPr/>
          </p:nvSpPr>
          <p:spPr>
            <a:xfrm>
              <a:off x="-16914775" y="4185025"/>
              <a:ext cx="52800" cy="49650"/>
            </a:xfrm>
            <a:custGeom>
              <a:avLst/>
              <a:gdLst/>
              <a:ahLst/>
              <a:cxnLst/>
              <a:rect l="l" t="t" r="r" b="b"/>
              <a:pathLst>
                <a:path w="2112" h="1986" extrusionOk="0">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77"/>
            <p:cNvSpPr/>
            <p:nvPr/>
          </p:nvSpPr>
          <p:spPr>
            <a:xfrm>
              <a:off x="-17127800" y="4273225"/>
              <a:ext cx="47650" cy="46500"/>
            </a:xfrm>
            <a:custGeom>
              <a:avLst/>
              <a:gdLst/>
              <a:ahLst/>
              <a:cxnLst/>
              <a:rect l="l" t="t" r="r" b="b"/>
              <a:pathLst>
                <a:path w="1906" h="1860" extrusionOk="0">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77"/>
            <p:cNvSpPr/>
            <p:nvPr/>
          </p:nvSpPr>
          <p:spPr>
            <a:xfrm>
              <a:off x="-16952575" y="4100775"/>
              <a:ext cx="47675" cy="47250"/>
            </a:xfrm>
            <a:custGeom>
              <a:avLst/>
              <a:gdLst/>
              <a:ahLst/>
              <a:cxnLst/>
              <a:rect l="l" t="t" r="r" b="b"/>
              <a:pathLst>
                <a:path w="1907" h="1890" extrusionOk="0">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77"/>
            <p:cNvSpPr/>
            <p:nvPr/>
          </p:nvSpPr>
          <p:spPr>
            <a:xfrm>
              <a:off x="-16954150" y="4273225"/>
              <a:ext cx="49200" cy="47800"/>
            </a:xfrm>
            <a:custGeom>
              <a:avLst/>
              <a:gdLst/>
              <a:ahLst/>
              <a:cxnLst/>
              <a:rect l="l" t="t" r="r" b="b"/>
              <a:pathLst>
                <a:path w="1968" h="1912" extrusionOk="0">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77"/>
            <p:cNvSpPr/>
            <p:nvPr/>
          </p:nvSpPr>
          <p:spPr>
            <a:xfrm>
              <a:off x="-17128625" y="4101275"/>
              <a:ext cx="48475" cy="46750"/>
            </a:xfrm>
            <a:custGeom>
              <a:avLst/>
              <a:gdLst/>
              <a:ahLst/>
              <a:cxnLst/>
              <a:rect l="l" t="t" r="r" b="b"/>
              <a:pathLst>
                <a:path w="1939" h="1870" extrusionOk="0">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77"/>
            <p:cNvSpPr/>
            <p:nvPr/>
          </p:nvSpPr>
          <p:spPr>
            <a:xfrm>
              <a:off x="-17043150" y="4183450"/>
              <a:ext cx="52800" cy="52800"/>
            </a:xfrm>
            <a:custGeom>
              <a:avLst/>
              <a:gdLst/>
              <a:ahLst/>
              <a:cxnLst/>
              <a:rect l="l" t="t" r="r" b="b"/>
              <a:pathLst>
                <a:path w="2112" h="2112" extrusionOk="0">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77"/>
            <p:cNvSpPr/>
            <p:nvPr/>
          </p:nvSpPr>
          <p:spPr>
            <a:xfrm>
              <a:off x="-17070725" y="4111975"/>
              <a:ext cx="44925" cy="60475"/>
            </a:xfrm>
            <a:custGeom>
              <a:avLst/>
              <a:gdLst/>
              <a:ahLst/>
              <a:cxnLst/>
              <a:rect l="l" t="t" r="r" b="b"/>
              <a:pathLst>
                <a:path w="1797" h="2419" extrusionOk="0">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77"/>
            <p:cNvSpPr/>
            <p:nvPr/>
          </p:nvSpPr>
          <p:spPr>
            <a:xfrm>
              <a:off x="-16979350" y="4156675"/>
              <a:ext cx="60675" cy="45700"/>
            </a:xfrm>
            <a:custGeom>
              <a:avLst/>
              <a:gdLst/>
              <a:ahLst/>
              <a:cxnLst/>
              <a:rect l="l" t="t" r="r" b="b"/>
              <a:pathLst>
                <a:path w="2427" h="1828" extrusionOk="0">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77"/>
            <p:cNvSpPr/>
            <p:nvPr/>
          </p:nvSpPr>
          <p:spPr>
            <a:xfrm>
              <a:off x="-17116400" y="4155875"/>
              <a:ext cx="63050" cy="44125"/>
            </a:xfrm>
            <a:custGeom>
              <a:avLst/>
              <a:gdLst/>
              <a:ahLst/>
              <a:cxnLst/>
              <a:rect l="l" t="t" r="r" b="b"/>
              <a:pathLst>
                <a:path w="2522" h="1765" extrusionOk="0">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77"/>
            <p:cNvSpPr/>
            <p:nvPr/>
          </p:nvSpPr>
          <p:spPr>
            <a:xfrm>
              <a:off x="-17007700" y="4112450"/>
              <a:ext cx="44925" cy="60775"/>
            </a:xfrm>
            <a:custGeom>
              <a:avLst/>
              <a:gdLst/>
              <a:ahLst/>
              <a:cxnLst/>
              <a:rect l="l" t="t" r="r" b="b"/>
              <a:pathLst>
                <a:path w="1797" h="2431" extrusionOk="0">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77"/>
            <p:cNvSpPr/>
            <p:nvPr/>
          </p:nvSpPr>
          <p:spPr>
            <a:xfrm>
              <a:off x="-17007700" y="4248025"/>
              <a:ext cx="44925" cy="61475"/>
            </a:xfrm>
            <a:custGeom>
              <a:avLst/>
              <a:gdLst/>
              <a:ahLst/>
              <a:cxnLst/>
              <a:rect l="l" t="t" r="r" b="b"/>
              <a:pathLst>
                <a:path w="1797" h="2459" extrusionOk="0">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77"/>
            <p:cNvSpPr/>
            <p:nvPr/>
          </p:nvSpPr>
          <p:spPr>
            <a:xfrm>
              <a:off x="-16980125" y="4219675"/>
              <a:ext cx="61450" cy="45700"/>
            </a:xfrm>
            <a:custGeom>
              <a:avLst/>
              <a:gdLst/>
              <a:ahLst/>
              <a:cxnLst/>
              <a:rect l="l" t="t" r="r" b="b"/>
              <a:pathLst>
                <a:path w="2458" h="1828" extrusionOk="0">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77"/>
            <p:cNvSpPr/>
            <p:nvPr/>
          </p:nvSpPr>
          <p:spPr>
            <a:xfrm>
              <a:off x="-17070725" y="4247250"/>
              <a:ext cx="44925" cy="61300"/>
            </a:xfrm>
            <a:custGeom>
              <a:avLst/>
              <a:gdLst/>
              <a:ahLst/>
              <a:cxnLst/>
              <a:rect l="l" t="t" r="r" b="b"/>
              <a:pathLst>
                <a:path w="1797" h="2452" extrusionOk="0">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77"/>
            <p:cNvSpPr/>
            <p:nvPr/>
          </p:nvSpPr>
          <p:spPr>
            <a:xfrm>
              <a:off x="-17115600" y="4218900"/>
              <a:ext cx="61450" cy="44900"/>
            </a:xfrm>
            <a:custGeom>
              <a:avLst/>
              <a:gdLst/>
              <a:ahLst/>
              <a:cxnLst/>
              <a:rect l="l" t="t" r="r" b="b"/>
              <a:pathLst>
                <a:path w="2458" h="1796" extrusionOk="0">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7" name="Google Shape;3437;p77"/>
          <p:cNvGrpSpPr/>
          <p:nvPr/>
        </p:nvGrpSpPr>
        <p:grpSpPr>
          <a:xfrm>
            <a:off x="5721388" y="3343358"/>
            <a:ext cx="450470" cy="446998"/>
            <a:chOff x="-15688425" y="3707725"/>
            <a:chExt cx="304825" cy="302475"/>
          </a:xfrm>
        </p:grpSpPr>
        <p:sp>
          <p:nvSpPr>
            <p:cNvPr id="3438" name="Google Shape;3438;p77"/>
            <p:cNvSpPr/>
            <p:nvPr/>
          </p:nvSpPr>
          <p:spPr>
            <a:xfrm>
              <a:off x="-15687650" y="3884950"/>
              <a:ext cx="304050" cy="125250"/>
            </a:xfrm>
            <a:custGeom>
              <a:avLst/>
              <a:gdLst/>
              <a:ahLst/>
              <a:cxnLst/>
              <a:rect l="l" t="t" r="r" b="b"/>
              <a:pathLst>
                <a:path w="12162" h="5010" extrusionOk="0">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77"/>
            <p:cNvSpPr/>
            <p:nvPr/>
          </p:nvSpPr>
          <p:spPr>
            <a:xfrm>
              <a:off x="-15634875" y="3956600"/>
              <a:ext cx="49650" cy="18150"/>
            </a:xfrm>
            <a:custGeom>
              <a:avLst/>
              <a:gdLst/>
              <a:ahLst/>
              <a:cxnLst/>
              <a:rect l="l" t="t" r="r" b="b"/>
              <a:pathLst>
                <a:path w="1986" h="726" extrusionOk="0">
                  <a:moveTo>
                    <a:pt x="379" y="1"/>
                  </a:moveTo>
                  <a:cubicBezTo>
                    <a:pt x="158" y="1"/>
                    <a:pt x="1" y="158"/>
                    <a:pt x="1" y="348"/>
                  </a:cubicBezTo>
                  <a:cubicBezTo>
                    <a:pt x="1" y="568"/>
                    <a:pt x="158" y="726"/>
                    <a:pt x="379" y="726"/>
                  </a:cubicBezTo>
                  <a:lnTo>
                    <a:pt x="1985" y="726"/>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77"/>
            <p:cNvSpPr/>
            <p:nvPr/>
          </p:nvSpPr>
          <p:spPr>
            <a:xfrm>
              <a:off x="-15434025" y="3920375"/>
              <a:ext cx="31525" cy="18150"/>
            </a:xfrm>
            <a:custGeom>
              <a:avLst/>
              <a:gdLst/>
              <a:ahLst/>
              <a:cxnLst/>
              <a:rect l="l" t="t" r="r" b="b"/>
              <a:pathLst>
                <a:path w="1261" h="726" extrusionOk="0">
                  <a:moveTo>
                    <a:pt x="567" y="1"/>
                  </a:moveTo>
                  <a:lnTo>
                    <a:pt x="0" y="725"/>
                  </a:lnTo>
                  <a:lnTo>
                    <a:pt x="914" y="725"/>
                  </a:lnTo>
                  <a:cubicBezTo>
                    <a:pt x="1103" y="725"/>
                    <a:pt x="1261" y="568"/>
                    <a:pt x="1261" y="347"/>
                  </a:cubicBezTo>
                  <a:cubicBezTo>
                    <a:pt x="1261" y="158"/>
                    <a:pt x="1103" y="1"/>
                    <a:pt x="9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77"/>
            <p:cNvSpPr/>
            <p:nvPr/>
          </p:nvSpPr>
          <p:spPr>
            <a:xfrm>
              <a:off x="-15436400" y="3974725"/>
              <a:ext cx="52800" cy="17350"/>
            </a:xfrm>
            <a:custGeom>
              <a:avLst/>
              <a:gdLst/>
              <a:ahLst/>
              <a:cxnLst/>
              <a:rect l="l" t="t" r="r" b="b"/>
              <a:pathLst>
                <a:path w="2112" h="694" extrusionOk="0">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77"/>
            <p:cNvSpPr/>
            <p:nvPr/>
          </p:nvSpPr>
          <p:spPr>
            <a:xfrm>
              <a:off x="-15688425" y="3992050"/>
              <a:ext cx="54350" cy="18150"/>
            </a:xfrm>
            <a:custGeom>
              <a:avLst/>
              <a:gdLst/>
              <a:ahLst/>
              <a:cxnLst/>
              <a:rect l="l" t="t" r="r" b="b"/>
              <a:pathLst>
                <a:path w="2174" h="726" extrusionOk="0">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77"/>
            <p:cNvSpPr/>
            <p:nvPr/>
          </p:nvSpPr>
          <p:spPr>
            <a:xfrm>
              <a:off x="-15664800" y="3707725"/>
              <a:ext cx="252850" cy="161475"/>
            </a:xfrm>
            <a:custGeom>
              <a:avLst/>
              <a:gdLst/>
              <a:ahLst/>
              <a:cxnLst/>
              <a:rect l="l" t="t" r="r" b="b"/>
              <a:pathLst>
                <a:path w="10114" h="6459" extrusionOk="0">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77"/>
          <p:cNvGrpSpPr/>
          <p:nvPr/>
        </p:nvGrpSpPr>
        <p:grpSpPr>
          <a:xfrm>
            <a:off x="1865544" y="1690441"/>
            <a:ext cx="451653" cy="447589"/>
            <a:chOff x="-20572500" y="3319025"/>
            <a:chExt cx="305625" cy="302875"/>
          </a:xfrm>
        </p:grpSpPr>
        <p:sp>
          <p:nvSpPr>
            <p:cNvPr id="3445" name="Google Shape;3445;p77"/>
            <p:cNvSpPr/>
            <p:nvPr/>
          </p:nvSpPr>
          <p:spPr>
            <a:xfrm>
              <a:off x="-20429150" y="3569900"/>
              <a:ext cx="18150" cy="52000"/>
            </a:xfrm>
            <a:custGeom>
              <a:avLst/>
              <a:gdLst/>
              <a:ahLst/>
              <a:cxnLst/>
              <a:rect l="l" t="t" r="r" b="b"/>
              <a:pathLst>
                <a:path w="726" h="2080" extrusionOk="0">
                  <a:moveTo>
                    <a:pt x="347" y="0"/>
                  </a:moveTo>
                  <a:lnTo>
                    <a:pt x="1" y="126"/>
                  </a:lnTo>
                  <a:lnTo>
                    <a:pt x="1" y="1733"/>
                  </a:lnTo>
                  <a:cubicBezTo>
                    <a:pt x="1" y="1922"/>
                    <a:pt x="158" y="2079"/>
                    <a:pt x="347" y="2079"/>
                  </a:cubicBezTo>
                  <a:cubicBezTo>
                    <a:pt x="568" y="2079"/>
                    <a:pt x="725" y="1922"/>
                    <a:pt x="725" y="1733"/>
                  </a:cubicBezTo>
                  <a:lnTo>
                    <a:pt x="725" y="126"/>
                  </a:lnTo>
                  <a:lnTo>
                    <a:pt x="3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77"/>
            <p:cNvSpPr/>
            <p:nvPr/>
          </p:nvSpPr>
          <p:spPr>
            <a:xfrm>
              <a:off x="-20572500" y="3319025"/>
              <a:ext cx="305625" cy="267350"/>
            </a:xfrm>
            <a:custGeom>
              <a:avLst/>
              <a:gdLst/>
              <a:ahLst/>
              <a:cxnLst/>
              <a:rect l="l" t="t" r="r" b="b"/>
              <a:pathLst>
                <a:path w="12225" h="10694" extrusionOk="0">
                  <a:moveTo>
                    <a:pt x="6097" y="1"/>
                  </a:moveTo>
                  <a:cubicBezTo>
                    <a:pt x="5979" y="1"/>
                    <a:pt x="5861" y="48"/>
                    <a:pt x="5798" y="143"/>
                  </a:cubicBezTo>
                  <a:lnTo>
                    <a:pt x="5168" y="1119"/>
                  </a:lnTo>
                  <a:cubicBezTo>
                    <a:pt x="4758" y="1749"/>
                    <a:pt x="4034" y="2159"/>
                    <a:pt x="3246" y="2159"/>
                  </a:cubicBezTo>
                  <a:cubicBezTo>
                    <a:pt x="2931" y="2159"/>
                    <a:pt x="2773" y="2537"/>
                    <a:pt x="3025" y="2757"/>
                  </a:cubicBezTo>
                  <a:cubicBezTo>
                    <a:pt x="3593" y="3388"/>
                    <a:pt x="3813" y="4900"/>
                    <a:pt x="3403" y="5813"/>
                  </a:cubicBezTo>
                  <a:cubicBezTo>
                    <a:pt x="2931" y="5656"/>
                    <a:pt x="2490" y="5372"/>
                    <a:pt x="2143" y="5057"/>
                  </a:cubicBezTo>
                  <a:cubicBezTo>
                    <a:pt x="2080" y="4994"/>
                    <a:pt x="2006" y="4966"/>
                    <a:pt x="1932" y="4966"/>
                  </a:cubicBezTo>
                  <a:cubicBezTo>
                    <a:pt x="1823" y="4966"/>
                    <a:pt x="1714" y="5026"/>
                    <a:pt x="1639" y="5120"/>
                  </a:cubicBezTo>
                  <a:cubicBezTo>
                    <a:pt x="1293" y="5624"/>
                    <a:pt x="789" y="6034"/>
                    <a:pt x="221" y="6286"/>
                  </a:cubicBezTo>
                  <a:cubicBezTo>
                    <a:pt x="64" y="6381"/>
                    <a:pt x="1" y="6570"/>
                    <a:pt x="64" y="6759"/>
                  </a:cubicBezTo>
                  <a:cubicBezTo>
                    <a:pt x="284" y="7326"/>
                    <a:pt x="411" y="7956"/>
                    <a:pt x="379" y="8523"/>
                  </a:cubicBezTo>
                  <a:cubicBezTo>
                    <a:pt x="379" y="8743"/>
                    <a:pt x="537" y="8932"/>
                    <a:pt x="726" y="8932"/>
                  </a:cubicBezTo>
                  <a:lnTo>
                    <a:pt x="883" y="8932"/>
                  </a:lnTo>
                  <a:cubicBezTo>
                    <a:pt x="1293" y="8932"/>
                    <a:pt x="1671" y="8964"/>
                    <a:pt x="2049" y="9121"/>
                  </a:cubicBezTo>
                  <a:lnTo>
                    <a:pt x="1482" y="10193"/>
                  </a:lnTo>
                  <a:cubicBezTo>
                    <a:pt x="1349" y="10432"/>
                    <a:pt x="1530" y="10694"/>
                    <a:pt x="1779" y="10694"/>
                  </a:cubicBezTo>
                  <a:cubicBezTo>
                    <a:pt x="1825" y="10694"/>
                    <a:pt x="1874" y="10685"/>
                    <a:pt x="1923" y="10665"/>
                  </a:cubicBezTo>
                  <a:lnTo>
                    <a:pt x="5735" y="9405"/>
                  </a:lnTo>
                  <a:lnTo>
                    <a:pt x="5735" y="9153"/>
                  </a:lnTo>
                  <a:lnTo>
                    <a:pt x="2395" y="7830"/>
                  </a:lnTo>
                  <a:cubicBezTo>
                    <a:pt x="2206" y="7735"/>
                    <a:pt x="2112" y="7546"/>
                    <a:pt x="2206" y="7357"/>
                  </a:cubicBezTo>
                  <a:cubicBezTo>
                    <a:pt x="2252" y="7219"/>
                    <a:pt x="2366" y="7131"/>
                    <a:pt x="2498" y="7131"/>
                  </a:cubicBezTo>
                  <a:cubicBezTo>
                    <a:pt x="2546" y="7131"/>
                    <a:pt x="2597" y="7143"/>
                    <a:pt x="2647" y="7168"/>
                  </a:cubicBezTo>
                  <a:lnTo>
                    <a:pt x="5735" y="8397"/>
                  </a:lnTo>
                  <a:lnTo>
                    <a:pt x="5735" y="3923"/>
                  </a:lnTo>
                  <a:cubicBezTo>
                    <a:pt x="5735" y="3734"/>
                    <a:pt x="5892" y="3577"/>
                    <a:pt x="6081" y="3577"/>
                  </a:cubicBezTo>
                  <a:cubicBezTo>
                    <a:pt x="6302" y="3577"/>
                    <a:pt x="6459" y="3734"/>
                    <a:pt x="6459" y="3923"/>
                  </a:cubicBezTo>
                  <a:lnTo>
                    <a:pt x="6459" y="8397"/>
                  </a:lnTo>
                  <a:lnTo>
                    <a:pt x="9515" y="7168"/>
                  </a:lnTo>
                  <a:cubicBezTo>
                    <a:pt x="9566" y="7143"/>
                    <a:pt x="9619" y="7131"/>
                    <a:pt x="9671" y="7131"/>
                  </a:cubicBezTo>
                  <a:cubicBezTo>
                    <a:pt x="9811" y="7131"/>
                    <a:pt x="9942" y="7219"/>
                    <a:pt x="9988" y="7357"/>
                  </a:cubicBezTo>
                  <a:cubicBezTo>
                    <a:pt x="10083" y="7546"/>
                    <a:pt x="9988" y="7735"/>
                    <a:pt x="9799" y="7830"/>
                  </a:cubicBezTo>
                  <a:lnTo>
                    <a:pt x="6459" y="9153"/>
                  </a:lnTo>
                  <a:lnTo>
                    <a:pt x="6459" y="9405"/>
                  </a:lnTo>
                  <a:lnTo>
                    <a:pt x="10272" y="10665"/>
                  </a:lnTo>
                  <a:cubicBezTo>
                    <a:pt x="10311" y="10685"/>
                    <a:pt x="10352" y="10694"/>
                    <a:pt x="10394" y="10694"/>
                  </a:cubicBezTo>
                  <a:cubicBezTo>
                    <a:pt x="10619" y="10694"/>
                    <a:pt x="10841" y="10432"/>
                    <a:pt x="10681" y="10193"/>
                  </a:cubicBezTo>
                  <a:lnTo>
                    <a:pt x="10146" y="9121"/>
                  </a:lnTo>
                  <a:cubicBezTo>
                    <a:pt x="10492" y="8995"/>
                    <a:pt x="10902" y="8932"/>
                    <a:pt x="11280" y="8932"/>
                  </a:cubicBezTo>
                  <a:lnTo>
                    <a:pt x="11437" y="8932"/>
                  </a:lnTo>
                  <a:cubicBezTo>
                    <a:pt x="11658" y="8932"/>
                    <a:pt x="11847" y="8806"/>
                    <a:pt x="11847" y="8523"/>
                  </a:cubicBezTo>
                  <a:cubicBezTo>
                    <a:pt x="11815" y="7956"/>
                    <a:pt x="11910" y="7326"/>
                    <a:pt x="12162" y="6759"/>
                  </a:cubicBezTo>
                  <a:cubicBezTo>
                    <a:pt x="12225" y="6570"/>
                    <a:pt x="12162" y="6381"/>
                    <a:pt x="12004" y="6286"/>
                  </a:cubicBezTo>
                  <a:cubicBezTo>
                    <a:pt x="11437" y="6034"/>
                    <a:pt x="10933" y="5624"/>
                    <a:pt x="10587" y="5120"/>
                  </a:cubicBezTo>
                  <a:cubicBezTo>
                    <a:pt x="10518" y="5001"/>
                    <a:pt x="10404" y="4946"/>
                    <a:pt x="10293" y="4946"/>
                  </a:cubicBezTo>
                  <a:cubicBezTo>
                    <a:pt x="10200" y="4946"/>
                    <a:pt x="10109" y="4985"/>
                    <a:pt x="10051" y="5057"/>
                  </a:cubicBezTo>
                  <a:cubicBezTo>
                    <a:pt x="9704" y="5372"/>
                    <a:pt x="9263" y="5656"/>
                    <a:pt x="8791" y="5813"/>
                  </a:cubicBezTo>
                  <a:cubicBezTo>
                    <a:pt x="8413" y="4900"/>
                    <a:pt x="8602" y="3325"/>
                    <a:pt x="9200" y="2757"/>
                  </a:cubicBezTo>
                  <a:cubicBezTo>
                    <a:pt x="9421" y="2537"/>
                    <a:pt x="9263" y="2159"/>
                    <a:pt x="8948" y="2159"/>
                  </a:cubicBezTo>
                  <a:cubicBezTo>
                    <a:pt x="8161" y="2159"/>
                    <a:pt x="7468" y="1749"/>
                    <a:pt x="7027" y="1119"/>
                  </a:cubicBezTo>
                  <a:lnTo>
                    <a:pt x="6396" y="143"/>
                  </a:lnTo>
                  <a:cubicBezTo>
                    <a:pt x="6333" y="48"/>
                    <a:pt x="6215" y="1"/>
                    <a:pt x="60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7" name="Google Shape;3447;p77"/>
          <p:cNvGrpSpPr/>
          <p:nvPr/>
        </p:nvGrpSpPr>
        <p:grpSpPr>
          <a:xfrm>
            <a:off x="1866708" y="2305410"/>
            <a:ext cx="449325" cy="325670"/>
            <a:chOff x="-20571700" y="3722875"/>
            <a:chExt cx="304050" cy="220375"/>
          </a:xfrm>
        </p:grpSpPr>
        <p:sp>
          <p:nvSpPr>
            <p:cNvPr id="3448" name="Google Shape;3448;p77"/>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77"/>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77"/>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77"/>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77"/>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77"/>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77"/>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5" name="Google Shape;3455;p77"/>
          <p:cNvGrpSpPr/>
          <p:nvPr/>
        </p:nvGrpSpPr>
        <p:grpSpPr>
          <a:xfrm>
            <a:off x="1866135" y="2796278"/>
            <a:ext cx="450470" cy="450470"/>
            <a:chOff x="-20571700" y="4066875"/>
            <a:chExt cx="304825" cy="304825"/>
          </a:xfrm>
        </p:grpSpPr>
        <p:sp>
          <p:nvSpPr>
            <p:cNvPr id="3456" name="Google Shape;3456;p77"/>
            <p:cNvSpPr/>
            <p:nvPr/>
          </p:nvSpPr>
          <p:spPr>
            <a:xfrm>
              <a:off x="-20385825" y="4211025"/>
              <a:ext cx="118950" cy="160675"/>
            </a:xfrm>
            <a:custGeom>
              <a:avLst/>
              <a:gdLst/>
              <a:ahLst/>
              <a:cxnLst/>
              <a:rect l="l" t="t" r="r" b="b"/>
              <a:pathLst>
                <a:path w="4758" h="6427" extrusionOk="0">
                  <a:moveTo>
                    <a:pt x="757" y="0"/>
                  </a:moveTo>
                  <a:cubicBezTo>
                    <a:pt x="473" y="0"/>
                    <a:pt x="221" y="63"/>
                    <a:pt x="1" y="189"/>
                  </a:cubicBezTo>
                  <a:lnTo>
                    <a:pt x="2836" y="6427"/>
                  </a:lnTo>
                  <a:lnTo>
                    <a:pt x="4380" y="6427"/>
                  </a:lnTo>
                  <a:cubicBezTo>
                    <a:pt x="4474" y="6427"/>
                    <a:pt x="4600" y="6332"/>
                    <a:pt x="4695" y="6269"/>
                  </a:cubicBezTo>
                  <a:cubicBezTo>
                    <a:pt x="4758" y="6143"/>
                    <a:pt x="4758" y="6017"/>
                    <a:pt x="4695" y="5891"/>
                  </a:cubicBezTo>
                  <a:lnTo>
                    <a:pt x="2111" y="819"/>
                  </a:lnTo>
                  <a:cubicBezTo>
                    <a:pt x="1891" y="315"/>
                    <a:pt x="1387" y="0"/>
                    <a:pt x="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77"/>
            <p:cNvSpPr/>
            <p:nvPr/>
          </p:nvSpPr>
          <p:spPr>
            <a:xfrm>
              <a:off x="-20412600" y="4084875"/>
              <a:ext cx="109500" cy="89925"/>
            </a:xfrm>
            <a:custGeom>
              <a:avLst/>
              <a:gdLst/>
              <a:ahLst/>
              <a:cxnLst/>
              <a:rect l="l" t="t" r="r" b="b"/>
              <a:pathLst>
                <a:path w="4380" h="3597" extrusionOk="0">
                  <a:moveTo>
                    <a:pt x="2203" y="0"/>
                  </a:moveTo>
                  <a:cubicBezTo>
                    <a:pt x="2118" y="0"/>
                    <a:pt x="2029" y="10"/>
                    <a:pt x="1922" y="37"/>
                  </a:cubicBezTo>
                  <a:cubicBezTo>
                    <a:pt x="1261" y="194"/>
                    <a:pt x="788" y="824"/>
                    <a:pt x="788" y="1486"/>
                  </a:cubicBezTo>
                  <a:cubicBezTo>
                    <a:pt x="284" y="1707"/>
                    <a:pt x="0" y="2211"/>
                    <a:pt x="126" y="2715"/>
                  </a:cubicBezTo>
                  <a:cubicBezTo>
                    <a:pt x="252" y="3219"/>
                    <a:pt x="694" y="3597"/>
                    <a:pt x="1198" y="3597"/>
                  </a:cubicBezTo>
                  <a:lnTo>
                    <a:pt x="3308" y="3597"/>
                  </a:lnTo>
                  <a:cubicBezTo>
                    <a:pt x="3876" y="3597"/>
                    <a:pt x="4380" y="3124"/>
                    <a:pt x="4380" y="2526"/>
                  </a:cubicBezTo>
                  <a:cubicBezTo>
                    <a:pt x="4380" y="2179"/>
                    <a:pt x="4222" y="1801"/>
                    <a:pt x="3813" y="1580"/>
                  </a:cubicBezTo>
                  <a:cubicBezTo>
                    <a:pt x="3718" y="1549"/>
                    <a:pt x="3655" y="1423"/>
                    <a:pt x="3624" y="1297"/>
                  </a:cubicBezTo>
                  <a:cubicBezTo>
                    <a:pt x="3561" y="635"/>
                    <a:pt x="3119" y="194"/>
                    <a:pt x="2552" y="37"/>
                  </a:cubicBezTo>
                  <a:cubicBezTo>
                    <a:pt x="2425" y="19"/>
                    <a:pt x="2319" y="0"/>
                    <a:pt x="22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77"/>
            <p:cNvSpPr/>
            <p:nvPr/>
          </p:nvSpPr>
          <p:spPr>
            <a:xfrm>
              <a:off x="-20332275" y="4066875"/>
              <a:ext cx="64625" cy="80375"/>
            </a:xfrm>
            <a:custGeom>
              <a:avLst/>
              <a:gdLst/>
              <a:ahLst/>
              <a:cxnLst/>
              <a:rect l="l" t="t" r="r" b="b"/>
              <a:pathLst>
                <a:path w="2585" h="3215" extrusionOk="0">
                  <a:moveTo>
                    <a:pt x="820" y="1"/>
                  </a:moveTo>
                  <a:cubicBezTo>
                    <a:pt x="505" y="1"/>
                    <a:pt x="221" y="95"/>
                    <a:pt x="1" y="253"/>
                  </a:cubicBezTo>
                  <a:cubicBezTo>
                    <a:pt x="253" y="379"/>
                    <a:pt x="505" y="568"/>
                    <a:pt x="726" y="851"/>
                  </a:cubicBezTo>
                  <a:cubicBezTo>
                    <a:pt x="915" y="1103"/>
                    <a:pt x="1072" y="1418"/>
                    <a:pt x="1135" y="1733"/>
                  </a:cubicBezTo>
                  <a:cubicBezTo>
                    <a:pt x="1356" y="1891"/>
                    <a:pt x="1608" y="2174"/>
                    <a:pt x="1702" y="2490"/>
                  </a:cubicBezTo>
                  <a:cubicBezTo>
                    <a:pt x="1797" y="2679"/>
                    <a:pt x="1860" y="2962"/>
                    <a:pt x="1860" y="3214"/>
                  </a:cubicBezTo>
                  <a:cubicBezTo>
                    <a:pt x="2301" y="2899"/>
                    <a:pt x="2584" y="2363"/>
                    <a:pt x="2584" y="1796"/>
                  </a:cubicBezTo>
                  <a:cubicBezTo>
                    <a:pt x="2584" y="788"/>
                    <a:pt x="1797"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77"/>
            <p:cNvSpPr/>
            <p:nvPr/>
          </p:nvSpPr>
          <p:spPr>
            <a:xfrm>
              <a:off x="-20553575" y="4103900"/>
              <a:ext cx="107925" cy="89025"/>
            </a:xfrm>
            <a:custGeom>
              <a:avLst/>
              <a:gdLst/>
              <a:ahLst/>
              <a:cxnLst/>
              <a:rect l="l" t="t" r="r" b="b"/>
              <a:pathLst>
                <a:path w="4317" h="3561" extrusionOk="0">
                  <a:moveTo>
                    <a:pt x="2174" y="0"/>
                  </a:moveTo>
                  <a:cubicBezTo>
                    <a:pt x="1386" y="0"/>
                    <a:pt x="756" y="630"/>
                    <a:pt x="756" y="1418"/>
                  </a:cubicBezTo>
                  <a:lnTo>
                    <a:pt x="756" y="1481"/>
                  </a:lnTo>
                  <a:cubicBezTo>
                    <a:pt x="284" y="1639"/>
                    <a:pt x="63" y="2048"/>
                    <a:pt x="63" y="2458"/>
                  </a:cubicBezTo>
                  <a:cubicBezTo>
                    <a:pt x="0" y="3088"/>
                    <a:pt x="473" y="3560"/>
                    <a:pt x="1071" y="3560"/>
                  </a:cubicBezTo>
                  <a:lnTo>
                    <a:pt x="3214" y="3560"/>
                  </a:lnTo>
                  <a:cubicBezTo>
                    <a:pt x="3686" y="3560"/>
                    <a:pt x="4159" y="3214"/>
                    <a:pt x="4253" y="2710"/>
                  </a:cubicBezTo>
                  <a:cubicBezTo>
                    <a:pt x="4253" y="2615"/>
                    <a:pt x="4316" y="2552"/>
                    <a:pt x="4316" y="2521"/>
                  </a:cubicBezTo>
                  <a:cubicBezTo>
                    <a:pt x="4316" y="2080"/>
                    <a:pt x="4033" y="1670"/>
                    <a:pt x="3592" y="1481"/>
                  </a:cubicBezTo>
                  <a:cubicBezTo>
                    <a:pt x="3592" y="1135"/>
                    <a:pt x="3529" y="819"/>
                    <a:pt x="3308" y="536"/>
                  </a:cubicBezTo>
                  <a:cubicBezTo>
                    <a:pt x="3056" y="189"/>
                    <a:pt x="2646" y="0"/>
                    <a:pt x="21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77"/>
            <p:cNvSpPr/>
            <p:nvPr/>
          </p:nvSpPr>
          <p:spPr>
            <a:xfrm>
              <a:off x="-20515000" y="4168475"/>
              <a:ext cx="119750" cy="91400"/>
            </a:xfrm>
            <a:custGeom>
              <a:avLst/>
              <a:gdLst/>
              <a:ahLst/>
              <a:cxnLst/>
              <a:rect l="l" t="t" r="r" b="b"/>
              <a:pathLst>
                <a:path w="4790" h="3656" extrusionOk="0">
                  <a:moveTo>
                    <a:pt x="3435" y="1"/>
                  </a:moveTo>
                  <a:cubicBezTo>
                    <a:pt x="3435" y="316"/>
                    <a:pt x="3372" y="599"/>
                    <a:pt x="3151" y="914"/>
                  </a:cubicBezTo>
                  <a:cubicBezTo>
                    <a:pt x="2773" y="1450"/>
                    <a:pt x="2206" y="1702"/>
                    <a:pt x="1671" y="1702"/>
                  </a:cubicBezTo>
                  <a:lnTo>
                    <a:pt x="473" y="1702"/>
                  </a:lnTo>
                  <a:lnTo>
                    <a:pt x="1" y="2710"/>
                  </a:lnTo>
                  <a:lnTo>
                    <a:pt x="946" y="3655"/>
                  </a:lnTo>
                  <a:lnTo>
                    <a:pt x="2143" y="2490"/>
                  </a:lnTo>
                  <a:cubicBezTo>
                    <a:pt x="2222" y="2411"/>
                    <a:pt x="2309" y="2371"/>
                    <a:pt x="2395" y="2371"/>
                  </a:cubicBezTo>
                  <a:cubicBezTo>
                    <a:pt x="2482" y="2371"/>
                    <a:pt x="2568" y="2411"/>
                    <a:pt x="2647" y="2490"/>
                  </a:cubicBezTo>
                  <a:lnTo>
                    <a:pt x="3844" y="3655"/>
                  </a:lnTo>
                  <a:lnTo>
                    <a:pt x="4790" y="2710"/>
                  </a:lnTo>
                  <a:lnTo>
                    <a:pt x="3718" y="410"/>
                  </a:lnTo>
                  <a:cubicBezTo>
                    <a:pt x="3624" y="253"/>
                    <a:pt x="3561" y="127"/>
                    <a:pt x="34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77"/>
            <p:cNvSpPr/>
            <p:nvPr/>
          </p:nvSpPr>
          <p:spPr>
            <a:xfrm>
              <a:off x="-20571700" y="4250400"/>
              <a:ext cx="233950" cy="120525"/>
            </a:xfrm>
            <a:custGeom>
              <a:avLst/>
              <a:gdLst/>
              <a:ahLst/>
              <a:cxnLst/>
              <a:rect l="l" t="t" r="r" b="b"/>
              <a:pathLst>
                <a:path w="9358" h="4821" extrusionOk="0">
                  <a:moveTo>
                    <a:pt x="4695" y="0"/>
                  </a:moveTo>
                  <a:lnTo>
                    <a:pt x="3497" y="1166"/>
                  </a:lnTo>
                  <a:cubicBezTo>
                    <a:pt x="3419" y="1245"/>
                    <a:pt x="3332" y="1284"/>
                    <a:pt x="3245" y="1284"/>
                  </a:cubicBezTo>
                  <a:cubicBezTo>
                    <a:pt x="3159" y="1284"/>
                    <a:pt x="3072" y="1245"/>
                    <a:pt x="2993" y="1166"/>
                  </a:cubicBezTo>
                  <a:lnTo>
                    <a:pt x="1954" y="158"/>
                  </a:lnTo>
                  <a:lnTo>
                    <a:pt x="32" y="4316"/>
                  </a:lnTo>
                  <a:cubicBezTo>
                    <a:pt x="0" y="4442"/>
                    <a:pt x="0" y="4568"/>
                    <a:pt x="63" y="4694"/>
                  </a:cubicBezTo>
                  <a:cubicBezTo>
                    <a:pt x="158" y="4789"/>
                    <a:pt x="252" y="4820"/>
                    <a:pt x="379" y="4820"/>
                  </a:cubicBezTo>
                  <a:lnTo>
                    <a:pt x="8979" y="4820"/>
                  </a:lnTo>
                  <a:cubicBezTo>
                    <a:pt x="9105" y="4820"/>
                    <a:pt x="9200" y="4757"/>
                    <a:pt x="9294" y="4694"/>
                  </a:cubicBezTo>
                  <a:cubicBezTo>
                    <a:pt x="9357" y="4568"/>
                    <a:pt x="9357" y="4442"/>
                    <a:pt x="9326" y="4316"/>
                  </a:cubicBezTo>
                  <a:lnTo>
                    <a:pt x="7341" y="158"/>
                  </a:lnTo>
                  <a:lnTo>
                    <a:pt x="6333" y="1166"/>
                  </a:lnTo>
                  <a:cubicBezTo>
                    <a:pt x="6270" y="1260"/>
                    <a:pt x="6175" y="1292"/>
                    <a:pt x="6112" y="1292"/>
                  </a:cubicBezTo>
                  <a:cubicBezTo>
                    <a:pt x="6018" y="1292"/>
                    <a:pt x="5892" y="1260"/>
                    <a:pt x="5860" y="1166"/>
                  </a:cubicBezTo>
                  <a:lnTo>
                    <a:pt x="46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2" name="Google Shape;3462;p77"/>
          <p:cNvGrpSpPr/>
          <p:nvPr/>
        </p:nvGrpSpPr>
        <p:grpSpPr>
          <a:xfrm>
            <a:off x="4632837" y="1688259"/>
            <a:ext cx="453980" cy="451948"/>
            <a:chOff x="-18645175" y="3334200"/>
            <a:chExt cx="307200" cy="305825"/>
          </a:xfrm>
        </p:grpSpPr>
        <p:sp>
          <p:nvSpPr>
            <p:cNvPr id="3463" name="Google Shape;3463;p77"/>
            <p:cNvSpPr/>
            <p:nvPr/>
          </p:nvSpPr>
          <p:spPr>
            <a:xfrm>
              <a:off x="-18627850" y="3424975"/>
              <a:ext cx="289875" cy="215050"/>
            </a:xfrm>
            <a:custGeom>
              <a:avLst/>
              <a:gdLst/>
              <a:ahLst/>
              <a:cxnLst/>
              <a:rect l="l" t="t" r="r" b="b"/>
              <a:pathLst>
                <a:path w="11595" h="8602" extrusionOk="0">
                  <a:moveTo>
                    <a:pt x="7530" y="2111"/>
                  </a:moveTo>
                  <a:cubicBezTo>
                    <a:pt x="7719" y="2111"/>
                    <a:pt x="7877" y="2269"/>
                    <a:pt x="7877" y="2458"/>
                  </a:cubicBezTo>
                  <a:lnTo>
                    <a:pt x="7877" y="4568"/>
                  </a:lnTo>
                  <a:cubicBezTo>
                    <a:pt x="7877" y="4789"/>
                    <a:pt x="7719" y="4946"/>
                    <a:pt x="7530" y="4946"/>
                  </a:cubicBezTo>
                  <a:cubicBezTo>
                    <a:pt x="7341" y="4946"/>
                    <a:pt x="7184" y="4789"/>
                    <a:pt x="7184" y="4568"/>
                  </a:cubicBezTo>
                  <a:lnTo>
                    <a:pt x="7184" y="2458"/>
                  </a:lnTo>
                  <a:cubicBezTo>
                    <a:pt x="7184" y="2269"/>
                    <a:pt x="7341" y="2111"/>
                    <a:pt x="7530" y="2111"/>
                  </a:cubicBezTo>
                  <a:close/>
                  <a:moveTo>
                    <a:pt x="2584" y="0"/>
                  </a:moveTo>
                  <a:cubicBezTo>
                    <a:pt x="2364" y="0"/>
                    <a:pt x="2206" y="158"/>
                    <a:pt x="2206" y="347"/>
                  </a:cubicBezTo>
                  <a:lnTo>
                    <a:pt x="2206" y="1764"/>
                  </a:lnTo>
                  <a:lnTo>
                    <a:pt x="2206" y="2489"/>
                  </a:lnTo>
                  <a:cubicBezTo>
                    <a:pt x="2206" y="2678"/>
                    <a:pt x="2364" y="2836"/>
                    <a:pt x="2584" y="2836"/>
                  </a:cubicBezTo>
                  <a:lnTo>
                    <a:pt x="3624" y="2836"/>
                  </a:lnTo>
                  <a:cubicBezTo>
                    <a:pt x="4821" y="2836"/>
                    <a:pt x="5766" y="3781"/>
                    <a:pt x="5766" y="4978"/>
                  </a:cubicBezTo>
                  <a:cubicBezTo>
                    <a:pt x="5766" y="6144"/>
                    <a:pt x="4821" y="7089"/>
                    <a:pt x="3624" y="7089"/>
                  </a:cubicBezTo>
                  <a:lnTo>
                    <a:pt x="3277" y="7089"/>
                  </a:lnTo>
                  <a:cubicBezTo>
                    <a:pt x="2616" y="7089"/>
                    <a:pt x="1986" y="6931"/>
                    <a:pt x="1387" y="6711"/>
                  </a:cubicBezTo>
                  <a:cubicBezTo>
                    <a:pt x="1072" y="7183"/>
                    <a:pt x="694" y="7593"/>
                    <a:pt x="221" y="7908"/>
                  </a:cubicBezTo>
                  <a:cubicBezTo>
                    <a:pt x="95" y="8002"/>
                    <a:pt x="1" y="8160"/>
                    <a:pt x="64" y="8317"/>
                  </a:cubicBezTo>
                  <a:cubicBezTo>
                    <a:pt x="95" y="8475"/>
                    <a:pt x="253" y="8538"/>
                    <a:pt x="410" y="8538"/>
                  </a:cubicBezTo>
                  <a:lnTo>
                    <a:pt x="3624" y="8538"/>
                  </a:lnTo>
                  <a:lnTo>
                    <a:pt x="3624" y="8191"/>
                  </a:lnTo>
                  <a:cubicBezTo>
                    <a:pt x="3624" y="8002"/>
                    <a:pt x="3781" y="7845"/>
                    <a:pt x="4002" y="7845"/>
                  </a:cubicBezTo>
                  <a:cubicBezTo>
                    <a:pt x="4191" y="7845"/>
                    <a:pt x="4348" y="8002"/>
                    <a:pt x="4348" y="8191"/>
                  </a:cubicBezTo>
                  <a:lnTo>
                    <a:pt x="4348" y="8538"/>
                  </a:lnTo>
                  <a:lnTo>
                    <a:pt x="6522" y="8538"/>
                  </a:lnTo>
                  <a:lnTo>
                    <a:pt x="6522" y="6049"/>
                  </a:lnTo>
                  <a:cubicBezTo>
                    <a:pt x="6522" y="5829"/>
                    <a:pt x="6680" y="5671"/>
                    <a:pt x="6869" y="5671"/>
                  </a:cubicBezTo>
                  <a:cubicBezTo>
                    <a:pt x="7058" y="5671"/>
                    <a:pt x="7215" y="5829"/>
                    <a:pt x="7215" y="6049"/>
                  </a:cubicBezTo>
                  <a:lnTo>
                    <a:pt x="7215" y="8601"/>
                  </a:lnTo>
                  <a:lnTo>
                    <a:pt x="11153" y="8601"/>
                  </a:lnTo>
                  <a:cubicBezTo>
                    <a:pt x="11468" y="8538"/>
                    <a:pt x="11595" y="8128"/>
                    <a:pt x="11311" y="7939"/>
                  </a:cubicBezTo>
                  <a:cubicBezTo>
                    <a:pt x="10208" y="7215"/>
                    <a:pt x="9547" y="5986"/>
                    <a:pt x="9389" y="4726"/>
                  </a:cubicBezTo>
                  <a:lnTo>
                    <a:pt x="10681" y="3434"/>
                  </a:lnTo>
                  <a:cubicBezTo>
                    <a:pt x="10775" y="3371"/>
                    <a:pt x="10807" y="3277"/>
                    <a:pt x="10807" y="3182"/>
                  </a:cubicBezTo>
                  <a:lnTo>
                    <a:pt x="10807" y="1764"/>
                  </a:lnTo>
                  <a:cubicBezTo>
                    <a:pt x="10807" y="1563"/>
                    <a:pt x="10625" y="1422"/>
                    <a:pt x="10440" y="1422"/>
                  </a:cubicBezTo>
                  <a:cubicBezTo>
                    <a:pt x="10394" y="1422"/>
                    <a:pt x="10347" y="1431"/>
                    <a:pt x="10303" y="1449"/>
                  </a:cubicBezTo>
                  <a:lnTo>
                    <a:pt x="9389" y="1922"/>
                  </a:lnTo>
                  <a:lnTo>
                    <a:pt x="9389" y="347"/>
                  </a:lnTo>
                  <a:cubicBezTo>
                    <a:pt x="9389" y="158"/>
                    <a:pt x="9232" y="0"/>
                    <a:pt x="9043" y="0"/>
                  </a:cubicBezTo>
                  <a:lnTo>
                    <a:pt x="6522" y="0"/>
                  </a:lnTo>
                  <a:lnTo>
                    <a:pt x="6522" y="3245"/>
                  </a:lnTo>
                  <a:cubicBezTo>
                    <a:pt x="6522" y="3434"/>
                    <a:pt x="6365" y="3592"/>
                    <a:pt x="6144" y="3592"/>
                  </a:cubicBezTo>
                  <a:cubicBezTo>
                    <a:pt x="5955" y="3592"/>
                    <a:pt x="5798" y="3434"/>
                    <a:pt x="5798" y="3245"/>
                  </a:cubicBezTo>
                  <a:lnTo>
                    <a:pt x="5798" y="0"/>
                  </a:lnTo>
                  <a:lnTo>
                    <a:pt x="4348" y="0"/>
                  </a:lnTo>
                  <a:lnTo>
                    <a:pt x="4348" y="1764"/>
                  </a:lnTo>
                  <a:cubicBezTo>
                    <a:pt x="4348" y="1985"/>
                    <a:pt x="4191" y="2143"/>
                    <a:pt x="4002" y="2143"/>
                  </a:cubicBezTo>
                  <a:cubicBezTo>
                    <a:pt x="3781" y="2143"/>
                    <a:pt x="3624" y="1985"/>
                    <a:pt x="3624" y="1764"/>
                  </a:cubicBezTo>
                  <a:lnTo>
                    <a:pt x="362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77"/>
            <p:cNvSpPr/>
            <p:nvPr/>
          </p:nvSpPr>
          <p:spPr>
            <a:xfrm>
              <a:off x="-18645175" y="3424975"/>
              <a:ext cx="141800" cy="159900"/>
            </a:xfrm>
            <a:custGeom>
              <a:avLst/>
              <a:gdLst/>
              <a:ahLst/>
              <a:cxnLst/>
              <a:rect l="l" t="t" r="r" b="b"/>
              <a:pathLst>
                <a:path w="5672" h="6396" extrusionOk="0">
                  <a:moveTo>
                    <a:pt x="347" y="0"/>
                  </a:moveTo>
                  <a:cubicBezTo>
                    <a:pt x="158" y="0"/>
                    <a:pt x="1" y="158"/>
                    <a:pt x="1" y="347"/>
                  </a:cubicBezTo>
                  <a:lnTo>
                    <a:pt x="1" y="2489"/>
                  </a:lnTo>
                  <a:cubicBezTo>
                    <a:pt x="1" y="4600"/>
                    <a:pt x="1733" y="6396"/>
                    <a:pt x="3907" y="6396"/>
                  </a:cubicBezTo>
                  <a:lnTo>
                    <a:pt x="4254" y="6396"/>
                  </a:lnTo>
                  <a:cubicBezTo>
                    <a:pt x="5041" y="6396"/>
                    <a:pt x="5671" y="5766"/>
                    <a:pt x="5671" y="4978"/>
                  </a:cubicBezTo>
                  <a:cubicBezTo>
                    <a:pt x="5671" y="4190"/>
                    <a:pt x="5041" y="3560"/>
                    <a:pt x="4254" y="3560"/>
                  </a:cubicBezTo>
                  <a:lnTo>
                    <a:pt x="3183" y="3560"/>
                  </a:lnTo>
                  <a:cubicBezTo>
                    <a:pt x="2584" y="3560"/>
                    <a:pt x="2111" y="3088"/>
                    <a:pt x="2111" y="2489"/>
                  </a:cubicBezTo>
                  <a:lnTo>
                    <a:pt x="2111" y="1764"/>
                  </a:lnTo>
                  <a:cubicBezTo>
                    <a:pt x="2111" y="788"/>
                    <a:pt x="132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77"/>
            <p:cNvSpPr/>
            <p:nvPr/>
          </p:nvSpPr>
          <p:spPr>
            <a:xfrm>
              <a:off x="-18466375" y="3334200"/>
              <a:ext cx="54350" cy="71100"/>
            </a:xfrm>
            <a:custGeom>
              <a:avLst/>
              <a:gdLst/>
              <a:ahLst/>
              <a:cxnLst/>
              <a:rect l="l" t="t" r="r" b="b"/>
              <a:pathLst>
                <a:path w="2174" h="2844" extrusionOk="0">
                  <a:moveTo>
                    <a:pt x="1449" y="0"/>
                  </a:moveTo>
                  <a:cubicBezTo>
                    <a:pt x="1371" y="0"/>
                    <a:pt x="1292" y="24"/>
                    <a:pt x="1229" y="71"/>
                  </a:cubicBezTo>
                  <a:cubicBezTo>
                    <a:pt x="1197" y="103"/>
                    <a:pt x="0" y="953"/>
                    <a:pt x="0" y="2150"/>
                  </a:cubicBezTo>
                  <a:cubicBezTo>
                    <a:pt x="0" y="2403"/>
                    <a:pt x="95" y="2623"/>
                    <a:pt x="158" y="2844"/>
                  </a:cubicBezTo>
                  <a:lnTo>
                    <a:pt x="756" y="2844"/>
                  </a:lnTo>
                  <a:cubicBezTo>
                    <a:pt x="882" y="1898"/>
                    <a:pt x="1386" y="1048"/>
                    <a:pt x="2174" y="544"/>
                  </a:cubicBezTo>
                  <a:cubicBezTo>
                    <a:pt x="1954" y="260"/>
                    <a:pt x="1701" y="71"/>
                    <a:pt x="1670" y="71"/>
                  </a:cubicBezTo>
                  <a:cubicBezTo>
                    <a:pt x="1607" y="24"/>
                    <a:pt x="1528" y="0"/>
                    <a:pt x="14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77"/>
            <p:cNvSpPr/>
            <p:nvPr/>
          </p:nvSpPr>
          <p:spPr>
            <a:xfrm>
              <a:off x="-18428575" y="3352500"/>
              <a:ext cx="87450" cy="82725"/>
            </a:xfrm>
            <a:custGeom>
              <a:avLst/>
              <a:gdLst/>
              <a:ahLst/>
              <a:cxnLst/>
              <a:rect l="l" t="t" r="r" b="b"/>
              <a:pathLst>
                <a:path w="3498" h="3309" extrusionOk="0">
                  <a:moveTo>
                    <a:pt x="2426" y="1"/>
                  </a:moveTo>
                  <a:cubicBezTo>
                    <a:pt x="1166" y="1"/>
                    <a:pt x="158" y="946"/>
                    <a:pt x="0" y="2112"/>
                  </a:cubicBezTo>
                  <a:lnTo>
                    <a:pt x="1009" y="2112"/>
                  </a:lnTo>
                  <a:cubicBezTo>
                    <a:pt x="1607" y="2112"/>
                    <a:pt x="2080" y="2584"/>
                    <a:pt x="2080" y="3183"/>
                  </a:cubicBezTo>
                  <a:lnTo>
                    <a:pt x="2080" y="3309"/>
                  </a:lnTo>
                  <a:cubicBezTo>
                    <a:pt x="2899" y="2899"/>
                    <a:pt x="3497" y="2049"/>
                    <a:pt x="3497" y="1072"/>
                  </a:cubicBezTo>
                  <a:lnTo>
                    <a:pt x="3497" y="347"/>
                  </a:lnTo>
                  <a:cubicBezTo>
                    <a:pt x="3497" y="158"/>
                    <a:pt x="3340"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77"/>
            <p:cNvSpPr/>
            <p:nvPr/>
          </p:nvSpPr>
          <p:spPr>
            <a:xfrm>
              <a:off x="-18645175" y="3334400"/>
              <a:ext cx="70900" cy="70900"/>
            </a:xfrm>
            <a:custGeom>
              <a:avLst/>
              <a:gdLst/>
              <a:ahLst/>
              <a:cxnLst/>
              <a:rect l="l" t="t" r="r" b="b"/>
              <a:pathLst>
                <a:path w="2836" h="2836" extrusionOk="0">
                  <a:moveTo>
                    <a:pt x="1765" y="0"/>
                  </a:moveTo>
                  <a:cubicBezTo>
                    <a:pt x="788" y="0"/>
                    <a:pt x="1" y="788"/>
                    <a:pt x="1" y="1796"/>
                  </a:cubicBezTo>
                  <a:lnTo>
                    <a:pt x="1" y="2489"/>
                  </a:lnTo>
                  <a:cubicBezTo>
                    <a:pt x="1" y="2678"/>
                    <a:pt x="158" y="2836"/>
                    <a:pt x="347" y="2836"/>
                  </a:cubicBezTo>
                  <a:lnTo>
                    <a:pt x="1072" y="2836"/>
                  </a:lnTo>
                  <a:cubicBezTo>
                    <a:pt x="2048" y="2836"/>
                    <a:pt x="2836" y="2048"/>
                    <a:pt x="2836" y="1071"/>
                  </a:cubicBezTo>
                  <a:lnTo>
                    <a:pt x="2836" y="347"/>
                  </a:lnTo>
                  <a:cubicBezTo>
                    <a:pt x="2836" y="158"/>
                    <a:pt x="2679"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8" name="Google Shape;3468;p77"/>
          <p:cNvGrpSpPr/>
          <p:nvPr/>
        </p:nvGrpSpPr>
        <p:grpSpPr>
          <a:xfrm>
            <a:off x="4633429" y="2242989"/>
            <a:ext cx="452798" cy="450507"/>
            <a:chOff x="-18645175" y="3708500"/>
            <a:chExt cx="306400" cy="304850"/>
          </a:xfrm>
        </p:grpSpPr>
        <p:sp>
          <p:nvSpPr>
            <p:cNvPr id="3469" name="Google Shape;3469;p77"/>
            <p:cNvSpPr/>
            <p:nvPr/>
          </p:nvSpPr>
          <p:spPr>
            <a:xfrm>
              <a:off x="-18555375" y="38172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77"/>
            <p:cNvSpPr/>
            <p:nvPr/>
          </p:nvSpPr>
          <p:spPr>
            <a:xfrm>
              <a:off x="-18501825" y="3894000"/>
              <a:ext cx="18150" cy="16950"/>
            </a:xfrm>
            <a:custGeom>
              <a:avLst/>
              <a:gdLst/>
              <a:ahLst/>
              <a:cxnLst/>
              <a:rect l="l" t="t" r="r" b="b"/>
              <a:pathLst>
                <a:path w="726" h="678" extrusionOk="0">
                  <a:moveTo>
                    <a:pt x="351" y="0"/>
                  </a:moveTo>
                  <a:cubicBezTo>
                    <a:pt x="197" y="0"/>
                    <a:pt x="48" y="79"/>
                    <a:pt x="0" y="237"/>
                  </a:cubicBezTo>
                  <a:lnTo>
                    <a:pt x="379" y="678"/>
                  </a:lnTo>
                  <a:lnTo>
                    <a:pt x="725" y="237"/>
                  </a:lnTo>
                  <a:cubicBezTo>
                    <a:pt x="662" y="79"/>
                    <a:pt x="505" y="0"/>
                    <a:pt x="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77"/>
            <p:cNvSpPr/>
            <p:nvPr/>
          </p:nvSpPr>
          <p:spPr>
            <a:xfrm>
              <a:off x="-18546725" y="3835325"/>
              <a:ext cx="108725" cy="124450"/>
            </a:xfrm>
            <a:custGeom>
              <a:avLst/>
              <a:gdLst/>
              <a:ahLst/>
              <a:cxnLst/>
              <a:rect l="l" t="t" r="r" b="b"/>
              <a:pathLst>
                <a:path w="4349" h="4978" extrusionOk="0">
                  <a:moveTo>
                    <a:pt x="2175" y="0"/>
                  </a:moveTo>
                  <a:cubicBezTo>
                    <a:pt x="1481" y="0"/>
                    <a:pt x="914" y="473"/>
                    <a:pt x="757" y="1134"/>
                  </a:cubicBezTo>
                  <a:lnTo>
                    <a:pt x="221" y="3151"/>
                  </a:lnTo>
                  <a:cubicBezTo>
                    <a:pt x="1" y="4096"/>
                    <a:pt x="725" y="4978"/>
                    <a:pt x="1639" y="4978"/>
                  </a:cubicBezTo>
                  <a:lnTo>
                    <a:pt x="1796" y="4978"/>
                  </a:lnTo>
                  <a:lnTo>
                    <a:pt x="1796" y="3686"/>
                  </a:lnTo>
                  <a:lnTo>
                    <a:pt x="1198" y="2899"/>
                  </a:lnTo>
                  <a:cubicBezTo>
                    <a:pt x="1135" y="2804"/>
                    <a:pt x="1103" y="2741"/>
                    <a:pt x="1103" y="2647"/>
                  </a:cubicBezTo>
                  <a:cubicBezTo>
                    <a:pt x="1103" y="2048"/>
                    <a:pt x="1576" y="1575"/>
                    <a:pt x="2175" y="1575"/>
                  </a:cubicBezTo>
                  <a:cubicBezTo>
                    <a:pt x="2773" y="1575"/>
                    <a:pt x="3246" y="2048"/>
                    <a:pt x="3246" y="2647"/>
                  </a:cubicBezTo>
                  <a:cubicBezTo>
                    <a:pt x="3246" y="2741"/>
                    <a:pt x="3183" y="2804"/>
                    <a:pt x="3151" y="2899"/>
                  </a:cubicBezTo>
                  <a:lnTo>
                    <a:pt x="2521" y="3686"/>
                  </a:lnTo>
                  <a:lnTo>
                    <a:pt x="2521" y="4978"/>
                  </a:lnTo>
                  <a:lnTo>
                    <a:pt x="2679" y="4978"/>
                  </a:lnTo>
                  <a:cubicBezTo>
                    <a:pt x="3624" y="4978"/>
                    <a:pt x="4348" y="4064"/>
                    <a:pt x="4096" y="3151"/>
                  </a:cubicBezTo>
                  <a:lnTo>
                    <a:pt x="3592" y="1134"/>
                  </a:lnTo>
                  <a:cubicBezTo>
                    <a:pt x="3435" y="441"/>
                    <a:pt x="2836" y="0"/>
                    <a:pt x="21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77"/>
            <p:cNvSpPr/>
            <p:nvPr/>
          </p:nvSpPr>
          <p:spPr>
            <a:xfrm>
              <a:off x="-18644375" y="3728200"/>
              <a:ext cx="305600" cy="285150"/>
            </a:xfrm>
            <a:custGeom>
              <a:avLst/>
              <a:gdLst/>
              <a:ahLst/>
              <a:cxnLst/>
              <a:rect l="l" t="t" r="r" b="b"/>
              <a:pathLst>
                <a:path w="12224" h="11406" extrusionOk="0">
                  <a:moveTo>
                    <a:pt x="8128" y="2836"/>
                  </a:moveTo>
                  <a:cubicBezTo>
                    <a:pt x="8695" y="2836"/>
                    <a:pt x="9168" y="3309"/>
                    <a:pt x="9168" y="3907"/>
                  </a:cubicBezTo>
                  <a:cubicBezTo>
                    <a:pt x="9257" y="4501"/>
                    <a:pt x="8814" y="4984"/>
                    <a:pt x="8182" y="4984"/>
                  </a:cubicBezTo>
                  <a:cubicBezTo>
                    <a:pt x="8143" y="4984"/>
                    <a:pt x="8105" y="4982"/>
                    <a:pt x="8065" y="4978"/>
                  </a:cubicBezTo>
                  <a:lnTo>
                    <a:pt x="8065" y="4978"/>
                  </a:lnTo>
                  <a:cubicBezTo>
                    <a:pt x="8128" y="5041"/>
                    <a:pt x="8160" y="5136"/>
                    <a:pt x="8160" y="5199"/>
                  </a:cubicBezTo>
                  <a:lnTo>
                    <a:pt x="8664" y="7247"/>
                  </a:lnTo>
                  <a:cubicBezTo>
                    <a:pt x="9011" y="8633"/>
                    <a:pt x="7971" y="9988"/>
                    <a:pt x="6553" y="9988"/>
                  </a:cubicBezTo>
                  <a:lnTo>
                    <a:pt x="5513" y="9988"/>
                  </a:lnTo>
                  <a:cubicBezTo>
                    <a:pt x="4096" y="9988"/>
                    <a:pt x="3025" y="8633"/>
                    <a:pt x="3403" y="7247"/>
                  </a:cubicBezTo>
                  <a:lnTo>
                    <a:pt x="3907" y="5199"/>
                  </a:lnTo>
                  <a:cubicBezTo>
                    <a:pt x="3938" y="5136"/>
                    <a:pt x="3938" y="5041"/>
                    <a:pt x="3970" y="4978"/>
                  </a:cubicBezTo>
                  <a:lnTo>
                    <a:pt x="3970" y="4978"/>
                  </a:lnTo>
                  <a:cubicBezTo>
                    <a:pt x="3934" y="4982"/>
                    <a:pt x="3899" y="4983"/>
                    <a:pt x="3864" y="4983"/>
                  </a:cubicBezTo>
                  <a:cubicBezTo>
                    <a:pt x="3255" y="4983"/>
                    <a:pt x="2804" y="4473"/>
                    <a:pt x="2804" y="3907"/>
                  </a:cubicBezTo>
                  <a:cubicBezTo>
                    <a:pt x="2804" y="3309"/>
                    <a:pt x="3277" y="2836"/>
                    <a:pt x="3875" y="2836"/>
                  </a:cubicBezTo>
                  <a:cubicBezTo>
                    <a:pt x="4411" y="2836"/>
                    <a:pt x="4883" y="3277"/>
                    <a:pt x="4915" y="3844"/>
                  </a:cubicBezTo>
                  <a:cubicBezTo>
                    <a:pt x="5230" y="3624"/>
                    <a:pt x="5608" y="3561"/>
                    <a:pt x="5986" y="3561"/>
                  </a:cubicBezTo>
                  <a:cubicBezTo>
                    <a:pt x="6396" y="3561"/>
                    <a:pt x="6742" y="3687"/>
                    <a:pt x="7057" y="3844"/>
                  </a:cubicBezTo>
                  <a:cubicBezTo>
                    <a:pt x="7089" y="3277"/>
                    <a:pt x="7561" y="2836"/>
                    <a:pt x="8128" y="2836"/>
                  </a:cubicBezTo>
                  <a:close/>
                  <a:moveTo>
                    <a:pt x="4285" y="1"/>
                  </a:moveTo>
                  <a:cubicBezTo>
                    <a:pt x="2710" y="1"/>
                    <a:pt x="1449" y="946"/>
                    <a:pt x="1449" y="2143"/>
                  </a:cubicBezTo>
                  <a:lnTo>
                    <a:pt x="1449" y="2773"/>
                  </a:lnTo>
                  <a:cubicBezTo>
                    <a:pt x="1449" y="4380"/>
                    <a:pt x="945" y="5955"/>
                    <a:pt x="95" y="7310"/>
                  </a:cubicBezTo>
                  <a:cubicBezTo>
                    <a:pt x="0" y="7373"/>
                    <a:pt x="0" y="7530"/>
                    <a:pt x="32" y="7625"/>
                  </a:cubicBezTo>
                  <a:cubicBezTo>
                    <a:pt x="945" y="9893"/>
                    <a:pt x="3182" y="11405"/>
                    <a:pt x="5671" y="11405"/>
                  </a:cubicBezTo>
                  <a:lnTo>
                    <a:pt x="6553" y="11405"/>
                  </a:lnTo>
                  <a:cubicBezTo>
                    <a:pt x="9011" y="11405"/>
                    <a:pt x="11216" y="9893"/>
                    <a:pt x="12161" y="7625"/>
                  </a:cubicBezTo>
                  <a:cubicBezTo>
                    <a:pt x="12224" y="7499"/>
                    <a:pt x="12224" y="7373"/>
                    <a:pt x="12129" y="7310"/>
                  </a:cubicBezTo>
                  <a:cubicBezTo>
                    <a:pt x="11184" y="5955"/>
                    <a:pt x="10680" y="4380"/>
                    <a:pt x="10680" y="2773"/>
                  </a:cubicBezTo>
                  <a:lnTo>
                    <a:pt x="10680" y="2143"/>
                  </a:lnTo>
                  <a:cubicBezTo>
                    <a:pt x="10680" y="946"/>
                    <a:pt x="9420" y="1"/>
                    <a:pt x="7845" y="1"/>
                  </a:cubicBezTo>
                  <a:cubicBezTo>
                    <a:pt x="7183" y="1"/>
                    <a:pt x="6553" y="158"/>
                    <a:pt x="6081" y="473"/>
                  </a:cubicBezTo>
                  <a:cubicBezTo>
                    <a:pt x="5545" y="158"/>
                    <a:pt x="4915" y="1"/>
                    <a:pt x="4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77"/>
            <p:cNvSpPr/>
            <p:nvPr/>
          </p:nvSpPr>
          <p:spPr>
            <a:xfrm>
              <a:off x="-18448275" y="38172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725" y="536"/>
                    <a:pt x="725"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77"/>
            <p:cNvSpPr/>
            <p:nvPr/>
          </p:nvSpPr>
          <p:spPr>
            <a:xfrm>
              <a:off x="-18645175" y="3708500"/>
              <a:ext cx="74050" cy="91400"/>
            </a:xfrm>
            <a:custGeom>
              <a:avLst/>
              <a:gdLst/>
              <a:ahLst/>
              <a:cxnLst/>
              <a:rect l="l" t="t" r="r" b="b"/>
              <a:pathLst>
                <a:path w="2962" h="3656" extrusionOk="0">
                  <a:moveTo>
                    <a:pt x="2111" y="1"/>
                  </a:moveTo>
                  <a:cubicBezTo>
                    <a:pt x="946" y="1"/>
                    <a:pt x="1" y="946"/>
                    <a:pt x="1" y="2143"/>
                  </a:cubicBezTo>
                  <a:cubicBezTo>
                    <a:pt x="1" y="2710"/>
                    <a:pt x="221" y="3277"/>
                    <a:pt x="631" y="3656"/>
                  </a:cubicBezTo>
                  <a:lnTo>
                    <a:pt x="631" y="3498"/>
                  </a:lnTo>
                  <a:lnTo>
                    <a:pt x="631" y="2868"/>
                  </a:lnTo>
                  <a:cubicBezTo>
                    <a:pt x="631" y="1608"/>
                    <a:pt x="1576" y="600"/>
                    <a:pt x="2962" y="190"/>
                  </a:cubicBezTo>
                  <a:cubicBezTo>
                    <a:pt x="2679" y="95"/>
                    <a:pt x="2395"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77"/>
            <p:cNvSpPr/>
            <p:nvPr/>
          </p:nvSpPr>
          <p:spPr>
            <a:xfrm>
              <a:off x="-18415975" y="3710075"/>
              <a:ext cx="74850" cy="92975"/>
            </a:xfrm>
            <a:custGeom>
              <a:avLst/>
              <a:gdLst/>
              <a:ahLst/>
              <a:cxnLst/>
              <a:rect l="l" t="t" r="r" b="b"/>
              <a:pathLst>
                <a:path w="2994" h="3719" extrusionOk="0">
                  <a:moveTo>
                    <a:pt x="883" y="1"/>
                  </a:moveTo>
                  <a:cubicBezTo>
                    <a:pt x="568" y="1"/>
                    <a:pt x="284" y="64"/>
                    <a:pt x="1" y="190"/>
                  </a:cubicBezTo>
                  <a:cubicBezTo>
                    <a:pt x="1292" y="568"/>
                    <a:pt x="2206" y="1608"/>
                    <a:pt x="2206" y="2836"/>
                  </a:cubicBezTo>
                  <a:lnTo>
                    <a:pt x="2206" y="3466"/>
                  </a:lnTo>
                  <a:cubicBezTo>
                    <a:pt x="2206" y="3529"/>
                    <a:pt x="2206" y="3656"/>
                    <a:pt x="2237" y="3719"/>
                  </a:cubicBezTo>
                  <a:cubicBezTo>
                    <a:pt x="2710" y="3340"/>
                    <a:pt x="2993" y="2742"/>
                    <a:pt x="2993" y="2112"/>
                  </a:cubicBezTo>
                  <a:cubicBezTo>
                    <a:pt x="2993" y="946"/>
                    <a:pt x="2048" y="1"/>
                    <a:pt x="8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6" name="Google Shape;3476;p77"/>
          <p:cNvGrpSpPr/>
          <p:nvPr/>
        </p:nvGrpSpPr>
        <p:grpSpPr>
          <a:xfrm>
            <a:off x="4631101" y="2795630"/>
            <a:ext cx="457453" cy="451763"/>
            <a:chOff x="-18647525" y="4082625"/>
            <a:chExt cx="309550" cy="305700"/>
          </a:xfrm>
        </p:grpSpPr>
        <p:sp>
          <p:nvSpPr>
            <p:cNvPr id="3477" name="Google Shape;3477;p77"/>
            <p:cNvSpPr/>
            <p:nvPr/>
          </p:nvSpPr>
          <p:spPr>
            <a:xfrm>
              <a:off x="-18609725" y="4082625"/>
              <a:ext cx="123675" cy="61475"/>
            </a:xfrm>
            <a:custGeom>
              <a:avLst/>
              <a:gdLst/>
              <a:ahLst/>
              <a:cxnLst/>
              <a:rect l="l" t="t" r="r" b="b"/>
              <a:pathLst>
                <a:path w="4947" h="2459" extrusionOk="0">
                  <a:moveTo>
                    <a:pt x="2473" y="1"/>
                  </a:moveTo>
                  <a:cubicBezTo>
                    <a:pt x="2387" y="1"/>
                    <a:pt x="2300" y="32"/>
                    <a:pt x="2237" y="95"/>
                  </a:cubicBezTo>
                  <a:cubicBezTo>
                    <a:pt x="2206" y="127"/>
                    <a:pt x="1576" y="694"/>
                    <a:pt x="1450" y="1481"/>
                  </a:cubicBezTo>
                  <a:cubicBezTo>
                    <a:pt x="1324" y="1418"/>
                    <a:pt x="1166" y="1418"/>
                    <a:pt x="1071" y="1418"/>
                  </a:cubicBezTo>
                  <a:lnTo>
                    <a:pt x="347" y="1418"/>
                  </a:lnTo>
                  <a:cubicBezTo>
                    <a:pt x="158" y="1418"/>
                    <a:pt x="0" y="1576"/>
                    <a:pt x="0" y="1797"/>
                  </a:cubicBezTo>
                  <a:cubicBezTo>
                    <a:pt x="0" y="2017"/>
                    <a:pt x="32" y="2206"/>
                    <a:pt x="126" y="2427"/>
                  </a:cubicBezTo>
                  <a:cubicBezTo>
                    <a:pt x="1008" y="2175"/>
                    <a:pt x="1922" y="2175"/>
                    <a:pt x="2489" y="2175"/>
                  </a:cubicBezTo>
                  <a:cubicBezTo>
                    <a:pt x="3277" y="2175"/>
                    <a:pt x="4096" y="2206"/>
                    <a:pt x="4852" y="2458"/>
                  </a:cubicBezTo>
                  <a:cubicBezTo>
                    <a:pt x="4915" y="2269"/>
                    <a:pt x="4947" y="2017"/>
                    <a:pt x="4947" y="1797"/>
                  </a:cubicBezTo>
                  <a:cubicBezTo>
                    <a:pt x="4947" y="1576"/>
                    <a:pt x="4789" y="1418"/>
                    <a:pt x="4600" y="1418"/>
                  </a:cubicBezTo>
                  <a:lnTo>
                    <a:pt x="3907" y="1418"/>
                  </a:lnTo>
                  <a:cubicBezTo>
                    <a:pt x="3781" y="1418"/>
                    <a:pt x="3623" y="1418"/>
                    <a:pt x="3497" y="1481"/>
                  </a:cubicBezTo>
                  <a:cubicBezTo>
                    <a:pt x="3340" y="694"/>
                    <a:pt x="2710" y="127"/>
                    <a:pt x="2710" y="95"/>
                  </a:cubicBezTo>
                  <a:cubicBezTo>
                    <a:pt x="2647" y="32"/>
                    <a:pt x="2560" y="1"/>
                    <a:pt x="24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7"/>
            <p:cNvSpPr/>
            <p:nvPr/>
          </p:nvSpPr>
          <p:spPr>
            <a:xfrm>
              <a:off x="-18647525" y="4155875"/>
              <a:ext cx="148075" cy="195350"/>
            </a:xfrm>
            <a:custGeom>
              <a:avLst/>
              <a:gdLst/>
              <a:ahLst/>
              <a:cxnLst/>
              <a:rect l="l" t="t" r="r" b="b"/>
              <a:pathLst>
                <a:path w="5923" h="7814" extrusionOk="0">
                  <a:moveTo>
                    <a:pt x="1859" y="2836"/>
                  </a:moveTo>
                  <a:cubicBezTo>
                    <a:pt x="2048" y="2836"/>
                    <a:pt x="2205" y="2994"/>
                    <a:pt x="2205" y="3183"/>
                  </a:cubicBezTo>
                  <a:lnTo>
                    <a:pt x="2205" y="3907"/>
                  </a:lnTo>
                  <a:cubicBezTo>
                    <a:pt x="2205" y="4096"/>
                    <a:pt x="2048" y="4254"/>
                    <a:pt x="1859" y="4254"/>
                  </a:cubicBezTo>
                  <a:cubicBezTo>
                    <a:pt x="1670" y="4254"/>
                    <a:pt x="1512" y="4096"/>
                    <a:pt x="1512" y="3907"/>
                  </a:cubicBezTo>
                  <a:lnTo>
                    <a:pt x="1512" y="3183"/>
                  </a:lnTo>
                  <a:cubicBezTo>
                    <a:pt x="1512" y="2994"/>
                    <a:pt x="1670" y="2836"/>
                    <a:pt x="1859" y="2836"/>
                  </a:cubicBezTo>
                  <a:close/>
                  <a:moveTo>
                    <a:pt x="3938" y="1"/>
                  </a:moveTo>
                  <a:cubicBezTo>
                    <a:pt x="2678" y="1"/>
                    <a:pt x="0" y="1"/>
                    <a:pt x="0" y="2836"/>
                  </a:cubicBezTo>
                  <a:cubicBezTo>
                    <a:pt x="0" y="4569"/>
                    <a:pt x="914" y="6774"/>
                    <a:pt x="2205" y="7814"/>
                  </a:cubicBezTo>
                  <a:cubicBezTo>
                    <a:pt x="2016" y="6995"/>
                    <a:pt x="1985" y="6018"/>
                    <a:pt x="2268" y="4915"/>
                  </a:cubicBezTo>
                  <a:cubicBezTo>
                    <a:pt x="2457" y="4222"/>
                    <a:pt x="2741" y="3466"/>
                    <a:pt x="3088" y="2805"/>
                  </a:cubicBezTo>
                  <a:cubicBezTo>
                    <a:pt x="2962" y="2710"/>
                    <a:pt x="2899" y="2647"/>
                    <a:pt x="2899" y="2490"/>
                  </a:cubicBezTo>
                  <a:lnTo>
                    <a:pt x="2899" y="1765"/>
                  </a:lnTo>
                  <a:cubicBezTo>
                    <a:pt x="2899" y="1576"/>
                    <a:pt x="3056" y="1418"/>
                    <a:pt x="3245" y="1418"/>
                  </a:cubicBezTo>
                  <a:cubicBezTo>
                    <a:pt x="3434" y="1418"/>
                    <a:pt x="3592" y="1576"/>
                    <a:pt x="3592" y="1765"/>
                  </a:cubicBezTo>
                  <a:lnTo>
                    <a:pt x="3592" y="1954"/>
                  </a:lnTo>
                  <a:cubicBezTo>
                    <a:pt x="3781" y="1702"/>
                    <a:pt x="4033" y="1450"/>
                    <a:pt x="4222" y="1229"/>
                  </a:cubicBezTo>
                  <a:cubicBezTo>
                    <a:pt x="4726" y="694"/>
                    <a:pt x="5324" y="347"/>
                    <a:pt x="5923" y="190"/>
                  </a:cubicBezTo>
                  <a:cubicBezTo>
                    <a:pt x="5293" y="32"/>
                    <a:pt x="4631" y="1"/>
                    <a:pt x="39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77"/>
            <p:cNvSpPr/>
            <p:nvPr/>
          </p:nvSpPr>
          <p:spPr>
            <a:xfrm>
              <a:off x="-18442750" y="4150575"/>
              <a:ext cx="102400" cy="100625"/>
            </a:xfrm>
            <a:custGeom>
              <a:avLst/>
              <a:gdLst/>
              <a:ahLst/>
              <a:cxnLst/>
              <a:rect l="l" t="t" r="r" b="b"/>
              <a:pathLst>
                <a:path w="4096" h="4025" extrusionOk="0">
                  <a:moveTo>
                    <a:pt x="630" y="0"/>
                  </a:moveTo>
                  <a:cubicBezTo>
                    <a:pt x="544" y="0"/>
                    <a:pt x="457" y="39"/>
                    <a:pt x="378" y="118"/>
                  </a:cubicBezTo>
                  <a:cubicBezTo>
                    <a:pt x="221" y="276"/>
                    <a:pt x="95" y="496"/>
                    <a:pt x="0" y="685"/>
                  </a:cubicBezTo>
                  <a:cubicBezTo>
                    <a:pt x="851" y="1063"/>
                    <a:pt x="1481" y="1725"/>
                    <a:pt x="1891" y="2134"/>
                  </a:cubicBezTo>
                  <a:cubicBezTo>
                    <a:pt x="2300" y="2513"/>
                    <a:pt x="2962" y="3206"/>
                    <a:pt x="3371" y="4025"/>
                  </a:cubicBezTo>
                  <a:cubicBezTo>
                    <a:pt x="3560" y="3962"/>
                    <a:pt x="3749" y="3836"/>
                    <a:pt x="3907" y="3647"/>
                  </a:cubicBezTo>
                  <a:cubicBezTo>
                    <a:pt x="4096" y="3552"/>
                    <a:pt x="4096" y="3332"/>
                    <a:pt x="3938" y="3206"/>
                  </a:cubicBezTo>
                  <a:lnTo>
                    <a:pt x="3434" y="2702"/>
                  </a:lnTo>
                  <a:cubicBezTo>
                    <a:pt x="3371" y="2607"/>
                    <a:pt x="3245" y="2544"/>
                    <a:pt x="3119" y="2450"/>
                  </a:cubicBezTo>
                  <a:cubicBezTo>
                    <a:pt x="3560" y="1788"/>
                    <a:pt x="3529" y="937"/>
                    <a:pt x="3529" y="906"/>
                  </a:cubicBezTo>
                  <a:cubicBezTo>
                    <a:pt x="3529" y="717"/>
                    <a:pt x="3371" y="591"/>
                    <a:pt x="3151" y="559"/>
                  </a:cubicBezTo>
                  <a:cubicBezTo>
                    <a:pt x="3147" y="559"/>
                    <a:pt x="3130" y="559"/>
                    <a:pt x="3103" y="559"/>
                  </a:cubicBezTo>
                  <a:cubicBezTo>
                    <a:pt x="2910" y="559"/>
                    <a:pt x="2190" y="583"/>
                    <a:pt x="1639" y="969"/>
                  </a:cubicBezTo>
                  <a:cubicBezTo>
                    <a:pt x="1544" y="843"/>
                    <a:pt x="1481" y="748"/>
                    <a:pt x="1387" y="654"/>
                  </a:cubicBezTo>
                  <a:lnTo>
                    <a:pt x="882" y="118"/>
                  </a:lnTo>
                  <a:cubicBezTo>
                    <a:pt x="804" y="39"/>
                    <a:pt x="717" y="0"/>
                    <a:pt x="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77"/>
            <p:cNvSpPr/>
            <p:nvPr/>
          </p:nvSpPr>
          <p:spPr>
            <a:xfrm>
              <a:off x="-18581375" y="4176775"/>
              <a:ext cx="243400" cy="211550"/>
            </a:xfrm>
            <a:custGeom>
              <a:avLst/>
              <a:gdLst/>
              <a:ahLst/>
              <a:cxnLst/>
              <a:rect l="l" t="t" r="r" b="b"/>
              <a:pathLst>
                <a:path w="9736" h="8462" extrusionOk="0">
                  <a:moveTo>
                    <a:pt x="4191" y="1000"/>
                  </a:moveTo>
                  <a:cubicBezTo>
                    <a:pt x="4277" y="1000"/>
                    <a:pt x="4364" y="1039"/>
                    <a:pt x="4443" y="1118"/>
                  </a:cubicBezTo>
                  <a:cubicBezTo>
                    <a:pt x="4600" y="1275"/>
                    <a:pt x="4600" y="1465"/>
                    <a:pt x="4443" y="1654"/>
                  </a:cubicBezTo>
                  <a:lnTo>
                    <a:pt x="3939" y="2158"/>
                  </a:lnTo>
                  <a:cubicBezTo>
                    <a:pt x="3860" y="2236"/>
                    <a:pt x="3765" y="2276"/>
                    <a:pt x="3675" y="2276"/>
                  </a:cubicBezTo>
                  <a:cubicBezTo>
                    <a:pt x="3584" y="2276"/>
                    <a:pt x="3498" y="2236"/>
                    <a:pt x="3435" y="2158"/>
                  </a:cubicBezTo>
                  <a:cubicBezTo>
                    <a:pt x="3277" y="2000"/>
                    <a:pt x="3277" y="1811"/>
                    <a:pt x="3435" y="1654"/>
                  </a:cubicBezTo>
                  <a:lnTo>
                    <a:pt x="3939" y="1118"/>
                  </a:lnTo>
                  <a:cubicBezTo>
                    <a:pt x="4017" y="1039"/>
                    <a:pt x="4104" y="1000"/>
                    <a:pt x="4191" y="1000"/>
                  </a:cubicBezTo>
                  <a:close/>
                  <a:moveTo>
                    <a:pt x="5230" y="3048"/>
                  </a:moveTo>
                  <a:cubicBezTo>
                    <a:pt x="5317" y="3048"/>
                    <a:pt x="5404" y="3087"/>
                    <a:pt x="5482" y="3166"/>
                  </a:cubicBezTo>
                  <a:cubicBezTo>
                    <a:pt x="5640" y="3323"/>
                    <a:pt x="5640" y="3512"/>
                    <a:pt x="5482" y="3701"/>
                  </a:cubicBezTo>
                  <a:lnTo>
                    <a:pt x="4978" y="4205"/>
                  </a:lnTo>
                  <a:cubicBezTo>
                    <a:pt x="4900" y="4284"/>
                    <a:pt x="4805" y="4324"/>
                    <a:pt x="4710" y="4324"/>
                  </a:cubicBezTo>
                  <a:cubicBezTo>
                    <a:pt x="4616" y="4324"/>
                    <a:pt x="4521" y="4284"/>
                    <a:pt x="4443" y="4205"/>
                  </a:cubicBezTo>
                  <a:cubicBezTo>
                    <a:pt x="4285" y="4048"/>
                    <a:pt x="4285" y="3796"/>
                    <a:pt x="4443" y="3701"/>
                  </a:cubicBezTo>
                  <a:lnTo>
                    <a:pt x="4978" y="3166"/>
                  </a:lnTo>
                  <a:cubicBezTo>
                    <a:pt x="5057" y="3087"/>
                    <a:pt x="5144" y="3048"/>
                    <a:pt x="5230" y="3048"/>
                  </a:cubicBezTo>
                  <a:close/>
                  <a:moveTo>
                    <a:pt x="2674" y="3583"/>
                  </a:moveTo>
                  <a:cubicBezTo>
                    <a:pt x="2765" y="3583"/>
                    <a:pt x="2852" y="3623"/>
                    <a:pt x="2930" y="3701"/>
                  </a:cubicBezTo>
                  <a:cubicBezTo>
                    <a:pt x="3088" y="3796"/>
                    <a:pt x="3088" y="4048"/>
                    <a:pt x="2930" y="4205"/>
                  </a:cubicBezTo>
                  <a:lnTo>
                    <a:pt x="2395" y="4710"/>
                  </a:lnTo>
                  <a:cubicBezTo>
                    <a:pt x="2316" y="4788"/>
                    <a:pt x="2229" y="4828"/>
                    <a:pt x="2143" y="4828"/>
                  </a:cubicBezTo>
                  <a:cubicBezTo>
                    <a:pt x="2056" y="4828"/>
                    <a:pt x="1970" y="4788"/>
                    <a:pt x="1891" y="4710"/>
                  </a:cubicBezTo>
                  <a:cubicBezTo>
                    <a:pt x="1733" y="4552"/>
                    <a:pt x="1733" y="4363"/>
                    <a:pt x="1891" y="4205"/>
                  </a:cubicBezTo>
                  <a:lnTo>
                    <a:pt x="2395" y="3701"/>
                  </a:lnTo>
                  <a:cubicBezTo>
                    <a:pt x="2489" y="3623"/>
                    <a:pt x="2584" y="3583"/>
                    <a:pt x="2674" y="3583"/>
                  </a:cubicBezTo>
                  <a:close/>
                  <a:moveTo>
                    <a:pt x="7207" y="4087"/>
                  </a:moveTo>
                  <a:cubicBezTo>
                    <a:pt x="7302" y="4087"/>
                    <a:pt x="7388" y="4127"/>
                    <a:pt x="7436" y="4205"/>
                  </a:cubicBezTo>
                  <a:cubicBezTo>
                    <a:pt x="7625" y="4363"/>
                    <a:pt x="7625" y="4552"/>
                    <a:pt x="7436" y="4710"/>
                  </a:cubicBezTo>
                  <a:lnTo>
                    <a:pt x="6932" y="5214"/>
                  </a:lnTo>
                  <a:cubicBezTo>
                    <a:pt x="6853" y="5292"/>
                    <a:pt x="6766" y="5332"/>
                    <a:pt x="6680" y="5332"/>
                  </a:cubicBezTo>
                  <a:cubicBezTo>
                    <a:pt x="6593" y="5332"/>
                    <a:pt x="6506" y="5292"/>
                    <a:pt x="6427" y="5214"/>
                  </a:cubicBezTo>
                  <a:cubicBezTo>
                    <a:pt x="6270" y="5056"/>
                    <a:pt x="6270" y="4867"/>
                    <a:pt x="6427" y="4710"/>
                  </a:cubicBezTo>
                  <a:lnTo>
                    <a:pt x="6932" y="4205"/>
                  </a:lnTo>
                  <a:cubicBezTo>
                    <a:pt x="7010" y="4127"/>
                    <a:pt x="7113" y="4087"/>
                    <a:pt x="7207" y="4087"/>
                  </a:cubicBezTo>
                  <a:close/>
                  <a:moveTo>
                    <a:pt x="5388" y="4875"/>
                  </a:moveTo>
                  <a:cubicBezTo>
                    <a:pt x="5474" y="4875"/>
                    <a:pt x="5561" y="4914"/>
                    <a:pt x="5640" y="4993"/>
                  </a:cubicBezTo>
                  <a:cubicBezTo>
                    <a:pt x="5797" y="5151"/>
                    <a:pt x="5797" y="5340"/>
                    <a:pt x="5640" y="5497"/>
                  </a:cubicBezTo>
                  <a:lnTo>
                    <a:pt x="5136" y="6001"/>
                  </a:lnTo>
                  <a:cubicBezTo>
                    <a:pt x="5057" y="6080"/>
                    <a:pt x="4963" y="6119"/>
                    <a:pt x="4868" y="6119"/>
                  </a:cubicBezTo>
                  <a:cubicBezTo>
                    <a:pt x="4773" y="6119"/>
                    <a:pt x="4679" y="6080"/>
                    <a:pt x="4600" y="6001"/>
                  </a:cubicBezTo>
                  <a:cubicBezTo>
                    <a:pt x="4443" y="5844"/>
                    <a:pt x="4443" y="5655"/>
                    <a:pt x="4600" y="5497"/>
                  </a:cubicBezTo>
                  <a:lnTo>
                    <a:pt x="5136" y="4993"/>
                  </a:lnTo>
                  <a:cubicBezTo>
                    <a:pt x="5215" y="4914"/>
                    <a:pt x="5301" y="4875"/>
                    <a:pt x="5388" y="4875"/>
                  </a:cubicBezTo>
                  <a:close/>
                  <a:moveTo>
                    <a:pt x="2674" y="5568"/>
                  </a:moveTo>
                  <a:cubicBezTo>
                    <a:pt x="2765" y="5568"/>
                    <a:pt x="2852" y="5607"/>
                    <a:pt x="2930" y="5686"/>
                  </a:cubicBezTo>
                  <a:cubicBezTo>
                    <a:pt x="3088" y="5844"/>
                    <a:pt x="3088" y="6064"/>
                    <a:pt x="2930" y="6222"/>
                  </a:cubicBezTo>
                  <a:lnTo>
                    <a:pt x="2395" y="6726"/>
                  </a:lnTo>
                  <a:cubicBezTo>
                    <a:pt x="2316" y="6805"/>
                    <a:pt x="2229" y="6844"/>
                    <a:pt x="2143" y="6844"/>
                  </a:cubicBezTo>
                  <a:cubicBezTo>
                    <a:pt x="2056" y="6844"/>
                    <a:pt x="1970" y="6805"/>
                    <a:pt x="1891" y="6726"/>
                  </a:cubicBezTo>
                  <a:cubicBezTo>
                    <a:pt x="1733" y="6568"/>
                    <a:pt x="1733" y="6379"/>
                    <a:pt x="1891" y="6222"/>
                  </a:cubicBezTo>
                  <a:lnTo>
                    <a:pt x="2395" y="5686"/>
                  </a:lnTo>
                  <a:cubicBezTo>
                    <a:pt x="2489" y="5607"/>
                    <a:pt x="2584" y="5568"/>
                    <a:pt x="2674" y="5568"/>
                  </a:cubicBezTo>
                  <a:close/>
                  <a:moveTo>
                    <a:pt x="4065" y="1"/>
                  </a:moveTo>
                  <a:cubicBezTo>
                    <a:pt x="3468" y="1"/>
                    <a:pt x="2828" y="244"/>
                    <a:pt x="2174" y="897"/>
                  </a:cubicBezTo>
                  <a:cubicBezTo>
                    <a:pt x="1355" y="1717"/>
                    <a:pt x="662" y="2977"/>
                    <a:pt x="347" y="4268"/>
                  </a:cubicBezTo>
                  <a:cubicBezTo>
                    <a:pt x="0" y="5781"/>
                    <a:pt x="190" y="7009"/>
                    <a:pt x="914" y="7702"/>
                  </a:cubicBezTo>
                  <a:cubicBezTo>
                    <a:pt x="1466" y="8255"/>
                    <a:pt x="2204" y="8461"/>
                    <a:pt x="2972" y="8461"/>
                  </a:cubicBezTo>
                  <a:cubicBezTo>
                    <a:pt x="3430" y="8461"/>
                    <a:pt x="3900" y="8387"/>
                    <a:pt x="4348" y="8270"/>
                  </a:cubicBezTo>
                  <a:cubicBezTo>
                    <a:pt x="5608" y="7955"/>
                    <a:pt x="6900" y="7230"/>
                    <a:pt x="7719" y="6442"/>
                  </a:cubicBezTo>
                  <a:cubicBezTo>
                    <a:pt x="9736" y="4426"/>
                    <a:pt x="7845" y="2536"/>
                    <a:pt x="6963" y="1654"/>
                  </a:cubicBezTo>
                  <a:cubicBezTo>
                    <a:pt x="6367" y="1057"/>
                    <a:pt x="5310" y="1"/>
                    <a:pt x="40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1" name="Google Shape;3481;p77"/>
          <p:cNvGrpSpPr/>
          <p:nvPr/>
        </p:nvGrpSpPr>
        <p:grpSpPr>
          <a:xfrm>
            <a:off x="7441485" y="1689592"/>
            <a:ext cx="395755" cy="449288"/>
            <a:chOff x="-16775350" y="3309200"/>
            <a:chExt cx="267800" cy="304025"/>
          </a:xfrm>
        </p:grpSpPr>
        <p:sp>
          <p:nvSpPr>
            <p:cNvPr id="3482" name="Google Shape;3482;p77"/>
            <p:cNvSpPr/>
            <p:nvPr/>
          </p:nvSpPr>
          <p:spPr>
            <a:xfrm>
              <a:off x="-16775350" y="3309200"/>
              <a:ext cx="267800" cy="160675"/>
            </a:xfrm>
            <a:custGeom>
              <a:avLst/>
              <a:gdLst/>
              <a:ahLst/>
              <a:cxnLst/>
              <a:rect l="l" t="t" r="r" b="b"/>
              <a:pathLst>
                <a:path w="10712" h="6427" extrusionOk="0">
                  <a:moveTo>
                    <a:pt x="4978" y="1418"/>
                  </a:moveTo>
                  <a:cubicBezTo>
                    <a:pt x="5388" y="1418"/>
                    <a:pt x="5703" y="1733"/>
                    <a:pt x="5703" y="2111"/>
                  </a:cubicBezTo>
                  <a:cubicBezTo>
                    <a:pt x="5703" y="2520"/>
                    <a:pt x="5388" y="2835"/>
                    <a:pt x="4978" y="2835"/>
                  </a:cubicBezTo>
                  <a:cubicBezTo>
                    <a:pt x="4600" y="2835"/>
                    <a:pt x="4285" y="2520"/>
                    <a:pt x="4285" y="2111"/>
                  </a:cubicBezTo>
                  <a:cubicBezTo>
                    <a:pt x="4285" y="1733"/>
                    <a:pt x="4600" y="1418"/>
                    <a:pt x="4978" y="1418"/>
                  </a:cubicBezTo>
                  <a:close/>
                  <a:moveTo>
                    <a:pt x="3182" y="2867"/>
                  </a:moveTo>
                  <a:cubicBezTo>
                    <a:pt x="3781" y="2867"/>
                    <a:pt x="4254" y="3340"/>
                    <a:pt x="4254" y="3938"/>
                  </a:cubicBezTo>
                  <a:cubicBezTo>
                    <a:pt x="4285" y="4505"/>
                    <a:pt x="3781" y="5009"/>
                    <a:pt x="3182" y="5009"/>
                  </a:cubicBezTo>
                  <a:cubicBezTo>
                    <a:pt x="2584" y="5009"/>
                    <a:pt x="2111" y="4537"/>
                    <a:pt x="2111" y="3938"/>
                  </a:cubicBezTo>
                  <a:cubicBezTo>
                    <a:pt x="2111" y="3340"/>
                    <a:pt x="2584" y="2867"/>
                    <a:pt x="3182" y="2867"/>
                  </a:cubicBezTo>
                  <a:close/>
                  <a:moveTo>
                    <a:pt x="5356" y="0"/>
                  </a:moveTo>
                  <a:cubicBezTo>
                    <a:pt x="2395" y="0"/>
                    <a:pt x="0" y="2394"/>
                    <a:pt x="0" y="5356"/>
                  </a:cubicBezTo>
                  <a:cubicBezTo>
                    <a:pt x="0" y="5954"/>
                    <a:pt x="473" y="6427"/>
                    <a:pt x="1040" y="6427"/>
                  </a:cubicBezTo>
                  <a:lnTo>
                    <a:pt x="9609" y="6427"/>
                  </a:lnTo>
                  <a:cubicBezTo>
                    <a:pt x="10208" y="6427"/>
                    <a:pt x="10681" y="5954"/>
                    <a:pt x="10681" y="5356"/>
                  </a:cubicBezTo>
                  <a:cubicBezTo>
                    <a:pt x="10712" y="2394"/>
                    <a:pt x="8286" y="0"/>
                    <a:pt x="53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7"/>
            <p:cNvSpPr/>
            <p:nvPr/>
          </p:nvSpPr>
          <p:spPr>
            <a:xfrm>
              <a:off x="-16704475" y="3398975"/>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7"/>
            <p:cNvSpPr/>
            <p:nvPr/>
          </p:nvSpPr>
          <p:spPr>
            <a:xfrm>
              <a:off x="-16707625" y="3487200"/>
              <a:ext cx="129200" cy="126025"/>
            </a:xfrm>
            <a:custGeom>
              <a:avLst/>
              <a:gdLst/>
              <a:ahLst/>
              <a:cxnLst/>
              <a:rect l="l" t="t" r="r" b="b"/>
              <a:pathLst>
                <a:path w="5168" h="5041" extrusionOk="0">
                  <a:moveTo>
                    <a:pt x="1135" y="0"/>
                  </a:moveTo>
                  <a:cubicBezTo>
                    <a:pt x="1072" y="725"/>
                    <a:pt x="914" y="1449"/>
                    <a:pt x="631" y="2079"/>
                  </a:cubicBezTo>
                  <a:cubicBezTo>
                    <a:pt x="1" y="3592"/>
                    <a:pt x="1103" y="5041"/>
                    <a:pt x="2584" y="5041"/>
                  </a:cubicBezTo>
                  <a:cubicBezTo>
                    <a:pt x="3939" y="5041"/>
                    <a:pt x="5168" y="3875"/>
                    <a:pt x="4632" y="2237"/>
                  </a:cubicBezTo>
                  <a:cubicBezTo>
                    <a:pt x="4411" y="1449"/>
                    <a:pt x="4222" y="725"/>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5" name="Google Shape;3485;p77"/>
          <p:cNvGrpSpPr/>
          <p:nvPr/>
        </p:nvGrpSpPr>
        <p:grpSpPr>
          <a:xfrm>
            <a:off x="7441485" y="2241827"/>
            <a:ext cx="395755" cy="452835"/>
            <a:chOff x="-16775350" y="3683300"/>
            <a:chExt cx="267800" cy="306425"/>
          </a:xfrm>
        </p:grpSpPr>
        <p:sp>
          <p:nvSpPr>
            <p:cNvPr id="3486" name="Google Shape;3486;p77"/>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7"/>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7"/>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9" name="Google Shape;3489;p77"/>
          <p:cNvGrpSpPr/>
          <p:nvPr/>
        </p:nvGrpSpPr>
        <p:grpSpPr>
          <a:xfrm>
            <a:off x="7413536" y="2796870"/>
            <a:ext cx="451653" cy="449288"/>
            <a:chOff x="-16794250" y="4058225"/>
            <a:chExt cx="305625" cy="304025"/>
          </a:xfrm>
        </p:grpSpPr>
        <p:sp>
          <p:nvSpPr>
            <p:cNvPr id="3490" name="Google Shape;3490;p77"/>
            <p:cNvSpPr/>
            <p:nvPr/>
          </p:nvSpPr>
          <p:spPr>
            <a:xfrm>
              <a:off x="-16793475" y="4309475"/>
              <a:ext cx="70925" cy="17350"/>
            </a:xfrm>
            <a:custGeom>
              <a:avLst/>
              <a:gdLst/>
              <a:ahLst/>
              <a:cxnLst/>
              <a:rect l="l" t="t" r="r" b="b"/>
              <a:pathLst>
                <a:path w="2837" h="694" extrusionOk="0">
                  <a:moveTo>
                    <a:pt x="347" y="0"/>
                  </a:moveTo>
                  <a:cubicBezTo>
                    <a:pt x="158" y="0"/>
                    <a:pt x="1" y="158"/>
                    <a:pt x="1" y="347"/>
                  </a:cubicBezTo>
                  <a:cubicBezTo>
                    <a:pt x="1" y="536"/>
                    <a:pt x="158" y="693"/>
                    <a:pt x="347" y="693"/>
                  </a:cubicBezTo>
                  <a:lnTo>
                    <a:pt x="2490" y="693"/>
                  </a:lnTo>
                  <a:cubicBezTo>
                    <a:pt x="2679" y="693"/>
                    <a:pt x="2836" y="536"/>
                    <a:pt x="2836" y="347"/>
                  </a:cubicBezTo>
                  <a:cubicBezTo>
                    <a:pt x="2836" y="158"/>
                    <a:pt x="2679" y="0"/>
                    <a:pt x="24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7"/>
            <p:cNvSpPr/>
            <p:nvPr/>
          </p:nvSpPr>
          <p:spPr>
            <a:xfrm>
              <a:off x="-16758025" y="4344900"/>
              <a:ext cx="89800" cy="17350"/>
            </a:xfrm>
            <a:custGeom>
              <a:avLst/>
              <a:gdLst/>
              <a:ahLst/>
              <a:cxnLst/>
              <a:rect l="l" t="t" r="r" b="b"/>
              <a:pathLst>
                <a:path w="3592" h="694" extrusionOk="0">
                  <a:moveTo>
                    <a:pt x="347" y="1"/>
                  </a:moveTo>
                  <a:cubicBezTo>
                    <a:pt x="158" y="1"/>
                    <a:pt x="0" y="158"/>
                    <a:pt x="0" y="347"/>
                  </a:cubicBezTo>
                  <a:cubicBezTo>
                    <a:pt x="0" y="536"/>
                    <a:pt x="158" y="694"/>
                    <a:pt x="347" y="694"/>
                  </a:cubicBezTo>
                  <a:lnTo>
                    <a:pt x="3245" y="694"/>
                  </a:lnTo>
                  <a:cubicBezTo>
                    <a:pt x="3435" y="694"/>
                    <a:pt x="3592" y="536"/>
                    <a:pt x="3592" y="347"/>
                  </a:cubicBezTo>
                  <a:cubicBezTo>
                    <a:pt x="3592" y="158"/>
                    <a:pt x="3435" y="1"/>
                    <a:pt x="32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7"/>
            <p:cNvSpPr/>
            <p:nvPr/>
          </p:nvSpPr>
          <p:spPr>
            <a:xfrm>
              <a:off x="-16615475" y="4344900"/>
              <a:ext cx="89825" cy="17350"/>
            </a:xfrm>
            <a:custGeom>
              <a:avLst/>
              <a:gdLst/>
              <a:ahLst/>
              <a:cxnLst/>
              <a:rect l="l" t="t" r="r" b="b"/>
              <a:pathLst>
                <a:path w="3593" h="694" extrusionOk="0">
                  <a:moveTo>
                    <a:pt x="379" y="1"/>
                  </a:moveTo>
                  <a:cubicBezTo>
                    <a:pt x="158" y="1"/>
                    <a:pt x="1" y="158"/>
                    <a:pt x="1" y="347"/>
                  </a:cubicBezTo>
                  <a:cubicBezTo>
                    <a:pt x="1" y="536"/>
                    <a:pt x="158" y="694"/>
                    <a:pt x="379" y="694"/>
                  </a:cubicBezTo>
                  <a:lnTo>
                    <a:pt x="3246" y="694"/>
                  </a:lnTo>
                  <a:cubicBezTo>
                    <a:pt x="3435" y="694"/>
                    <a:pt x="3592" y="536"/>
                    <a:pt x="3592" y="347"/>
                  </a:cubicBezTo>
                  <a:cubicBezTo>
                    <a:pt x="3592" y="158"/>
                    <a:pt x="3435" y="1"/>
                    <a:pt x="32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77"/>
            <p:cNvSpPr/>
            <p:nvPr/>
          </p:nvSpPr>
          <p:spPr>
            <a:xfrm>
              <a:off x="-16561900" y="4309475"/>
              <a:ext cx="71700" cy="17350"/>
            </a:xfrm>
            <a:custGeom>
              <a:avLst/>
              <a:gdLst/>
              <a:ahLst/>
              <a:cxnLst/>
              <a:rect l="l" t="t" r="r" b="b"/>
              <a:pathLst>
                <a:path w="2868" h="694" extrusionOk="0">
                  <a:moveTo>
                    <a:pt x="347" y="0"/>
                  </a:moveTo>
                  <a:cubicBezTo>
                    <a:pt x="158" y="0"/>
                    <a:pt x="0" y="158"/>
                    <a:pt x="0" y="347"/>
                  </a:cubicBezTo>
                  <a:cubicBezTo>
                    <a:pt x="0" y="536"/>
                    <a:pt x="158" y="693"/>
                    <a:pt x="347" y="693"/>
                  </a:cubicBezTo>
                  <a:lnTo>
                    <a:pt x="2521" y="693"/>
                  </a:lnTo>
                  <a:cubicBezTo>
                    <a:pt x="2710" y="693"/>
                    <a:pt x="2867" y="536"/>
                    <a:pt x="2867" y="347"/>
                  </a:cubicBezTo>
                  <a:cubicBezTo>
                    <a:pt x="2867" y="158"/>
                    <a:pt x="2710" y="0"/>
                    <a:pt x="25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77"/>
            <p:cNvSpPr/>
            <p:nvPr/>
          </p:nvSpPr>
          <p:spPr>
            <a:xfrm>
              <a:off x="-16704475" y="4309475"/>
              <a:ext cx="125275" cy="17350"/>
            </a:xfrm>
            <a:custGeom>
              <a:avLst/>
              <a:gdLst/>
              <a:ahLst/>
              <a:cxnLst/>
              <a:rect l="l" t="t" r="r" b="b"/>
              <a:pathLst>
                <a:path w="5011" h="694" extrusionOk="0">
                  <a:moveTo>
                    <a:pt x="347" y="0"/>
                  </a:moveTo>
                  <a:cubicBezTo>
                    <a:pt x="158" y="0"/>
                    <a:pt x="1" y="158"/>
                    <a:pt x="1" y="347"/>
                  </a:cubicBezTo>
                  <a:cubicBezTo>
                    <a:pt x="1" y="536"/>
                    <a:pt x="158" y="693"/>
                    <a:pt x="347" y="693"/>
                  </a:cubicBezTo>
                  <a:lnTo>
                    <a:pt x="4632" y="693"/>
                  </a:lnTo>
                  <a:cubicBezTo>
                    <a:pt x="4821" y="693"/>
                    <a:pt x="5010" y="536"/>
                    <a:pt x="5010" y="347"/>
                  </a:cubicBezTo>
                  <a:cubicBezTo>
                    <a:pt x="5010" y="158"/>
                    <a:pt x="4821" y="0"/>
                    <a:pt x="4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77"/>
            <p:cNvSpPr/>
            <p:nvPr/>
          </p:nvSpPr>
          <p:spPr>
            <a:xfrm>
              <a:off x="-16704475" y="4074750"/>
              <a:ext cx="126050" cy="165425"/>
            </a:xfrm>
            <a:custGeom>
              <a:avLst/>
              <a:gdLst/>
              <a:ahLst/>
              <a:cxnLst/>
              <a:rect l="l" t="t" r="r" b="b"/>
              <a:pathLst>
                <a:path w="5042" h="6617" extrusionOk="0">
                  <a:moveTo>
                    <a:pt x="1072" y="2931"/>
                  </a:moveTo>
                  <a:cubicBezTo>
                    <a:pt x="1261" y="2931"/>
                    <a:pt x="1419" y="3088"/>
                    <a:pt x="1419" y="3277"/>
                  </a:cubicBezTo>
                  <a:lnTo>
                    <a:pt x="1419" y="5483"/>
                  </a:lnTo>
                  <a:cubicBezTo>
                    <a:pt x="1419" y="5672"/>
                    <a:pt x="1261" y="5829"/>
                    <a:pt x="1072" y="5829"/>
                  </a:cubicBezTo>
                  <a:cubicBezTo>
                    <a:pt x="851" y="5829"/>
                    <a:pt x="694" y="5672"/>
                    <a:pt x="694" y="5483"/>
                  </a:cubicBezTo>
                  <a:lnTo>
                    <a:pt x="694" y="3277"/>
                  </a:lnTo>
                  <a:cubicBezTo>
                    <a:pt x="694" y="3088"/>
                    <a:pt x="851" y="2931"/>
                    <a:pt x="1072" y="2931"/>
                  </a:cubicBezTo>
                  <a:close/>
                  <a:moveTo>
                    <a:pt x="3939" y="2931"/>
                  </a:moveTo>
                  <a:cubicBezTo>
                    <a:pt x="4128" y="2931"/>
                    <a:pt x="4285" y="3088"/>
                    <a:pt x="4285" y="3277"/>
                  </a:cubicBezTo>
                  <a:lnTo>
                    <a:pt x="4285" y="5483"/>
                  </a:lnTo>
                  <a:cubicBezTo>
                    <a:pt x="4285" y="5672"/>
                    <a:pt x="4128" y="5829"/>
                    <a:pt x="3939" y="5829"/>
                  </a:cubicBezTo>
                  <a:cubicBezTo>
                    <a:pt x="3718" y="5829"/>
                    <a:pt x="3561" y="5672"/>
                    <a:pt x="3561" y="5483"/>
                  </a:cubicBezTo>
                  <a:lnTo>
                    <a:pt x="3561" y="3277"/>
                  </a:lnTo>
                  <a:cubicBezTo>
                    <a:pt x="3561" y="3088"/>
                    <a:pt x="3718" y="2931"/>
                    <a:pt x="3939" y="2931"/>
                  </a:cubicBezTo>
                  <a:close/>
                  <a:moveTo>
                    <a:pt x="1" y="1"/>
                  </a:moveTo>
                  <a:lnTo>
                    <a:pt x="1" y="6554"/>
                  </a:lnTo>
                  <a:cubicBezTo>
                    <a:pt x="116" y="6542"/>
                    <a:pt x="240" y="6535"/>
                    <a:pt x="366" y="6535"/>
                  </a:cubicBezTo>
                  <a:cubicBezTo>
                    <a:pt x="584" y="6535"/>
                    <a:pt x="809" y="6557"/>
                    <a:pt x="1009" y="6617"/>
                  </a:cubicBezTo>
                  <a:cubicBezTo>
                    <a:pt x="1293" y="6207"/>
                    <a:pt x="1671" y="5924"/>
                    <a:pt x="2143" y="5829"/>
                  </a:cubicBezTo>
                  <a:lnTo>
                    <a:pt x="2143" y="3939"/>
                  </a:lnTo>
                  <a:cubicBezTo>
                    <a:pt x="2143" y="3750"/>
                    <a:pt x="2332" y="3592"/>
                    <a:pt x="2521" y="3592"/>
                  </a:cubicBezTo>
                  <a:cubicBezTo>
                    <a:pt x="2710" y="3592"/>
                    <a:pt x="2868" y="3750"/>
                    <a:pt x="2868" y="3939"/>
                  </a:cubicBezTo>
                  <a:lnTo>
                    <a:pt x="2868" y="5829"/>
                  </a:lnTo>
                  <a:cubicBezTo>
                    <a:pt x="3340" y="5955"/>
                    <a:pt x="3750" y="6239"/>
                    <a:pt x="4002" y="6617"/>
                  </a:cubicBezTo>
                  <a:cubicBezTo>
                    <a:pt x="4207" y="6555"/>
                    <a:pt x="4439" y="6507"/>
                    <a:pt x="4672" y="6507"/>
                  </a:cubicBezTo>
                  <a:cubicBezTo>
                    <a:pt x="4796" y="6507"/>
                    <a:pt x="4921" y="6521"/>
                    <a:pt x="5042" y="6554"/>
                  </a:cubicBezTo>
                  <a:lnTo>
                    <a:pt x="5042" y="1"/>
                  </a:lnTo>
                  <a:lnTo>
                    <a:pt x="4285" y="1"/>
                  </a:lnTo>
                  <a:lnTo>
                    <a:pt x="4285" y="1796"/>
                  </a:lnTo>
                  <a:cubicBezTo>
                    <a:pt x="4285" y="1985"/>
                    <a:pt x="4128" y="2143"/>
                    <a:pt x="3939" y="2143"/>
                  </a:cubicBezTo>
                  <a:cubicBezTo>
                    <a:pt x="3718" y="2143"/>
                    <a:pt x="3561" y="1985"/>
                    <a:pt x="3561" y="1796"/>
                  </a:cubicBezTo>
                  <a:lnTo>
                    <a:pt x="3561" y="1"/>
                  </a:lnTo>
                  <a:lnTo>
                    <a:pt x="2868" y="1"/>
                  </a:lnTo>
                  <a:lnTo>
                    <a:pt x="2868" y="2490"/>
                  </a:lnTo>
                  <a:cubicBezTo>
                    <a:pt x="2868" y="2679"/>
                    <a:pt x="2710" y="2836"/>
                    <a:pt x="2521" y="2836"/>
                  </a:cubicBezTo>
                  <a:cubicBezTo>
                    <a:pt x="2301" y="2836"/>
                    <a:pt x="2143" y="2679"/>
                    <a:pt x="2143" y="2490"/>
                  </a:cubicBezTo>
                  <a:lnTo>
                    <a:pt x="2143" y="1"/>
                  </a:lnTo>
                  <a:lnTo>
                    <a:pt x="1450" y="1"/>
                  </a:lnTo>
                  <a:lnTo>
                    <a:pt x="1450" y="1796"/>
                  </a:lnTo>
                  <a:cubicBezTo>
                    <a:pt x="1450" y="1985"/>
                    <a:pt x="1293" y="2143"/>
                    <a:pt x="1103" y="2143"/>
                  </a:cubicBezTo>
                  <a:cubicBezTo>
                    <a:pt x="883" y="2143"/>
                    <a:pt x="725" y="1985"/>
                    <a:pt x="725" y="1796"/>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77"/>
            <p:cNvSpPr/>
            <p:nvPr/>
          </p:nvSpPr>
          <p:spPr>
            <a:xfrm>
              <a:off x="-16725725" y="4237800"/>
              <a:ext cx="164625" cy="53575"/>
            </a:xfrm>
            <a:custGeom>
              <a:avLst/>
              <a:gdLst/>
              <a:ahLst/>
              <a:cxnLst/>
              <a:rect l="l" t="t" r="r" b="b"/>
              <a:pathLst>
                <a:path w="6585" h="2143" extrusionOk="0">
                  <a:moveTo>
                    <a:pt x="3308" y="0"/>
                  </a:moveTo>
                  <a:cubicBezTo>
                    <a:pt x="2867" y="0"/>
                    <a:pt x="2458" y="252"/>
                    <a:pt x="2300" y="693"/>
                  </a:cubicBezTo>
                  <a:cubicBezTo>
                    <a:pt x="2232" y="830"/>
                    <a:pt x="2082" y="933"/>
                    <a:pt x="1921" y="933"/>
                  </a:cubicBezTo>
                  <a:cubicBezTo>
                    <a:pt x="1859" y="933"/>
                    <a:pt x="1795" y="917"/>
                    <a:pt x="1733" y="882"/>
                  </a:cubicBezTo>
                  <a:cubicBezTo>
                    <a:pt x="1570" y="774"/>
                    <a:pt x="1377" y="721"/>
                    <a:pt x="1181" y="721"/>
                  </a:cubicBezTo>
                  <a:cubicBezTo>
                    <a:pt x="809" y="721"/>
                    <a:pt x="427" y="910"/>
                    <a:pt x="221" y="1260"/>
                  </a:cubicBezTo>
                  <a:cubicBezTo>
                    <a:pt x="63" y="1512"/>
                    <a:pt x="0" y="1827"/>
                    <a:pt x="126" y="2143"/>
                  </a:cubicBezTo>
                  <a:lnTo>
                    <a:pt x="6522" y="2143"/>
                  </a:lnTo>
                  <a:cubicBezTo>
                    <a:pt x="6585" y="1890"/>
                    <a:pt x="6585" y="1575"/>
                    <a:pt x="6459" y="1292"/>
                  </a:cubicBezTo>
                  <a:cubicBezTo>
                    <a:pt x="6292" y="918"/>
                    <a:pt x="5893" y="708"/>
                    <a:pt x="5487" y="708"/>
                  </a:cubicBezTo>
                  <a:cubicBezTo>
                    <a:pt x="5278" y="708"/>
                    <a:pt x="5066" y="764"/>
                    <a:pt x="4883" y="882"/>
                  </a:cubicBezTo>
                  <a:cubicBezTo>
                    <a:pt x="4820" y="924"/>
                    <a:pt x="4747" y="945"/>
                    <a:pt x="4675" y="945"/>
                  </a:cubicBezTo>
                  <a:cubicBezTo>
                    <a:pt x="4530" y="945"/>
                    <a:pt x="4390" y="861"/>
                    <a:pt x="4348" y="693"/>
                  </a:cubicBezTo>
                  <a:cubicBezTo>
                    <a:pt x="4190" y="252"/>
                    <a:pt x="3781" y="0"/>
                    <a:pt x="3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77"/>
            <p:cNvSpPr/>
            <p:nvPr/>
          </p:nvSpPr>
          <p:spPr>
            <a:xfrm>
              <a:off x="-16559550" y="4058225"/>
              <a:ext cx="70925" cy="233150"/>
            </a:xfrm>
            <a:custGeom>
              <a:avLst/>
              <a:gdLst/>
              <a:ahLst/>
              <a:cxnLst/>
              <a:rect l="l" t="t" r="r" b="b"/>
              <a:pathLst>
                <a:path w="2837" h="9326" extrusionOk="0">
                  <a:moveTo>
                    <a:pt x="694" y="0"/>
                  </a:moveTo>
                  <a:cubicBezTo>
                    <a:pt x="284" y="0"/>
                    <a:pt x="1" y="315"/>
                    <a:pt x="1" y="725"/>
                  </a:cubicBezTo>
                  <a:lnTo>
                    <a:pt x="1" y="7530"/>
                  </a:lnTo>
                  <a:cubicBezTo>
                    <a:pt x="127" y="7719"/>
                    <a:pt x="347" y="7908"/>
                    <a:pt x="442" y="8160"/>
                  </a:cubicBezTo>
                  <a:cubicBezTo>
                    <a:pt x="662" y="8506"/>
                    <a:pt x="694" y="8947"/>
                    <a:pt x="599" y="9326"/>
                  </a:cubicBezTo>
                  <a:lnTo>
                    <a:pt x="2458" y="9326"/>
                  </a:lnTo>
                  <a:cubicBezTo>
                    <a:pt x="2647" y="9326"/>
                    <a:pt x="2836" y="9168"/>
                    <a:pt x="2836" y="8979"/>
                  </a:cubicBezTo>
                  <a:lnTo>
                    <a:pt x="2836" y="2520"/>
                  </a:lnTo>
                  <a:cubicBezTo>
                    <a:pt x="2836" y="2048"/>
                    <a:pt x="2521" y="1670"/>
                    <a:pt x="2112" y="1512"/>
                  </a:cubicBezTo>
                  <a:lnTo>
                    <a:pt x="2112" y="6112"/>
                  </a:lnTo>
                  <a:cubicBezTo>
                    <a:pt x="2112" y="6301"/>
                    <a:pt x="1954" y="6459"/>
                    <a:pt x="1765" y="6459"/>
                  </a:cubicBezTo>
                  <a:cubicBezTo>
                    <a:pt x="1576" y="6459"/>
                    <a:pt x="1387" y="6301"/>
                    <a:pt x="1387" y="6112"/>
                  </a:cubicBezTo>
                  <a:lnTo>
                    <a:pt x="1387" y="725"/>
                  </a:lnTo>
                  <a:cubicBezTo>
                    <a:pt x="1387" y="315"/>
                    <a:pt x="1040" y="0"/>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77"/>
            <p:cNvSpPr/>
            <p:nvPr/>
          </p:nvSpPr>
          <p:spPr>
            <a:xfrm>
              <a:off x="-16794250" y="4059000"/>
              <a:ext cx="70900" cy="232375"/>
            </a:xfrm>
            <a:custGeom>
              <a:avLst/>
              <a:gdLst/>
              <a:ahLst/>
              <a:cxnLst/>
              <a:rect l="l" t="t" r="r" b="b"/>
              <a:pathLst>
                <a:path w="2836" h="9295" extrusionOk="0">
                  <a:moveTo>
                    <a:pt x="2111" y="1"/>
                  </a:moveTo>
                  <a:cubicBezTo>
                    <a:pt x="1733" y="1"/>
                    <a:pt x="1418" y="316"/>
                    <a:pt x="1418" y="725"/>
                  </a:cubicBezTo>
                  <a:lnTo>
                    <a:pt x="1418" y="6113"/>
                  </a:lnTo>
                  <a:cubicBezTo>
                    <a:pt x="1418" y="6302"/>
                    <a:pt x="1260" y="6459"/>
                    <a:pt x="1071" y="6459"/>
                  </a:cubicBezTo>
                  <a:cubicBezTo>
                    <a:pt x="851" y="6459"/>
                    <a:pt x="693" y="6302"/>
                    <a:pt x="693" y="6113"/>
                  </a:cubicBezTo>
                  <a:lnTo>
                    <a:pt x="693" y="1513"/>
                  </a:lnTo>
                  <a:cubicBezTo>
                    <a:pt x="284" y="1670"/>
                    <a:pt x="0" y="2048"/>
                    <a:pt x="0" y="2521"/>
                  </a:cubicBezTo>
                  <a:lnTo>
                    <a:pt x="0" y="8979"/>
                  </a:lnTo>
                  <a:cubicBezTo>
                    <a:pt x="0" y="9137"/>
                    <a:pt x="158" y="9295"/>
                    <a:pt x="347" y="9295"/>
                  </a:cubicBezTo>
                  <a:lnTo>
                    <a:pt x="2174" y="9295"/>
                  </a:lnTo>
                  <a:cubicBezTo>
                    <a:pt x="2080" y="8885"/>
                    <a:pt x="2111" y="8444"/>
                    <a:pt x="2363" y="8034"/>
                  </a:cubicBezTo>
                  <a:cubicBezTo>
                    <a:pt x="2489" y="7845"/>
                    <a:pt x="2647" y="7688"/>
                    <a:pt x="2836" y="7530"/>
                  </a:cubicBezTo>
                  <a:lnTo>
                    <a:pt x="2836" y="725"/>
                  </a:lnTo>
                  <a:cubicBezTo>
                    <a:pt x="2836" y="316"/>
                    <a:pt x="2489"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9" name="Google Shape;3499;p77"/>
          <p:cNvSpPr/>
          <p:nvPr/>
        </p:nvSpPr>
        <p:spPr>
          <a:xfrm>
            <a:off x="7992205" y="1689084"/>
            <a:ext cx="452798" cy="450470"/>
          </a:xfrm>
          <a:custGeom>
            <a:avLst/>
            <a:gdLst/>
            <a:ahLst/>
            <a:cxnLst/>
            <a:rect l="l" t="t" r="r" b="b"/>
            <a:pathLst>
              <a:path w="12256" h="12193" extrusionOk="0">
                <a:moveTo>
                  <a:pt x="5324" y="2899"/>
                </a:moveTo>
                <a:cubicBezTo>
                  <a:pt x="5513" y="2899"/>
                  <a:pt x="5671" y="3056"/>
                  <a:pt x="5671" y="3245"/>
                </a:cubicBezTo>
                <a:lnTo>
                  <a:pt x="5671" y="3970"/>
                </a:lnTo>
                <a:cubicBezTo>
                  <a:pt x="5671" y="4159"/>
                  <a:pt x="5513" y="4316"/>
                  <a:pt x="5324" y="4316"/>
                </a:cubicBezTo>
                <a:cubicBezTo>
                  <a:pt x="5104" y="4316"/>
                  <a:pt x="4946" y="4159"/>
                  <a:pt x="4946" y="3970"/>
                </a:cubicBezTo>
                <a:lnTo>
                  <a:pt x="4946" y="3245"/>
                </a:lnTo>
                <a:cubicBezTo>
                  <a:pt x="4946" y="3056"/>
                  <a:pt x="5104" y="2899"/>
                  <a:pt x="5324" y="2899"/>
                </a:cubicBezTo>
                <a:close/>
                <a:moveTo>
                  <a:pt x="6742" y="2899"/>
                </a:moveTo>
                <a:cubicBezTo>
                  <a:pt x="6931" y="2899"/>
                  <a:pt x="7089" y="3056"/>
                  <a:pt x="7089" y="3245"/>
                </a:cubicBezTo>
                <a:lnTo>
                  <a:pt x="7089" y="3970"/>
                </a:lnTo>
                <a:cubicBezTo>
                  <a:pt x="7089" y="4159"/>
                  <a:pt x="6931" y="4316"/>
                  <a:pt x="6742" y="4316"/>
                </a:cubicBezTo>
                <a:cubicBezTo>
                  <a:pt x="6522" y="4316"/>
                  <a:pt x="6364" y="4159"/>
                  <a:pt x="6364" y="3970"/>
                </a:cubicBezTo>
                <a:lnTo>
                  <a:pt x="6364" y="3245"/>
                </a:lnTo>
                <a:cubicBezTo>
                  <a:pt x="6364" y="3056"/>
                  <a:pt x="6522" y="2899"/>
                  <a:pt x="6742" y="2899"/>
                </a:cubicBezTo>
                <a:close/>
                <a:moveTo>
                  <a:pt x="6017" y="5041"/>
                </a:moveTo>
                <a:cubicBezTo>
                  <a:pt x="6206" y="5041"/>
                  <a:pt x="6364" y="5198"/>
                  <a:pt x="6364" y="5387"/>
                </a:cubicBezTo>
                <a:lnTo>
                  <a:pt x="6364" y="6081"/>
                </a:lnTo>
                <a:cubicBezTo>
                  <a:pt x="6364" y="6301"/>
                  <a:pt x="6206" y="6427"/>
                  <a:pt x="6017" y="6427"/>
                </a:cubicBezTo>
                <a:cubicBezTo>
                  <a:pt x="5828" y="6427"/>
                  <a:pt x="5671" y="6301"/>
                  <a:pt x="5671" y="6081"/>
                </a:cubicBezTo>
                <a:lnTo>
                  <a:pt x="5671" y="5387"/>
                </a:lnTo>
                <a:cubicBezTo>
                  <a:pt x="5671" y="5198"/>
                  <a:pt x="5828" y="5041"/>
                  <a:pt x="6017" y="5041"/>
                </a:cubicBezTo>
                <a:close/>
                <a:moveTo>
                  <a:pt x="5324" y="7183"/>
                </a:moveTo>
                <a:cubicBezTo>
                  <a:pt x="5513" y="7183"/>
                  <a:pt x="5671" y="7341"/>
                  <a:pt x="5671" y="7561"/>
                </a:cubicBezTo>
                <a:lnTo>
                  <a:pt x="5671" y="8254"/>
                </a:lnTo>
                <a:cubicBezTo>
                  <a:pt x="5671" y="8443"/>
                  <a:pt x="5513" y="8601"/>
                  <a:pt x="5324" y="8601"/>
                </a:cubicBezTo>
                <a:cubicBezTo>
                  <a:pt x="5104" y="8601"/>
                  <a:pt x="4946" y="8443"/>
                  <a:pt x="4946" y="8254"/>
                </a:cubicBezTo>
                <a:lnTo>
                  <a:pt x="4946" y="7561"/>
                </a:lnTo>
                <a:cubicBezTo>
                  <a:pt x="4946" y="7341"/>
                  <a:pt x="5104" y="7183"/>
                  <a:pt x="5324" y="7183"/>
                </a:cubicBezTo>
                <a:close/>
                <a:moveTo>
                  <a:pt x="6742" y="7183"/>
                </a:moveTo>
                <a:cubicBezTo>
                  <a:pt x="6931" y="7183"/>
                  <a:pt x="7089" y="7341"/>
                  <a:pt x="7089" y="7561"/>
                </a:cubicBezTo>
                <a:lnTo>
                  <a:pt x="7089" y="8254"/>
                </a:lnTo>
                <a:cubicBezTo>
                  <a:pt x="7089" y="8443"/>
                  <a:pt x="6931" y="8601"/>
                  <a:pt x="6742" y="8601"/>
                </a:cubicBezTo>
                <a:cubicBezTo>
                  <a:pt x="6522" y="8601"/>
                  <a:pt x="6364" y="8443"/>
                  <a:pt x="6364" y="8254"/>
                </a:cubicBezTo>
                <a:lnTo>
                  <a:pt x="6364" y="7561"/>
                </a:lnTo>
                <a:cubicBezTo>
                  <a:pt x="6364" y="7341"/>
                  <a:pt x="6522" y="7183"/>
                  <a:pt x="6742" y="7183"/>
                </a:cubicBezTo>
                <a:close/>
                <a:moveTo>
                  <a:pt x="6017" y="9326"/>
                </a:moveTo>
                <a:cubicBezTo>
                  <a:pt x="6206" y="9326"/>
                  <a:pt x="6364" y="9483"/>
                  <a:pt x="6364" y="9672"/>
                </a:cubicBezTo>
                <a:lnTo>
                  <a:pt x="6364" y="10397"/>
                </a:lnTo>
                <a:cubicBezTo>
                  <a:pt x="6364" y="10586"/>
                  <a:pt x="6206" y="10743"/>
                  <a:pt x="6017" y="10743"/>
                </a:cubicBezTo>
                <a:cubicBezTo>
                  <a:pt x="5828" y="10743"/>
                  <a:pt x="5671" y="10586"/>
                  <a:pt x="5671" y="10397"/>
                </a:cubicBezTo>
                <a:lnTo>
                  <a:pt x="5671" y="9672"/>
                </a:lnTo>
                <a:cubicBezTo>
                  <a:pt x="5671" y="9483"/>
                  <a:pt x="5828" y="9326"/>
                  <a:pt x="6017" y="9326"/>
                </a:cubicBezTo>
                <a:close/>
                <a:moveTo>
                  <a:pt x="1418" y="0"/>
                </a:moveTo>
                <a:cubicBezTo>
                  <a:pt x="630" y="0"/>
                  <a:pt x="0" y="630"/>
                  <a:pt x="0" y="1418"/>
                </a:cubicBezTo>
                <a:lnTo>
                  <a:pt x="0" y="4631"/>
                </a:lnTo>
                <a:cubicBezTo>
                  <a:pt x="0" y="6396"/>
                  <a:pt x="1449" y="7876"/>
                  <a:pt x="3245" y="7876"/>
                </a:cubicBezTo>
                <a:lnTo>
                  <a:pt x="3623" y="7876"/>
                </a:lnTo>
                <a:lnTo>
                  <a:pt x="3623" y="11499"/>
                </a:lnTo>
                <a:lnTo>
                  <a:pt x="2552" y="11499"/>
                </a:lnTo>
                <a:cubicBezTo>
                  <a:pt x="2363" y="11499"/>
                  <a:pt x="2205" y="11657"/>
                  <a:pt x="2205" y="11846"/>
                </a:cubicBezTo>
                <a:cubicBezTo>
                  <a:pt x="2205" y="12035"/>
                  <a:pt x="2363" y="12193"/>
                  <a:pt x="2552" y="12193"/>
                </a:cubicBezTo>
                <a:lnTo>
                  <a:pt x="9704" y="12193"/>
                </a:lnTo>
                <a:cubicBezTo>
                  <a:pt x="9893" y="12193"/>
                  <a:pt x="10050" y="12035"/>
                  <a:pt x="10050" y="11846"/>
                </a:cubicBezTo>
                <a:cubicBezTo>
                  <a:pt x="10050" y="11657"/>
                  <a:pt x="9893" y="11499"/>
                  <a:pt x="9704" y="11499"/>
                </a:cubicBezTo>
                <a:lnTo>
                  <a:pt x="8632" y="11499"/>
                </a:lnTo>
                <a:lnTo>
                  <a:pt x="8632" y="10743"/>
                </a:lnTo>
                <a:lnTo>
                  <a:pt x="9010" y="10743"/>
                </a:lnTo>
                <a:cubicBezTo>
                  <a:pt x="10775" y="10743"/>
                  <a:pt x="12255" y="9294"/>
                  <a:pt x="12255" y="7498"/>
                </a:cubicBezTo>
                <a:lnTo>
                  <a:pt x="12255" y="5041"/>
                </a:lnTo>
                <a:cubicBezTo>
                  <a:pt x="12129" y="4253"/>
                  <a:pt x="11499" y="3623"/>
                  <a:pt x="10712" y="3623"/>
                </a:cubicBezTo>
                <a:cubicBezTo>
                  <a:pt x="9924" y="3623"/>
                  <a:pt x="9294" y="4253"/>
                  <a:pt x="9294" y="5041"/>
                </a:cubicBezTo>
                <a:lnTo>
                  <a:pt x="9294" y="7498"/>
                </a:lnTo>
                <a:cubicBezTo>
                  <a:pt x="9294" y="7719"/>
                  <a:pt x="9136" y="7876"/>
                  <a:pt x="8947" y="7876"/>
                </a:cubicBezTo>
                <a:lnTo>
                  <a:pt x="8538" y="7876"/>
                </a:lnTo>
                <a:lnTo>
                  <a:pt x="8538" y="3214"/>
                </a:lnTo>
                <a:cubicBezTo>
                  <a:pt x="8538" y="1827"/>
                  <a:pt x="7435" y="725"/>
                  <a:pt x="6049" y="725"/>
                </a:cubicBezTo>
                <a:cubicBezTo>
                  <a:pt x="4694" y="725"/>
                  <a:pt x="3592" y="1827"/>
                  <a:pt x="3592" y="3214"/>
                </a:cubicBezTo>
                <a:lnTo>
                  <a:pt x="3592" y="4978"/>
                </a:lnTo>
                <a:lnTo>
                  <a:pt x="3182" y="4978"/>
                </a:lnTo>
                <a:cubicBezTo>
                  <a:pt x="2993" y="4978"/>
                  <a:pt x="2835" y="4820"/>
                  <a:pt x="2835" y="4631"/>
                </a:cubicBezTo>
                <a:lnTo>
                  <a:pt x="2835" y="1418"/>
                </a:lnTo>
                <a:cubicBezTo>
                  <a:pt x="2835" y="630"/>
                  <a:pt x="2205"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0" name="Google Shape;3500;p77"/>
          <p:cNvGrpSpPr/>
          <p:nvPr/>
        </p:nvGrpSpPr>
        <p:grpSpPr>
          <a:xfrm>
            <a:off x="2414953" y="1689573"/>
            <a:ext cx="457453" cy="449325"/>
            <a:chOff x="-20199150" y="3317850"/>
            <a:chExt cx="309550" cy="304050"/>
          </a:xfrm>
        </p:grpSpPr>
        <p:sp>
          <p:nvSpPr>
            <p:cNvPr id="3501" name="Google Shape;3501;p77"/>
            <p:cNvSpPr/>
            <p:nvPr/>
          </p:nvSpPr>
          <p:spPr>
            <a:xfrm>
              <a:off x="-20161350" y="3507675"/>
              <a:ext cx="68550" cy="43325"/>
            </a:xfrm>
            <a:custGeom>
              <a:avLst/>
              <a:gdLst/>
              <a:ahLst/>
              <a:cxnLst/>
              <a:rect l="l" t="t" r="r" b="b"/>
              <a:pathLst>
                <a:path w="2742" h="1733" extrusionOk="0">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7"/>
            <p:cNvSpPr/>
            <p:nvPr/>
          </p:nvSpPr>
          <p:spPr>
            <a:xfrm>
              <a:off x="-20161350" y="3389525"/>
              <a:ext cx="68550" cy="43350"/>
            </a:xfrm>
            <a:custGeom>
              <a:avLst/>
              <a:gdLst/>
              <a:ahLst/>
              <a:cxnLst/>
              <a:rect l="l" t="t" r="r" b="b"/>
              <a:pathLst>
                <a:path w="2742" h="1734" extrusionOk="0">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7"/>
            <p:cNvSpPr/>
            <p:nvPr/>
          </p:nvSpPr>
          <p:spPr>
            <a:xfrm>
              <a:off x="-20199150" y="3443075"/>
              <a:ext cx="97675" cy="53225"/>
            </a:xfrm>
            <a:custGeom>
              <a:avLst/>
              <a:gdLst/>
              <a:ahLst/>
              <a:cxnLst/>
              <a:rect l="l" t="t" r="r" b="b"/>
              <a:pathLst>
                <a:path w="3907" h="2129" extrusionOk="0">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7"/>
            <p:cNvSpPr/>
            <p:nvPr/>
          </p:nvSpPr>
          <p:spPr>
            <a:xfrm>
              <a:off x="-20091250" y="3479325"/>
              <a:ext cx="92175" cy="142575"/>
            </a:xfrm>
            <a:custGeom>
              <a:avLst/>
              <a:gdLst/>
              <a:ahLst/>
              <a:cxnLst/>
              <a:rect l="l" t="t" r="r" b="b"/>
              <a:pathLst>
                <a:path w="3687" h="5703" extrusionOk="0">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7"/>
            <p:cNvSpPr/>
            <p:nvPr/>
          </p:nvSpPr>
          <p:spPr>
            <a:xfrm>
              <a:off x="-20090475" y="3317850"/>
              <a:ext cx="91400" cy="142575"/>
            </a:xfrm>
            <a:custGeom>
              <a:avLst/>
              <a:gdLst/>
              <a:ahLst/>
              <a:cxnLst/>
              <a:rect l="l" t="t" r="r" b="b"/>
              <a:pathLst>
                <a:path w="3656" h="5703" extrusionOk="0">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7"/>
            <p:cNvSpPr/>
            <p:nvPr/>
          </p:nvSpPr>
          <p:spPr>
            <a:xfrm>
              <a:off x="-19984925" y="3389525"/>
              <a:ext cx="94550" cy="107925"/>
            </a:xfrm>
            <a:custGeom>
              <a:avLst/>
              <a:gdLst/>
              <a:ahLst/>
              <a:cxnLst/>
              <a:rect l="l" t="t" r="r" b="b"/>
              <a:pathLst>
                <a:path w="3782" h="4317" extrusionOk="0">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7"/>
            <p:cNvSpPr/>
            <p:nvPr/>
          </p:nvSpPr>
          <p:spPr>
            <a:xfrm>
              <a:off x="-19984125" y="3514750"/>
              <a:ext cx="94525" cy="107150"/>
            </a:xfrm>
            <a:custGeom>
              <a:avLst/>
              <a:gdLst/>
              <a:ahLst/>
              <a:cxnLst/>
              <a:rect l="l" t="t" r="r" b="b"/>
              <a:pathLst>
                <a:path w="3781" h="4286" extrusionOk="0">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8" name="Google Shape;3508;p77"/>
          <p:cNvGrpSpPr/>
          <p:nvPr/>
        </p:nvGrpSpPr>
        <p:grpSpPr>
          <a:xfrm>
            <a:off x="2417281" y="2242861"/>
            <a:ext cx="452798" cy="450766"/>
            <a:chOff x="-20199150" y="3693150"/>
            <a:chExt cx="306400" cy="305025"/>
          </a:xfrm>
        </p:grpSpPr>
        <p:sp>
          <p:nvSpPr>
            <p:cNvPr id="3509" name="Google Shape;3509;p77"/>
            <p:cNvSpPr/>
            <p:nvPr/>
          </p:nvSpPr>
          <p:spPr>
            <a:xfrm>
              <a:off x="-20182625" y="3762250"/>
              <a:ext cx="227650" cy="212650"/>
            </a:xfrm>
            <a:custGeom>
              <a:avLst/>
              <a:gdLst/>
              <a:ahLst/>
              <a:cxnLst/>
              <a:rect l="l" t="t" r="r" b="b"/>
              <a:pathLst>
                <a:path w="9106" h="8506" extrusionOk="0">
                  <a:moveTo>
                    <a:pt x="1862" y="1"/>
                  </a:moveTo>
                  <a:cubicBezTo>
                    <a:pt x="1462" y="1"/>
                    <a:pt x="1056" y="148"/>
                    <a:pt x="726" y="466"/>
                  </a:cubicBezTo>
                  <a:cubicBezTo>
                    <a:pt x="1" y="1222"/>
                    <a:pt x="158" y="2514"/>
                    <a:pt x="1104" y="3018"/>
                  </a:cubicBezTo>
                  <a:lnTo>
                    <a:pt x="4097" y="4687"/>
                  </a:lnTo>
                  <a:lnTo>
                    <a:pt x="5735" y="7680"/>
                  </a:lnTo>
                  <a:cubicBezTo>
                    <a:pt x="6024" y="8223"/>
                    <a:pt x="6562" y="8506"/>
                    <a:pt x="7117" y="8506"/>
                  </a:cubicBezTo>
                  <a:cubicBezTo>
                    <a:pt x="7529" y="8506"/>
                    <a:pt x="7951" y="8349"/>
                    <a:pt x="8287" y="8027"/>
                  </a:cubicBezTo>
                  <a:cubicBezTo>
                    <a:pt x="9106" y="7239"/>
                    <a:pt x="8854" y="5853"/>
                    <a:pt x="7783" y="5412"/>
                  </a:cubicBezTo>
                  <a:lnTo>
                    <a:pt x="4632" y="4152"/>
                  </a:lnTo>
                  <a:lnTo>
                    <a:pt x="3372" y="1001"/>
                  </a:lnTo>
                  <a:cubicBezTo>
                    <a:pt x="3102" y="366"/>
                    <a:pt x="2491" y="1"/>
                    <a:pt x="18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77"/>
            <p:cNvSpPr/>
            <p:nvPr/>
          </p:nvSpPr>
          <p:spPr>
            <a:xfrm>
              <a:off x="-20077075" y="3785225"/>
              <a:ext cx="97700" cy="91075"/>
            </a:xfrm>
            <a:custGeom>
              <a:avLst/>
              <a:gdLst/>
              <a:ahLst/>
              <a:cxnLst/>
              <a:rect l="l" t="t" r="r" b="b"/>
              <a:pathLst>
                <a:path w="3908" h="3643" extrusionOk="0">
                  <a:moveTo>
                    <a:pt x="1187" y="1"/>
                  </a:moveTo>
                  <a:cubicBezTo>
                    <a:pt x="799" y="1"/>
                    <a:pt x="395" y="94"/>
                    <a:pt x="1" y="303"/>
                  </a:cubicBezTo>
                  <a:lnTo>
                    <a:pt x="946" y="2697"/>
                  </a:lnTo>
                  <a:lnTo>
                    <a:pt x="3372" y="3642"/>
                  </a:lnTo>
                  <a:cubicBezTo>
                    <a:pt x="3907" y="2571"/>
                    <a:pt x="3624" y="1469"/>
                    <a:pt x="2931" y="713"/>
                  </a:cubicBezTo>
                  <a:cubicBezTo>
                    <a:pt x="2473" y="275"/>
                    <a:pt x="1852" y="1"/>
                    <a:pt x="11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77"/>
            <p:cNvSpPr/>
            <p:nvPr/>
          </p:nvSpPr>
          <p:spPr>
            <a:xfrm>
              <a:off x="-20051875" y="3693150"/>
              <a:ext cx="159125" cy="176850"/>
            </a:xfrm>
            <a:custGeom>
              <a:avLst/>
              <a:gdLst/>
              <a:ahLst/>
              <a:cxnLst/>
              <a:rect l="l" t="t" r="r" b="b"/>
              <a:pathLst>
                <a:path w="6365" h="7074" extrusionOk="0">
                  <a:moveTo>
                    <a:pt x="3159" y="1"/>
                  </a:moveTo>
                  <a:cubicBezTo>
                    <a:pt x="3104" y="1"/>
                    <a:pt x="3057" y="16"/>
                    <a:pt x="3025" y="48"/>
                  </a:cubicBezTo>
                  <a:lnTo>
                    <a:pt x="190" y="1466"/>
                  </a:lnTo>
                  <a:cubicBezTo>
                    <a:pt x="64" y="1529"/>
                    <a:pt x="1" y="1655"/>
                    <a:pt x="1" y="1781"/>
                  </a:cubicBezTo>
                  <a:lnTo>
                    <a:pt x="1" y="2978"/>
                  </a:lnTo>
                  <a:cubicBezTo>
                    <a:pt x="54" y="2975"/>
                    <a:pt x="107" y="2974"/>
                    <a:pt x="159" y="2974"/>
                  </a:cubicBezTo>
                  <a:cubicBezTo>
                    <a:pt x="727" y="2974"/>
                    <a:pt x="1246" y="3128"/>
                    <a:pt x="1765" y="3387"/>
                  </a:cubicBezTo>
                  <a:lnTo>
                    <a:pt x="2206" y="2631"/>
                  </a:lnTo>
                  <a:cubicBezTo>
                    <a:pt x="2249" y="2524"/>
                    <a:pt x="2379" y="2461"/>
                    <a:pt x="2507" y="2461"/>
                  </a:cubicBezTo>
                  <a:cubicBezTo>
                    <a:pt x="2568" y="2461"/>
                    <a:pt x="2628" y="2475"/>
                    <a:pt x="2679" y="2505"/>
                  </a:cubicBezTo>
                  <a:cubicBezTo>
                    <a:pt x="2836" y="2600"/>
                    <a:pt x="2899" y="2820"/>
                    <a:pt x="2773" y="2978"/>
                  </a:cubicBezTo>
                  <a:lnTo>
                    <a:pt x="2301" y="3828"/>
                  </a:lnTo>
                  <a:cubicBezTo>
                    <a:pt x="2553" y="4017"/>
                    <a:pt x="2679" y="4080"/>
                    <a:pt x="2899" y="4490"/>
                  </a:cubicBezTo>
                  <a:lnTo>
                    <a:pt x="3813" y="4238"/>
                  </a:lnTo>
                  <a:cubicBezTo>
                    <a:pt x="3832" y="4235"/>
                    <a:pt x="3852" y="4233"/>
                    <a:pt x="3872" y="4233"/>
                  </a:cubicBezTo>
                  <a:cubicBezTo>
                    <a:pt x="4045" y="4233"/>
                    <a:pt x="4226" y="4352"/>
                    <a:pt x="4254" y="4522"/>
                  </a:cubicBezTo>
                  <a:cubicBezTo>
                    <a:pt x="4285" y="4711"/>
                    <a:pt x="4159" y="4931"/>
                    <a:pt x="3970" y="4963"/>
                  </a:cubicBezTo>
                  <a:lnTo>
                    <a:pt x="3183" y="5152"/>
                  </a:lnTo>
                  <a:cubicBezTo>
                    <a:pt x="3372" y="5750"/>
                    <a:pt x="3435" y="6412"/>
                    <a:pt x="3214" y="7073"/>
                  </a:cubicBezTo>
                  <a:cubicBezTo>
                    <a:pt x="3340" y="7042"/>
                    <a:pt x="6050" y="5719"/>
                    <a:pt x="6176" y="5624"/>
                  </a:cubicBezTo>
                  <a:cubicBezTo>
                    <a:pt x="6302" y="5561"/>
                    <a:pt x="6365" y="5435"/>
                    <a:pt x="6365" y="5309"/>
                  </a:cubicBezTo>
                  <a:lnTo>
                    <a:pt x="6365" y="1718"/>
                  </a:lnTo>
                  <a:cubicBezTo>
                    <a:pt x="6365" y="1623"/>
                    <a:pt x="6302" y="1497"/>
                    <a:pt x="6176" y="1466"/>
                  </a:cubicBezTo>
                  <a:lnTo>
                    <a:pt x="3340" y="48"/>
                  </a:lnTo>
                  <a:cubicBezTo>
                    <a:pt x="3277" y="16"/>
                    <a:pt x="3214" y="1"/>
                    <a:pt x="3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7"/>
            <p:cNvSpPr/>
            <p:nvPr/>
          </p:nvSpPr>
          <p:spPr>
            <a:xfrm>
              <a:off x="-20155825" y="3861300"/>
              <a:ext cx="92950" cy="92175"/>
            </a:xfrm>
            <a:custGeom>
              <a:avLst/>
              <a:gdLst/>
              <a:ahLst/>
              <a:cxnLst/>
              <a:rect l="l" t="t" r="r" b="b"/>
              <a:pathLst>
                <a:path w="3718" h="3687" extrusionOk="0">
                  <a:moveTo>
                    <a:pt x="221" y="1"/>
                  </a:moveTo>
                  <a:lnTo>
                    <a:pt x="63" y="158"/>
                  </a:lnTo>
                  <a:lnTo>
                    <a:pt x="0" y="190"/>
                  </a:lnTo>
                  <a:lnTo>
                    <a:pt x="3529" y="3687"/>
                  </a:lnTo>
                  <a:lnTo>
                    <a:pt x="3560" y="3655"/>
                  </a:lnTo>
                  <a:lnTo>
                    <a:pt x="3718" y="3498"/>
                  </a:lnTo>
                  <a:lnTo>
                    <a:pt x="2457" y="1230"/>
                  </a:lnTo>
                  <a:lnTo>
                    <a:pt x="22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77"/>
            <p:cNvSpPr/>
            <p:nvPr/>
          </p:nvSpPr>
          <p:spPr>
            <a:xfrm>
              <a:off x="-20199150" y="3918025"/>
              <a:ext cx="81150" cy="80150"/>
            </a:xfrm>
            <a:custGeom>
              <a:avLst/>
              <a:gdLst/>
              <a:ahLst/>
              <a:cxnLst/>
              <a:rect l="l" t="t" r="r" b="b"/>
              <a:pathLst>
                <a:path w="3246" h="3206" extrusionOk="0">
                  <a:moveTo>
                    <a:pt x="851" y="0"/>
                  </a:moveTo>
                  <a:lnTo>
                    <a:pt x="851" y="0"/>
                  </a:lnTo>
                  <a:cubicBezTo>
                    <a:pt x="756" y="536"/>
                    <a:pt x="851" y="1134"/>
                    <a:pt x="1071" y="1670"/>
                  </a:cubicBezTo>
                  <a:lnTo>
                    <a:pt x="158" y="2584"/>
                  </a:lnTo>
                  <a:cubicBezTo>
                    <a:pt x="0" y="2741"/>
                    <a:pt x="0" y="2930"/>
                    <a:pt x="158" y="3088"/>
                  </a:cubicBezTo>
                  <a:cubicBezTo>
                    <a:pt x="237" y="3166"/>
                    <a:pt x="331" y="3206"/>
                    <a:pt x="426" y="3206"/>
                  </a:cubicBezTo>
                  <a:cubicBezTo>
                    <a:pt x="520" y="3206"/>
                    <a:pt x="615" y="3166"/>
                    <a:pt x="693" y="3088"/>
                  </a:cubicBezTo>
                  <a:lnTo>
                    <a:pt x="1607" y="2174"/>
                  </a:lnTo>
                  <a:cubicBezTo>
                    <a:pt x="2017" y="2332"/>
                    <a:pt x="2458" y="2458"/>
                    <a:pt x="2899" y="2458"/>
                  </a:cubicBezTo>
                  <a:cubicBezTo>
                    <a:pt x="3025" y="2458"/>
                    <a:pt x="3119" y="2426"/>
                    <a:pt x="3245" y="2426"/>
                  </a:cubicBezTo>
                  <a:lnTo>
                    <a:pt x="8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7"/>
            <p:cNvSpPr/>
            <p:nvPr/>
          </p:nvSpPr>
          <p:spPr>
            <a:xfrm>
              <a:off x="-20173950" y="3880200"/>
              <a:ext cx="92175" cy="92200"/>
            </a:xfrm>
            <a:custGeom>
              <a:avLst/>
              <a:gdLst/>
              <a:ahLst/>
              <a:cxnLst/>
              <a:rect l="l" t="t" r="r" b="b"/>
              <a:pathLst>
                <a:path w="3687" h="3688" extrusionOk="0">
                  <a:moveTo>
                    <a:pt x="316" y="1"/>
                  </a:moveTo>
                  <a:cubicBezTo>
                    <a:pt x="189" y="222"/>
                    <a:pt x="63" y="442"/>
                    <a:pt x="0" y="663"/>
                  </a:cubicBezTo>
                  <a:lnTo>
                    <a:pt x="3025" y="3687"/>
                  </a:lnTo>
                  <a:cubicBezTo>
                    <a:pt x="3245" y="3624"/>
                    <a:pt x="3498" y="3498"/>
                    <a:pt x="3687" y="3372"/>
                  </a:cubicBezTo>
                  <a:lnTo>
                    <a:pt x="3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5" name="Google Shape;3515;p77"/>
          <p:cNvGrpSpPr/>
          <p:nvPr/>
        </p:nvGrpSpPr>
        <p:grpSpPr>
          <a:xfrm>
            <a:off x="2417854" y="2795687"/>
            <a:ext cx="451653" cy="451653"/>
            <a:chOff x="-20197575" y="4066875"/>
            <a:chExt cx="305625" cy="305625"/>
          </a:xfrm>
        </p:grpSpPr>
        <p:sp>
          <p:nvSpPr>
            <p:cNvPr id="3516" name="Google Shape;3516;p77"/>
            <p:cNvSpPr/>
            <p:nvPr/>
          </p:nvSpPr>
          <p:spPr>
            <a:xfrm>
              <a:off x="-20089675" y="4066875"/>
              <a:ext cx="89025" cy="92175"/>
            </a:xfrm>
            <a:custGeom>
              <a:avLst/>
              <a:gdLst/>
              <a:ahLst/>
              <a:cxnLst/>
              <a:rect l="l" t="t" r="r" b="b"/>
              <a:pathLst>
                <a:path w="3561" h="3687" extrusionOk="0">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7"/>
            <p:cNvSpPr/>
            <p:nvPr/>
          </p:nvSpPr>
          <p:spPr>
            <a:xfrm>
              <a:off x="-20024300" y="4085775"/>
              <a:ext cx="132350" cy="125250"/>
            </a:xfrm>
            <a:custGeom>
              <a:avLst/>
              <a:gdLst/>
              <a:ahLst/>
              <a:cxnLst/>
              <a:rect l="l" t="t" r="r" b="b"/>
              <a:pathLst>
                <a:path w="5294" h="5010" extrusionOk="0">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7"/>
            <p:cNvSpPr/>
            <p:nvPr/>
          </p:nvSpPr>
          <p:spPr>
            <a:xfrm>
              <a:off x="-19983350" y="4263775"/>
              <a:ext cx="18925" cy="18150"/>
            </a:xfrm>
            <a:custGeom>
              <a:avLst/>
              <a:gdLst/>
              <a:ahLst/>
              <a:cxnLst/>
              <a:rect l="l" t="t" r="r" b="b"/>
              <a:pathLst>
                <a:path w="757" h="726" extrusionOk="0">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7"/>
            <p:cNvSpPr/>
            <p:nvPr/>
          </p:nvSpPr>
          <p:spPr>
            <a:xfrm>
              <a:off x="-20035325" y="4228350"/>
              <a:ext cx="125250" cy="143350"/>
            </a:xfrm>
            <a:custGeom>
              <a:avLst/>
              <a:gdLst/>
              <a:ahLst/>
              <a:cxnLst/>
              <a:rect l="l" t="t" r="r" b="b"/>
              <a:pathLst>
                <a:path w="5010" h="5734" extrusionOk="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7"/>
            <p:cNvSpPr/>
            <p:nvPr/>
          </p:nvSpPr>
          <p:spPr>
            <a:xfrm>
              <a:off x="-20054225" y="4175575"/>
              <a:ext cx="18125" cy="125250"/>
            </a:xfrm>
            <a:custGeom>
              <a:avLst/>
              <a:gdLst/>
              <a:ahLst/>
              <a:cxnLst/>
              <a:rect l="l" t="t" r="r" b="b"/>
              <a:pathLst>
                <a:path w="725" h="5010" extrusionOk="0">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77"/>
            <p:cNvSpPr/>
            <p:nvPr/>
          </p:nvSpPr>
          <p:spPr>
            <a:xfrm>
              <a:off x="-20197575" y="4085775"/>
              <a:ext cx="132350" cy="125250"/>
            </a:xfrm>
            <a:custGeom>
              <a:avLst/>
              <a:gdLst/>
              <a:ahLst/>
              <a:cxnLst/>
              <a:rect l="l" t="t" r="r" b="b"/>
              <a:pathLst>
                <a:path w="5294" h="5010" extrusionOk="0">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77"/>
            <p:cNvSpPr/>
            <p:nvPr/>
          </p:nvSpPr>
          <p:spPr>
            <a:xfrm>
              <a:off x="-20179475" y="4229925"/>
              <a:ext cx="125275" cy="142575"/>
            </a:xfrm>
            <a:custGeom>
              <a:avLst/>
              <a:gdLst/>
              <a:ahLst/>
              <a:cxnLst/>
              <a:rect l="l" t="t" r="r" b="b"/>
              <a:pathLst>
                <a:path w="5011" h="5703" extrusionOk="0">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77"/>
            <p:cNvSpPr/>
            <p:nvPr/>
          </p:nvSpPr>
          <p:spPr>
            <a:xfrm>
              <a:off x="-20125125" y="4263775"/>
              <a:ext cx="18150" cy="18150"/>
            </a:xfrm>
            <a:custGeom>
              <a:avLst/>
              <a:gdLst/>
              <a:ahLst/>
              <a:cxnLst/>
              <a:rect l="l" t="t" r="r" b="b"/>
              <a:pathLst>
                <a:path w="726" h="726" extrusionOk="0">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4" name="Google Shape;3524;p77"/>
          <p:cNvGrpSpPr/>
          <p:nvPr/>
        </p:nvGrpSpPr>
        <p:grpSpPr>
          <a:xfrm>
            <a:off x="5200071" y="1687520"/>
            <a:ext cx="449325" cy="453426"/>
            <a:chOff x="-18271050" y="3333200"/>
            <a:chExt cx="304050" cy="306825"/>
          </a:xfrm>
        </p:grpSpPr>
        <p:sp>
          <p:nvSpPr>
            <p:cNvPr id="3525" name="Google Shape;3525;p77"/>
            <p:cNvSpPr/>
            <p:nvPr/>
          </p:nvSpPr>
          <p:spPr>
            <a:xfrm>
              <a:off x="-18271050" y="3407650"/>
              <a:ext cx="63025" cy="79575"/>
            </a:xfrm>
            <a:custGeom>
              <a:avLst/>
              <a:gdLst/>
              <a:ahLst/>
              <a:cxnLst/>
              <a:rect l="l" t="t" r="r" b="b"/>
              <a:pathLst>
                <a:path w="2521" h="3183" extrusionOk="0">
                  <a:moveTo>
                    <a:pt x="1765" y="0"/>
                  </a:moveTo>
                  <a:cubicBezTo>
                    <a:pt x="788" y="0"/>
                    <a:pt x="0" y="788"/>
                    <a:pt x="0" y="1764"/>
                  </a:cubicBezTo>
                  <a:cubicBezTo>
                    <a:pt x="0" y="2363"/>
                    <a:pt x="284" y="2867"/>
                    <a:pt x="694" y="3182"/>
                  </a:cubicBezTo>
                  <a:cubicBezTo>
                    <a:pt x="694" y="1733"/>
                    <a:pt x="1544" y="567"/>
                    <a:pt x="2521" y="158"/>
                  </a:cubicBezTo>
                  <a:cubicBezTo>
                    <a:pt x="2300" y="32"/>
                    <a:pt x="2048"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77"/>
            <p:cNvSpPr/>
            <p:nvPr/>
          </p:nvSpPr>
          <p:spPr>
            <a:xfrm>
              <a:off x="-18030050" y="3406850"/>
              <a:ext cx="63050" cy="79575"/>
            </a:xfrm>
            <a:custGeom>
              <a:avLst/>
              <a:gdLst/>
              <a:ahLst/>
              <a:cxnLst/>
              <a:rect l="l" t="t" r="r" b="b"/>
              <a:pathLst>
                <a:path w="2522" h="3183" extrusionOk="0">
                  <a:moveTo>
                    <a:pt x="757" y="1"/>
                  </a:moveTo>
                  <a:cubicBezTo>
                    <a:pt x="474" y="1"/>
                    <a:pt x="253" y="64"/>
                    <a:pt x="1" y="158"/>
                  </a:cubicBezTo>
                  <a:cubicBezTo>
                    <a:pt x="978" y="568"/>
                    <a:pt x="1828" y="1733"/>
                    <a:pt x="1828" y="3183"/>
                  </a:cubicBezTo>
                  <a:cubicBezTo>
                    <a:pt x="2238" y="2868"/>
                    <a:pt x="2521" y="2332"/>
                    <a:pt x="2521" y="1765"/>
                  </a:cubicBezTo>
                  <a:cubicBezTo>
                    <a:pt x="2521" y="788"/>
                    <a:pt x="1734"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77"/>
            <p:cNvSpPr/>
            <p:nvPr/>
          </p:nvSpPr>
          <p:spPr>
            <a:xfrm>
              <a:off x="-18136375" y="3549400"/>
              <a:ext cx="35475" cy="32325"/>
            </a:xfrm>
            <a:custGeom>
              <a:avLst/>
              <a:gdLst/>
              <a:ahLst/>
              <a:cxnLst/>
              <a:rect l="l" t="t" r="r" b="b"/>
              <a:pathLst>
                <a:path w="1419" h="1293" extrusionOk="0">
                  <a:moveTo>
                    <a:pt x="725" y="1"/>
                  </a:moveTo>
                  <a:cubicBezTo>
                    <a:pt x="347" y="1"/>
                    <a:pt x="95" y="222"/>
                    <a:pt x="1" y="600"/>
                  </a:cubicBezTo>
                  <a:lnTo>
                    <a:pt x="725" y="1293"/>
                  </a:lnTo>
                  <a:lnTo>
                    <a:pt x="1419" y="600"/>
                  </a:lnTo>
                  <a:cubicBezTo>
                    <a:pt x="1355" y="285"/>
                    <a:pt x="1072"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77"/>
            <p:cNvSpPr/>
            <p:nvPr/>
          </p:nvSpPr>
          <p:spPr>
            <a:xfrm>
              <a:off x="-18233250" y="3423625"/>
              <a:ext cx="230800" cy="216400"/>
            </a:xfrm>
            <a:custGeom>
              <a:avLst/>
              <a:gdLst/>
              <a:ahLst/>
              <a:cxnLst/>
              <a:rect l="l" t="t" r="r" b="b"/>
              <a:pathLst>
                <a:path w="9232" h="8656" extrusionOk="0">
                  <a:moveTo>
                    <a:pt x="2427" y="2890"/>
                  </a:moveTo>
                  <a:cubicBezTo>
                    <a:pt x="2616" y="2890"/>
                    <a:pt x="2773" y="3047"/>
                    <a:pt x="2773" y="3268"/>
                  </a:cubicBezTo>
                  <a:cubicBezTo>
                    <a:pt x="2773" y="3457"/>
                    <a:pt x="2616" y="3614"/>
                    <a:pt x="2427" y="3614"/>
                  </a:cubicBezTo>
                  <a:cubicBezTo>
                    <a:pt x="2238" y="3614"/>
                    <a:pt x="2080" y="3457"/>
                    <a:pt x="2080" y="3268"/>
                  </a:cubicBezTo>
                  <a:cubicBezTo>
                    <a:pt x="2080" y="3047"/>
                    <a:pt x="2238" y="2890"/>
                    <a:pt x="2427" y="2890"/>
                  </a:cubicBezTo>
                  <a:close/>
                  <a:moveTo>
                    <a:pt x="6711" y="2890"/>
                  </a:moveTo>
                  <a:cubicBezTo>
                    <a:pt x="6900" y="2890"/>
                    <a:pt x="7089" y="3047"/>
                    <a:pt x="7089" y="3268"/>
                  </a:cubicBezTo>
                  <a:cubicBezTo>
                    <a:pt x="7058" y="3457"/>
                    <a:pt x="6900" y="3614"/>
                    <a:pt x="6711" y="3614"/>
                  </a:cubicBezTo>
                  <a:cubicBezTo>
                    <a:pt x="6522" y="3614"/>
                    <a:pt x="6365" y="3457"/>
                    <a:pt x="6365" y="3268"/>
                  </a:cubicBezTo>
                  <a:cubicBezTo>
                    <a:pt x="6365" y="3047"/>
                    <a:pt x="6522" y="2890"/>
                    <a:pt x="6711" y="2890"/>
                  </a:cubicBezTo>
                  <a:close/>
                  <a:moveTo>
                    <a:pt x="2066" y="0"/>
                  </a:moveTo>
                  <a:cubicBezTo>
                    <a:pt x="1647" y="0"/>
                    <a:pt x="1224" y="147"/>
                    <a:pt x="883" y="464"/>
                  </a:cubicBezTo>
                  <a:cubicBezTo>
                    <a:pt x="316" y="999"/>
                    <a:pt x="1" y="1724"/>
                    <a:pt x="1" y="2543"/>
                  </a:cubicBezTo>
                  <a:cubicBezTo>
                    <a:pt x="1" y="4528"/>
                    <a:pt x="1765" y="8308"/>
                    <a:pt x="4285" y="8655"/>
                  </a:cubicBezTo>
                  <a:lnTo>
                    <a:pt x="4285" y="6985"/>
                  </a:lnTo>
                  <a:lnTo>
                    <a:pt x="3372" y="6103"/>
                  </a:lnTo>
                  <a:lnTo>
                    <a:pt x="3340" y="6040"/>
                  </a:lnTo>
                  <a:cubicBezTo>
                    <a:pt x="3246" y="5977"/>
                    <a:pt x="3214" y="5883"/>
                    <a:pt x="3214" y="5820"/>
                  </a:cubicBezTo>
                  <a:cubicBezTo>
                    <a:pt x="3214" y="5032"/>
                    <a:pt x="3844" y="4402"/>
                    <a:pt x="4632" y="4402"/>
                  </a:cubicBezTo>
                  <a:cubicBezTo>
                    <a:pt x="5420" y="4402"/>
                    <a:pt x="6050" y="5032"/>
                    <a:pt x="6050" y="5820"/>
                  </a:cubicBezTo>
                  <a:cubicBezTo>
                    <a:pt x="6050" y="5883"/>
                    <a:pt x="6018" y="6009"/>
                    <a:pt x="5924" y="6040"/>
                  </a:cubicBezTo>
                  <a:lnTo>
                    <a:pt x="4947" y="6985"/>
                  </a:lnTo>
                  <a:lnTo>
                    <a:pt x="4947" y="8655"/>
                  </a:lnTo>
                  <a:cubicBezTo>
                    <a:pt x="7436" y="8340"/>
                    <a:pt x="9232" y="4559"/>
                    <a:pt x="9232" y="2543"/>
                  </a:cubicBezTo>
                  <a:cubicBezTo>
                    <a:pt x="9232" y="1724"/>
                    <a:pt x="8917" y="999"/>
                    <a:pt x="8349" y="464"/>
                  </a:cubicBezTo>
                  <a:cubicBezTo>
                    <a:pt x="7984" y="157"/>
                    <a:pt x="7553" y="14"/>
                    <a:pt x="7131" y="14"/>
                  </a:cubicBezTo>
                  <a:cubicBezTo>
                    <a:pt x="6425" y="14"/>
                    <a:pt x="5747" y="415"/>
                    <a:pt x="5451" y="1125"/>
                  </a:cubicBezTo>
                  <a:lnTo>
                    <a:pt x="5230" y="1755"/>
                  </a:lnTo>
                  <a:cubicBezTo>
                    <a:pt x="5104" y="2039"/>
                    <a:pt x="4852" y="2197"/>
                    <a:pt x="4600" y="2197"/>
                  </a:cubicBezTo>
                  <a:cubicBezTo>
                    <a:pt x="4317" y="2197"/>
                    <a:pt x="4033" y="2039"/>
                    <a:pt x="3970" y="1755"/>
                  </a:cubicBezTo>
                  <a:lnTo>
                    <a:pt x="3718" y="1125"/>
                  </a:lnTo>
                  <a:cubicBezTo>
                    <a:pt x="3461" y="414"/>
                    <a:pt x="2771" y="0"/>
                    <a:pt x="20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77"/>
            <p:cNvSpPr/>
            <p:nvPr/>
          </p:nvSpPr>
          <p:spPr>
            <a:xfrm>
              <a:off x="-18231675" y="3333200"/>
              <a:ext cx="220575" cy="125650"/>
            </a:xfrm>
            <a:custGeom>
              <a:avLst/>
              <a:gdLst/>
              <a:ahLst/>
              <a:cxnLst/>
              <a:rect l="l" t="t" r="r" b="b"/>
              <a:pathLst>
                <a:path w="8823" h="5026" extrusionOk="0">
                  <a:moveTo>
                    <a:pt x="3088" y="1088"/>
                  </a:moveTo>
                  <a:cubicBezTo>
                    <a:pt x="3277" y="1088"/>
                    <a:pt x="3435" y="1245"/>
                    <a:pt x="3435" y="1434"/>
                  </a:cubicBezTo>
                  <a:lnTo>
                    <a:pt x="3435" y="2159"/>
                  </a:lnTo>
                  <a:cubicBezTo>
                    <a:pt x="3435" y="2348"/>
                    <a:pt x="3277" y="2506"/>
                    <a:pt x="3088" y="2506"/>
                  </a:cubicBezTo>
                  <a:cubicBezTo>
                    <a:pt x="2868" y="2506"/>
                    <a:pt x="2710" y="2348"/>
                    <a:pt x="2710" y="2159"/>
                  </a:cubicBezTo>
                  <a:lnTo>
                    <a:pt x="2710" y="1434"/>
                  </a:lnTo>
                  <a:cubicBezTo>
                    <a:pt x="2710" y="1245"/>
                    <a:pt x="2868" y="1088"/>
                    <a:pt x="3088" y="1088"/>
                  </a:cubicBezTo>
                  <a:close/>
                  <a:moveTo>
                    <a:pt x="5955" y="1088"/>
                  </a:moveTo>
                  <a:cubicBezTo>
                    <a:pt x="6144" y="1088"/>
                    <a:pt x="6302" y="1245"/>
                    <a:pt x="6302" y="1434"/>
                  </a:cubicBezTo>
                  <a:lnTo>
                    <a:pt x="6302" y="2159"/>
                  </a:lnTo>
                  <a:cubicBezTo>
                    <a:pt x="6302" y="2348"/>
                    <a:pt x="6144" y="2506"/>
                    <a:pt x="5955" y="2506"/>
                  </a:cubicBezTo>
                  <a:cubicBezTo>
                    <a:pt x="5735" y="2506"/>
                    <a:pt x="5577" y="2348"/>
                    <a:pt x="5577" y="2159"/>
                  </a:cubicBezTo>
                  <a:lnTo>
                    <a:pt x="5577" y="1434"/>
                  </a:lnTo>
                  <a:cubicBezTo>
                    <a:pt x="5577" y="1245"/>
                    <a:pt x="5735" y="1088"/>
                    <a:pt x="5955" y="1088"/>
                  </a:cubicBezTo>
                  <a:close/>
                  <a:moveTo>
                    <a:pt x="4537" y="1781"/>
                  </a:moveTo>
                  <a:cubicBezTo>
                    <a:pt x="4726" y="1781"/>
                    <a:pt x="4884" y="1938"/>
                    <a:pt x="4884" y="2159"/>
                  </a:cubicBezTo>
                  <a:lnTo>
                    <a:pt x="4884" y="2852"/>
                  </a:lnTo>
                  <a:cubicBezTo>
                    <a:pt x="4884" y="3041"/>
                    <a:pt x="4726" y="3199"/>
                    <a:pt x="4537" y="3199"/>
                  </a:cubicBezTo>
                  <a:cubicBezTo>
                    <a:pt x="4317" y="3199"/>
                    <a:pt x="4159" y="3041"/>
                    <a:pt x="4159" y="2852"/>
                  </a:cubicBezTo>
                  <a:lnTo>
                    <a:pt x="4159" y="2159"/>
                  </a:lnTo>
                  <a:cubicBezTo>
                    <a:pt x="4159" y="1938"/>
                    <a:pt x="4317" y="1781"/>
                    <a:pt x="4537" y="1781"/>
                  </a:cubicBezTo>
                  <a:close/>
                  <a:moveTo>
                    <a:pt x="4427" y="1"/>
                  </a:moveTo>
                  <a:cubicBezTo>
                    <a:pt x="4372" y="1"/>
                    <a:pt x="4317" y="17"/>
                    <a:pt x="4254" y="48"/>
                  </a:cubicBezTo>
                  <a:lnTo>
                    <a:pt x="3655" y="395"/>
                  </a:lnTo>
                  <a:lnTo>
                    <a:pt x="2994" y="237"/>
                  </a:lnTo>
                  <a:cubicBezTo>
                    <a:pt x="2964" y="230"/>
                    <a:pt x="2934" y="226"/>
                    <a:pt x="2905" y="226"/>
                  </a:cubicBezTo>
                  <a:cubicBezTo>
                    <a:pt x="2810" y="226"/>
                    <a:pt x="2719" y="267"/>
                    <a:pt x="2647" y="363"/>
                  </a:cubicBezTo>
                  <a:lnTo>
                    <a:pt x="2175" y="836"/>
                  </a:lnTo>
                  <a:lnTo>
                    <a:pt x="1481" y="867"/>
                  </a:lnTo>
                  <a:cubicBezTo>
                    <a:pt x="1387" y="867"/>
                    <a:pt x="1261" y="962"/>
                    <a:pt x="1166" y="1088"/>
                  </a:cubicBezTo>
                  <a:lnTo>
                    <a:pt x="851" y="1655"/>
                  </a:lnTo>
                  <a:cubicBezTo>
                    <a:pt x="599" y="1749"/>
                    <a:pt x="127" y="1875"/>
                    <a:pt x="1" y="2096"/>
                  </a:cubicBezTo>
                  <a:cubicBezTo>
                    <a:pt x="851" y="2159"/>
                    <a:pt x="1450" y="2380"/>
                    <a:pt x="1922" y="2821"/>
                  </a:cubicBezTo>
                  <a:cubicBezTo>
                    <a:pt x="2994" y="2821"/>
                    <a:pt x="3907" y="3451"/>
                    <a:pt x="4285" y="4396"/>
                  </a:cubicBezTo>
                  <a:lnTo>
                    <a:pt x="4537" y="5026"/>
                  </a:lnTo>
                  <a:lnTo>
                    <a:pt x="4726" y="4396"/>
                  </a:lnTo>
                  <a:cubicBezTo>
                    <a:pt x="5104" y="3451"/>
                    <a:pt x="6018" y="2821"/>
                    <a:pt x="7058" y="2821"/>
                  </a:cubicBezTo>
                  <a:cubicBezTo>
                    <a:pt x="7486" y="2421"/>
                    <a:pt x="7992" y="2150"/>
                    <a:pt x="8623" y="2150"/>
                  </a:cubicBezTo>
                  <a:cubicBezTo>
                    <a:pt x="8688" y="2150"/>
                    <a:pt x="8754" y="2153"/>
                    <a:pt x="8822" y="2159"/>
                  </a:cubicBezTo>
                  <a:cubicBezTo>
                    <a:pt x="8791" y="2033"/>
                    <a:pt x="8696" y="1938"/>
                    <a:pt x="8633" y="1907"/>
                  </a:cubicBezTo>
                  <a:lnTo>
                    <a:pt x="8003" y="1655"/>
                  </a:lnTo>
                  <a:lnTo>
                    <a:pt x="7688" y="1088"/>
                  </a:lnTo>
                  <a:cubicBezTo>
                    <a:pt x="7656" y="962"/>
                    <a:pt x="7530" y="867"/>
                    <a:pt x="7373" y="867"/>
                  </a:cubicBezTo>
                  <a:lnTo>
                    <a:pt x="6711" y="836"/>
                  </a:lnTo>
                  <a:lnTo>
                    <a:pt x="6239" y="363"/>
                  </a:lnTo>
                  <a:cubicBezTo>
                    <a:pt x="6144" y="300"/>
                    <a:pt x="5987" y="237"/>
                    <a:pt x="5861" y="237"/>
                  </a:cubicBezTo>
                  <a:lnTo>
                    <a:pt x="5199" y="395"/>
                  </a:lnTo>
                  <a:lnTo>
                    <a:pt x="4600" y="48"/>
                  </a:lnTo>
                  <a:cubicBezTo>
                    <a:pt x="4537" y="17"/>
                    <a:pt x="4482" y="1"/>
                    <a:pt x="4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0" name="Google Shape;3530;p77"/>
          <p:cNvGrpSpPr/>
          <p:nvPr/>
        </p:nvGrpSpPr>
        <p:grpSpPr>
          <a:xfrm>
            <a:off x="5200644" y="2244171"/>
            <a:ext cx="448180" cy="448143"/>
            <a:chOff x="-18270275" y="3710875"/>
            <a:chExt cx="303275" cy="303250"/>
          </a:xfrm>
        </p:grpSpPr>
        <p:sp>
          <p:nvSpPr>
            <p:cNvPr id="3531" name="Google Shape;3531;p77"/>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77"/>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77"/>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77"/>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77"/>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77"/>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7" name="Google Shape;3537;p77"/>
          <p:cNvGrpSpPr/>
          <p:nvPr/>
        </p:nvGrpSpPr>
        <p:grpSpPr>
          <a:xfrm>
            <a:off x="5254196" y="2797422"/>
            <a:ext cx="341076" cy="448180"/>
            <a:chOff x="-18234025" y="4084200"/>
            <a:chExt cx="230800" cy="303275"/>
          </a:xfrm>
        </p:grpSpPr>
        <p:sp>
          <p:nvSpPr>
            <p:cNvPr id="3538" name="Google Shape;3538;p77"/>
            <p:cNvSpPr/>
            <p:nvPr/>
          </p:nvSpPr>
          <p:spPr>
            <a:xfrm>
              <a:off x="-18234025" y="4246450"/>
              <a:ext cx="230800" cy="141025"/>
            </a:xfrm>
            <a:custGeom>
              <a:avLst/>
              <a:gdLst/>
              <a:ahLst/>
              <a:cxnLst/>
              <a:rect l="l" t="t" r="r" b="b"/>
              <a:pathLst>
                <a:path w="9232" h="5641" extrusionOk="0">
                  <a:moveTo>
                    <a:pt x="1796" y="1"/>
                  </a:moveTo>
                  <a:lnTo>
                    <a:pt x="0" y="851"/>
                  </a:lnTo>
                  <a:cubicBezTo>
                    <a:pt x="221" y="3687"/>
                    <a:pt x="2048" y="5640"/>
                    <a:pt x="4631" y="5640"/>
                  </a:cubicBezTo>
                  <a:cubicBezTo>
                    <a:pt x="7183" y="5640"/>
                    <a:pt x="9042" y="3687"/>
                    <a:pt x="9231" y="851"/>
                  </a:cubicBezTo>
                  <a:lnTo>
                    <a:pt x="7467" y="1"/>
                  </a:lnTo>
                  <a:lnTo>
                    <a:pt x="6207" y="631"/>
                  </a:lnTo>
                  <a:cubicBezTo>
                    <a:pt x="6144" y="647"/>
                    <a:pt x="6081" y="654"/>
                    <a:pt x="6025" y="654"/>
                  </a:cubicBezTo>
                  <a:cubicBezTo>
                    <a:pt x="5970" y="654"/>
                    <a:pt x="5923" y="647"/>
                    <a:pt x="5892" y="631"/>
                  </a:cubicBezTo>
                  <a:lnTo>
                    <a:pt x="4631" y="1"/>
                  </a:lnTo>
                  <a:lnTo>
                    <a:pt x="3371" y="631"/>
                  </a:lnTo>
                  <a:cubicBezTo>
                    <a:pt x="3308" y="647"/>
                    <a:pt x="3245" y="654"/>
                    <a:pt x="3190" y="654"/>
                  </a:cubicBezTo>
                  <a:cubicBezTo>
                    <a:pt x="3135" y="654"/>
                    <a:pt x="3088" y="647"/>
                    <a:pt x="3056" y="631"/>
                  </a:cubicBezTo>
                  <a:lnTo>
                    <a:pt x="1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77"/>
            <p:cNvSpPr/>
            <p:nvPr/>
          </p:nvSpPr>
          <p:spPr>
            <a:xfrm>
              <a:off x="-18200175" y="4156675"/>
              <a:ext cx="161500" cy="87450"/>
            </a:xfrm>
            <a:custGeom>
              <a:avLst/>
              <a:gdLst/>
              <a:ahLst/>
              <a:cxnLst/>
              <a:rect l="l" t="t" r="r" b="b"/>
              <a:pathLst>
                <a:path w="6460" h="3498" extrusionOk="0">
                  <a:moveTo>
                    <a:pt x="2206" y="1040"/>
                  </a:moveTo>
                  <a:cubicBezTo>
                    <a:pt x="2395" y="1040"/>
                    <a:pt x="2553" y="1197"/>
                    <a:pt x="2553" y="1386"/>
                  </a:cubicBezTo>
                  <a:cubicBezTo>
                    <a:pt x="2553" y="1575"/>
                    <a:pt x="2395" y="1733"/>
                    <a:pt x="2206" y="1733"/>
                  </a:cubicBezTo>
                  <a:cubicBezTo>
                    <a:pt x="2017" y="1733"/>
                    <a:pt x="1860" y="1575"/>
                    <a:pt x="1860" y="1386"/>
                  </a:cubicBezTo>
                  <a:cubicBezTo>
                    <a:pt x="1860" y="1197"/>
                    <a:pt x="2017" y="1040"/>
                    <a:pt x="2206" y="1040"/>
                  </a:cubicBezTo>
                  <a:close/>
                  <a:moveTo>
                    <a:pt x="4317" y="1040"/>
                  </a:moveTo>
                  <a:cubicBezTo>
                    <a:pt x="4538" y="1040"/>
                    <a:pt x="4695" y="1197"/>
                    <a:pt x="4695" y="1386"/>
                  </a:cubicBezTo>
                  <a:cubicBezTo>
                    <a:pt x="4695" y="1575"/>
                    <a:pt x="4538" y="1733"/>
                    <a:pt x="4317" y="1733"/>
                  </a:cubicBezTo>
                  <a:cubicBezTo>
                    <a:pt x="4128" y="1733"/>
                    <a:pt x="3971" y="1575"/>
                    <a:pt x="3971" y="1386"/>
                  </a:cubicBezTo>
                  <a:cubicBezTo>
                    <a:pt x="3971" y="1197"/>
                    <a:pt x="4128" y="1040"/>
                    <a:pt x="4317" y="1040"/>
                  </a:cubicBezTo>
                  <a:close/>
                  <a:moveTo>
                    <a:pt x="1765" y="0"/>
                  </a:moveTo>
                  <a:lnTo>
                    <a:pt x="284" y="504"/>
                  </a:lnTo>
                  <a:cubicBezTo>
                    <a:pt x="127" y="914"/>
                    <a:pt x="1" y="1355"/>
                    <a:pt x="1" y="1764"/>
                  </a:cubicBezTo>
                  <a:cubicBezTo>
                    <a:pt x="1" y="2174"/>
                    <a:pt x="64" y="2521"/>
                    <a:pt x="190" y="2867"/>
                  </a:cubicBezTo>
                  <a:cubicBezTo>
                    <a:pt x="253" y="2851"/>
                    <a:pt x="300" y="2843"/>
                    <a:pt x="347" y="2843"/>
                  </a:cubicBezTo>
                  <a:cubicBezTo>
                    <a:pt x="395" y="2843"/>
                    <a:pt x="442" y="2851"/>
                    <a:pt x="505" y="2867"/>
                  </a:cubicBezTo>
                  <a:lnTo>
                    <a:pt x="1765" y="3497"/>
                  </a:lnTo>
                  <a:lnTo>
                    <a:pt x="2836" y="2962"/>
                  </a:lnTo>
                  <a:lnTo>
                    <a:pt x="2836" y="2458"/>
                  </a:lnTo>
                  <a:cubicBezTo>
                    <a:pt x="2836" y="2237"/>
                    <a:pt x="2994" y="2079"/>
                    <a:pt x="3183" y="2079"/>
                  </a:cubicBezTo>
                  <a:cubicBezTo>
                    <a:pt x="3403" y="2079"/>
                    <a:pt x="3561" y="2237"/>
                    <a:pt x="3561" y="2458"/>
                  </a:cubicBezTo>
                  <a:lnTo>
                    <a:pt x="3561" y="2962"/>
                  </a:lnTo>
                  <a:lnTo>
                    <a:pt x="4695" y="3497"/>
                  </a:lnTo>
                  <a:lnTo>
                    <a:pt x="5955" y="2867"/>
                  </a:lnTo>
                  <a:cubicBezTo>
                    <a:pt x="6003" y="2851"/>
                    <a:pt x="6050" y="2843"/>
                    <a:pt x="6101" y="2843"/>
                  </a:cubicBezTo>
                  <a:cubicBezTo>
                    <a:pt x="6152" y="2843"/>
                    <a:pt x="6207" y="2851"/>
                    <a:pt x="6270" y="2867"/>
                  </a:cubicBezTo>
                  <a:cubicBezTo>
                    <a:pt x="6365" y="2521"/>
                    <a:pt x="6459" y="2174"/>
                    <a:pt x="6459" y="1764"/>
                  </a:cubicBezTo>
                  <a:cubicBezTo>
                    <a:pt x="6459" y="1323"/>
                    <a:pt x="6365" y="914"/>
                    <a:pt x="6176" y="504"/>
                  </a:cubicBezTo>
                  <a:lnTo>
                    <a:pt x="4695" y="0"/>
                  </a:lnTo>
                  <a:lnTo>
                    <a:pt x="3372" y="630"/>
                  </a:lnTo>
                  <a:cubicBezTo>
                    <a:pt x="3325" y="646"/>
                    <a:pt x="3270" y="654"/>
                    <a:pt x="3214" y="654"/>
                  </a:cubicBezTo>
                  <a:cubicBezTo>
                    <a:pt x="3159" y="654"/>
                    <a:pt x="3104" y="646"/>
                    <a:pt x="3057" y="630"/>
                  </a:cubicBezTo>
                  <a:lnTo>
                    <a:pt x="17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77"/>
            <p:cNvSpPr/>
            <p:nvPr/>
          </p:nvSpPr>
          <p:spPr>
            <a:xfrm>
              <a:off x="-18211200" y="4084200"/>
              <a:ext cx="185125" cy="71700"/>
            </a:xfrm>
            <a:custGeom>
              <a:avLst/>
              <a:gdLst/>
              <a:ahLst/>
              <a:cxnLst/>
              <a:rect l="l" t="t" r="r" b="b"/>
              <a:pathLst>
                <a:path w="7405" h="2868" extrusionOk="0">
                  <a:moveTo>
                    <a:pt x="3718" y="1"/>
                  </a:moveTo>
                  <a:cubicBezTo>
                    <a:pt x="2301" y="1"/>
                    <a:pt x="914" y="1040"/>
                    <a:pt x="1" y="2868"/>
                  </a:cubicBezTo>
                  <a:lnTo>
                    <a:pt x="2175" y="2143"/>
                  </a:lnTo>
                  <a:cubicBezTo>
                    <a:pt x="2206" y="2127"/>
                    <a:pt x="2246" y="2119"/>
                    <a:pt x="2293" y="2119"/>
                  </a:cubicBezTo>
                  <a:cubicBezTo>
                    <a:pt x="2340" y="2119"/>
                    <a:pt x="2395" y="2127"/>
                    <a:pt x="2458" y="2143"/>
                  </a:cubicBezTo>
                  <a:lnTo>
                    <a:pt x="3718" y="2773"/>
                  </a:lnTo>
                  <a:lnTo>
                    <a:pt x="4979" y="2143"/>
                  </a:lnTo>
                  <a:cubicBezTo>
                    <a:pt x="5010" y="2127"/>
                    <a:pt x="5057" y="2119"/>
                    <a:pt x="5105" y="2119"/>
                  </a:cubicBezTo>
                  <a:cubicBezTo>
                    <a:pt x="5152" y="2119"/>
                    <a:pt x="5199" y="2127"/>
                    <a:pt x="5231" y="2143"/>
                  </a:cubicBezTo>
                  <a:lnTo>
                    <a:pt x="7404" y="2868"/>
                  </a:lnTo>
                  <a:cubicBezTo>
                    <a:pt x="6491" y="1040"/>
                    <a:pt x="5136" y="1"/>
                    <a:pt x="37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1" name="Google Shape;3541;p77"/>
          <p:cNvGrpSpPr/>
          <p:nvPr/>
        </p:nvGrpSpPr>
        <p:grpSpPr>
          <a:xfrm>
            <a:off x="2366751" y="3341641"/>
            <a:ext cx="449325" cy="450470"/>
            <a:chOff x="-16419350" y="3308400"/>
            <a:chExt cx="304050" cy="304825"/>
          </a:xfrm>
        </p:grpSpPr>
        <p:sp>
          <p:nvSpPr>
            <p:cNvPr id="3542" name="Google Shape;3542;p77"/>
            <p:cNvSpPr/>
            <p:nvPr/>
          </p:nvSpPr>
          <p:spPr>
            <a:xfrm>
              <a:off x="-16222450" y="3344625"/>
              <a:ext cx="53600" cy="67775"/>
            </a:xfrm>
            <a:custGeom>
              <a:avLst/>
              <a:gdLst/>
              <a:ahLst/>
              <a:cxnLst/>
              <a:rect l="l" t="t" r="r" b="b"/>
              <a:pathLst>
                <a:path w="2144" h="2711" extrusionOk="0">
                  <a:moveTo>
                    <a:pt x="1072" y="1"/>
                  </a:moveTo>
                  <a:cubicBezTo>
                    <a:pt x="473" y="1"/>
                    <a:pt x="1" y="473"/>
                    <a:pt x="1" y="1072"/>
                  </a:cubicBezTo>
                  <a:cubicBezTo>
                    <a:pt x="1" y="1576"/>
                    <a:pt x="284" y="1954"/>
                    <a:pt x="725" y="2112"/>
                  </a:cubicBezTo>
                  <a:lnTo>
                    <a:pt x="725" y="2710"/>
                  </a:lnTo>
                  <a:cubicBezTo>
                    <a:pt x="946" y="2584"/>
                    <a:pt x="1198" y="2521"/>
                    <a:pt x="1419" y="2427"/>
                  </a:cubicBezTo>
                  <a:lnTo>
                    <a:pt x="1419" y="2080"/>
                  </a:lnTo>
                  <a:cubicBezTo>
                    <a:pt x="1860" y="1923"/>
                    <a:pt x="2143" y="1544"/>
                    <a:pt x="2143" y="1072"/>
                  </a:cubicBezTo>
                  <a:cubicBezTo>
                    <a:pt x="2143" y="473"/>
                    <a:pt x="167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77"/>
            <p:cNvSpPr/>
            <p:nvPr/>
          </p:nvSpPr>
          <p:spPr>
            <a:xfrm>
              <a:off x="-16365000" y="3346200"/>
              <a:ext cx="52800" cy="66975"/>
            </a:xfrm>
            <a:custGeom>
              <a:avLst/>
              <a:gdLst/>
              <a:ahLst/>
              <a:cxnLst/>
              <a:rect l="l" t="t" r="r" b="b"/>
              <a:pathLst>
                <a:path w="2112" h="2679" extrusionOk="0">
                  <a:moveTo>
                    <a:pt x="1072" y="1"/>
                  </a:moveTo>
                  <a:cubicBezTo>
                    <a:pt x="473" y="1"/>
                    <a:pt x="0" y="473"/>
                    <a:pt x="0" y="1072"/>
                  </a:cubicBezTo>
                  <a:cubicBezTo>
                    <a:pt x="0" y="1513"/>
                    <a:pt x="284" y="1891"/>
                    <a:pt x="694" y="2049"/>
                  </a:cubicBezTo>
                  <a:lnTo>
                    <a:pt x="694" y="2395"/>
                  </a:lnTo>
                  <a:cubicBezTo>
                    <a:pt x="946" y="2490"/>
                    <a:pt x="1166" y="2553"/>
                    <a:pt x="1418" y="2679"/>
                  </a:cubicBezTo>
                  <a:lnTo>
                    <a:pt x="1418" y="2080"/>
                  </a:lnTo>
                  <a:cubicBezTo>
                    <a:pt x="1859" y="1923"/>
                    <a:pt x="2111" y="1544"/>
                    <a:pt x="2111" y="1072"/>
                  </a:cubicBezTo>
                  <a:cubicBezTo>
                    <a:pt x="2111" y="473"/>
                    <a:pt x="163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77"/>
            <p:cNvSpPr/>
            <p:nvPr/>
          </p:nvSpPr>
          <p:spPr>
            <a:xfrm>
              <a:off x="-16419350" y="3417100"/>
              <a:ext cx="142575" cy="160700"/>
            </a:xfrm>
            <a:custGeom>
              <a:avLst/>
              <a:gdLst/>
              <a:ahLst/>
              <a:cxnLst/>
              <a:rect l="l" t="t" r="r" b="b"/>
              <a:pathLst>
                <a:path w="5703" h="6428" extrusionOk="0">
                  <a:moveTo>
                    <a:pt x="347" y="0"/>
                  </a:moveTo>
                  <a:cubicBezTo>
                    <a:pt x="158" y="0"/>
                    <a:pt x="1" y="158"/>
                    <a:pt x="1" y="347"/>
                  </a:cubicBezTo>
                  <a:lnTo>
                    <a:pt x="1" y="1071"/>
                  </a:lnTo>
                  <a:cubicBezTo>
                    <a:pt x="1" y="4033"/>
                    <a:pt x="2395" y="6427"/>
                    <a:pt x="5356" y="6427"/>
                  </a:cubicBezTo>
                  <a:lnTo>
                    <a:pt x="5703" y="6427"/>
                  </a:lnTo>
                  <a:lnTo>
                    <a:pt x="5703" y="4001"/>
                  </a:lnTo>
                  <a:cubicBezTo>
                    <a:pt x="5703" y="2773"/>
                    <a:pt x="5073" y="1575"/>
                    <a:pt x="4065" y="914"/>
                  </a:cubicBezTo>
                  <a:cubicBezTo>
                    <a:pt x="3277" y="378"/>
                    <a:pt x="2206"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77"/>
            <p:cNvSpPr/>
            <p:nvPr/>
          </p:nvSpPr>
          <p:spPr>
            <a:xfrm>
              <a:off x="-16258675" y="3417100"/>
              <a:ext cx="143375" cy="161475"/>
            </a:xfrm>
            <a:custGeom>
              <a:avLst/>
              <a:gdLst/>
              <a:ahLst/>
              <a:cxnLst/>
              <a:rect l="l" t="t" r="r" b="b"/>
              <a:pathLst>
                <a:path w="5735" h="6459" extrusionOk="0">
                  <a:moveTo>
                    <a:pt x="4632" y="0"/>
                  </a:moveTo>
                  <a:cubicBezTo>
                    <a:pt x="3529" y="0"/>
                    <a:pt x="2521" y="347"/>
                    <a:pt x="1702" y="914"/>
                  </a:cubicBezTo>
                  <a:cubicBezTo>
                    <a:pt x="631" y="1575"/>
                    <a:pt x="1" y="2773"/>
                    <a:pt x="1" y="4033"/>
                  </a:cubicBezTo>
                  <a:lnTo>
                    <a:pt x="1" y="6459"/>
                  </a:lnTo>
                  <a:lnTo>
                    <a:pt x="347" y="6459"/>
                  </a:lnTo>
                  <a:cubicBezTo>
                    <a:pt x="3309" y="6459"/>
                    <a:pt x="5703" y="4064"/>
                    <a:pt x="5703" y="1103"/>
                  </a:cubicBezTo>
                  <a:lnTo>
                    <a:pt x="5703" y="410"/>
                  </a:lnTo>
                  <a:cubicBezTo>
                    <a:pt x="5735" y="158"/>
                    <a:pt x="5577"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77"/>
            <p:cNvSpPr/>
            <p:nvPr/>
          </p:nvSpPr>
          <p:spPr>
            <a:xfrm>
              <a:off x="-16310650" y="3308400"/>
              <a:ext cx="86650" cy="155975"/>
            </a:xfrm>
            <a:custGeom>
              <a:avLst/>
              <a:gdLst/>
              <a:ahLst/>
              <a:cxnLst/>
              <a:rect l="l" t="t" r="r" b="b"/>
              <a:pathLst>
                <a:path w="3466" h="6239" extrusionOk="0">
                  <a:moveTo>
                    <a:pt x="1733" y="1"/>
                  </a:moveTo>
                  <a:cubicBezTo>
                    <a:pt x="1134" y="1"/>
                    <a:pt x="662" y="473"/>
                    <a:pt x="662" y="1040"/>
                  </a:cubicBezTo>
                  <a:cubicBezTo>
                    <a:pt x="662" y="1513"/>
                    <a:pt x="977" y="1922"/>
                    <a:pt x="1355" y="2080"/>
                  </a:cubicBezTo>
                  <a:lnTo>
                    <a:pt x="1355" y="3088"/>
                  </a:lnTo>
                  <a:cubicBezTo>
                    <a:pt x="1103" y="3340"/>
                    <a:pt x="504" y="3844"/>
                    <a:pt x="0" y="4600"/>
                  </a:cubicBezTo>
                  <a:cubicBezTo>
                    <a:pt x="662" y="5041"/>
                    <a:pt x="1260" y="5577"/>
                    <a:pt x="1733" y="6238"/>
                  </a:cubicBezTo>
                  <a:cubicBezTo>
                    <a:pt x="2206" y="5577"/>
                    <a:pt x="2773" y="5041"/>
                    <a:pt x="3466" y="4600"/>
                  </a:cubicBezTo>
                  <a:cubicBezTo>
                    <a:pt x="2930" y="3844"/>
                    <a:pt x="2363" y="3340"/>
                    <a:pt x="2080" y="3088"/>
                  </a:cubicBezTo>
                  <a:lnTo>
                    <a:pt x="2080" y="2080"/>
                  </a:lnTo>
                  <a:cubicBezTo>
                    <a:pt x="2521" y="1922"/>
                    <a:pt x="2773" y="1513"/>
                    <a:pt x="2773" y="1040"/>
                  </a:cubicBezTo>
                  <a:cubicBezTo>
                    <a:pt x="2773" y="473"/>
                    <a:pt x="2300"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77"/>
            <p:cNvSpPr/>
            <p:nvPr/>
          </p:nvSpPr>
          <p:spPr>
            <a:xfrm>
              <a:off x="-16327975" y="3589575"/>
              <a:ext cx="51200" cy="23650"/>
            </a:xfrm>
            <a:custGeom>
              <a:avLst/>
              <a:gdLst/>
              <a:ahLst/>
              <a:cxnLst/>
              <a:rect l="l" t="t" r="r" b="b"/>
              <a:pathLst>
                <a:path w="2048" h="946" extrusionOk="0">
                  <a:moveTo>
                    <a:pt x="0" y="1"/>
                  </a:moveTo>
                  <a:lnTo>
                    <a:pt x="0" y="1"/>
                  </a:lnTo>
                  <a:cubicBezTo>
                    <a:pt x="221" y="536"/>
                    <a:pt x="725" y="946"/>
                    <a:pt x="1355" y="946"/>
                  </a:cubicBezTo>
                  <a:lnTo>
                    <a:pt x="1481" y="946"/>
                  </a:lnTo>
                  <a:cubicBezTo>
                    <a:pt x="1827" y="914"/>
                    <a:pt x="2048" y="631"/>
                    <a:pt x="2048" y="316"/>
                  </a:cubicBezTo>
                  <a:lnTo>
                    <a:pt x="2048" y="253"/>
                  </a:lnTo>
                  <a:lnTo>
                    <a:pt x="1701" y="253"/>
                  </a:lnTo>
                  <a:cubicBezTo>
                    <a:pt x="1103" y="253"/>
                    <a:pt x="567" y="15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77"/>
            <p:cNvSpPr/>
            <p:nvPr/>
          </p:nvSpPr>
          <p:spPr>
            <a:xfrm>
              <a:off x="-16258675" y="3589575"/>
              <a:ext cx="51225" cy="23650"/>
            </a:xfrm>
            <a:custGeom>
              <a:avLst/>
              <a:gdLst/>
              <a:ahLst/>
              <a:cxnLst/>
              <a:rect l="l" t="t" r="r" b="b"/>
              <a:pathLst>
                <a:path w="2049" h="946" extrusionOk="0">
                  <a:moveTo>
                    <a:pt x="2048" y="1"/>
                  </a:moveTo>
                  <a:lnTo>
                    <a:pt x="2048" y="1"/>
                  </a:lnTo>
                  <a:cubicBezTo>
                    <a:pt x="1481" y="158"/>
                    <a:pt x="946" y="253"/>
                    <a:pt x="347" y="253"/>
                  </a:cubicBezTo>
                  <a:lnTo>
                    <a:pt x="1" y="253"/>
                  </a:lnTo>
                  <a:cubicBezTo>
                    <a:pt x="1" y="631"/>
                    <a:pt x="284" y="946"/>
                    <a:pt x="662" y="946"/>
                  </a:cubicBezTo>
                  <a:lnTo>
                    <a:pt x="694" y="946"/>
                  </a:lnTo>
                  <a:cubicBezTo>
                    <a:pt x="1324" y="946"/>
                    <a:pt x="1859" y="568"/>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9" name="Google Shape;3549;p77"/>
          <p:cNvGrpSpPr/>
          <p:nvPr/>
        </p:nvGrpSpPr>
        <p:grpSpPr>
          <a:xfrm>
            <a:off x="4638306" y="3340423"/>
            <a:ext cx="395755" cy="452872"/>
            <a:chOff x="-16401225" y="3683275"/>
            <a:chExt cx="267800" cy="306450"/>
          </a:xfrm>
        </p:grpSpPr>
        <p:sp>
          <p:nvSpPr>
            <p:cNvPr id="3550" name="Google Shape;3550;p77"/>
            <p:cNvSpPr/>
            <p:nvPr/>
          </p:nvSpPr>
          <p:spPr>
            <a:xfrm>
              <a:off x="-16257875" y="3826650"/>
              <a:ext cx="70900" cy="72500"/>
            </a:xfrm>
            <a:custGeom>
              <a:avLst/>
              <a:gdLst/>
              <a:ahLst/>
              <a:cxnLst/>
              <a:rect l="l" t="t" r="r" b="b"/>
              <a:pathLst>
                <a:path w="2836" h="2900" extrusionOk="0">
                  <a:moveTo>
                    <a:pt x="567" y="1"/>
                  </a:moveTo>
                  <a:cubicBezTo>
                    <a:pt x="630" y="158"/>
                    <a:pt x="725" y="347"/>
                    <a:pt x="725" y="568"/>
                  </a:cubicBezTo>
                  <a:cubicBezTo>
                    <a:pt x="725" y="631"/>
                    <a:pt x="662" y="725"/>
                    <a:pt x="630" y="788"/>
                  </a:cubicBezTo>
                  <a:lnTo>
                    <a:pt x="0" y="1576"/>
                  </a:lnTo>
                  <a:cubicBezTo>
                    <a:pt x="32" y="2332"/>
                    <a:pt x="662" y="2899"/>
                    <a:pt x="1418" y="2899"/>
                  </a:cubicBezTo>
                  <a:cubicBezTo>
                    <a:pt x="2205" y="2899"/>
                    <a:pt x="2836" y="2269"/>
                    <a:pt x="2836" y="1481"/>
                  </a:cubicBezTo>
                  <a:cubicBezTo>
                    <a:pt x="2836" y="631"/>
                    <a:pt x="2205"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77"/>
            <p:cNvSpPr/>
            <p:nvPr/>
          </p:nvSpPr>
          <p:spPr>
            <a:xfrm>
              <a:off x="-16275200" y="3832375"/>
              <a:ext cx="16550" cy="16350"/>
            </a:xfrm>
            <a:custGeom>
              <a:avLst/>
              <a:gdLst/>
              <a:ahLst/>
              <a:cxnLst/>
              <a:rect l="l" t="t" r="r" b="b"/>
              <a:pathLst>
                <a:path w="662" h="654" extrusionOk="0">
                  <a:moveTo>
                    <a:pt x="319" y="0"/>
                  </a:moveTo>
                  <a:cubicBezTo>
                    <a:pt x="173" y="0"/>
                    <a:pt x="32" y="71"/>
                    <a:pt x="0" y="213"/>
                  </a:cubicBezTo>
                  <a:lnTo>
                    <a:pt x="347" y="654"/>
                  </a:lnTo>
                  <a:lnTo>
                    <a:pt x="662" y="213"/>
                  </a:lnTo>
                  <a:cubicBezTo>
                    <a:pt x="614" y="71"/>
                    <a:pt x="465" y="0"/>
                    <a:pt x="3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77"/>
            <p:cNvSpPr/>
            <p:nvPr/>
          </p:nvSpPr>
          <p:spPr>
            <a:xfrm>
              <a:off x="-16347675" y="3825875"/>
              <a:ext cx="70900" cy="70900"/>
            </a:xfrm>
            <a:custGeom>
              <a:avLst/>
              <a:gdLst/>
              <a:ahLst/>
              <a:cxnLst/>
              <a:rect l="l" t="t" r="r" b="b"/>
              <a:pathLst>
                <a:path w="2836" h="2836" extrusionOk="0">
                  <a:moveTo>
                    <a:pt x="1418" y="0"/>
                  </a:moveTo>
                  <a:cubicBezTo>
                    <a:pt x="631" y="0"/>
                    <a:pt x="1" y="630"/>
                    <a:pt x="1" y="1418"/>
                  </a:cubicBezTo>
                  <a:cubicBezTo>
                    <a:pt x="1" y="2205"/>
                    <a:pt x="631" y="2836"/>
                    <a:pt x="1418" y="2836"/>
                  </a:cubicBezTo>
                  <a:cubicBezTo>
                    <a:pt x="2174" y="2836"/>
                    <a:pt x="2773" y="2237"/>
                    <a:pt x="2836" y="1544"/>
                  </a:cubicBezTo>
                  <a:lnTo>
                    <a:pt x="2206" y="788"/>
                  </a:lnTo>
                  <a:cubicBezTo>
                    <a:pt x="2174" y="725"/>
                    <a:pt x="2143" y="630"/>
                    <a:pt x="2143" y="536"/>
                  </a:cubicBezTo>
                  <a:cubicBezTo>
                    <a:pt x="2143" y="347"/>
                    <a:pt x="2174" y="158"/>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77"/>
            <p:cNvSpPr/>
            <p:nvPr/>
          </p:nvSpPr>
          <p:spPr>
            <a:xfrm>
              <a:off x="-16338225" y="3907775"/>
              <a:ext cx="35475" cy="81950"/>
            </a:xfrm>
            <a:custGeom>
              <a:avLst/>
              <a:gdLst/>
              <a:ahLst/>
              <a:cxnLst/>
              <a:rect l="l" t="t" r="r" b="b"/>
              <a:pathLst>
                <a:path w="1419" h="3278" extrusionOk="0">
                  <a:moveTo>
                    <a:pt x="1" y="1"/>
                  </a:moveTo>
                  <a:lnTo>
                    <a:pt x="1" y="1796"/>
                  </a:lnTo>
                  <a:cubicBezTo>
                    <a:pt x="1" y="2206"/>
                    <a:pt x="158" y="2553"/>
                    <a:pt x="410" y="2836"/>
                  </a:cubicBezTo>
                  <a:cubicBezTo>
                    <a:pt x="694" y="3120"/>
                    <a:pt x="1040" y="3277"/>
                    <a:pt x="1418" y="3277"/>
                  </a:cubicBezTo>
                  <a:lnTo>
                    <a:pt x="1418" y="347"/>
                  </a:lnTo>
                  <a:cubicBezTo>
                    <a:pt x="1292" y="379"/>
                    <a:pt x="1166" y="379"/>
                    <a:pt x="1103" y="379"/>
                  </a:cubicBezTo>
                  <a:cubicBezTo>
                    <a:pt x="662" y="316"/>
                    <a:pt x="253" y="190"/>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7"/>
            <p:cNvSpPr/>
            <p:nvPr/>
          </p:nvSpPr>
          <p:spPr>
            <a:xfrm>
              <a:off x="-16231900" y="3906200"/>
              <a:ext cx="35475" cy="81150"/>
            </a:xfrm>
            <a:custGeom>
              <a:avLst/>
              <a:gdLst/>
              <a:ahLst/>
              <a:cxnLst/>
              <a:rect l="l" t="t" r="r" b="b"/>
              <a:pathLst>
                <a:path w="1419" h="3246" extrusionOk="0">
                  <a:moveTo>
                    <a:pt x="1419" y="1"/>
                  </a:moveTo>
                  <a:cubicBezTo>
                    <a:pt x="1135" y="253"/>
                    <a:pt x="725" y="379"/>
                    <a:pt x="347" y="379"/>
                  </a:cubicBezTo>
                  <a:cubicBezTo>
                    <a:pt x="221" y="379"/>
                    <a:pt x="95" y="379"/>
                    <a:pt x="1" y="316"/>
                  </a:cubicBezTo>
                  <a:lnTo>
                    <a:pt x="1" y="3246"/>
                  </a:lnTo>
                  <a:cubicBezTo>
                    <a:pt x="788" y="3246"/>
                    <a:pt x="1419" y="2584"/>
                    <a:pt x="1419" y="1796"/>
                  </a:cubicBezTo>
                  <a:lnTo>
                    <a:pt x="14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77"/>
            <p:cNvSpPr/>
            <p:nvPr/>
          </p:nvSpPr>
          <p:spPr>
            <a:xfrm>
              <a:off x="-16285450" y="3891250"/>
              <a:ext cx="35475" cy="59875"/>
            </a:xfrm>
            <a:custGeom>
              <a:avLst/>
              <a:gdLst/>
              <a:ahLst/>
              <a:cxnLst/>
              <a:rect l="l" t="t" r="r" b="b"/>
              <a:pathLst>
                <a:path w="1419" h="2395" extrusionOk="0">
                  <a:moveTo>
                    <a:pt x="725" y="0"/>
                  </a:moveTo>
                  <a:cubicBezTo>
                    <a:pt x="505" y="252"/>
                    <a:pt x="284" y="504"/>
                    <a:pt x="0" y="662"/>
                  </a:cubicBezTo>
                  <a:lnTo>
                    <a:pt x="0" y="2268"/>
                  </a:lnTo>
                  <a:cubicBezTo>
                    <a:pt x="252" y="2363"/>
                    <a:pt x="473" y="2394"/>
                    <a:pt x="725" y="2394"/>
                  </a:cubicBezTo>
                  <a:cubicBezTo>
                    <a:pt x="946" y="2394"/>
                    <a:pt x="1198" y="2363"/>
                    <a:pt x="1418" y="2268"/>
                  </a:cubicBezTo>
                  <a:lnTo>
                    <a:pt x="1418" y="662"/>
                  </a:lnTo>
                  <a:cubicBezTo>
                    <a:pt x="1135" y="504"/>
                    <a:pt x="914" y="315"/>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7"/>
            <p:cNvSpPr/>
            <p:nvPr/>
          </p:nvSpPr>
          <p:spPr>
            <a:xfrm>
              <a:off x="-16401225" y="3683275"/>
              <a:ext cx="267800" cy="249725"/>
            </a:xfrm>
            <a:custGeom>
              <a:avLst/>
              <a:gdLst/>
              <a:ahLst/>
              <a:cxnLst/>
              <a:rect l="l" t="t" r="r" b="b"/>
              <a:pathLst>
                <a:path w="10712" h="9989" extrusionOk="0">
                  <a:moveTo>
                    <a:pt x="3214" y="2900"/>
                  </a:moveTo>
                  <a:cubicBezTo>
                    <a:pt x="3403" y="2900"/>
                    <a:pt x="3560" y="3058"/>
                    <a:pt x="3560" y="3278"/>
                  </a:cubicBezTo>
                  <a:cubicBezTo>
                    <a:pt x="3560" y="3467"/>
                    <a:pt x="3403" y="3625"/>
                    <a:pt x="3214" y="3625"/>
                  </a:cubicBezTo>
                  <a:cubicBezTo>
                    <a:pt x="3025" y="3625"/>
                    <a:pt x="2867" y="3467"/>
                    <a:pt x="2867" y="3278"/>
                  </a:cubicBezTo>
                  <a:cubicBezTo>
                    <a:pt x="2867" y="3058"/>
                    <a:pt x="3025" y="2900"/>
                    <a:pt x="3214" y="2900"/>
                  </a:cubicBezTo>
                  <a:close/>
                  <a:moveTo>
                    <a:pt x="7498" y="2900"/>
                  </a:moveTo>
                  <a:cubicBezTo>
                    <a:pt x="7719" y="2900"/>
                    <a:pt x="7876" y="3058"/>
                    <a:pt x="7876" y="3278"/>
                  </a:cubicBezTo>
                  <a:cubicBezTo>
                    <a:pt x="7876" y="3467"/>
                    <a:pt x="7719" y="3625"/>
                    <a:pt x="7498" y="3625"/>
                  </a:cubicBezTo>
                  <a:cubicBezTo>
                    <a:pt x="7309" y="3625"/>
                    <a:pt x="7152" y="3467"/>
                    <a:pt x="7152" y="3278"/>
                  </a:cubicBezTo>
                  <a:cubicBezTo>
                    <a:pt x="7152" y="3058"/>
                    <a:pt x="7309" y="2900"/>
                    <a:pt x="7498" y="2900"/>
                  </a:cubicBezTo>
                  <a:close/>
                  <a:moveTo>
                    <a:pt x="5322" y="0"/>
                  </a:moveTo>
                  <a:cubicBezTo>
                    <a:pt x="5281" y="0"/>
                    <a:pt x="5240" y="1"/>
                    <a:pt x="5199" y="2"/>
                  </a:cubicBezTo>
                  <a:cubicBezTo>
                    <a:pt x="2300" y="65"/>
                    <a:pt x="0" y="2585"/>
                    <a:pt x="0" y="5578"/>
                  </a:cubicBezTo>
                  <a:lnTo>
                    <a:pt x="0" y="8225"/>
                  </a:lnTo>
                  <a:cubicBezTo>
                    <a:pt x="0" y="9201"/>
                    <a:pt x="788" y="9989"/>
                    <a:pt x="1764" y="9989"/>
                  </a:cubicBezTo>
                  <a:lnTo>
                    <a:pt x="1764" y="8319"/>
                  </a:lnTo>
                  <a:cubicBezTo>
                    <a:pt x="1512" y="7941"/>
                    <a:pt x="1418" y="7563"/>
                    <a:pt x="1418" y="7122"/>
                  </a:cubicBezTo>
                  <a:cubicBezTo>
                    <a:pt x="1418" y="5956"/>
                    <a:pt x="2363" y="5011"/>
                    <a:pt x="3529" y="5011"/>
                  </a:cubicBezTo>
                  <a:lnTo>
                    <a:pt x="7089" y="5011"/>
                  </a:lnTo>
                  <a:cubicBezTo>
                    <a:pt x="8255" y="5011"/>
                    <a:pt x="9200" y="5956"/>
                    <a:pt x="9200" y="7122"/>
                  </a:cubicBezTo>
                  <a:cubicBezTo>
                    <a:pt x="9200" y="7563"/>
                    <a:pt x="9074" y="7941"/>
                    <a:pt x="8853" y="8319"/>
                  </a:cubicBezTo>
                  <a:lnTo>
                    <a:pt x="8853" y="9989"/>
                  </a:lnTo>
                  <a:cubicBezTo>
                    <a:pt x="9830" y="9989"/>
                    <a:pt x="10617" y="9201"/>
                    <a:pt x="10617" y="8225"/>
                  </a:cubicBezTo>
                  <a:lnTo>
                    <a:pt x="10617" y="5389"/>
                  </a:lnTo>
                  <a:cubicBezTo>
                    <a:pt x="10712" y="3940"/>
                    <a:pt x="10113" y="2554"/>
                    <a:pt x="9074" y="1546"/>
                  </a:cubicBezTo>
                  <a:cubicBezTo>
                    <a:pt x="8063" y="535"/>
                    <a:pt x="6754" y="0"/>
                    <a:pt x="53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7" name="Google Shape;3557;p77"/>
          <p:cNvGrpSpPr/>
          <p:nvPr/>
        </p:nvGrpSpPr>
        <p:grpSpPr>
          <a:xfrm>
            <a:off x="8003755" y="2797062"/>
            <a:ext cx="450470" cy="448180"/>
            <a:chOff x="-16419350" y="4058200"/>
            <a:chExt cx="304825" cy="303275"/>
          </a:xfrm>
        </p:grpSpPr>
        <p:sp>
          <p:nvSpPr>
            <p:cNvPr id="3558" name="Google Shape;3558;p77"/>
            <p:cNvSpPr/>
            <p:nvPr/>
          </p:nvSpPr>
          <p:spPr>
            <a:xfrm>
              <a:off x="-16347675" y="4202350"/>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7"/>
            <p:cNvSpPr/>
            <p:nvPr/>
          </p:nvSpPr>
          <p:spPr>
            <a:xfrm>
              <a:off x="-16400450" y="4166900"/>
              <a:ext cx="35475" cy="35475"/>
            </a:xfrm>
            <a:custGeom>
              <a:avLst/>
              <a:gdLst/>
              <a:ahLst/>
              <a:cxnLst/>
              <a:rect l="l" t="t" r="r" b="b"/>
              <a:pathLst>
                <a:path w="1419" h="1419" extrusionOk="0">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7"/>
            <p:cNvSpPr/>
            <p:nvPr/>
          </p:nvSpPr>
          <p:spPr>
            <a:xfrm>
              <a:off x="-16389425" y="4058200"/>
              <a:ext cx="220575" cy="106950"/>
            </a:xfrm>
            <a:custGeom>
              <a:avLst/>
              <a:gdLst/>
              <a:ahLst/>
              <a:cxnLst/>
              <a:rect l="l" t="t" r="r" b="b"/>
              <a:pathLst>
                <a:path w="8823" h="4278" extrusionOk="0">
                  <a:moveTo>
                    <a:pt x="6621" y="0"/>
                  </a:moveTo>
                  <a:cubicBezTo>
                    <a:pt x="6312" y="0"/>
                    <a:pt x="6008" y="97"/>
                    <a:pt x="5766" y="285"/>
                  </a:cubicBezTo>
                  <a:cubicBezTo>
                    <a:pt x="5703" y="348"/>
                    <a:pt x="5609" y="411"/>
                    <a:pt x="5546" y="474"/>
                  </a:cubicBezTo>
                  <a:cubicBezTo>
                    <a:pt x="5451" y="411"/>
                    <a:pt x="5388" y="316"/>
                    <a:pt x="5294" y="285"/>
                  </a:cubicBezTo>
                  <a:cubicBezTo>
                    <a:pt x="5057" y="111"/>
                    <a:pt x="4758" y="25"/>
                    <a:pt x="4459" y="25"/>
                  </a:cubicBezTo>
                  <a:cubicBezTo>
                    <a:pt x="4159" y="25"/>
                    <a:pt x="3860" y="111"/>
                    <a:pt x="3624" y="285"/>
                  </a:cubicBezTo>
                  <a:cubicBezTo>
                    <a:pt x="3529" y="348"/>
                    <a:pt x="3466" y="411"/>
                    <a:pt x="3372" y="474"/>
                  </a:cubicBezTo>
                  <a:cubicBezTo>
                    <a:pt x="3309" y="411"/>
                    <a:pt x="3214" y="316"/>
                    <a:pt x="3151" y="285"/>
                  </a:cubicBezTo>
                  <a:cubicBezTo>
                    <a:pt x="2915" y="101"/>
                    <a:pt x="2618" y="10"/>
                    <a:pt x="2316" y="10"/>
                  </a:cubicBezTo>
                  <a:cubicBezTo>
                    <a:pt x="1894" y="10"/>
                    <a:pt x="1460" y="188"/>
                    <a:pt x="1166" y="537"/>
                  </a:cubicBezTo>
                  <a:cubicBezTo>
                    <a:pt x="1103" y="631"/>
                    <a:pt x="1072" y="757"/>
                    <a:pt x="977" y="820"/>
                  </a:cubicBezTo>
                  <a:cubicBezTo>
                    <a:pt x="1" y="1356"/>
                    <a:pt x="1" y="2931"/>
                    <a:pt x="1103" y="3435"/>
                  </a:cubicBezTo>
                  <a:cubicBezTo>
                    <a:pt x="1166" y="3624"/>
                    <a:pt x="1356" y="3876"/>
                    <a:pt x="1513" y="3971"/>
                  </a:cubicBezTo>
                  <a:cubicBezTo>
                    <a:pt x="1781" y="4144"/>
                    <a:pt x="2088" y="4231"/>
                    <a:pt x="2387" y="4231"/>
                  </a:cubicBezTo>
                  <a:cubicBezTo>
                    <a:pt x="2687" y="4231"/>
                    <a:pt x="2978" y="4144"/>
                    <a:pt x="3214" y="3971"/>
                  </a:cubicBezTo>
                  <a:cubicBezTo>
                    <a:pt x="3277" y="3939"/>
                    <a:pt x="3356" y="3923"/>
                    <a:pt x="3435" y="3923"/>
                  </a:cubicBezTo>
                  <a:cubicBezTo>
                    <a:pt x="3514" y="3923"/>
                    <a:pt x="3592" y="3939"/>
                    <a:pt x="3655" y="3971"/>
                  </a:cubicBezTo>
                  <a:cubicBezTo>
                    <a:pt x="3907" y="4175"/>
                    <a:pt x="4215" y="4278"/>
                    <a:pt x="4518" y="4278"/>
                  </a:cubicBezTo>
                  <a:cubicBezTo>
                    <a:pt x="4821" y="4278"/>
                    <a:pt x="5120" y="4175"/>
                    <a:pt x="5357" y="3971"/>
                  </a:cubicBezTo>
                  <a:cubicBezTo>
                    <a:pt x="5404" y="3939"/>
                    <a:pt x="5483" y="3923"/>
                    <a:pt x="5561" y="3923"/>
                  </a:cubicBezTo>
                  <a:cubicBezTo>
                    <a:pt x="5640" y="3923"/>
                    <a:pt x="5719" y="3939"/>
                    <a:pt x="5766" y="3971"/>
                  </a:cubicBezTo>
                  <a:cubicBezTo>
                    <a:pt x="6018" y="4166"/>
                    <a:pt x="6312" y="4256"/>
                    <a:pt x="6604" y="4256"/>
                  </a:cubicBezTo>
                  <a:cubicBezTo>
                    <a:pt x="7114" y="4256"/>
                    <a:pt x="7616" y="3979"/>
                    <a:pt x="7877" y="3498"/>
                  </a:cubicBezTo>
                  <a:cubicBezTo>
                    <a:pt x="7909" y="3435"/>
                    <a:pt x="7940" y="3404"/>
                    <a:pt x="8035" y="3341"/>
                  </a:cubicBezTo>
                  <a:cubicBezTo>
                    <a:pt x="8507" y="3120"/>
                    <a:pt x="8822" y="2616"/>
                    <a:pt x="8728" y="1986"/>
                  </a:cubicBezTo>
                  <a:cubicBezTo>
                    <a:pt x="8696" y="1576"/>
                    <a:pt x="8507" y="1198"/>
                    <a:pt x="8129" y="946"/>
                  </a:cubicBezTo>
                  <a:cubicBezTo>
                    <a:pt x="8066" y="915"/>
                    <a:pt x="8035" y="883"/>
                    <a:pt x="7940" y="820"/>
                  </a:cubicBezTo>
                  <a:cubicBezTo>
                    <a:pt x="7909" y="694"/>
                    <a:pt x="7814" y="631"/>
                    <a:pt x="7751" y="537"/>
                  </a:cubicBezTo>
                  <a:cubicBezTo>
                    <a:pt x="7462" y="175"/>
                    <a:pt x="7038" y="0"/>
                    <a:pt x="6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7"/>
            <p:cNvSpPr/>
            <p:nvPr/>
          </p:nvSpPr>
          <p:spPr>
            <a:xfrm>
              <a:off x="-16298850" y="4178725"/>
              <a:ext cx="41000" cy="47275"/>
            </a:xfrm>
            <a:custGeom>
              <a:avLst/>
              <a:gdLst/>
              <a:ahLst/>
              <a:cxnLst/>
              <a:rect l="l" t="t" r="r" b="b"/>
              <a:pathLst>
                <a:path w="1640" h="1891" extrusionOk="0">
                  <a:moveTo>
                    <a:pt x="1" y="0"/>
                  </a:moveTo>
                  <a:cubicBezTo>
                    <a:pt x="158" y="252"/>
                    <a:pt x="221" y="630"/>
                    <a:pt x="221" y="945"/>
                  </a:cubicBezTo>
                  <a:cubicBezTo>
                    <a:pt x="221" y="1292"/>
                    <a:pt x="158" y="1607"/>
                    <a:pt x="1" y="1891"/>
                  </a:cubicBezTo>
                  <a:cubicBezTo>
                    <a:pt x="473" y="1733"/>
                    <a:pt x="946" y="1670"/>
                    <a:pt x="1419" y="1670"/>
                  </a:cubicBezTo>
                  <a:cubicBezTo>
                    <a:pt x="1576" y="1450"/>
                    <a:pt x="1639" y="1197"/>
                    <a:pt x="1639" y="945"/>
                  </a:cubicBezTo>
                  <a:cubicBezTo>
                    <a:pt x="1639" y="662"/>
                    <a:pt x="1576" y="378"/>
                    <a:pt x="1419" y="158"/>
                  </a:cubicBezTo>
                  <a:cubicBezTo>
                    <a:pt x="1272" y="187"/>
                    <a:pt x="1120" y="201"/>
                    <a:pt x="967" y="201"/>
                  </a:cubicBezTo>
                  <a:cubicBezTo>
                    <a:pt x="626" y="201"/>
                    <a:pt x="284" y="131"/>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7"/>
            <p:cNvSpPr/>
            <p:nvPr/>
          </p:nvSpPr>
          <p:spPr>
            <a:xfrm>
              <a:off x="-16246075" y="4178725"/>
              <a:ext cx="41775" cy="55150"/>
            </a:xfrm>
            <a:custGeom>
              <a:avLst/>
              <a:gdLst/>
              <a:ahLst/>
              <a:cxnLst/>
              <a:rect l="l" t="t" r="r" b="b"/>
              <a:pathLst>
                <a:path w="1671" h="2206" extrusionOk="0">
                  <a:moveTo>
                    <a:pt x="1" y="0"/>
                  </a:moveTo>
                  <a:lnTo>
                    <a:pt x="1" y="0"/>
                  </a:lnTo>
                  <a:cubicBezTo>
                    <a:pt x="158" y="252"/>
                    <a:pt x="253" y="630"/>
                    <a:pt x="253" y="945"/>
                  </a:cubicBezTo>
                  <a:cubicBezTo>
                    <a:pt x="253" y="1197"/>
                    <a:pt x="190" y="1481"/>
                    <a:pt x="95" y="1765"/>
                  </a:cubicBezTo>
                  <a:cubicBezTo>
                    <a:pt x="505" y="1828"/>
                    <a:pt x="914" y="1954"/>
                    <a:pt x="1292" y="2206"/>
                  </a:cubicBezTo>
                  <a:cubicBezTo>
                    <a:pt x="1576" y="1891"/>
                    <a:pt x="1670" y="1355"/>
                    <a:pt x="1670" y="945"/>
                  </a:cubicBezTo>
                  <a:cubicBezTo>
                    <a:pt x="1670" y="662"/>
                    <a:pt x="1576" y="378"/>
                    <a:pt x="1418" y="158"/>
                  </a:cubicBezTo>
                  <a:cubicBezTo>
                    <a:pt x="1261" y="189"/>
                    <a:pt x="1103" y="221"/>
                    <a:pt x="946" y="221"/>
                  </a:cubicBezTo>
                  <a:cubicBezTo>
                    <a:pt x="631" y="221"/>
                    <a:pt x="316" y="158"/>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7"/>
            <p:cNvSpPr/>
            <p:nvPr/>
          </p:nvSpPr>
          <p:spPr>
            <a:xfrm>
              <a:off x="-16419350" y="4122000"/>
              <a:ext cx="304050" cy="188725"/>
            </a:xfrm>
            <a:custGeom>
              <a:avLst/>
              <a:gdLst/>
              <a:ahLst/>
              <a:cxnLst/>
              <a:rect l="l" t="t" r="r" b="b"/>
              <a:pathLst>
                <a:path w="12162" h="7549" extrusionOk="0">
                  <a:moveTo>
                    <a:pt x="10712" y="1"/>
                  </a:moveTo>
                  <a:cubicBezTo>
                    <a:pt x="10586" y="600"/>
                    <a:pt x="10271" y="1135"/>
                    <a:pt x="9736" y="1450"/>
                  </a:cubicBezTo>
                  <a:cubicBezTo>
                    <a:pt x="9578" y="1734"/>
                    <a:pt x="9326" y="1986"/>
                    <a:pt x="9074" y="2143"/>
                  </a:cubicBezTo>
                  <a:cubicBezTo>
                    <a:pt x="9263" y="2458"/>
                    <a:pt x="9326" y="2805"/>
                    <a:pt x="9326" y="3183"/>
                  </a:cubicBezTo>
                  <a:cubicBezTo>
                    <a:pt x="9326" y="4065"/>
                    <a:pt x="9011" y="4821"/>
                    <a:pt x="8507" y="5168"/>
                  </a:cubicBezTo>
                  <a:cubicBezTo>
                    <a:pt x="8444" y="5199"/>
                    <a:pt x="8373" y="5215"/>
                    <a:pt x="8306" y="5215"/>
                  </a:cubicBezTo>
                  <a:cubicBezTo>
                    <a:pt x="8239" y="5215"/>
                    <a:pt x="8176" y="5199"/>
                    <a:pt x="8129" y="5168"/>
                  </a:cubicBezTo>
                  <a:cubicBezTo>
                    <a:pt x="7515" y="4805"/>
                    <a:pt x="6814" y="4624"/>
                    <a:pt x="6124" y="4624"/>
                  </a:cubicBezTo>
                  <a:cubicBezTo>
                    <a:pt x="5435" y="4624"/>
                    <a:pt x="4758" y="4805"/>
                    <a:pt x="4191" y="5168"/>
                  </a:cubicBezTo>
                  <a:cubicBezTo>
                    <a:pt x="4134" y="5213"/>
                    <a:pt x="4077" y="5230"/>
                    <a:pt x="4022" y="5230"/>
                  </a:cubicBezTo>
                  <a:cubicBezTo>
                    <a:pt x="3924" y="5230"/>
                    <a:pt x="3830" y="5177"/>
                    <a:pt x="3750" y="5136"/>
                  </a:cubicBezTo>
                  <a:cubicBezTo>
                    <a:pt x="3163" y="4757"/>
                    <a:pt x="2501" y="4557"/>
                    <a:pt x="1831" y="4557"/>
                  </a:cubicBezTo>
                  <a:cubicBezTo>
                    <a:pt x="1277" y="4557"/>
                    <a:pt x="717" y="4694"/>
                    <a:pt x="190" y="4979"/>
                  </a:cubicBezTo>
                  <a:cubicBezTo>
                    <a:pt x="95" y="5042"/>
                    <a:pt x="1" y="5168"/>
                    <a:pt x="1" y="5294"/>
                  </a:cubicBezTo>
                  <a:lnTo>
                    <a:pt x="1" y="7436"/>
                  </a:lnTo>
                  <a:cubicBezTo>
                    <a:pt x="316" y="7405"/>
                    <a:pt x="725" y="7247"/>
                    <a:pt x="977" y="7027"/>
                  </a:cubicBezTo>
                  <a:cubicBezTo>
                    <a:pt x="1240" y="6826"/>
                    <a:pt x="1533" y="6723"/>
                    <a:pt x="1823" y="6723"/>
                  </a:cubicBezTo>
                  <a:cubicBezTo>
                    <a:pt x="2124" y="6723"/>
                    <a:pt x="2422" y="6833"/>
                    <a:pt x="2679" y="7058"/>
                  </a:cubicBezTo>
                  <a:cubicBezTo>
                    <a:pt x="3072" y="7373"/>
                    <a:pt x="3529" y="7531"/>
                    <a:pt x="3986" y="7531"/>
                  </a:cubicBezTo>
                  <a:cubicBezTo>
                    <a:pt x="4443" y="7531"/>
                    <a:pt x="4900" y="7373"/>
                    <a:pt x="5293" y="7058"/>
                  </a:cubicBezTo>
                  <a:cubicBezTo>
                    <a:pt x="5545" y="6869"/>
                    <a:pt x="5837" y="6775"/>
                    <a:pt x="6128" y="6775"/>
                  </a:cubicBezTo>
                  <a:cubicBezTo>
                    <a:pt x="6420" y="6775"/>
                    <a:pt x="6711" y="6869"/>
                    <a:pt x="6963" y="7058"/>
                  </a:cubicBezTo>
                  <a:cubicBezTo>
                    <a:pt x="7474" y="7358"/>
                    <a:pt x="7985" y="7549"/>
                    <a:pt x="8524" y="7549"/>
                  </a:cubicBezTo>
                  <a:cubicBezTo>
                    <a:pt x="8948" y="7549"/>
                    <a:pt x="9390" y="7430"/>
                    <a:pt x="9862" y="7153"/>
                  </a:cubicBezTo>
                  <a:cubicBezTo>
                    <a:pt x="11153" y="6428"/>
                    <a:pt x="12162" y="4821"/>
                    <a:pt x="12162" y="3151"/>
                  </a:cubicBezTo>
                  <a:cubicBezTo>
                    <a:pt x="12162" y="1923"/>
                    <a:pt x="11626" y="789"/>
                    <a:pt x="107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7"/>
            <p:cNvSpPr/>
            <p:nvPr/>
          </p:nvSpPr>
          <p:spPr>
            <a:xfrm>
              <a:off x="-16419350" y="4263775"/>
              <a:ext cx="304825" cy="97700"/>
            </a:xfrm>
            <a:custGeom>
              <a:avLst/>
              <a:gdLst/>
              <a:ahLst/>
              <a:cxnLst/>
              <a:rect l="l" t="t" r="r" b="b"/>
              <a:pathLst>
                <a:path w="12193" h="3908" extrusionOk="0">
                  <a:moveTo>
                    <a:pt x="12193" y="1"/>
                  </a:moveTo>
                  <a:cubicBezTo>
                    <a:pt x="11689" y="914"/>
                    <a:pt x="10996" y="1639"/>
                    <a:pt x="10208" y="2112"/>
                  </a:cubicBezTo>
                  <a:cubicBezTo>
                    <a:pt x="9626" y="2424"/>
                    <a:pt x="9064" y="2570"/>
                    <a:pt x="8515" y="2570"/>
                  </a:cubicBezTo>
                  <a:cubicBezTo>
                    <a:pt x="7845" y="2570"/>
                    <a:pt x="7194" y="2352"/>
                    <a:pt x="6554" y="1954"/>
                  </a:cubicBezTo>
                  <a:cubicBezTo>
                    <a:pt x="6402" y="1819"/>
                    <a:pt x="6241" y="1756"/>
                    <a:pt x="6085" y="1756"/>
                  </a:cubicBezTo>
                  <a:cubicBezTo>
                    <a:pt x="5951" y="1756"/>
                    <a:pt x="5820" y="1803"/>
                    <a:pt x="5703" y="1891"/>
                  </a:cubicBezTo>
                  <a:cubicBezTo>
                    <a:pt x="5199" y="2316"/>
                    <a:pt x="4592" y="2529"/>
                    <a:pt x="3986" y="2529"/>
                  </a:cubicBezTo>
                  <a:cubicBezTo>
                    <a:pt x="3380" y="2529"/>
                    <a:pt x="2773" y="2316"/>
                    <a:pt x="2269" y="1891"/>
                  </a:cubicBezTo>
                  <a:cubicBezTo>
                    <a:pt x="2143" y="1797"/>
                    <a:pt x="2001" y="1749"/>
                    <a:pt x="1863" y="1749"/>
                  </a:cubicBezTo>
                  <a:cubicBezTo>
                    <a:pt x="1725" y="1749"/>
                    <a:pt x="1592" y="1797"/>
                    <a:pt x="1481" y="1891"/>
                  </a:cubicBezTo>
                  <a:cubicBezTo>
                    <a:pt x="1040" y="2269"/>
                    <a:pt x="505" y="2427"/>
                    <a:pt x="1" y="2490"/>
                  </a:cubicBezTo>
                  <a:lnTo>
                    <a:pt x="1" y="3561"/>
                  </a:lnTo>
                  <a:cubicBezTo>
                    <a:pt x="1" y="3750"/>
                    <a:pt x="158" y="3907"/>
                    <a:pt x="379" y="3907"/>
                  </a:cubicBezTo>
                  <a:lnTo>
                    <a:pt x="11815" y="3907"/>
                  </a:lnTo>
                  <a:cubicBezTo>
                    <a:pt x="12004" y="3907"/>
                    <a:pt x="12193" y="3750"/>
                    <a:pt x="12193" y="3561"/>
                  </a:cubicBezTo>
                  <a:lnTo>
                    <a:pt x="121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5" name="Google Shape;3565;p77"/>
          <p:cNvGrpSpPr/>
          <p:nvPr/>
        </p:nvGrpSpPr>
        <p:grpSpPr>
          <a:xfrm>
            <a:off x="4030643" y="3343080"/>
            <a:ext cx="450507" cy="447589"/>
            <a:chOff x="-15296200" y="3326900"/>
            <a:chExt cx="304850" cy="302875"/>
          </a:xfrm>
        </p:grpSpPr>
        <p:sp>
          <p:nvSpPr>
            <p:cNvPr id="3566" name="Google Shape;3566;p77"/>
            <p:cNvSpPr/>
            <p:nvPr/>
          </p:nvSpPr>
          <p:spPr>
            <a:xfrm>
              <a:off x="-15182775" y="3326900"/>
              <a:ext cx="77200" cy="157175"/>
            </a:xfrm>
            <a:custGeom>
              <a:avLst/>
              <a:gdLst/>
              <a:ahLst/>
              <a:cxnLst/>
              <a:rect l="l" t="t" r="r" b="b"/>
              <a:pathLst>
                <a:path w="3088" h="6287" extrusionOk="0">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77"/>
            <p:cNvSpPr/>
            <p:nvPr/>
          </p:nvSpPr>
          <p:spPr>
            <a:xfrm>
              <a:off x="-15260825" y="3363175"/>
              <a:ext cx="108800" cy="199650"/>
            </a:xfrm>
            <a:custGeom>
              <a:avLst/>
              <a:gdLst/>
              <a:ahLst/>
              <a:cxnLst/>
              <a:rect l="l" t="t" r="r" b="b"/>
              <a:pathLst>
                <a:path w="4352" h="7986" extrusionOk="0">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7"/>
            <p:cNvSpPr/>
            <p:nvPr/>
          </p:nvSpPr>
          <p:spPr>
            <a:xfrm>
              <a:off x="-15135525" y="3362475"/>
              <a:ext cx="109325" cy="200350"/>
            </a:xfrm>
            <a:custGeom>
              <a:avLst/>
              <a:gdLst/>
              <a:ahLst/>
              <a:cxnLst/>
              <a:rect l="l" t="t" r="r" b="b"/>
              <a:pathLst>
                <a:path w="4373" h="8014" extrusionOk="0">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7"/>
            <p:cNvSpPr/>
            <p:nvPr/>
          </p:nvSpPr>
          <p:spPr>
            <a:xfrm>
              <a:off x="-15296200" y="3416600"/>
              <a:ext cx="143375" cy="213175"/>
            </a:xfrm>
            <a:custGeom>
              <a:avLst/>
              <a:gdLst/>
              <a:ahLst/>
              <a:cxnLst/>
              <a:rect l="l" t="t" r="r" b="b"/>
              <a:pathLst>
                <a:path w="5735" h="8527" extrusionOk="0">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7"/>
            <p:cNvSpPr/>
            <p:nvPr/>
          </p:nvSpPr>
          <p:spPr>
            <a:xfrm>
              <a:off x="-15134725" y="3416100"/>
              <a:ext cx="143375" cy="213675"/>
            </a:xfrm>
            <a:custGeom>
              <a:avLst/>
              <a:gdLst/>
              <a:ahLst/>
              <a:cxnLst/>
              <a:rect l="l" t="t" r="r" b="b"/>
              <a:pathLst>
                <a:path w="5735" h="8547" extrusionOk="0">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1" name="Google Shape;3571;p77"/>
          <p:cNvGrpSpPr/>
          <p:nvPr/>
        </p:nvGrpSpPr>
        <p:grpSpPr>
          <a:xfrm>
            <a:off x="2946296" y="1706881"/>
            <a:ext cx="486566" cy="414708"/>
            <a:chOff x="-19835275" y="3330250"/>
            <a:chExt cx="329250" cy="280625"/>
          </a:xfrm>
        </p:grpSpPr>
        <p:sp>
          <p:nvSpPr>
            <p:cNvPr id="3572" name="Google Shape;3572;p77"/>
            <p:cNvSpPr/>
            <p:nvPr/>
          </p:nvSpPr>
          <p:spPr>
            <a:xfrm>
              <a:off x="-19768325" y="3361750"/>
              <a:ext cx="197725" cy="249125"/>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7"/>
            <p:cNvSpPr/>
            <p:nvPr/>
          </p:nvSpPr>
          <p:spPr>
            <a:xfrm>
              <a:off x="-19622625" y="3330250"/>
              <a:ext cx="116600" cy="189250"/>
            </a:xfrm>
            <a:custGeom>
              <a:avLst/>
              <a:gdLst/>
              <a:ahLst/>
              <a:cxnLst/>
              <a:rect l="l" t="t" r="r" b="b"/>
              <a:pathLst>
                <a:path w="4664" h="7570" extrusionOk="0">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7"/>
            <p:cNvSpPr/>
            <p:nvPr/>
          </p:nvSpPr>
          <p:spPr>
            <a:xfrm>
              <a:off x="-19835275" y="3330250"/>
              <a:ext cx="116600" cy="189250"/>
            </a:xfrm>
            <a:custGeom>
              <a:avLst/>
              <a:gdLst/>
              <a:ahLst/>
              <a:cxnLst/>
              <a:rect l="l" t="t" r="r" b="b"/>
              <a:pathLst>
                <a:path w="4664" h="7570" extrusionOk="0">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5" name="Google Shape;3575;p77"/>
          <p:cNvGrpSpPr/>
          <p:nvPr/>
        </p:nvGrpSpPr>
        <p:grpSpPr>
          <a:xfrm>
            <a:off x="2964325" y="2243470"/>
            <a:ext cx="450507" cy="449547"/>
            <a:chOff x="-19822675" y="3692750"/>
            <a:chExt cx="304850" cy="304200"/>
          </a:xfrm>
        </p:grpSpPr>
        <p:sp>
          <p:nvSpPr>
            <p:cNvPr id="3576" name="Google Shape;3576;p77"/>
            <p:cNvSpPr/>
            <p:nvPr/>
          </p:nvSpPr>
          <p:spPr>
            <a:xfrm>
              <a:off x="-19715550" y="3692750"/>
              <a:ext cx="90600" cy="60675"/>
            </a:xfrm>
            <a:custGeom>
              <a:avLst/>
              <a:gdLst/>
              <a:ahLst/>
              <a:cxnLst/>
              <a:rect l="l" t="t" r="r" b="b"/>
              <a:pathLst>
                <a:path w="3624" h="2427" extrusionOk="0">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7"/>
            <p:cNvSpPr/>
            <p:nvPr/>
          </p:nvSpPr>
          <p:spPr>
            <a:xfrm>
              <a:off x="-19660425" y="3766200"/>
              <a:ext cx="142600" cy="230750"/>
            </a:xfrm>
            <a:custGeom>
              <a:avLst/>
              <a:gdLst/>
              <a:ahLst/>
              <a:cxnLst/>
              <a:rect l="l" t="t" r="r" b="b"/>
              <a:pathLst>
                <a:path w="5704" h="9230" extrusionOk="0">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7"/>
            <p:cNvSpPr/>
            <p:nvPr/>
          </p:nvSpPr>
          <p:spPr>
            <a:xfrm>
              <a:off x="-19728150" y="3763650"/>
              <a:ext cx="114225" cy="54375"/>
            </a:xfrm>
            <a:custGeom>
              <a:avLst/>
              <a:gdLst/>
              <a:ahLst/>
              <a:cxnLst/>
              <a:rect l="l" t="t" r="r" b="b"/>
              <a:pathLst>
                <a:path w="4569" h="2175" extrusionOk="0">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7"/>
            <p:cNvSpPr/>
            <p:nvPr/>
          </p:nvSpPr>
          <p:spPr>
            <a:xfrm>
              <a:off x="-19695075" y="3868400"/>
              <a:ext cx="48075" cy="110300"/>
            </a:xfrm>
            <a:custGeom>
              <a:avLst/>
              <a:gdLst/>
              <a:ahLst/>
              <a:cxnLst/>
              <a:rect l="l" t="t" r="r" b="b"/>
              <a:pathLst>
                <a:path w="1923" h="4412" extrusionOk="0">
                  <a:moveTo>
                    <a:pt x="977" y="0"/>
                  </a:moveTo>
                  <a:lnTo>
                    <a:pt x="0" y="4285"/>
                  </a:lnTo>
                  <a:cubicBezTo>
                    <a:pt x="316" y="4380"/>
                    <a:pt x="631" y="4411"/>
                    <a:pt x="977" y="4411"/>
                  </a:cubicBezTo>
                  <a:cubicBezTo>
                    <a:pt x="1261" y="4411"/>
                    <a:pt x="1576" y="4380"/>
                    <a:pt x="1922" y="4285"/>
                  </a:cubicBezTo>
                  <a:lnTo>
                    <a:pt x="9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7"/>
            <p:cNvSpPr/>
            <p:nvPr/>
          </p:nvSpPr>
          <p:spPr>
            <a:xfrm>
              <a:off x="-19822675" y="3764250"/>
              <a:ext cx="142575" cy="229550"/>
            </a:xfrm>
            <a:custGeom>
              <a:avLst/>
              <a:gdLst/>
              <a:ahLst/>
              <a:cxnLst/>
              <a:rect l="l" t="t" r="r" b="b"/>
              <a:pathLst>
                <a:path w="5703" h="9182" extrusionOk="0">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1" name="Google Shape;3581;p77"/>
          <p:cNvGrpSpPr/>
          <p:nvPr/>
        </p:nvGrpSpPr>
        <p:grpSpPr>
          <a:xfrm>
            <a:off x="2964916" y="2796278"/>
            <a:ext cx="449325" cy="450470"/>
            <a:chOff x="-19822675" y="4066875"/>
            <a:chExt cx="304050" cy="304825"/>
          </a:xfrm>
        </p:grpSpPr>
        <p:sp>
          <p:nvSpPr>
            <p:cNvPr id="3582" name="Google Shape;3582;p77"/>
            <p:cNvSpPr/>
            <p:nvPr/>
          </p:nvSpPr>
          <p:spPr>
            <a:xfrm>
              <a:off x="-19803775" y="4086925"/>
              <a:ext cx="71700" cy="68975"/>
            </a:xfrm>
            <a:custGeom>
              <a:avLst/>
              <a:gdLst/>
              <a:ahLst/>
              <a:cxnLst/>
              <a:rect l="l" t="t" r="r" b="b"/>
              <a:pathLst>
                <a:path w="2868" h="2759" extrusionOk="0">
                  <a:moveTo>
                    <a:pt x="1829" y="1"/>
                  </a:moveTo>
                  <a:cubicBezTo>
                    <a:pt x="1712" y="1"/>
                    <a:pt x="1595" y="17"/>
                    <a:pt x="1482" y="49"/>
                  </a:cubicBezTo>
                  <a:cubicBezTo>
                    <a:pt x="536" y="270"/>
                    <a:pt x="64" y="1467"/>
                    <a:pt x="1" y="2759"/>
                  </a:cubicBezTo>
                  <a:lnTo>
                    <a:pt x="2143" y="2759"/>
                  </a:lnTo>
                  <a:cubicBezTo>
                    <a:pt x="2238" y="1971"/>
                    <a:pt x="2458" y="1089"/>
                    <a:pt x="2868" y="364"/>
                  </a:cubicBezTo>
                  <a:cubicBezTo>
                    <a:pt x="2517" y="131"/>
                    <a:pt x="2167" y="1"/>
                    <a:pt x="1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7"/>
            <p:cNvSpPr/>
            <p:nvPr/>
          </p:nvSpPr>
          <p:spPr>
            <a:xfrm>
              <a:off x="-19822675" y="4174775"/>
              <a:ext cx="304050" cy="124475"/>
            </a:xfrm>
            <a:custGeom>
              <a:avLst/>
              <a:gdLst/>
              <a:ahLst/>
              <a:cxnLst/>
              <a:rect l="l" t="t" r="r" b="b"/>
              <a:pathLst>
                <a:path w="12162" h="4979" extrusionOk="0">
                  <a:moveTo>
                    <a:pt x="3939" y="1450"/>
                  </a:moveTo>
                  <a:cubicBezTo>
                    <a:pt x="4128" y="1450"/>
                    <a:pt x="4285" y="1608"/>
                    <a:pt x="4285" y="1797"/>
                  </a:cubicBezTo>
                  <a:cubicBezTo>
                    <a:pt x="4285" y="1986"/>
                    <a:pt x="4128" y="2143"/>
                    <a:pt x="3939" y="2143"/>
                  </a:cubicBezTo>
                  <a:lnTo>
                    <a:pt x="2521" y="2143"/>
                  </a:lnTo>
                  <a:cubicBezTo>
                    <a:pt x="2332" y="2143"/>
                    <a:pt x="2175" y="1986"/>
                    <a:pt x="2175" y="1797"/>
                  </a:cubicBezTo>
                  <a:cubicBezTo>
                    <a:pt x="2175" y="1608"/>
                    <a:pt x="2332" y="1450"/>
                    <a:pt x="2521" y="1450"/>
                  </a:cubicBezTo>
                  <a:close/>
                  <a:moveTo>
                    <a:pt x="6774" y="1450"/>
                  </a:moveTo>
                  <a:cubicBezTo>
                    <a:pt x="6963" y="1450"/>
                    <a:pt x="7121" y="1608"/>
                    <a:pt x="7121" y="1797"/>
                  </a:cubicBezTo>
                  <a:cubicBezTo>
                    <a:pt x="7121" y="1986"/>
                    <a:pt x="6963" y="2143"/>
                    <a:pt x="6774" y="2143"/>
                  </a:cubicBezTo>
                  <a:lnTo>
                    <a:pt x="5357" y="2143"/>
                  </a:lnTo>
                  <a:cubicBezTo>
                    <a:pt x="5167" y="2143"/>
                    <a:pt x="5010" y="1986"/>
                    <a:pt x="5010" y="1797"/>
                  </a:cubicBezTo>
                  <a:cubicBezTo>
                    <a:pt x="5010" y="1608"/>
                    <a:pt x="5167" y="1450"/>
                    <a:pt x="5357" y="1450"/>
                  </a:cubicBezTo>
                  <a:close/>
                  <a:moveTo>
                    <a:pt x="9641" y="1450"/>
                  </a:moveTo>
                  <a:cubicBezTo>
                    <a:pt x="9830" y="1450"/>
                    <a:pt x="9988" y="1608"/>
                    <a:pt x="9988" y="1797"/>
                  </a:cubicBezTo>
                  <a:cubicBezTo>
                    <a:pt x="9988" y="1986"/>
                    <a:pt x="9830" y="2143"/>
                    <a:pt x="9641" y="2143"/>
                  </a:cubicBezTo>
                  <a:lnTo>
                    <a:pt x="8223" y="2143"/>
                  </a:lnTo>
                  <a:cubicBezTo>
                    <a:pt x="8034" y="2143"/>
                    <a:pt x="7877" y="1986"/>
                    <a:pt x="7877" y="1797"/>
                  </a:cubicBezTo>
                  <a:cubicBezTo>
                    <a:pt x="7877" y="1608"/>
                    <a:pt x="8034" y="1450"/>
                    <a:pt x="8223" y="1450"/>
                  </a:cubicBezTo>
                  <a:close/>
                  <a:moveTo>
                    <a:pt x="5357" y="2868"/>
                  </a:moveTo>
                  <a:cubicBezTo>
                    <a:pt x="5546" y="2868"/>
                    <a:pt x="5703" y="3025"/>
                    <a:pt x="5703" y="3214"/>
                  </a:cubicBezTo>
                  <a:cubicBezTo>
                    <a:pt x="5703" y="3403"/>
                    <a:pt x="5546" y="3561"/>
                    <a:pt x="5357" y="3561"/>
                  </a:cubicBezTo>
                  <a:lnTo>
                    <a:pt x="3939" y="3561"/>
                  </a:lnTo>
                  <a:cubicBezTo>
                    <a:pt x="3750" y="3561"/>
                    <a:pt x="3592" y="3403"/>
                    <a:pt x="3592" y="3214"/>
                  </a:cubicBezTo>
                  <a:cubicBezTo>
                    <a:pt x="3592" y="3025"/>
                    <a:pt x="3750" y="2868"/>
                    <a:pt x="3939" y="2868"/>
                  </a:cubicBezTo>
                  <a:close/>
                  <a:moveTo>
                    <a:pt x="8223" y="2868"/>
                  </a:moveTo>
                  <a:cubicBezTo>
                    <a:pt x="8412" y="2868"/>
                    <a:pt x="8570" y="3025"/>
                    <a:pt x="8570" y="3214"/>
                  </a:cubicBezTo>
                  <a:cubicBezTo>
                    <a:pt x="8570" y="3403"/>
                    <a:pt x="8412" y="3561"/>
                    <a:pt x="8223" y="3561"/>
                  </a:cubicBezTo>
                  <a:lnTo>
                    <a:pt x="6806" y="3561"/>
                  </a:lnTo>
                  <a:cubicBezTo>
                    <a:pt x="6617" y="3561"/>
                    <a:pt x="6459" y="3403"/>
                    <a:pt x="6459" y="3214"/>
                  </a:cubicBezTo>
                  <a:cubicBezTo>
                    <a:pt x="6459" y="3025"/>
                    <a:pt x="6617" y="2868"/>
                    <a:pt x="6806" y="2868"/>
                  </a:cubicBezTo>
                  <a:close/>
                  <a:moveTo>
                    <a:pt x="1072" y="1"/>
                  </a:moveTo>
                  <a:cubicBezTo>
                    <a:pt x="473" y="1"/>
                    <a:pt x="1" y="473"/>
                    <a:pt x="1" y="1040"/>
                  </a:cubicBezTo>
                  <a:cubicBezTo>
                    <a:pt x="1" y="3214"/>
                    <a:pt x="1765" y="4979"/>
                    <a:pt x="3939" y="4979"/>
                  </a:cubicBezTo>
                  <a:lnTo>
                    <a:pt x="8223" y="4979"/>
                  </a:lnTo>
                  <a:cubicBezTo>
                    <a:pt x="10397" y="4979"/>
                    <a:pt x="12162" y="3214"/>
                    <a:pt x="12162" y="1040"/>
                  </a:cubicBezTo>
                  <a:cubicBezTo>
                    <a:pt x="12162" y="473"/>
                    <a:pt x="11689" y="1"/>
                    <a:pt x="1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7"/>
            <p:cNvSpPr/>
            <p:nvPr/>
          </p:nvSpPr>
          <p:spPr>
            <a:xfrm>
              <a:off x="-19732100" y="4066875"/>
              <a:ext cx="122100" cy="89825"/>
            </a:xfrm>
            <a:custGeom>
              <a:avLst/>
              <a:gdLst/>
              <a:ahLst/>
              <a:cxnLst/>
              <a:rect l="l" t="t" r="r" b="b"/>
              <a:pathLst>
                <a:path w="4884" h="3593" extrusionOk="0">
                  <a:moveTo>
                    <a:pt x="2427" y="1"/>
                  </a:moveTo>
                  <a:cubicBezTo>
                    <a:pt x="1229" y="1"/>
                    <a:pt x="190" y="1796"/>
                    <a:pt x="1" y="3592"/>
                  </a:cubicBezTo>
                  <a:lnTo>
                    <a:pt x="4884" y="3592"/>
                  </a:lnTo>
                  <a:cubicBezTo>
                    <a:pt x="4695" y="1796"/>
                    <a:pt x="3687" y="1"/>
                    <a:pt x="2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7"/>
            <p:cNvSpPr/>
            <p:nvPr/>
          </p:nvSpPr>
          <p:spPr>
            <a:xfrm>
              <a:off x="-19609225" y="4087725"/>
              <a:ext cx="71700" cy="69750"/>
            </a:xfrm>
            <a:custGeom>
              <a:avLst/>
              <a:gdLst/>
              <a:ahLst/>
              <a:cxnLst/>
              <a:rect l="l" t="t" r="r" b="b"/>
              <a:pathLst>
                <a:path w="2868" h="2790" extrusionOk="0">
                  <a:moveTo>
                    <a:pt x="1039" y="0"/>
                  </a:moveTo>
                  <a:cubicBezTo>
                    <a:pt x="701" y="0"/>
                    <a:pt x="351" y="130"/>
                    <a:pt x="1" y="364"/>
                  </a:cubicBezTo>
                  <a:cubicBezTo>
                    <a:pt x="410" y="1120"/>
                    <a:pt x="631" y="1971"/>
                    <a:pt x="725" y="2790"/>
                  </a:cubicBezTo>
                  <a:lnTo>
                    <a:pt x="2867" y="2790"/>
                  </a:lnTo>
                  <a:lnTo>
                    <a:pt x="2867" y="2758"/>
                  </a:lnTo>
                  <a:cubicBezTo>
                    <a:pt x="2804" y="1466"/>
                    <a:pt x="2332" y="269"/>
                    <a:pt x="1387" y="49"/>
                  </a:cubicBezTo>
                  <a:cubicBezTo>
                    <a:pt x="1273" y="16"/>
                    <a:pt x="1157" y="0"/>
                    <a:pt x="10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7"/>
            <p:cNvSpPr/>
            <p:nvPr/>
          </p:nvSpPr>
          <p:spPr>
            <a:xfrm>
              <a:off x="-19643875" y="4308675"/>
              <a:ext cx="70900" cy="44125"/>
            </a:xfrm>
            <a:custGeom>
              <a:avLst/>
              <a:gdLst/>
              <a:ahLst/>
              <a:cxnLst/>
              <a:rect l="l" t="t" r="r" b="b"/>
              <a:pathLst>
                <a:path w="2836" h="1765" extrusionOk="0">
                  <a:moveTo>
                    <a:pt x="2836" y="1"/>
                  </a:moveTo>
                  <a:cubicBezTo>
                    <a:pt x="2300" y="221"/>
                    <a:pt x="1702" y="347"/>
                    <a:pt x="1071" y="347"/>
                  </a:cubicBezTo>
                  <a:lnTo>
                    <a:pt x="63" y="347"/>
                  </a:lnTo>
                  <a:cubicBezTo>
                    <a:pt x="0" y="473"/>
                    <a:pt x="0" y="568"/>
                    <a:pt x="0" y="694"/>
                  </a:cubicBezTo>
                  <a:lnTo>
                    <a:pt x="0" y="1387"/>
                  </a:lnTo>
                  <a:cubicBezTo>
                    <a:pt x="0" y="1607"/>
                    <a:pt x="189" y="1765"/>
                    <a:pt x="378" y="1765"/>
                  </a:cubicBezTo>
                  <a:lnTo>
                    <a:pt x="1071" y="1765"/>
                  </a:lnTo>
                  <a:cubicBezTo>
                    <a:pt x="2048" y="1765"/>
                    <a:pt x="2836" y="977"/>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7"/>
            <p:cNvSpPr/>
            <p:nvPr/>
          </p:nvSpPr>
          <p:spPr>
            <a:xfrm>
              <a:off x="-19581650" y="4292925"/>
              <a:ext cx="63025" cy="78775"/>
            </a:xfrm>
            <a:custGeom>
              <a:avLst/>
              <a:gdLst/>
              <a:ahLst/>
              <a:cxnLst/>
              <a:rect l="l" t="t" r="r" b="b"/>
              <a:pathLst>
                <a:path w="2521" h="3151" extrusionOk="0">
                  <a:moveTo>
                    <a:pt x="1418" y="1"/>
                  </a:moveTo>
                  <a:lnTo>
                    <a:pt x="1071" y="221"/>
                  </a:lnTo>
                  <a:lnTo>
                    <a:pt x="1071" y="631"/>
                  </a:lnTo>
                  <a:cubicBezTo>
                    <a:pt x="1071" y="1450"/>
                    <a:pt x="630" y="2206"/>
                    <a:pt x="0" y="2678"/>
                  </a:cubicBezTo>
                  <a:cubicBezTo>
                    <a:pt x="410" y="2930"/>
                    <a:pt x="945" y="3151"/>
                    <a:pt x="1449" y="3151"/>
                  </a:cubicBezTo>
                  <a:lnTo>
                    <a:pt x="2174" y="3151"/>
                  </a:lnTo>
                  <a:cubicBezTo>
                    <a:pt x="2363" y="3151"/>
                    <a:pt x="2521" y="2993"/>
                    <a:pt x="2521" y="2773"/>
                  </a:cubicBezTo>
                  <a:lnTo>
                    <a:pt x="2521" y="2080"/>
                  </a:lnTo>
                  <a:cubicBezTo>
                    <a:pt x="2521" y="1198"/>
                    <a:pt x="2048" y="473"/>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8" name="Google Shape;3588;p77"/>
          <p:cNvGrpSpPr/>
          <p:nvPr/>
        </p:nvGrpSpPr>
        <p:grpSpPr>
          <a:xfrm>
            <a:off x="5773985" y="1689571"/>
            <a:ext cx="399302" cy="449325"/>
            <a:chOff x="-17878825" y="3334400"/>
            <a:chExt cx="270200" cy="304050"/>
          </a:xfrm>
        </p:grpSpPr>
        <p:sp>
          <p:nvSpPr>
            <p:cNvPr id="3589" name="Google Shape;3589;p77"/>
            <p:cNvSpPr/>
            <p:nvPr/>
          </p:nvSpPr>
          <p:spPr>
            <a:xfrm>
              <a:off x="-17683475" y="3334400"/>
              <a:ext cx="74850" cy="74050"/>
            </a:xfrm>
            <a:custGeom>
              <a:avLst/>
              <a:gdLst/>
              <a:ahLst/>
              <a:cxnLst/>
              <a:rect l="l" t="t" r="r" b="b"/>
              <a:pathLst>
                <a:path w="2994" h="2962" extrusionOk="0">
                  <a:moveTo>
                    <a:pt x="1985" y="0"/>
                  </a:moveTo>
                  <a:cubicBezTo>
                    <a:pt x="1197" y="0"/>
                    <a:pt x="473" y="378"/>
                    <a:pt x="0" y="945"/>
                  </a:cubicBezTo>
                  <a:cubicBezTo>
                    <a:pt x="630" y="1481"/>
                    <a:pt x="1229" y="2174"/>
                    <a:pt x="1670" y="2962"/>
                  </a:cubicBezTo>
                  <a:lnTo>
                    <a:pt x="2867" y="473"/>
                  </a:lnTo>
                  <a:cubicBezTo>
                    <a:pt x="2993" y="252"/>
                    <a:pt x="2836" y="0"/>
                    <a:pt x="25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7"/>
            <p:cNvSpPr/>
            <p:nvPr/>
          </p:nvSpPr>
          <p:spPr>
            <a:xfrm>
              <a:off x="-17752000" y="3513975"/>
              <a:ext cx="16550" cy="16550"/>
            </a:xfrm>
            <a:custGeom>
              <a:avLst/>
              <a:gdLst/>
              <a:ahLst/>
              <a:cxnLst/>
              <a:rect l="l" t="t" r="r" b="b"/>
              <a:pathLst>
                <a:path w="662" h="662" extrusionOk="0">
                  <a:moveTo>
                    <a:pt x="347" y="0"/>
                  </a:moveTo>
                  <a:cubicBezTo>
                    <a:pt x="158" y="0"/>
                    <a:pt x="0" y="158"/>
                    <a:pt x="0" y="347"/>
                  </a:cubicBezTo>
                  <a:cubicBezTo>
                    <a:pt x="0" y="441"/>
                    <a:pt x="158" y="536"/>
                    <a:pt x="347" y="662"/>
                  </a:cubicBezTo>
                  <a:cubicBezTo>
                    <a:pt x="504" y="599"/>
                    <a:pt x="630" y="473"/>
                    <a:pt x="662" y="378"/>
                  </a:cubicBezTo>
                  <a:lnTo>
                    <a:pt x="662" y="284"/>
                  </a:lnTo>
                  <a:cubicBezTo>
                    <a:pt x="630" y="126"/>
                    <a:pt x="50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7"/>
            <p:cNvSpPr/>
            <p:nvPr/>
          </p:nvSpPr>
          <p:spPr>
            <a:xfrm>
              <a:off x="-17860700" y="3405275"/>
              <a:ext cx="107150" cy="206225"/>
            </a:xfrm>
            <a:custGeom>
              <a:avLst/>
              <a:gdLst/>
              <a:ahLst/>
              <a:cxnLst/>
              <a:rect l="l" t="t" r="r" b="b"/>
              <a:pathLst>
                <a:path w="4286" h="8249" extrusionOk="0">
                  <a:moveTo>
                    <a:pt x="2521" y="2931"/>
                  </a:moveTo>
                  <a:cubicBezTo>
                    <a:pt x="2710" y="2931"/>
                    <a:pt x="2867" y="3088"/>
                    <a:pt x="2867" y="3277"/>
                  </a:cubicBezTo>
                  <a:cubicBezTo>
                    <a:pt x="2867" y="3466"/>
                    <a:pt x="2710" y="3624"/>
                    <a:pt x="2521" y="3624"/>
                  </a:cubicBezTo>
                  <a:cubicBezTo>
                    <a:pt x="2332" y="3624"/>
                    <a:pt x="2174" y="3466"/>
                    <a:pt x="2174" y="3277"/>
                  </a:cubicBezTo>
                  <a:cubicBezTo>
                    <a:pt x="2174" y="3088"/>
                    <a:pt x="2332" y="2931"/>
                    <a:pt x="2521" y="2931"/>
                  </a:cubicBezTo>
                  <a:close/>
                  <a:moveTo>
                    <a:pt x="1513" y="1"/>
                  </a:moveTo>
                  <a:cubicBezTo>
                    <a:pt x="568" y="1387"/>
                    <a:pt x="1" y="3246"/>
                    <a:pt x="1" y="4695"/>
                  </a:cubicBezTo>
                  <a:cubicBezTo>
                    <a:pt x="1" y="6113"/>
                    <a:pt x="473" y="7184"/>
                    <a:pt x="1450" y="7845"/>
                  </a:cubicBezTo>
                  <a:cubicBezTo>
                    <a:pt x="1859" y="8112"/>
                    <a:pt x="2328" y="8248"/>
                    <a:pt x="2801" y="8248"/>
                  </a:cubicBezTo>
                  <a:cubicBezTo>
                    <a:pt x="3166" y="8248"/>
                    <a:pt x="3533" y="8167"/>
                    <a:pt x="3876" y="8003"/>
                  </a:cubicBezTo>
                  <a:cubicBezTo>
                    <a:pt x="4128" y="7845"/>
                    <a:pt x="4285" y="7562"/>
                    <a:pt x="4285" y="7310"/>
                  </a:cubicBezTo>
                  <a:lnTo>
                    <a:pt x="4285" y="5608"/>
                  </a:lnTo>
                  <a:cubicBezTo>
                    <a:pt x="4065" y="5451"/>
                    <a:pt x="3718" y="5199"/>
                    <a:pt x="3624" y="4852"/>
                  </a:cubicBezTo>
                  <a:cubicBezTo>
                    <a:pt x="3592" y="4821"/>
                    <a:pt x="3592" y="4726"/>
                    <a:pt x="3592" y="4695"/>
                  </a:cubicBezTo>
                  <a:lnTo>
                    <a:pt x="3592" y="2300"/>
                  </a:lnTo>
                  <a:cubicBezTo>
                    <a:pt x="3592" y="1670"/>
                    <a:pt x="3277" y="1103"/>
                    <a:pt x="2773" y="788"/>
                  </a:cubicBezTo>
                  <a:lnTo>
                    <a:pt x="15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7"/>
            <p:cNvSpPr/>
            <p:nvPr/>
          </p:nvSpPr>
          <p:spPr>
            <a:xfrm>
              <a:off x="-17735475" y="3405275"/>
              <a:ext cx="107150" cy="206475"/>
            </a:xfrm>
            <a:custGeom>
              <a:avLst/>
              <a:gdLst/>
              <a:ahLst/>
              <a:cxnLst/>
              <a:rect l="l" t="t" r="r" b="b"/>
              <a:pathLst>
                <a:path w="4286" h="8259" extrusionOk="0">
                  <a:moveTo>
                    <a:pt x="1797" y="2931"/>
                  </a:moveTo>
                  <a:cubicBezTo>
                    <a:pt x="2017" y="2931"/>
                    <a:pt x="2175" y="3088"/>
                    <a:pt x="2175" y="3277"/>
                  </a:cubicBezTo>
                  <a:cubicBezTo>
                    <a:pt x="2175" y="3466"/>
                    <a:pt x="2017" y="3624"/>
                    <a:pt x="1797" y="3624"/>
                  </a:cubicBezTo>
                  <a:cubicBezTo>
                    <a:pt x="1608" y="3624"/>
                    <a:pt x="1450" y="3466"/>
                    <a:pt x="1450" y="3277"/>
                  </a:cubicBezTo>
                  <a:cubicBezTo>
                    <a:pt x="1450" y="3088"/>
                    <a:pt x="1608" y="2931"/>
                    <a:pt x="1797" y="2931"/>
                  </a:cubicBezTo>
                  <a:close/>
                  <a:moveTo>
                    <a:pt x="2805" y="1"/>
                  </a:moveTo>
                  <a:lnTo>
                    <a:pt x="1545" y="788"/>
                  </a:lnTo>
                  <a:cubicBezTo>
                    <a:pt x="1009" y="1103"/>
                    <a:pt x="694" y="1702"/>
                    <a:pt x="694" y="2300"/>
                  </a:cubicBezTo>
                  <a:lnTo>
                    <a:pt x="694" y="4506"/>
                  </a:lnTo>
                  <a:lnTo>
                    <a:pt x="694" y="4695"/>
                  </a:lnTo>
                  <a:cubicBezTo>
                    <a:pt x="694" y="4789"/>
                    <a:pt x="694" y="4852"/>
                    <a:pt x="662" y="4947"/>
                  </a:cubicBezTo>
                  <a:lnTo>
                    <a:pt x="662" y="4978"/>
                  </a:lnTo>
                  <a:cubicBezTo>
                    <a:pt x="568" y="5293"/>
                    <a:pt x="253" y="5514"/>
                    <a:pt x="1" y="5640"/>
                  </a:cubicBezTo>
                  <a:lnTo>
                    <a:pt x="1" y="7310"/>
                  </a:lnTo>
                  <a:cubicBezTo>
                    <a:pt x="1" y="7562"/>
                    <a:pt x="158" y="7845"/>
                    <a:pt x="442" y="8003"/>
                  </a:cubicBezTo>
                  <a:cubicBezTo>
                    <a:pt x="777" y="8174"/>
                    <a:pt x="1139" y="8258"/>
                    <a:pt x="1503" y="8258"/>
                  </a:cubicBezTo>
                  <a:cubicBezTo>
                    <a:pt x="2884" y="8258"/>
                    <a:pt x="4285" y="7039"/>
                    <a:pt x="4285" y="4695"/>
                  </a:cubicBezTo>
                  <a:cubicBezTo>
                    <a:pt x="4285" y="3246"/>
                    <a:pt x="3750" y="1418"/>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7"/>
            <p:cNvSpPr/>
            <p:nvPr/>
          </p:nvSpPr>
          <p:spPr>
            <a:xfrm>
              <a:off x="-17812650" y="3353300"/>
              <a:ext cx="136275" cy="144150"/>
            </a:xfrm>
            <a:custGeom>
              <a:avLst/>
              <a:gdLst/>
              <a:ahLst/>
              <a:cxnLst/>
              <a:rect l="l" t="t" r="r" b="b"/>
              <a:pathLst>
                <a:path w="5451" h="5766" extrusionOk="0">
                  <a:moveTo>
                    <a:pt x="2741" y="0"/>
                  </a:moveTo>
                  <a:cubicBezTo>
                    <a:pt x="1702" y="0"/>
                    <a:pt x="756" y="599"/>
                    <a:pt x="0" y="1513"/>
                  </a:cubicBezTo>
                  <a:lnTo>
                    <a:pt x="1229" y="2300"/>
                  </a:lnTo>
                  <a:cubicBezTo>
                    <a:pt x="1954" y="2741"/>
                    <a:pt x="2363" y="3529"/>
                    <a:pt x="2363" y="4379"/>
                  </a:cubicBezTo>
                  <a:lnTo>
                    <a:pt x="2363" y="5766"/>
                  </a:lnTo>
                  <a:cubicBezTo>
                    <a:pt x="2489" y="5703"/>
                    <a:pt x="2615" y="5671"/>
                    <a:pt x="2773" y="5671"/>
                  </a:cubicBezTo>
                  <a:cubicBezTo>
                    <a:pt x="2899" y="5671"/>
                    <a:pt x="2993" y="5703"/>
                    <a:pt x="3088" y="5766"/>
                  </a:cubicBezTo>
                  <a:lnTo>
                    <a:pt x="3088" y="4379"/>
                  </a:lnTo>
                  <a:cubicBezTo>
                    <a:pt x="3088" y="3497"/>
                    <a:pt x="3529" y="2710"/>
                    <a:pt x="4222" y="2300"/>
                  </a:cubicBezTo>
                  <a:lnTo>
                    <a:pt x="5451" y="1513"/>
                  </a:lnTo>
                  <a:cubicBezTo>
                    <a:pt x="4695" y="599"/>
                    <a:pt x="3749" y="0"/>
                    <a:pt x="27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7"/>
            <p:cNvSpPr/>
            <p:nvPr/>
          </p:nvSpPr>
          <p:spPr>
            <a:xfrm>
              <a:off x="-17770900" y="3614000"/>
              <a:ext cx="52775" cy="24450"/>
            </a:xfrm>
            <a:custGeom>
              <a:avLst/>
              <a:gdLst/>
              <a:ahLst/>
              <a:cxnLst/>
              <a:rect l="l" t="t" r="r" b="b"/>
              <a:pathLst>
                <a:path w="2111" h="978" extrusionOk="0">
                  <a:moveTo>
                    <a:pt x="1071" y="0"/>
                  </a:moveTo>
                  <a:cubicBezTo>
                    <a:pt x="756" y="252"/>
                    <a:pt x="378" y="410"/>
                    <a:pt x="0" y="536"/>
                  </a:cubicBezTo>
                  <a:lnTo>
                    <a:pt x="0" y="630"/>
                  </a:lnTo>
                  <a:cubicBezTo>
                    <a:pt x="0" y="851"/>
                    <a:pt x="158" y="977"/>
                    <a:pt x="347" y="977"/>
                  </a:cubicBezTo>
                  <a:lnTo>
                    <a:pt x="1764" y="977"/>
                  </a:lnTo>
                  <a:cubicBezTo>
                    <a:pt x="1953" y="977"/>
                    <a:pt x="2111" y="851"/>
                    <a:pt x="2111" y="630"/>
                  </a:cubicBezTo>
                  <a:lnTo>
                    <a:pt x="2111" y="536"/>
                  </a:lnTo>
                  <a:cubicBezTo>
                    <a:pt x="1733" y="410"/>
                    <a:pt x="1386" y="252"/>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7"/>
            <p:cNvSpPr/>
            <p:nvPr/>
          </p:nvSpPr>
          <p:spPr>
            <a:xfrm>
              <a:off x="-17878825" y="3334400"/>
              <a:ext cx="74075" cy="74050"/>
            </a:xfrm>
            <a:custGeom>
              <a:avLst/>
              <a:gdLst/>
              <a:ahLst/>
              <a:cxnLst/>
              <a:rect l="l" t="t" r="r" b="b"/>
              <a:pathLst>
                <a:path w="2963" h="2962" extrusionOk="0">
                  <a:moveTo>
                    <a:pt x="410" y="0"/>
                  </a:moveTo>
                  <a:cubicBezTo>
                    <a:pt x="127" y="0"/>
                    <a:pt x="1" y="284"/>
                    <a:pt x="95" y="536"/>
                  </a:cubicBezTo>
                  <a:lnTo>
                    <a:pt x="1324" y="2962"/>
                  </a:lnTo>
                  <a:cubicBezTo>
                    <a:pt x="1765" y="2174"/>
                    <a:pt x="2301" y="1512"/>
                    <a:pt x="2962" y="945"/>
                  </a:cubicBezTo>
                  <a:cubicBezTo>
                    <a:pt x="2490" y="378"/>
                    <a:pt x="1797"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6" name="Google Shape;3596;p77"/>
          <p:cNvGrpSpPr/>
          <p:nvPr/>
        </p:nvGrpSpPr>
        <p:grpSpPr>
          <a:xfrm>
            <a:off x="5747809" y="2242416"/>
            <a:ext cx="451653" cy="451653"/>
            <a:chOff x="-17896150" y="3709300"/>
            <a:chExt cx="305625" cy="305625"/>
          </a:xfrm>
        </p:grpSpPr>
        <p:sp>
          <p:nvSpPr>
            <p:cNvPr id="3597" name="Google Shape;3597;p77"/>
            <p:cNvSpPr/>
            <p:nvPr/>
          </p:nvSpPr>
          <p:spPr>
            <a:xfrm>
              <a:off x="-17896150" y="3709300"/>
              <a:ext cx="54375" cy="77200"/>
            </a:xfrm>
            <a:custGeom>
              <a:avLst/>
              <a:gdLst/>
              <a:ahLst/>
              <a:cxnLst/>
              <a:rect l="l" t="t" r="r" b="b"/>
              <a:pathLst>
                <a:path w="2175" h="3088" extrusionOk="0">
                  <a:moveTo>
                    <a:pt x="1072" y="0"/>
                  </a:moveTo>
                  <a:cubicBezTo>
                    <a:pt x="473" y="0"/>
                    <a:pt x="1" y="473"/>
                    <a:pt x="1" y="1072"/>
                  </a:cubicBezTo>
                  <a:cubicBezTo>
                    <a:pt x="1" y="1670"/>
                    <a:pt x="473" y="2143"/>
                    <a:pt x="1072" y="2143"/>
                  </a:cubicBezTo>
                  <a:lnTo>
                    <a:pt x="1103" y="2143"/>
                  </a:lnTo>
                  <a:lnTo>
                    <a:pt x="1513" y="3088"/>
                  </a:lnTo>
                  <a:cubicBezTo>
                    <a:pt x="1702" y="3025"/>
                    <a:pt x="1891" y="2930"/>
                    <a:pt x="2080" y="2899"/>
                  </a:cubicBezTo>
                  <a:lnTo>
                    <a:pt x="2175" y="2899"/>
                  </a:lnTo>
                  <a:lnTo>
                    <a:pt x="1765" y="1859"/>
                  </a:lnTo>
                  <a:cubicBezTo>
                    <a:pt x="2017" y="1670"/>
                    <a:pt x="2143" y="1387"/>
                    <a:pt x="2143" y="1072"/>
                  </a:cubicBezTo>
                  <a:cubicBezTo>
                    <a:pt x="2143" y="473"/>
                    <a:pt x="167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7"/>
            <p:cNvSpPr/>
            <p:nvPr/>
          </p:nvSpPr>
          <p:spPr>
            <a:xfrm>
              <a:off x="-17877250" y="3801075"/>
              <a:ext cx="286725" cy="213850"/>
            </a:xfrm>
            <a:custGeom>
              <a:avLst/>
              <a:gdLst/>
              <a:ahLst/>
              <a:cxnLst/>
              <a:rect l="l" t="t" r="r" b="b"/>
              <a:pathLst>
                <a:path w="11469" h="8554" extrusionOk="0">
                  <a:moveTo>
                    <a:pt x="1765" y="1339"/>
                  </a:moveTo>
                  <a:cubicBezTo>
                    <a:pt x="1954" y="1339"/>
                    <a:pt x="2112" y="1496"/>
                    <a:pt x="2112" y="1717"/>
                  </a:cubicBezTo>
                  <a:cubicBezTo>
                    <a:pt x="2112" y="1906"/>
                    <a:pt x="1954" y="2063"/>
                    <a:pt x="1765" y="2063"/>
                  </a:cubicBezTo>
                  <a:cubicBezTo>
                    <a:pt x="1576" y="2063"/>
                    <a:pt x="1419" y="1906"/>
                    <a:pt x="1419" y="1717"/>
                  </a:cubicBezTo>
                  <a:cubicBezTo>
                    <a:pt x="1419" y="1496"/>
                    <a:pt x="1576" y="1339"/>
                    <a:pt x="1765" y="1339"/>
                  </a:cubicBezTo>
                  <a:close/>
                  <a:moveTo>
                    <a:pt x="1829" y="0"/>
                  </a:moveTo>
                  <a:cubicBezTo>
                    <a:pt x="913" y="0"/>
                    <a:pt x="1" y="710"/>
                    <a:pt x="1" y="1811"/>
                  </a:cubicBezTo>
                  <a:lnTo>
                    <a:pt x="1" y="5308"/>
                  </a:lnTo>
                  <a:cubicBezTo>
                    <a:pt x="1" y="7104"/>
                    <a:pt x="1450" y="8553"/>
                    <a:pt x="3214" y="8553"/>
                  </a:cubicBezTo>
                  <a:lnTo>
                    <a:pt x="11091" y="8553"/>
                  </a:lnTo>
                  <a:cubicBezTo>
                    <a:pt x="11311" y="8553"/>
                    <a:pt x="11469" y="8396"/>
                    <a:pt x="11469" y="8207"/>
                  </a:cubicBezTo>
                  <a:cubicBezTo>
                    <a:pt x="11411" y="8061"/>
                    <a:pt x="11325" y="7566"/>
                    <a:pt x="11338" y="7566"/>
                  </a:cubicBezTo>
                  <a:lnTo>
                    <a:pt x="11338" y="7566"/>
                  </a:lnTo>
                  <a:cubicBezTo>
                    <a:pt x="11338" y="7566"/>
                    <a:pt x="11338" y="7566"/>
                    <a:pt x="11338" y="7566"/>
                  </a:cubicBezTo>
                  <a:lnTo>
                    <a:pt x="11338" y="7566"/>
                  </a:lnTo>
                  <a:cubicBezTo>
                    <a:pt x="11340" y="7574"/>
                    <a:pt x="11341" y="7580"/>
                    <a:pt x="11342" y="7580"/>
                  </a:cubicBezTo>
                  <a:cubicBezTo>
                    <a:pt x="11343" y="7580"/>
                    <a:pt x="11343" y="7579"/>
                    <a:pt x="11343" y="7577"/>
                  </a:cubicBezTo>
                  <a:cubicBezTo>
                    <a:pt x="11333" y="7529"/>
                    <a:pt x="11329" y="7513"/>
                    <a:pt x="11329" y="7513"/>
                  </a:cubicBezTo>
                  <a:lnTo>
                    <a:pt x="11329" y="7513"/>
                  </a:lnTo>
                  <a:cubicBezTo>
                    <a:pt x="11328" y="7513"/>
                    <a:pt x="11330" y="7523"/>
                    <a:pt x="11332" y="7534"/>
                  </a:cubicBezTo>
                  <a:lnTo>
                    <a:pt x="11332" y="7534"/>
                  </a:lnTo>
                  <a:cubicBezTo>
                    <a:pt x="11201" y="7046"/>
                    <a:pt x="10923" y="6591"/>
                    <a:pt x="10555" y="6285"/>
                  </a:cubicBezTo>
                  <a:cubicBezTo>
                    <a:pt x="9893" y="6789"/>
                    <a:pt x="9043" y="7073"/>
                    <a:pt x="8192" y="7073"/>
                  </a:cubicBezTo>
                  <a:cubicBezTo>
                    <a:pt x="7090" y="7073"/>
                    <a:pt x="6050" y="6506"/>
                    <a:pt x="5514" y="5655"/>
                  </a:cubicBezTo>
                  <a:lnTo>
                    <a:pt x="5514" y="5592"/>
                  </a:lnTo>
                  <a:cubicBezTo>
                    <a:pt x="5483" y="5592"/>
                    <a:pt x="5420" y="5655"/>
                    <a:pt x="5388" y="5655"/>
                  </a:cubicBezTo>
                  <a:lnTo>
                    <a:pt x="4632" y="5655"/>
                  </a:lnTo>
                  <a:cubicBezTo>
                    <a:pt x="4065" y="5655"/>
                    <a:pt x="3592" y="5182"/>
                    <a:pt x="3592" y="4584"/>
                  </a:cubicBezTo>
                  <a:lnTo>
                    <a:pt x="3592" y="1748"/>
                  </a:lnTo>
                  <a:cubicBezTo>
                    <a:pt x="3592" y="1433"/>
                    <a:pt x="3498" y="1150"/>
                    <a:pt x="3340" y="929"/>
                  </a:cubicBezTo>
                  <a:cubicBezTo>
                    <a:pt x="2987" y="283"/>
                    <a:pt x="2407" y="0"/>
                    <a:pt x="1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7"/>
            <p:cNvSpPr/>
            <p:nvPr/>
          </p:nvSpPr>
          <p:spPr>
            <a:xfrm>
              <a:off x="-17783500" y="3763075"/>
              <a:ext cx="191400" cy="194350"/>
            </a:xfrm>
            <a:custGeom>
              <a:avLst/>
              <a:gdLst/>
              <a:ahLst/>
              <a:cxnLst/>
              <a:rect l="l" t="t" r="r" b="b"/>
              <a:pathLst>
                <a:path w="7656" h="7774" extrusionOk="0">
                  <a:moveTo>
                    <a:pt x="3368" y="1"/>
                  </a:moveTo>
                  <a:cubicBezTo>
                    <a:pt x="3223" y="1"/>
                    <a:pt x="3077" y="8"/>
                    <a:pt x="2930" y="23"/>
                  </a:cubicBezTo>
                  <a:cubicBezTo>
                    <a:pt x="1764" y="149"/>
                    <a:pt x="693" y="779"/>
                    <a:pt x="0" y="1725"/>
                  </a:cubicBezTo>
                  <a:cubicBezTo>
                    <a:pt x="315" y="2166"/>
                    <a:pt x="504" y="2670"/>
                    <a:pt x="504" y="3237"/>
                  </a:cubicBezTo>
                  <a:lnTo>
                    <a:pt x="504" y="6041"/>
                  </a:lnTo>
                  <a:cubicBezTo>
                    <a:pt x="504" y="6261"/>
                    <a:pt x="662" y="6419"/>
                    <a:pt x="851" y="6419"/>
                  </a:cubicBezTo>
                  <a:lnTo>
                    <a:pt x="1418" y="6419"/>
                  </a:lnTo>
                  <a:cubicBezTo>
                    <a:pt x="1418" y="6419"/>
                    <a:pt x="1418" y="6356"/>
                    <a:pt x="1386" y="6356"/>
                  </a:cubicBezTo>
                  <a:cubicBezTo>
                    <a:pt x="1260" y="6041"/>
                    <a:pt x="1197" y="5694"/>
                    <a:pt x="1197" y="5348"/>
                  </a:cubicBezTo>
                  <a:lnTo>
                    <a:pt x="1197" y="4749"/>
                  </a:lnTo>
                  <a:cubicBezTo>
                    <a:pt x="1197" y="3363"/>
                    <a:pt x="2268" y="2197"/>
                    <a:pt x="3560" y="2166"/>
                  </a:cubicBezTo>
                  <a:cubicBezTo>
                    <a:pt x="3634" y="2159"/>
                    <a:pt x="3707" y="2156"/>
                    <a:pt x="3779" y="2156"/>
                  </a:cubicBezTo>
                  <a:cubicBezTo>
                    <a:pt x="4417" y="2156"/>
                    <a:pt x="4997" y="2403"/>
                    <a:pt x="5450" y="2827"/>
                  </a:cubicBezTo>
                  <a:cubicBezTo>
                    <a:pt x="5986" y="3300"/>
                    <a:pt x="6238" y="3930"/>
                    <a:pt x="6238" y="4623"/>
                  </a:cubicBezTo>
                  <a:lnTo>
                    <a:pt x="6238" y="5001"/>
                  </a:lnTo>
                  <a:cubicBezTo>
                    <a:pt x="6238" y="5789"/>
                    <a:pt x="5639" y="6419"/>
                    <a:pt x="4852" y="6419"/>
                  </a:cubicBezTo>
                  <a:cubicBezTo>
                    <a:pt x="4064" y="6419"/>
                    <a:pt x="3371" y="5789"/>
                    <a:pt x="3371" y="5001"/>
                  </a:cubicBezTo>
                  <a:lnTo>
                    <a:pt x="3371" y="4623"/>
                  </a:lnTo>
                  <a:cubicBezTo>
                    <a:pt x="3371" y="4434"/>
                    <a:pt x="3529" y="4276"/>
                    <a:pt x="3749" y="4276"/>
                  </a:cubicBezTo>
                  <a:cubicBezTo>
                    <a:pt x="3938" y="4276"/>
                    <a:pt x="4096" y="4434"/>
                    <a:pt x="4096" y="4623"/>
                  </a:cubicBezTo>
                  <a:lnTo>
                    <a:pt x="4096" y="5001"/>
                  </a:lnTo>
                  <a:cubicBezTo>
                    <a:pt x="4096" y="5379"/>
                    <a:pt x="4442" y="5694"/>
                    <a:pt x="4852" y="5694"/>
                  </a:cubicBezTo>
                  <a:cubicBezTo>
                    <a:pt x="5230" y="5694"/>
                    <a:pt x="5545" y="5379"/>
                    <a:pt x="5545" y="5001"/>
                  </a:cubicBezTo>
                  <a:lnTo>
                    <a:pt x="5545" y="4623"/>
                  </a:lnTo>
                  <a:cubicBezTo>
                    <a:pt x="5545" y="4119"/>
                    <a:pt x="5356" y="3678"/>
                    <a:pt x="5009" y="3331"/>
                  </a:cubicBezTo>
                  <a:cubicBezTo>
                    <a:pt x="4631" y="2985"/>
                    <a:pt x="4127" y="2827"/>
                    <a:pt x="3655" y="2827"/>
                  </a:cubicBezTo>
                  <a:cubicBezTo>
                    <a:pt x="2709" y="2859"/>
                    <a:pt x="1953" y="3741"/>
                    <a:pt x="1953" y="4717"/>
                  </a:cubicBezTo>
                  <a:lnTo>
                    <a:pt x="1953" y="5316"/>
                  </a:lnTo>
                  <a:cubicBezTo>
                    <a:pt x="1953" y="5946"/>
                    <a:pt x="2205" y="6576"/>
                    <a:pt x="2583" y="6954"/>
                  </a:cubicBezTo>
                  <a:cubicBezTo>
                    <a:pt x="3056" y="7458"/>
                    <a:pt x="3749" y="7773"/>
                    <a:pt x="4474" y="7773"/>
                  </a:cubicBezTo>
                  <a:cubicBezTo>
                    <a:pt x="5104" y="7773"/>
                    <a:pt x="5702" y="7584"/>
                    <a:pt x="6175" y="7269"/>
                  </a:cubicBezTo>
                  <a:cubicBezTo>
                    <a:pt x="7089" y="6734"/>
                    <a:pt x="7656" y="5726"/>
                    <a:pt x="7656" y="4560"/>
                  </a:cubicBezTo>
                  <a:lnTo>
                    <a:pt x="7656" y="4213"/>
                  </a:lnTo>
                  <a:cubicBezTo>
                    <a:pt x="7656" y="3111"/>
                    <a:pt x="7152" y="1914"/>
                    <a:pt x="6238" y="1126"/>
                  </a:cubicBezTo>
                  <a:cubicBezTo>
                    <a:pt x="5461" y="405"/>
                    <a:pt x="4440" y="1"/>
                    <a:pt x="33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7"/>
            <p:cNvSpPr/>
            <p:nvPr/>
          </p:nvSpPr>
          <p:spPr>
            <a:xfrm>
              <a:off x="-17825250" y="3710075"/>
              <a:ext cx="54375" cy="76425"/>
            </a:xfrm>
            <a:custGeom>
              <a:avLst/>
              <a:gdLst/>
              <a:ahLst/>
              <a:cxnLst/>
              <a:rect l="l" t="t" r="r" b="b"/>
              <a:pathLst>
                <a:path w="2175" h="3057" extrusionOk="0">
                  <a:moveTo>
                    <a:pt x="1103" y="1"/>
                  </a:moveTo>
                  <a:cubicBezTo>
                    <a:pt x="504" y="1"/>
                    <a:pt x="32" y="474"/>
                    <a:pt x="32" y="1041"/>
                  </a:cubicBezTo>
                  <a:cubicBezTo>
                    <a:pt x="32" y="1356"/>
                    <a:pt x="189" y="1639"/>
                    <a:pt x="410" y="1828"/>
                  </a:cubicBezTo>
                  <a:lnTo>
                    <a:pt x="0" y="2868"/>
                  </a:lnTo>
                  <a:cubicBezTo>
                    <a:pt x="252" y="2899"/>
                    <a:pt x="473" y="2931"/>
                    <a:pt x="662" y="3057"/>
                  </a:cubicBezTo>
                  <a:lnTo>
                    <a:pt x="1071" y="2112"/>
                  </a:lnTo>
                  <a:lnTo>
                    <a:pt x="1103" y="2112"/>
                  </a:lnTo>
                  <a:cubicBezTo>
                    <a:pt x="1702" y="2112"/>
                    <a:pt x="2174" y="1639"/>
                    <a:pt x="2174" y="1041"/>
                  </a:cubicBezTo>
                  <a:cubicBezTo>
                    <a:pt x="2174" y="474"/>
                    <a:pt x="1702"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1" name="Google Shape;3601;p77"/>
          <p:cNvGrpSpPr/>
          <p:nvPr/>
        </p:nvGrpSpPr>
        <p:grpSpPr>
          <a:xfrm>
            <a:off x="5775740" y="2795686"/>
            <a:ext cx="395792" cy="451653"/>
            <a:chOff x="-17878025" y="4082625"/>
            <a:chExt cx="267825" cy="305625"/>
          </a:xfrm>
        </p:grpSpPr>
        <p:sp>
          <p:nvSpPr>
            <p:cNvPr id="3602" name="Google Shape;3602;p77"/>
            <p:cNvSpPr/>
            <p:nvPr/>
          </p:nvSpPr>
          <p:spPr>
            <a:xfrm>
              <a:off x="-17660650" y="4191325"/>
              <a:ext cx="50450" cy="52000"/>
            </a:xfrm>
            <a:custGeom>
              <a:avLst/>
              <a:gdLst/>
              <a:ahLst/>
              <a:cxnLst/>
              <a:rect l="l" t="t" r="r" b="b"/>
              <a:pathLst>
                <a:path w="2018" h="2080" extrusionOk="0">
                  <a:moveTo>
                    <a:pt x="946" y="0"/>
                  </a:moveTo>
                  <a:cubicBezTo>
                    <a:pt x="599" y="0"/>
                    <a:pt x="284" y="126"/>
                    <a:pt x="1" y="284"/>
                  </a:cubicBezTo>
                  <a:cubicBezTo>
                    <a:pt x="316" y="788"/>
                    <a:pt x="505" y="1418"/>
                    <a:pt x="536" y="2080"/>
                  </a:cubicBezTo>
                  <a:cubicBezTo>
                    <a:pt x="1387" y="1922"/>
                    <a:pt x="2017" y="1229"/>
                    <a:pt x="2017" y="347"/>
                  </a:cubicBezTo>
                  <a:cubicBezTo>
                    <a:pt x="2017" y="158"/>
                    <a:pt x="1860" y="0"/>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7"/>
            <p:cNvSpPr/>
            <p:nvPr/>
          </p:nvSpPr>
          <p:spPr>
            <a:xfrm>
              <a:off x="-17716575" y="4084200"/>
              <a:ext cx="88250" cy="103200"/>
            </a:xfrm>
            <a:custGeom>
              <a:avLst/>
              <a:gdLst/>
              <a:ahLst/>
              <a:cxnLst/>
              <a:rect l="l" t="t" r="r" b="b"/>
              <a:pathLst>
                <a:path w="3530" h="4128" extrusionOk="0">
                  <a:moveTo>
                    <a:pt x="3183" y="1"/>
                  </a:moveTo>
                  <a:cubicBezTo>
                    <a:pt x="2994" y="1"/>
                    <a:pt x="2836" y="158"/>
                    <a:pt x="2836" y="347"/>
                  </a:cubicBezTo>
                  <a:lnTo>
                    <a:pt x="2836" y="1040"/>
                  </a:lnTo>
                  <a:cubicBezTo>
                    <a:pt x="2836" y="1261"/>
                    <a:pt x="2679" y="1418"/>
                    <a:pt x="2458" y="1418"/>
                  </a:cubicBezTo>
                  <a:lnTo>
                    <a:pt x="2112" y="1418"/>
                  </a:lnTo>
                  <a:lnTo>
                    <a:pt x="2112" y="1040"/>
                  </a:lnTo>
                  <a:cubicBezTo>
                    <a:pt x="2112" y="851"/>
                    <a:pt x="1954" y="694"/>
                    <a:pt x="1765" y="694"/>
                  </a:cubicBezTo>
                  <a:cubicBezTo>
                    <a:pt x="1576" y="694"/>
                    <a:pt x="1419" y="851"/>
                    <a:pt x="1419" y="1040"/>
                  </a:cubicBezTo>
                  <a:lnTo>
                    <a:pt x="1419" y="2112"/>
                  </a:lnTo>
                  <a:lnTo>
                    <a:pt x="1041" y="2112"/>
                  </a:lnTo>
                  <a:cubicBezTo>
                    <a:pt x="852" y="2112"/>
                    <a:pt x="694" y="1954"/>
                    <a:pt x="694" y="1765"/>
                  </a:cubicBezTo>
                  <a:lnTo>
                    <a:pt x="694" y="1040"/>
                  </a:lnTo>
                  <a:cubicBezTo>
                    <a:pt x="694" y="851"/>
                    <a:pt x="537" y="694"/>
                    <a:pt x="347" y="694"/>
                  </a:cubicBezTo>
                  <a:cubicBezTo>
                    <a:pt x="158" y="694"/>
                    <a:pt x="1" y="851"/>
                    <a:pt x="1" y="1040"/>
                  </a:cubicBezTo>
                  <a:lnTo>
                    <a:pt x="1" y="1765"/>
                  </a:lnTo>
                  <a:cubicBezTo>
                    <a:pt x="1" y="2364"/>
                    <a:pt x="474" y="2836"/>
                    <a:pt x="1041" y="2836"/>
                  </a:cubicBezTo>
                  <a:lnTo>
                    <a:pt x="1419" y="2836"/>
                  </a:lnTo>
                  <a:lnTo>
                    <a:pt x="1419" y="3466"/>
                  </a:lnTo>
                  <a:cubicBezTo>
                    <a:pt x="1419" y="3498"/>
                    <a:pt x="1356" y="3529"/>
                    <a:pt x="1356" y="3624"/>
                  </a:cubicBezTo>
                  <a:cubicBezTo>
                    <a:pt x="1576" y="3781"/>
                    <a:pt x="1734" y="3939"/>
                    <a:pt x="1923" y="4128"/>
                  </a:cubicBezTo>
                  <a:cubicBezTo>
                    <a:pt x="2049" y="3939"/>
                    <a:pt x="2143" y="3718"/>
                    <a:pt x="2143" y="3498"/>
                  </a:cubicBezTo>
                  <a:lnTo>
                    <a:pt x="2143" y="2112"/>
                  </a:lnTo>
                  <a:lnTo>
                    <a:pt x="2521" y="2112"/>
                  </a:lnTo>
                  <a:cubicBezTo>
                    <a:pt x="3057" y="2112"/>
                    <a:pt x="3529" y="1639"/>
                    <a:pt x="3529" y="1040"/>
                  </a:cubicBezTo>
                  <a:lnTo>
                    <a:pt x="3529" y="347"/>
                  </a:lnTo>
                  <a:cubicBezTo>
                    <a:pt x="3529" y="158"/>
                    <a:pt x="3372" y="1"/>
                    <a:pt x="3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7"/>
            <p:cNvSpPr/>
            <p:nvPr/>
          </p:nvSpPr>
          <p:spPr>
            <a:xfrm>
              <a:off x="-17860700" y="4082625"/>
              <a:ext cx="90600" cy="104000"/>
            </a:xfrm>
            <a:custGeom>
              <a:avLst/>
              <a:gdLst/>
              <a:ahLst/>
              <a:cxnLst/>
              <a:rect l="l" t="t" r="r" b="b"/>
              <a:pathLst>
                <a:path w="3624" h="4160" extrusionOk="0">
                  <a:moveTo>
                    <a:pt x="442" y="1"/>
                  </a:moveTo>
                  <a:cubicBezTo>
                    <a:pt x="253" y="1"/>
                    <a:pt x="95" y="158"/>
                    <a:pt x="95" y="379"/>
                  </a:cubicBezTo>
                  <a:lnTo>
                    <a:pt x="95" y="1072"/>
                  </a:lnTo>
                  <a:cubicBezTo>
                    <a:pt x="1" y="1702"/>
                    <a:pt x="505" y="2175"/>
                    <a:pt x="1103" y="2175"/>
                  </a:cubicBezTo>
                  <a:lnTo>
                    <a:pt x="1450" y="2175"/>
                  </a:lnTo>
                  <a:lnTo>
                    <a:pt x="1450" y="3529"/>
                  </a:lnTo>
                  <a:cubicBezTo>
                    <a:pt x="1450" y="3750"/>
                    <a:pt x="1544" y="4002"/>
                    <a:pt x="1702" y="4159"/>
                  </a:cubicBezTo>
                  <a:cubicBezTo>
                    <a:pt x="1859" y="3939"/>
                    <a:pt x="2048" y="3781"/>
                    <a:pt x="2237" y="3624"/>
                  </a:cubicBezTo>
                  <a:cubicBezTo>
                    <a:pt x="2206" y="3592"/>
                    <a:pt x="2206" y="3561"/>
                    <a:pt x="2206" y="3466"/>
                  </a:cubicBezTo>
                  <a:lnTo>
                    <a:pt x="2206" y="2836"/>
                  </a:lnTo>
                  <a:lnTo>
                    <a:pt x="2584" y="2836"/>
                  </a:lnTo>
                  <a:cubicBezTo>
                    <a:pt x="3151" y="2836"/>
                    <a:pt x="3624" y="2364"/>
                    <a:pt x="3624" y="1797"/>
                  </a:cubicBezTo>
                  <a:lnTo>
                    <a:pt x="3624" y="1072"/>
                  </a:lnTo>
                  <a:cubicBezTo>
                    <a:pt x="3624" y="883"/>
                    <a:pt x="3466" y="725"/>
                    <a:pt x="3277" y="725"/>
                  </a:cubicBezTo>
                  <a:cubicBezTo>
                    <a:pt x="3088" y="725"/>
                    <a:pt x="2930" y="883"/>
                    <a:pt x="2930" y="1072"/>
                  </a:cubicBezTo>
                  <a:lnTo>
                    <a:pt x="2930" y="1797"/>
                  </a:lnTo>
                  <a:cubicBezTo>
                    <a:pt x="2930" y="1986"/>
                    <a:pt x="2773" y="2143"/>
                    <a:pt x="2552" y="2143"/>
                  </a:cubicBezTo>
                  <a:lnTo>
                    <a:pt x="2206" y="2143"/>
                  </a:lnTo>
                  <a:lnTo>
                    <a:pt x="2206" y="1072"/>
                  </a:lnTo>
                  <a:cubicBezTo>
                    <a:pt x="2206" y="883"/>
                    <a:pt x="2048" y="725"/>
                    <a:pt x="1859" y="725"/>
                  </a:cubicBezTo>
                  <a:cubicBezTo>
                    <a:pt x="1670" y="725"/>
                    <a:pt x="1513" y="883"/>
                    <a:pt x="1513" y="1072"/>
                  </a:cubicBezTo>
                  <a:lnTo>
                    <a:pt x="1513" y="1418"/>
                  </a:lnTo>
                  <a:lnTo>
                    <a:pt x="1135" y="1418"/>
                  </a:lnTo>
                  <a:cubicBezTo>
                    <a:pt x="946" y="1418"/>
                    <a:pt x="788" y="1261"/>
                    <a:pt x="788" y="1072"/>
                  </a:cubicBezTo>
                  <a:lnTo>
                    <a:pt x="788" y="379"/>
                  </a:lnTo>
                  <a:cubicBezTo>
                    <a:pt x="788" y="158"/>
                    <a:pt x="631"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7"/>
            <p:cNvSpPr/>
            <p:nvPr/>
          </p:nvSpPr>
          <p:spPr>
            <a:xfrm>
              <a:off x="-17752000" y="4281300"/>
              <a:ext cx="16550" cy="16375"/>
            </a:xfrm>
            <a:custGeom>
              <a:avLst/>
              <a:gdLst/>
              <a:ahLst/>
              <a:cxnLst/>
              <a:rect l="l" t="t" r="r" b="b"/>
              <a:pathLst>
                <a:path w="662" h="655" extrusionOk="0">
                  <a:moveTo>
                    <a:pt x="319" y="1"/>
                  </a:moveTo>
                  <a:cubicBezTo>
                    <a:pt x="173" y="1"/>
                    <a:pt x="32" y="72"/>
                    <a:pt x="0" y="213"/>
                  </a:cubicBezTo>
                  <a:lnTo>
                    <a:pt x="347" y="655"/>
                  </a:lnTo>
                  <a:lnTo>
                    <a:pt x="662" y="213"/>
                  </a:lnTo>
                  <a:cubicBezTo>
                    <a:pt x="615" y="72"/>
                    <a:pt x="465" y="1"/>
                    <a:pt x="3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7"/>
            <p:cNvSpPr/>
            <p:nvPr/>
          </p:nvSpPr>
          <p:spPr>
            <a:xfrm>
              <a:off x="-17825250" y="4173200"/>
              <a:ext cx="161475" cy="161500"/>
            </a:xfrm>
            <a:custGeom>
              <a:avLst/>
              <a:gdLst/>
              <a:ahLst/>
              <a:cxnLst/>
              <a:rect l="l" t="t" r="r" b="b"/>
              <a:pathLst>
                <a:path w="6459" h="6460" extrusionOk="0">
                  <a:moveTo>
                    <a:pt x="1828" y="2175"/>
                  </a:moveTo>
                  <a:cubicBezTo>
                    <a:pt x="2017" y="2175"/>
                    <a:pt x="2174" y="2332"/>
                    <a:pt x="2174" y="2521"/>
                  </a:cubicBezTo>
                  <a:cubicBezTo>
                    <a:pt x="2174" y="2742"/>
                    <a:pt x="2017" y="2899"/>
                    <a:pt x="1828" y="2899"/>
                  </a:cubicBezTo>
                  <a:cubicBezTo>
                    <a:pt x="1607" y="2899"/>
                    <a:pt x="1449" y="2742"/>
                    <a:pt x="1449" y="2521"/>
                  </a:cubicBezTo>
                  <a:cubicBezTo>
                    <a:pt x="1449" y="2332"/>
                    <a:pt x="1607" y="2175"/>
                    <a:pt x="1828" y="2175"/>
                  </a:cubicBezTo>
                  <a:close/>
                  <a:moveTo>
                    <a:pt x="4663" y="2175"/>
                  </a:moveTo>
                  <a:cubicBezTo>
                    <a:pt x="4852" y="2175"/>
                    <a:pt x="5010" y="2332"/>
                    <a:pt x="5010" y="2521"/>
                  </a:cubicBezTo>
                  <a:cubicBezTo>
                    <a:pt x="5041" y="2742"/>
                    <a:pt x="4852" y="2899"/>
                    <a:pt x="4663" y="2899"/>
                  </a:cubicBezTo>
                  <a:cubicBezTo>
                    <a:pt x="4442" y="2899"/>
                    <a:pt x="4285" y="2742"/>
                    <a:pt x="4285" y="2521"/>
                  </a:cubicBezTo>
                  <a:cubicBezTo>
                    <a:pt x="4285" y="2332"/>
                    <a:pt x="4442" y="2175"/>
                    <a:pt x="4663" y="2175"/>
                  </a:cubicBezTo>
                  <a:close/>
                  <a:moveTo>
                    <a:pt x="3245" y="1"/>
                  </a:moveTo>
                  <a:cubicBezTo>
                    <a:pt x="1260" y="1"/>
                    <a:pt x="0" y="1229"/>
                    <a:pt x="0" y="3246"/>
                  </a:cubicBezTo>
                  <a:cubicBezTo>
                    <a:pt x="0" y="4348"/>
                    <a:pt x="410" y="5546"/>
                    <a:pt x="1040" y="6459"/>
                  </a:cubicBezTo>
                  <a:lnTo>
                    <a:pt x="1229" y="5325"/>
                  </a:lnTo>
                  <a:cubicBezTo>
                    <a:pt x="1386" y="4348"/>
                    <a:pt x="2237" y="3624"/>
                    <a:pt x="3245" y="3624"/>
                  </a:cubicBezTo>
                  <a:cubicBezTo>
                    <a:pt x="4222" y="3624"/>
                    <a:pt x="5073" y="4348"/>
                    <a:pt x="5230" y="5325"/>
                  </a:cubicBezTo>
                  <a:lnTo>
                    <a:pt x="5451" y="6459"/>
                  </a:lnTo>
                  <a:cubicBezTo>
                    <a:pt x="6081" y="5546"/>
                    <a:pt x="6459" y="4348"/>
                    <a:pt x="6459" y="3246"/>
                  </a:cubicBezTo>
                  <a:cubicBezTo>
                    <a:pt x="6459" y="1229"/>
                    <a:pt x="5230" y="1"/>
                    <a:pt x="32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7"/>
            <p:cNvSpPr/>
            <p:nvPr/>
          </p:nvSpPr>
          <p:spPr>
            <a:xfrm>
              <a:off x="-17787450" y="4293725"/>
              <a:ext cx="84300" cy="94525"/>
            </a:xfrm>
            <a:custGeom>
              <a:avLst/>
              <a:gdLst/>
              <a:ahLst/>
              <a:cxnLst/>
              <a:rect l="l" t="t" r="r" b="b"/>
              <a:pathLst>
                <a:path w="3372" h="3781" extrusionOk="0">
                  <a:moveTo>
                    <a:pt x="662" y="0"/>
                  </a:moveTo>
                  <a:cubicBezTo>
                    <a:pt x="536" y="158"/>
                    <a:pt x="442" y="378"/>
                    <a:pt x="379" y="599"/>
                  </a:cubicBezTo>
                  <a:lnTo>
                    <a:pt x="32" y="2741"/>
                  </a:lnTo>
                  <a:cubicBezTo>
                    <a:pt x="0" y="2961"/>
                    <a:pt x="63" y="3182"/>
                    <a:pt x="221" y="3308"/>
                  </a:cubicBezTo>
                  <a:cubicBezTo>
                    <a:pt x="631" y="3623"/>
                    <a:pt x="1072" y="3781"/>
                    <a:pt x="1544" y="3781"/>
                  </a:cubicBezTo>
                  <a:lnTo>
                    <a:pt x="1859" y="3781"/>
                  </a:lnTo>
                  <a:cubicBezTo>
                    <a:pt x="2332" y="3781"/>
                    <a:pt x="2804" y="3623"/>
                    <a:pt x="3182" y="3308"/>
                  </a:cubicBezTo>
                  <a:cubicBezTo>
                    <a:pt x="3340" y="3182"/>
                    <a:pt x="3372" y="2993"/>
                    <a:pt x="3372" y="2772"/>
                  </a:cubicBezTo>
                  <a:lnTo>
                    <a:pt x="3025" y="630"/>
                  </a:lnTo>
                  <a:cubicBezTo>
                    <a:pt x="3025" y="347"/>
                    <a:pt x="2899" y="158"/>
                    <a:pt x="2773" y="0"/>
                  </a:cubicBezTo>
                  <a:cubicBezTo>
                    <a:pt x="2773" y="32"/>
                    <a:pt x="2741" y="32"/>
                    <a:pt x="2741" y="63"/>
                  </a:cubicBezTo>
                  <a:lnTo>
                    <a:pt x="2111" y="851"/>
                  </a:lnTo>
                  <a:lnTo>
                    <a:pt x="2111" y="1134"/>
                  </a:lnTo>
                  <a:lnTo>
                    <a:pt x="2710" y="1733"/>
                  </a:lnTo>
                  <a:cubicBezTo>
                    <a:pt x="2867" y="1890"/>
                    <a:pt x="2867" y="2079"/>
                    <a:pt x="2710" y="2237"/>
                  </a:cubicBezTo>
                  <a:cubicBezTo>
                    <a:pt x="2631" y="2316"/>
                    <a:pt x="2545" y="2355"/>
                    <a:pt x="2458" y="2355"/>
                  </a:cubicBezTo>
                  <a:cubicBezTo>
                    <a:pt x="2371" y="2355"/>
                    <a:pt x="2285" y="2316"/>
                    <a:pt x="2206" y="2237"/>
                  </a:cubicBezTo>
                  <a:lnTo>
                    <a:pt x="1733" y="1764"/>
                  </a:lnTo>
                  <a:lnTo>
                    <a:pt x="1261" y="2237"/>
                  </a:lnTo>
                  <a:cubicBezTo>
                    <a:pt x="1182" y="2316"/>
                    <a:pt x="1087" y="2355"/>
                    <a:pt x="997" y="2355"/>
                  </a:cubicBezTo>
                  <a:cubicBezTo>
                    <a:pt x="906" y="2355"/>
                    <a:pt x="820" y="2316"/>
                    <a:pt x="757" y="2237"/>
                  </a:cubicBezTo>
                  <a:cubicBezTo>
                    <a:pt x="568" y="2079"/>
                    <a:pt x="568" y="1890"/>
                    <a:pt x="757" y="1733"/>
                  </a:cubicBezTo>
                  <a:lnTo>
                    <a:pt x="1324" y="1134"/>
                  </a:lnTo>
                  <a:lnTo>
                    <a:pt x="1324" y="851"/>
                  </a:lnTo>
                  <a:lnTo>
                    <a:pt x="694" y="63"/>
                  </a:lnTo>
                  <a:cubicBezTo>
                    <a:pt x="694" y="32"/>
                    <a:pt x="662" y="32"/>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7"/>
            <p:cNvSpPr/>
            <p:nvPr/>
          </p:nvSpPr>
          <p:spPr>
            <a:xfrm>
              <a:off x="-17878025" y="4191325"/>
              <a:ext cx="49650" cy="52000"/>
            </a:xfrm>
            <a:custGeom>
              <a:avLst/>
              <a:gdLst/>
              <a:ahLst/>
              <a:cxnLst/>
              <a:rect l="l" t="t" r="r" b="b"/>
              <a:pathLst>
                <a:path w="1986" h="2080" extrusionOk="0">
                  <a:moveTo>
                    <a:pt x="347" y="0"/>
                  </a:moveTo>
                  <a:cubicBezTo>
                    <a:pt x="158" y="0"/>
                    <a:pt x="0" y="158"/>
                    <a:pt x="0" y="347"/>
                  </a:cubicBezTo>
                  <a:cubicBezTo>
                    <a:pt x="0" y="1229"/>
                    <a:pt x="631" y="1954"/>
                    <a:pt x="1450" y="2080"/>
                  </a:cubicBezTo>
                  <a:cubicBezTo>
                    <a:pt x="1481" y="1355"/>
                    <a:pt x="1670" y="788"/>
                    <a:pt x="1985" y="252"/>
                  </a:cubicBezTo>
                  <a:cubicBezTo>
                    <a:pt x="1733" y="95"/>
                    <a:pt x="1418"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9" name="Google Shape;3609;p77"/>
          <p:cNvGrpSpPr/>
          <p:nvPr/>
        </p:nvGrpSpPr>
        <p:grpSpPr>
          <a:xfrm>
            <a:off x="2919632" y="3355015"/>
            <a:ext cx="450507" cy="423722"/>
            <a:chOff x="-16044450" y="3317850"/>
            <a:chExt cx="304850" cy="286725"/>
          </a:xfrm>
        </p:grpSpPr>
        <p:sp>
          <p:nvSpPr>
            <p:cNvPr id="3610" name="Google Shape;3610;p77"/>
            <p:cNvSpPr/>
            <p:nvPr/>
          </p:nvSpPr>
          <p:spPr>
            <a:xfrm>
              <a:off x="-15873525" y="3317850"/>
              <a:ext cx="133925" cy="115025"/>
            </a:xfrm>
            <a:custGeom>
              <a:avLst/>
              <a:gdLst/>
              <a:ahLst/>
              <a:cxnLst/>
              <a:rect l="l" t="t" r="r" b="b"/>
              <a:pathLst>
                <a:path w="5357" h="4601" extrusionOk="0">
                  <a:moveTo>
                    <a:pt x="2458" y="1"/>
                  </a:moveTo>
                  <a:cubicBezTo>
                    <a:pt x="1418" y="1"/>
                    <a:pt x="473" y="599"/>
                    <a:pt x="1" y="1513"/>
                  </a:cubicBezTo>
                  <a:cubicBezTo>
                    <a:pt x="1670" y="1765"/>
                    <a:pt x="3088" y="3025"/>
                    <a:pt x="3876" y="4600"/>
                  </a:cubicBezTo>
                  <a:cubicBezTo>
                    <a:pt x="3939" y="4159"/>
                    <a:pt x="3876" y="3718"/>
                    <a:pt x="3718" y="3277"/>
                  </a:cubicBezTo>
                  <a:lnTo>
                    <a:pt x="3718" y="3277"/>
                  </a:lnTo>
                  <a:cubicBezTo>
                    <a:pt x="4002" y="3466"/>
                    <a:pt x="4254" y="3750"/>
                    <a:pt x="4443" y="4096"/>
                  </a:cubicBezTo>
                  <a:cubicBezTo>
                    <a:pt x="4506" y="4222"/>
                    <a:pt x="4632" y="4285"/>
                    <a:pt x="4758" y="4285"/>
                  </a:cubicBezTo>
                  <a:cubicBezTo>
                    <a:pt x="4884" y="4285"/>
                    <a:pt x="5010" y="4222"/>
                    <a:pt x="5073" y="4096"/>
                  </a:cubicBezTo>
                  <a:cubicBezTo>
                    <a:pt x="5262" y="3718"/>
                    <a:pt x="5356" y="3309"/>
                    <a:pt x="5356" y="2868"/>
                  </a:cubicBezTo>
                  <a:cubicBezTo>
                    <a:pt x="5293" y="1292"/>
                    <a:pt x="4033"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77"/>
            <p:cNvSpPr/>
            <p:nvPr/>
          </p:nvSpPr>
          <p:spPr>
            <a:xfrm>
              <a:off x="-15915275" y="3459625"/>
              <a:ext cx="44125" cy="54375"/>
            </a:xfrm>
            <a:custGeom>
              <a:avLst/>
              <a:gdLst/>
              <a:ahLst/>
              <a:cxnLst/>
              <a:rect l="l" t="t" r="r" b="b"/>
              <a:pathLst>
                <a:path w="1765" h="2175" extrusionOk="0">
                  <a:moveTo>
                    <a:pt x="883" y="0"/>
                  </a:moveTo>
                  <a:cubicBezTo>
                    <a:pt x="631" y="0"/>
                    <a:pt x="410" y="158"/>
                    <a:pt x="316" y="441"/>
                  </a:cubicBezTo>
                  <a:lnTo>
                    <a:pt x="32" y="1450"/>
                  </a:lnTo>
                  <a:cubicBezTo>
                    <a:pt x="1" y="1859"/>
                    <a:pt x="284" y="2174"/>
                    <a:pt x="631" y="2174"/>
                  </a:cubicBezTo>
                  <a:lnTo>
                    <a:pt x="1135" y="2174"/>
                  </a:lnTo>
                  <a:cubicBezTo>
                    <a:pt x="1513" y="2174"/>
                    <a:pt x="1765" y="1828"/>
                    <a:pt x="1702" y="1450"/>
                  </a:cubicBezTo>
                  <a:lnTo>
                    <a:pt x="1419" y="441"/>
                  </a:lnTo>
                  <a:cubicBezTo>
                    <a:pt x="1355" y="189"/>
                    <a:pt x="1135" y="0"/>
                    <a:pt x="8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77"/>
            <p:cNvSpPr/>
            <p:nvPr/>
          </p:nvSpPr>
          <p:spPr>
            <a:xfrm>
              <a:off x="-16009000" y="3372200"/>
              <a:ext cx="232375" cy="232375"/>
            </a:xfrm>
            <a:custGeom>
              <a:avLst/>
              <a:gdLst/>
              <a:ahLst/>
              <a:cxnLst/>
              <a:rect l="l" t="t" r="r" b="b"/>
              <a:pathLst>
                <a:path w="9295" h="9295" extrusionOk="0">
                  <a:moveTo>
                    <a:pt x="2490" y="3592"/>
                  </a:moveTo>
                  <a:cubicBezTo>
                    <a:pt x="2679" y="3592"/>
                    <a:pt x="2836" y="3749"/>
                    <a:pt x="2836" y="3938"/>
                  </a:cubicBezTo>
                  <a:cubicBezTo>
                    <a:pt x="2836" y="4128"/>
                    <a:pt x="2679" y="4285"/>
                    <a:pt x="2490" y="4285"/>
                  </a:cubicBezTo>
                  <a:cubicBezTo>
                    <a:pt x="2301" y="4285"/>
                    <a:pt x="2143" y="4128"/>
                    <a:pt x="2143" y="3938"/>
                  </a:cubicBezTo>
                  <a:cubicBezTo>
                    <a:pt x="2143" y="3749"/>
                    <a:pt x="2301" y="3592"/>
                    <a:pt x="2490" y="3592"/>
                  </a:cubicBezTo>
                  <a:close/>
                  <a:moveTo>
                    <a:pt x="6774" y="3592"/>
                  </a:moveTo>
                  <a:cubicBezTo>
                    <a:pt x="6995" y="3592"/>
                    <a:pt x="7152" y="3749"/>
                    <a:pt x="7152" y="3938"/>
                  </a:cubicBezTo>
                  <a:cubicBezTo>
                    <a:pt x="7152" y="4128"/>
                    <a:pt x="6995" y="4285"/>
                    <a:pt x="6774" y="4285"/>
                  </a:cubicBezTo>
                  <a:cubicBezTo>
                    <a:pt x="6585" y="4285"/>
                    <a:pt x="6428" y="4128"/>
                    <a:pt x="6428" y="3938"/>
                  </a:cubicBezTo>
                  <a:cubicBezTo>
                    <a:pt x="6428" y="3749"/>
                    <a:pt x="6585" y="3592"/>
                    <a:pt x="6774" y="3592"/>
                  </a:cubicBezTo>
                  <a:close/>
                  <a:moveTo>
                    <a:pt x="4663" y="2867"/>
                  </a:moveTo>
                  <a:cubicBezTo>
                    <a:pt x="5262" y="2867"/>
                    <a:pt x="5766" y="3277"/>
                    <a:pt x="5892" y="3812"/>
                  </a:cubicBezTo>
                  <a:lnTo>
                    <a:pt x="6144" y="4852"/>
                  </a:lnTo>
                  <a:cubicBezTo>
                    <a:pt x="6365" y="5640"/>
                    <a:pt x="5766" y="6427"/>
                    <a:pt x="4947" y="6427"/>
                  </a:cubicBezTo>
                  <a:lnTo>
                    <a:pt x="4411" y="6427"/>
                  </a:lnTo>
                  <a:cubicBezTo>
                    <a:pt x="3561" y="6427"/>
                    <a:pt x="2962" y="5640"/>
                    <a:pt x="3151" y="4852"/>
                  </a:cubicBezTo>
                  <a:lnTo>
                    <a:pt x="3435" y="3812"/>
                  </a:lnTo>
                  <a:cubicBezTo>
                    <a:pt x="3592" y="3277"/>
                    <a:pt x="4065" y="2867"/>
                    <a:pt x="4663" y="2867"/>
                  </a:cubicBezTo>
                  <a:close/>
                  <a:moveTo>
                    <a:pt x="6090" y="6899"/>
                  </a:moveTo>
                  <a:cubicBezTo>
                    <a:pt x="6239" y="6899"/>
                    <a:pt x="6379" y="7007"/>
                    <a:pt x="6428" y="7152"/>
                  </a:cubicBezTo>
                  <a:cubicBezTo>
                    <a:pt x="6459" y="7373"/>
                    <a:pt x="6396" y="7562"/>
                    <a:pt x="6207" y="7593"/>
                  </a:cubicBezTo>
                  <a:cubicBezTo>
                    <a:pt x="5640" y="7782"/>
                    <a:pt x="5041" y="7845"/>
                    <a:pt x="4663" y="7845"/>
                  </a:cubicBezTo>
                  <a:cubicBezTo>
                    <a:pt x="4254" y="7845"/>
                    <a:pt x="3687" y="7782"/>
                    <a:pt x="3120" y="7593"/>
                  </a:cubicBezTo>
                  <a:cubicBezTo>
                    <a:pt x="2931" y="7530"/>
                    <a:pt x="2836" y="7310"/>
                    <a:pt x="2899" y="7152"/>
                  </a:cubicBezTo>
                  <a:cubicBezTo>
                    <a:pt x="2952" y="6994"/>
                    <a:pt x="3093" y="6924"/>
                    <a:pt x="3267" y="6924"/>
                  </a:cubicBezTo>
                  <a:cubicBezTo>
                    <a:pt x="3301" y="6924"/>
                    <a:pt x="3336" y="6926"/>
                    <a:pt x="3372" y="6931"/>
                  </a:cubicBezTo>
                  <a:cubicBezTo>
                    <a:pt x="3844" y="7089"/>
                    <a:pt x="4348" y="7120"/>
                    <a:pt x="4663" y="7120"/>
                  </a:cubicBezTo>
                  <a:cubicBezTo>
                    <a:pt x="4978" y="7120"/>
                    <a:pt x="5483" y="7089"/>
                    <a:pt x="5955" y="6931"/>
                  </a:cubicBezTo>
                  <a:cubicBezTo>
                    <a:pt x="5999" y="6909"/>
                    <a:pt x="6045" y="6899"/>
                    <a:pt x="6090" y="6899"/>
                  </a:cubicBezTo>
                  <a:close/>
                  <a:moveTo>
                    <a:pt x="4663" y="0"/>
                  </a:moveTo>
                  <a:cubicBezTo>
                    <a:pt x="2049" y="0"/>
                    <a:pt x="1" y="2867"/>
                    <a:pt x="1" y="5356"/>
                  </a:cubicBezTo>
                  <a:cubicBezTo>
                    <a:pt x="1" y="7751"/>
                    <a:pt x="1828" y="9294"/>
                    <a:pt x="4663" y="9294"/>
                  </a:cubicBezTo>
                  <a:cubicBezTo>
                    <a:pt x="7499" y="9294"/>
                    <a:pt x="9295" y="7751"/>
                    <a:pt x="9295" y="5356"/>
                  </a:cubicBezTo>
                  <a:cubicBezTo>
                    <a:pt x="9263" y="2867"/>
                    <a:pt x="7247" y="0"/>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7"/>
            <p:cNvSpPr/>
            <p:nvPr/>
          </p:nvSpPr>
          <p:spPr>
            <a:xfrm>
              <a:off x="-16044450" y="3317850"/>
              <a:ext cx="133150" cy="115025"/>
            </a:xfrm>
            <a:custGeom>
              <a:avLst/>
              <a:gdLst/>
              <a:ahLst/>
              <a:cxnLst/>
              <a:rect l="l" t="t" r="r" b="b"/>
              <a:pathLst>
                <a:path w="5326" h="4601" extrusionOk="0">
                  <a:moveTo>
                    <a:pt x="2836" y="1"/>
                  </a:moveTo>
                  <a:cubicBezTo>
                    <a:pt x="1261" y="1"/>
                    <a:pt x="1" y="1292"/>
                    <a:pt x="1" y="2836"/>
                  </a:cubicBezTo>
                  <a:cubicBezTo>
                    <a:pt x="1" y="3277"/>
                    <a:pt x="95" y="3655"/>
                    <a:pt x="285" y="4065"/>
                  </a:cubicBezTo>
                  <a:cubicBezTo>
                    <a:pt x="348" y="4206"/>
                    <a:pt x="474" y="4277"/>
                    <a:pt x="600" y="4277"/>
                  </a:cubicBezTo>
                  <a:cubicBezTo>
                    <a:pt x="726" y="4277"/>
                    <a:pt x="852" y="4206"/>
                    <a:pt x="915" y="4065"/>
                  </a:cubicBezTo>
                  <a:cubicBezTo>
                    <a:pt x="1072" y="3718"/>
                    <a:pt x="1324" y="3435"/>
                    <a:pt x="1639" y="3246"/>
                  </a:cubicBezTo>
                  <a:lnTo>
                    <a:pt x="1639" y="3246"/>
                  </a:lnTo>
                  <a:cubicBezTo>
                    <a:pt x="1419" y="3718"/>
                    <a:pt x="1387" y="4128"/>
                    <a:pt x="1419" y="4600"/>
                  </a:cubicBezTo>
                  <a:cubicBezTo>
                    <a:pt x="2206" y="3025"/>
                    <a:pt x="3624" y="1765"/>
                    <a:pt x="5325" y="1513"/>
                  </a:cubicBezTo>
                  <a:cubicBezTo>
                    <a:pt x="4853" y="599"/>
                    <a:pt x="3908" y="1"/>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4" name="Google Shape;3614;p77"/>
          <p:cNvSpPr/>
          <p:nvPr/>
        </p:nvSpPr>
        <p:spPr>
          <a:xfrm>
            <a:off x="5164353" y="3341975"/>
            <a:ext cx="448180" cy="450507"/>
          </a:xfrm>
          <a:custGeom>
            <a:avLst/>
            <a:gdLst/>
            <a:ahLst/>
            <a:cxnLst/>
            <a:rect l="l" t="t" r="r" b="b"/>
            <a:pathLst>
              <a:path w="12131" h="12194" extrusionOk="0">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5" name="Google Shape;3615;p77"/>
          <p:cNvGrpSpPr/>
          <p:nvPr/>
        </p:nvGrpSpPr>
        <p:grpSpPr>
          <a:xfrm>
            <a:off x="8042149" y="2243724"/>
            <a:ext cx="373662" cy="449030"/>
            <a:chOff x="-16018450" y="4058400"/>
            <a:chExt cx="252850" cy="303850"/>
          </a:xfrm>
        </p:grpSpPr>
        <p:sp>
          <p:nvSpPr>
            <p:cNvPr id="3616" name="Google Shape;3616;p77"/>
            <p:cNvSpPr/>
            <p:nvPr/>
          </p:nvSpPr>
          <p:spPr>
            <a:xfrm>
              <a:off x="-15927875" y="4129900"/>
              <a:ext cx="88250" cy="89025"/>
            </a:xfrm>
            <a:custGeom>
              <a:avLst/>
              <a:gdLst/>
              <a:ahLst/>
              <a:cxnLst/>
              <a:rect l="l" t="t" r="r" b="b"/>
              <a:pathLst>
                <a:path w="3530" h="3561" extrusionOk="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77"/>
            <p:cNvSpPr/>
            <p:nvPr/>
          </p:nvSpPr>
          <p:spPr>
            <a:xfrm>
              <a:off x="-16002700" y="4058400"/>
              <a:ext cx="237100" cy="233575"/>
            </a:xfrm>
            <a:custGeom>
              <a:avLst/>
              <a:gdLst/>
              <a:ahLst/>
              <a:cxnLst/>
              <a:rect l="l" t="t" r="r" b="b"/>
              <a:pathLst>
                <a:path w="9484" h="9343" extrusionOk="0">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77"/>
            <p:cNvSpPr/>
            <p:nvPr/>
          </p:nvSpPr>
          <p:spPr>
            <a:xfrm>
              <a:off x="-16018450" y="4253550"/>
              <a:ext cx="129200" cy="108700"/>
            </a:xfrm>
            <a:custGeom>
              <a:avLst/>
              <a:gdLst/>
              <a:ahLst/>
              <a:cxnLst/>
              <a:rect l="l" t="t" r="r" b="b"/>
              <a:pathLst>
                <a:path w="5168" h="4348" extrusionOk="0">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7"/>
            <p:cNvSpPr/>
            <p:nvPr/>
          </p:nvSpPr>
          <p:spPr>
            <a:xfrm>
              <a:off x="-15876675" y="4254325"/>
              <a:ext cx="107925" cy="90600"/>
            </a:xfrm>
            <a:custGeom>
              <a:avLst/>
              <a:gdLst/>
              <a:ahLst/>
              <a:cxnLst/>
              <a:rect l="l" t="t" r="r" b="b"/>
              <a:pathLst>
                <a:path w="4317" h="3624" extrusionOk="0">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0" name="Google Shape;3620;p77"/>
          <p:cNvSpPr/>
          <p:nvPr/>
        </p:nvSpPr>
        <p:spPr>
          <a:xfrm>
            <a:off x="6274865" y="3343157"/>
            <a:ext cx="449288" cy="448143"/>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77"/>
          <p:cNvSpPr txBox="1"/>
          <p:nvPr/>
        </p:nvSpPr>
        <p:spPr>
          <a:xfrm>
            <a:off x="1048350" y="721025"/>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Nature Icons</a:t>
            </a:r>
            <a:endParaRPr sz="24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625"/>
        <p:cNvGrpSpPr/>
        <p:nvPr/>
      </p:nvGrpSpPr>
      <p:grpSpPr>
        <a:xfrm>
          <a:off x="0" y="0"/>
          <a:ext cx="0" cy="0"/>
          <a:chOff x="0" y="0"/>
          <a:chExt cx="0" cy="0"/>
        </a:xfrm>
      </p:grpSpPr>
      <p:grpSp>
        <p:nvGrpSpPr>
          <p:cNvPr id="3626" name="Google Shape;3626;p78"/>
          <p:cNvGrpSpPr/>
          <p:nvPr/>
        </p:nvGrpSpPr>
        <p:grpSpPr>
          <a:xfrm>
            <a:off x="845901" y="1689241"/>
            <a:ext cx="442337" cy="419623"/>
            <a:chOff x="-6696925" y="3272575"/>
            <a:chExt cx="307200" cy="291425"/>
          </a:xfrm>
        </p:grpSpPr>
        <p:sp>
          <p:nvSpPr>
            <p:cNvPr id="3627" name="Google Shape;3627;p78"/>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8"/>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9" name="Google Shape;3629;p78"/>
          <p:cNvGrpSpPr/>
          <p:nvPr/>
        </p:nvGrpSpPr>
        <p:grpSpPr>
          <a:xfrm>
            <a:off x="845884" y="2204636"/>
            <a:ext cx="442373" cy="420775"/>
            <a:chOff x="-6690625" y="3631325"/>
            <a:chExt cx="307225" cy="292225"/>
          </a:xfrm>
        </p:grpSpPr>
        <p:sp>
          <p:nvSpPr>
            <p:cNvPr id="3630" name="Google Shape;3630;p78"/>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8"/>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8"/>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8"/>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8"/>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5" name="Google Shape;3635;p78"/>
          <p:cNvGrpSpPr/>
          <p:nvPr/>
        </p:nvGrpSpPr>
        <p:grpSpPr>
          <a:xfrm>
            <a:off x="868005" y="2756972"/>
            <a:ext cx="421927" cy="419371"/>
            <a:chOff x="-6689825" y="3992050"/>
            <a:chExt cx="293025" cy="291250"/>
          </a:xfrm>
        </p:grpSpPr>
        <p:sp>
          <p:nvSpPr>
            <p:cNvPr id="3636" name="Google Shape;3636;p78"/>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8"/>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8"/>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8"/>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8"/>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8"/>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8"/>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8"/>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8"/>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8"/>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8"/>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8"/>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8" name="Google Shape;3648;p78"/>
          <p:cNvSpPr/>
          <p:nvPr/>
        </p:nvSpPr>
        <p:spPr>
          <a:xfrm>
            <a:off x="3545854" y="1689199"/>
            <a:ext cx="434634" cy="419227"/>
          </a:xfrm>
          <a:custGeom>
            <a:avLst/>
            <a:gdLst/>
            <a:ahLst/>
            <a:cxnLst/>
            <a:rect l="l" t="t" r="r" b="b"/>
            <a:pathLst>
              <a:path w="12074" h="11646" extrusionOk="0">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9" name="Google Shape;3649;p78"/>
          <p:cNvGrpSpPr/>
          <p:nvPr/>
        </p:nvGrpSpPr>
        <p:grpSpPr>
          <a:xfrm>
            <a:off x="3551317" y="2205192"/>
            <a:ext cx="423043" cy="419659"/>
            <a:chOff x="-4837325" y="3612425"/>
            <a:chExt cx="293800" cy="291450"/>
          </a:xfrm>
        </p:grpSpPr>
        <p:sp>
          <p:nvSpPr>
            <p:cNvPr id="3650" name="Google Shape;3650;p78"/>
            <p:cNvSpPr/>
            <p:nvPr/>
          </p:nvSpPr>
          <p:spPr>
            <a:xfrm>
              <a:off x="-4836550" y="3612425"/>
              <a:ext cx="293025" cy="170925"/>
            </a:xfrm>
            <a:custGeom>
              <a:avLst/>
              <a:gdLst/>
              <a:ahLst/>
              <a:cxnLst/>
              <a:rect l="l" t="t" r="r" b="b"/>
              <a:pathLst>
                <a:path w="11721" h="6837" extrusionOk="0">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78"/>
            <p:cNvSpPr/>
            <p:nvPr/>
          </p:nvSpPr>
          <p:spPr>
            <a:xfrm>
              <a:off x="-4837325" y="3743950"/>
              <a:ext cx="291425" cy="159925"/>
            </a:xfrm>
            <a:custGeom>
              <a:avLst/>
              <a:gdLst/>
              <a:ahLst/>
              <a:cxnLst/>
              <a:rect l="l" t="t" r="r" b="b"/>
              <a:pathLst>
                <a:path w="11657" h="6397" extrusionOk="0">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78"/>
            <p:cNvSpPr/>
            <p:nvPr/>
          </p:nvSpPr>
          <p:spPr>
            <a:xfrm>
              <a:off x="-4716825" y="3799075"/>
              <a:ext cx="51225" cy="18950"/>
            </a:xfrm>
            <a:custGeom>
              <a:avLst/>
              <a:gdLst/>
              <a:ahLst/>
              <a:cxnLst/>
              <a:rect l="l" t="t" r="r" b="b"/>
              <a:pathLst>
                <a:path w="2049" h="758" extrusionOk="0">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3" name="Google Shape;3653;p78"/>
          <p:cNvGrpSpPr/>
          <p:nvPr/>
        </p:nvGrpSpPr>
        <p:grpSpPr>
          <a:xfrm>
            <a:off x="3564349" y="2756826"/>
            <a:ext cx="420775" cy="419659"/>
            <a:chOff x="-4837325" y="3971575"/>
            <a:chExt cx="292225" cy="291450"/>
          </a:xfrm>
        </p:grpSpPr>
        <p:sp>
          <p:nvSpPr>
            <p:cNvPr id="3654" name="Google Shape;3654;p78"/>
            <p:cNvSpPr/>
            <p:nvPr/>
          </p:nvSpPr>
          <p:spPr>
            <a:xfrm>
              <a:off x="-4734150" y="4073975"/>
              <a:ext cx="86650" cy="86650"/>
            </a:xfrm>
            <a:custGeom>
              <a:avLst/>
              <a:gdLst/>
              <a:ahLst/>
              <a:cxnLst/>
              <a:rect l="l" t="t" r="r" b="b"/>
              <a:pathLst>
                <a:path w="3466" h="3466" extrusionOk="0">
                  <a:moveTo>
                    <a:pt x="1701" y="725"/>
                  </a:moveTo>
                  <a:cubicBezTo>
                    <a:pt x="2269" y="725"/>
                    <a:pt x="2773" y="1197"/>
                    <a:pt x="2773" y="1733"/>
                  </a:cubicBezTo>
                  <a:cubicBezTo>
                    <a:pt x="2773" y="2300"/>
                    <a:pt x="2300" y="2804"/>
                    <a:pt x="1733" y="2804"/>
                  </a:cubicBezTo>
                  <a:cubicBezTo>
                    <a:pt x="1197" y="2804"/>
                    <a:pt x="693" y="2300"/>
                    <a:pt x="693" y="1733"/>
                  </a:cubicBezTo>
                  <a:cubicBezTo>
                    <a:pt x="693" y="1197"/>
                    <a:pt x="1166" y="725"/>
                    <a:pt x="1701" y="725"/>
                  </a:cubicBezTo>
                  <a:close/>
                  <a:moveTo>
                    <a:pt x="1701" y="0"/>
                  </a:moveTo>
                  <a:cubicBezTo>
                    <a:pt x="756" y="0"/>
                    <a:pt x="0" y="756"/>
                    <a:pt x="0" y="1701"/>
                  </a:cubicBezTo>
                  <a:cubicBezTo>
                    <a:pt x="0" y="2647"/>
                    <a:pt x="851" y="3466"/>
                    <a:pt x="1796" y="3466"/>
                  </a:cubicBezTo>
                  <a:cubicBezTo>
                    <a:pt x="2741" y="3466"/>
                    <a:pt x="3466" y="2647"/>
                    <a:pt x="3466" y="1701"/>
                  </a:cubicBezTo>
                  <a:cubicBezTo>
                    <a:pt x="3434" y="756"/>
                    <a:pt x="2647"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8"/>
            <p:cNvSpPr/>
            <p:nvPr/>
          </p:nvSpPr>
          <p:spPr>
            <a:xfrm>
              <a:off x="-4700300" y="4108625"/>
              <a:ext cx="18950" cy="17350"/>
            </a:xfrm>
            <a:custGeom>
              <a:avLst/>
              <a:gdLst/>
              <a:ahLst/>
              <a:cxnLst/>
              <a:rect l="l" t="t" r="r" b="b"/>
              <a:pathLst>
                <a:path w="758" h="694" extrusionOk="0">
                  <a:moveTo>
                    <a:pt x="347" y="0"/>
                  </a:moveTo>
                  <a:cubicBezTo>
                    <a:pt x="158" y="0"/>
                    <a:pt x="1" y="158"/>
                    <a:pt x="1" y="347"/>
                  </a:cubicBezTo>
                  <a:cubicBezTo>
                    <a:pt x="1" y="536"/>
                    <a:pt x="158" y="693"/>
                    <a:pt x="347" y="693"/>
                  </a:cubicBezTo>
                  <a:cubicBezTo>
                    <a:pt x="536" y="693"/>
                    <a:pt x="757" y="536"/>
                    <a:pt x="757" y="347"/>
                  </a:cubicBezTo>
                  <a:cubicBezTo>
                    <a:pt x="757"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8"/>
            <p:cNvSpPr/>
            <p:nvPr/>
          </p:nvSpPr>
          <p:spPr>
            <a:xfrm>
              <a:off x="-4748325" y="3971575"/>
              <a:ext cx="203225" cy="204025"/>
            </a:xfrm>
            <a:custGeom>
              <a:avLst/>
              <a:gdLst/>
              <a:ahLst/>
              <a:cxnLst/>
              <a:rect l="l" t="t" r="r" b="b"/>
              <a:pathLst>
                <a:path w="8129" h="8161" extrusionOk="0">
                  <a:moveTo>
                    <a:pt x="2268" y="1"/>
                  </a:moveTo>
                  <a:cubicBezTo>
                    <a:pt x="1449" y="1"/>
                    <a:pt x="693" y="158"/>
                    <a:pt x="0" y="473"/>
                  </a:cubicBezTo>
                  <a:lnTo>
                    <a:pt x="1512" y="3561"/>
                  </a:lnTo>
                  <a:cubicBezTo>
                    <a:pt x="1764" y="3466"/>
                    <a:pt x="1985" y="3435"/>
                    <a:pt x="2268" y="3435"/>
                  </a:cubicBezTo>
                  <a:cubicBezTo>
                    <a:pt x="3623" y="3435"/>
                    <a:pt x="4726" y="4506"/>
                    <a:pt x="4726" y="5829"/>
                  </a:cubicBezTo>
                  <a:cubicBezTo>
                    <a:pt x="4726" y="6112"/>
                    <a:pt x="4663" y="6396"/>
                    <a:pt x="4600" y="6617"/>
                  </a:cubicBezTo>
                  <a:lnTo>
                    <a:pt x="7656" y="8160"/>
                  </a:lnTo>
                  <a:cubicBezTo>
                    <a:pt x="7971" y="7436"/>
                    <a:pt x="8128" y="6617"/>
                    <a:pt x="8128" y="5829"/>
                  </a:cubicBezTo>
                  <a:cubicBezTo>
                    <a:pt x="8128" y="2647"/>
                    <a:pt x="5513" y="1"/>
                    <a:pt x="22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8"/>
            <p:cNvSpPr/>
            <p:nvPr/>
          </p:nvSpPr>
          <p:spPr>
            <a:xfrm>
              <a:off x="-4656175" y="4151950"/>
              <a:ext cx="91375" cy="91375"/>
            </a:xfrm>
            <a:custGeom>
              <a:avLst/>
              <a:gdLst/>
              <a:ahLst/>
              <a:cxnLst/>
              <a:rect l="l" t="t" r="r" b="b"/>
              <a:pathLst>
                <a:path w="3655" h="3655" extrusionOk="0">
                  <a:moveTo>
                    <a:pt x="599" y="0"/>
                  </a:moveTo>
                  <a:cubicBezTo>
                    <a:pt x="441" y="221"/>
                    <a:pt x="252" y="441"/>
                    <a:pt x="0" y="599"/>
                  </a:cubicBezTo>
                  <a:lnTo>
                    <a:pt x="1544" y="3655"/>
                  </a:lnTo>
                  <a:cubicBezTo>
                    <a:pt x="2395" y="3151"/>
                    <a:pt x="3151" y="2395"/>
                    <a:pt x="3655" y="1544"/>
                  </a:cubicBezTo>
                  <a:lnTo>
                    <a:pt x="59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78"/>
            <p:cNvSpPr/>
            <p:nvPr/>
          </p:nvSpPr>
          <p:spPr>
            <a:xfrm>
              <a:off x="-4817650" y="3991275"/>
              <a:ext cx="91400" cy="91375"/>
            </a:xfrm>
            <a:custGeom>
              <a:avLst/>
              <a:gdLst/>
              <a:ahLst/>
              <a:cxnLst/>
              <a:rect l="l" t="t" r="r" b="b"/>
              <a:pathLst>
                <a:path w="3656" h="3655" extrusionOk="0">
                  <a:moveTo>
                    <a:pt x="2143" y="0"/>
                  </a:moveTo>
                  <a:cubicBezTo>
                    <a:pt x="1261" y="504"/>
                    <a:pt x="536" y="1260"/>
                    <a:pt x="1" y="2111"/>
                  </a:cubicBezTo>
                  <a:lnTo>
                    <a:pt x="3088" y="3655"/>
                  </a:lnTo>
                  <a:cubicBezTo>
                    <a:pt x="3246" y="3434"/>
                    <a:pt x="3435" y="3214"/>
                    <a:pt x="3655" y="3088"/>
                  </a:cubicBez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78"/>
            <p:cNvSpPr/>
            <p:nvPr/>
          </p:nvSpPr>
          <p:spPr>
            <a:xfrm>
              <a:off x="-4837325" y="4059000"/>
              <a:ext cx="204000" cy="204025"/>
            </a:xfrm>
            <a:custGeom>
              <a:avLst/>
              <a:gdLst/>
              <a:ahLst/>
              <a:cxnLst/>
              <a:rect l="l" t="t" r="r" b="b"/>
              <a:pathLst>
                <a:path w="8160" h="8161" extrusionOk="0">
                  <a:moveTo>
                    <a:pt x="473" y="1"/>
                  </a:moveTo>
                  <a:cubicBezTo>
                    <a:pt x="158" y="725"/>
                    <a:pt x="0" y="1513"/>
                    <a:pt x="0" y="2300"/>
                  </a:cubicBezTo>
                  <a:cubicBezTo>
                    <a:pt x="0" y="5482"/>
                    <a:pt x="2615" y="8160"/>
                    <a:pt x="5828" y="8160"/>
                  </a:cubicBezTo>
                  <a:cubicBezTo>
                    <a:pt x="6648" y="8160"/>
                    <a:pt x="7435" y="8003"/>
                    <a:pt x="8160" y="7688"/>
                  </a:cubicBezTo>
                  <a:lnTo>
                    <a:pt x="6616" y="4632"/>
                  </a:lnTo>
                  <a:cubicBezTo>
                    <a:pt x="6396" y="4695"/>
                    <a:pt x="6144" y="4726"/>
                    <a:pt x="5860" y="4726"/>
                  </a:cubicBezTo>
                  <a:cubicBezTo>
                    <a:pt x="4537" y="4726"/>
                    <a:pt x="3434" y="3624"/>
                    <a:pt x="3434" y="2300"/>
                  </a:cubicBezTo>
                  <a:cubicBezTo>
                    <a:pt x="3434" y="2017"/>
                    <a:pt x="3466" y="1796"/>
                    <a:pt x="3560" y="1544"/>
                  </a:cubicBezTo>
                  <a:lnTo>
                    <a:pt x="4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0" name="Google Shape;3660;p78"/>
          <p:cNvGrpSpPr/>
          <p:nvPr/>
        </p:nvGrpSpPr>
        <p:grpSpPr>
          <a:xfrm>
            <a:off x="6256364" y="1714185"/>
            <a:ext cx="430998" cy="369730"/>
            <a:chOff x="-3037625" y="3254850"/>
            <a:chExt cx="299325" cy="256775"/>
          </a:xfrm>
        </p:grpSpPr>
        <p:sp>
          <p:nvSpPr>
            <p:cNvPr id="3661" name="Google Shape;3661;p78"/>
            <p:cNvSpPr/>
            <p:nvPr/>
          </p:nvSpPr>
          <p:spPr>
            <a:xfrm>
              <a:off x="-3037625" y="3460400"/>
              <a:ext cx="152825" cy="51225"/>
            </a:xfrm>
            <a:custGeom>
              <a:avLst/>
              <a:gdLst/>
              <a:ahLst/>
              <a:cxnLst/>
              <a:rect l="l" t="t" r="r" b="b"/>
              <a:pathLst>
                <a:path w="6113" h="2049" extrusionOk="0">
                  <a:moveTo>
                    <a:pt x="1356" y="1"/>
                  </a:moveTo>
                  <a:cubicBezTo>
                    <a:pt x="1" y="1"/>
                    <a:pt x="1" y="2049"/>
                    <a:pt x="1356" y="2049"/>
                  </a:cubicBezTo>
                  <a:lnTo>
                    <a:pt x="4758" y="2049"/>
                  </a:lnTo>
                  <a:cubicBezTo>
                    <a:pt x="6113" y="2049"/>
                    <a:pt x="6113" y="1"/>
                    <a:pt x="47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8"/>
            <p:cNvSpPr/>
            <p:nvPr/>
          </p:nvSpPr>
          <p:spPr>
            <a:xfrm>
              <a:off x="-2884825" y="3460400"/>
              <a:ext cx="146525" cy="51225"/>
            </a:xfrm>
            <a:custGeom>
              <a:avLst/>
              <a:gdLst/>
              <a:ahLst/>
              <a:cxnLst/>
              <a:rect l="l" t="t" r="r" b="b"/>
              <a:pathLst>
                <a:path w="5861" h="2049" extrusionOk="0">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8"/>
            <p:cNvSpPr/>
            <p:nvPr/>
          </p:nvSpPr>
          <p:spPr>
            <a:xfrm>
              <a:off x="-2909225" y="3313125"/>
              <a:ext cx="59875" cy="72475"/>
            </a:xfrm>
            <a:custGeom>
              <a:avLst/>
              <a:gdLst/>
              <a:ahLst/>
              <a:cxnLst/>
              <a:rect l="l" t="t" r="r" b="b"/>
              <a:pathLst>
                <a:path w="2395" h="2899" extrusionOk="0">
                  <a:moveTo>
                    <a:pt x="0" y="1"/>
                  </a:moveTo>
                  <a:lnTo>
                    <a:pt x="0" y="2899"/>
                  </a:lnTo>
                  <a:lnTo>
                    <a:pt x="2395" y="1450"/>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8"/>
            <p:cNvSpPr/>
            <p:nvPr/>
          </p:nvSpPr>
          <p:spPr>
            <a:xfrm>
              <a:off x="-3029750" y="3254850"/>
              <a:ext cx="291450" cy="188250"/>
            </a:xfrm>
            <a:custGeom>
              <a:avLst/>
              <a:gdLst/>
              <a:ahLst/>
              <a:cxnLst/>
              <a:rect l="l" t="t" r="r" b="b"/>
              <a:pathLst>
                <a:path w="11658" h="7530" extrusionOk="0">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5" name="Google Shape;3665;p78"/>
          <p:cNvGrpSpPr/>
          <p:nvPr/>
        </p:nvGrpSpPr>
        <p:grpSpPr>
          <a:xfrm>
            <a:off x="6260324" y="2204615"/>
            <a:ext cx="423079" cy="420811"/>
            <a:chOff x="-3031325" y="3597450"/>
            <a:chExt cx="293825" cy="292250"/>
          </a:xfrm>
        </p:grpSpPr>
        <p:sp>
          <p:nvSpPr>
            <p:cNvPr id="3666" name="Google Shape;3666;p78"/>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78"/>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78"/>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78"/>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0" name="Google Shape;3670;p78"/>
          <p:cNvGrpSpPr/>
          <p:nvPr/>
        </p:nvGrpSpPr>
        <p:grpSpPr>
          <a:xfrm>
            <a:off x="6272798" y="2781214"/>
            <a:ext cx="421927" cy="370882"/>
            <a:chOff x="-3030525" y="3973150"/>
            <a:chExt cx="293025" cy="257575"/>
          </a:xfrm>
        </p:grpSpPr>
        <p:sp>
          <p:nvSpPr>
            <p:cNvPr id="3671" name="Google Shape;3671;p78"/>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78"/>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3" name="Google Shape;3673;p78"/>
          <p:cNvGrpSpPr/>
          <p:nvPr/>
        </p:nvGrpSpPr>
        <p:grpSpPr>
          <a:xfrm>
            <a:off x="1374391" y="3369426"/>
            <a:ext cx="421927" cy="297195"/>
            <a:chOff x="-1199300" y="3279250"/>
            <a:chExt cx="293025" cy="206400"/>
          </a:xfrm>
        </p:grpSpPr>
        <p:sp>
          <p:nvSpPr>
            <p:cNvPr id="3674" name="Google Shape;3674;p78"/>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78"/>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78"/>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78"/>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8" name="Google Shape;3678;p78"/>
          <p:cNvGrpSpPr/>
          <p:nvPr/>
        </p:nvGrpSpPr>
        <p:grpSpPr>
          <a:xfrm>
            <a:off x="1381477" y="1688773"/>
            <a:ext cx="444605" cy="420559"/>
            <a:chOff x="-6338550" y="3272950"/>
            <a:chExt cx="308775" cy="292075"/>
          </a:xfrm>
        </p:grpSpPr>
        <p:sp>
          <p:nvSpPr>
            <p:cNvPr id="3679" name="Google Shape;3679;p78"/>
            <p:cNvSpPr/>
            <p:nvPr/>
          </p:nvSpPr>
          <p:spPr>
            <a:xfrm>
              <a:off x="-6338550" y="3272950"/>
              <a:ext cx="308775" cy="119750"/>
            </a:xfrm>
            <a:custGeom>
              <a:avLst/>
              <a:gdLst/>
              <a:ahLst/>
              <a:cxnLst/>
              <a:rect l="l" t="t" r="r" b="b"/>
              <a:pathLst>
                <a:path w="12351" h="4790" extrusionOk="0">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78"/>
            <p:cNvSpPr/>
            <p:nvPr/>
          </p:nvSpPr>
          <p:spPr>
            <a:xfrm>
              <a:off x="-6228275" y="3479325"/>
              <a:ext cx="86650" cy="85700"/>
            </a:xfrm>
            <a:custGeom>
              <a:avLst/>
              <a:gdLst/>
              <a:ahLst/>
              <a:cxnLst/>
              <a:rect l="l" t="t" r="r" b="b"/>
              <a:pathLst>
                <a:path w="3466" h="3428" extrusionOk="0">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78"/>
            <p:cNvSpPr/>
            <p:nvPr/>
          </p:nvSpPr>
          <p:spPr>
            <a:xfrm>
              <a:off x="-6292075" y="3410800"/>
              <a:ext cx="212675" cy="50425"/>
            </a:xfrm>
            <a:custGeom>
              <a:avLst/>
              <a:gdLst/>
              <a:ahLst/>
              <a:cxnLst/>
              <a:rect l="l" t="t" r="r" b="b"/>
              <a:pathLst>
                <a:path w="8507" h="2017" extrusionOk="0">
                  <a:moveTo>
                    <a:pt x="0" y="0"/>
                  </a:moveTo>
                  <a:lnTo>
                    <a:pt x="2048" y="2016"/>
                  </a:lnTo>
                  <a:lnTo>
                    <a:pt x="6459" y="2016"/>
                  </a:lnTo>
                  <a:lnTo>
                    <a:pt x="8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2" name="Google Shape;3682;p78"/>
          <p:cNvGrpSpPr/>
          <p:nvPr/>
        </p:nvGrpSpPr>
        <p:grpSpPr>
          <a:xfrm>
            <a:off x="1392817" y="2205194"/>
            <a:ext cx="421927" cy="419659"/>
            <a:chOff x="-6329100" y="3632100"/>
            <a:chExt cx="293025" cy="291450"/>
          </a:xfrm>
        </p:grpSpPr>
        <p:sp>
          <p:nvSpPr>
            <p:cNvPr id="3683" name="Google Shape;3683;p78"/>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78"/>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78"/>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6" name="Google Shape;3686;p78"/>
          <p:cNvGrpSpPr/>
          <p:nvPr/>
        </p:nvGrpSpPr>
        <p:grpSpPr>
          <a:xfrm>
            <a:off x="1405867" y="2756828"/>
            <a:ext cx="419623" cy="419659"/>
            <a:chOff x="-6329875" y="3992050"/>
            <a:chExt cx="291425" cy="291450"/>
          </a:xfrm>
        </p:grpSpPr>
        <p:sp>
          <p:nvSpPr>
            <p:cNvPr id="3687" name="Google Shape;3687;p78"/>
            <p:cNvSpPr/>
            <p:nvPr/>
          </p:nvSpPr>
          <p:spPr>
            <a:xfrm>
              <a:off x="-6090450" y="4077900"/>
              <a:ext cx="52000" cy="34675"/>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78"/>
            <p:cNvSpPr/>
            <p:nvPr/>
          </p:nvSpPr>
          <p:spPr>
            <a:xfrm>
              <a:off x="-6262925" y="3992050"/>
              <a:ext cx="154400" cy="155200"/>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78"/>
            <p:cNvSpPr/>
            <p:nvPr/>
          </p:nvSpPr>
          <p:spPr>
            <a:xfrm>
              <a:off x="-6329875" y="4044825"/>
              <a:ext cx="51200" cy="102425"/>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78"/>
            <p:cNvSpPr/>
            <p:nvPr/>
          </p:nvSpPr>
          <p:spPr>
            <a:xfrm>
              <a:off x="-6329875" y="4129900"/>
              <a:ext cx="291425" cy="153600"/>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1" name="Google Shape;3691;p78"/>
          <p:cNvGrpSpPr/>
          <p:nvPr/>
        </p:nvGrpSpPr>
        <p:grpSpPr>
          <a:xfrm>
            <a:off x="4092004" y="1687530"/>
            <a:ext cx="423079" cy="423043"/>
            <a:chOff x="-4478975" y="3251700"/>
            <a:chExt cx="293825" cy="293800"/>
          </a:xfrm>
        </p:grpSpPr>
        <p:sp>
          <p:nvSpPr>
            <p:cNvPr id="3692" name="Google Shape;3692;p78"/>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78"/>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78"/>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5" name="Google Shape;3695;p78"/>
          <p:cNvGrpSpPr/>
          <p:nvPr/>
        </p:nvGrpSpPr>
        <p:grpSpPr>
          <a:xfrm>
            <a:off x="4092004" y="2205192"/>
            <a:ext cx="423079" cy="419659"/>
            <a:chOff x="-4475825" y="3612425"/>
            <a:chExt cx="293825" cy="291450"/>
          </a:xfrm>
        </p:grpSpPr>
        <p:sp>
          <p:nvSpPr>
            <p:cNvPr id="3696" name="Google Shape;3696;p78"/>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78"/>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78"/>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9" name="Google Shape;3699;p78"/>
          <p:cNvGrpSpPr/>
          <p:nvPr/>
        </p:nvGrpSpPr>
        <p:grpSpPr>
          <a:xfrm>
            <a:off x="4101077" y="2756844"/>
            <a:ext cx="428730" cy="419623"/>
            <a:chOff x="-4480550" y="3970800"/>
            <a:chExt cx="297750" cy="291425"/>
          </a:xfrm>
        </p:grpSpPr>
        <p:sp>
          <p:nvSpPr>
            <p:cNvPr id="3700" name="Google Shape;3700;p78"/>
            <p:cNvSpPr/>
            <p:nvPr/>
          </p:nvSpPr>
          <p:spPr>
            <a:xfrm>
              <a:off x="-4426200" y="4058225"/>
              <a:ext cx="51225" cy="69325"/>
            </a:xfrm>
            <a:custGeom>
              <a:avLst/>
              <a:gdLst/>
              <a:ahLst/>
              <a:cxnLst/>
              <a:rect l="l" t="t" r="r" b="b"/>
              <a:pathLst>
                <a:path w="2049" h="2773" extrusionOk="0">
                  <a:moveTo>
                    <a:pt x="1" y="0"/>
                  </a:moveTo>
                  <a:lnTo>
                    <a:pt x="1" y="2773"/>
                  </a:lnTo>
                  <a:lnTo>
                    <a:pt x="2048" y="2773"/>
                  </a:lnTo>
                  <a:lnTo>
                    <a:pt x="20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78"/>
            <p:cNvSpPr/>
            <p:nvPr/>
          </p:nvSpPr>
          <p:spPr>
            <a:xfrm>
              <a:off x="-4480550" y="3970800"/>
              <a:ext cx="297750" cy="291425"/>
            </a:xfrm>
            <a:custGeom>
              <a:avLst/>
              <a:gdLst/>
              <a:ahLst/>
              <a:cxnLst/>
              <a:rect l="l" t="t" r="r" b="b"/>
              <a:pathLst>
                <a:path w="11910" h="11657" extrusionOk="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2" name="Google Shape;3702;p78"/>
          <p:cNvGrpSpPr/>
          <p:nvPr/>
        </p:nvGrpSpPr>
        <p:grpSpPr>
          <a:xfrm>
            <a:off x="6804910" y="1689221"/>
            <a:ext cx="415123" cy="419659"/>
            <a:chOff x="-2668225" y="3239075"/>
            <a:chExt cx="288300" cy="291450"/>
          </a:xfrm>
        </p:grpSpPr>
        <p:sp>
          <p:nvSpPr>
            <p:cNvPr id="3703" name="Google Shape;3703;p78"/>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8"/>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8"/>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8"/>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8"/>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8" name="Google Shape;3708;p78"/>
          <p:cNvGrpSpPr/>
          <p:nvPr/>
        </p:nvGrpSpPr>
        <p:grpSpPr>
          <a:xfrm>
            <a:off x="6802066" y="2205191"/>
            <a:ext cx="420811" cy="419659"/>
            <a:chOff x="-2671375" y="3597450"/>
            <a:chExt cx="292250" cy="291450"/>
          </a:xfrm>
        </p:grpSpPr>
        <p:sp>
          <p:nvSpPr>
            <p:cNvPr id="3709" name="Google Shape;3709;p78"/>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8"/>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1" name="Google Shape;3711;p78"/>
          <p:cNvGrpSpPr/>
          <p:nvPr/>
        </p:nvGrpSpPr>
        <p:grpSpPr>
          <a:xfrm>
            <a:off x="6812849" y="2755691"/>
            <a:ext cx="423043" cy="421927"/>
            <a:chOff x="-2670575" y="3956600"/>
            <a:chExt cx="293800" cy="293025"/>
          </a:xfrm>
        </p:grpSpPr>
        <p:sp>
          <p:nvSpPr>
            <p:cNvPr id="3712" name="Google Shape;3712;p78"/>
            <p:cNvSpPr/>
            <p:nvPr/>
          </p:nvSpPr>
          <p:spPr>
            <a:xfrm>
              <a:off x="-2670575" y="3975525"/>
              <a:ext cx="116575" cy="34675"/>
            </a:xfrm>
            <a:custGeom>
              <a:avLst/>
              <a:gdLst/>
              <a:ahLst/>
              <a:cxnLst/>
              <a:rect l="l" t="t" r="r" b="b"/>
              <a:pathLst>
                <a:path w="4663" h="1387" extrusionOk="0">
                  <a:moveTo>
                    <a:pt x="1040" y="0"/>
                  </a:moveTo>
                  <a:cubicBezTo>
                    <a:pt x="473" y="0"/>
                    <a:pt x="0" y="473"/>
                    <a:pt x="0" y="1040"/>
                  </a:cubicBezTo>
                  <a:lnTo>
                    <a:pt x="0" y="1386"/>
                  </a:lnTo>
                  <a:lnTo>
                    <a:pt x="3781" y="1386"/>
                  </a:lnTo>
                  <a:cubicBezTo>
                    <a:pt x="4001" y="882"/>
                    <a:pt x="4316" y="410"/>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8"/>
            <p:cNvSpPr/>
            <p:nvPr/>
          </p:nvSpPr>
          <p:spPr>
            <a:xfrm>
              <a:off x="-2669800" y="4026700"/>
              <a:ext cx="170950" cy="136300"/>
            </a:xfrm>
            <a:custGeom>
              <a:avLst/>
              <a:gdLst/>
              <a:ahLst/>
              <a:cxnLst/>
              <a:rect l="l" t="t" r="r" b="b"/>
              <a:pathLst>
                <a:path w="6838" h="5452" extrusionOk="0">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8"/>
            <p:cNvSpPr/>
            <p:nvPr/>
          </p:nvSpPr>
          <p:spPr>
            <a:xfrm>
              <a:off x="-2669800" y="4179500"/>
              <a:ext cx="170950" cy="70125"/>
            </a:xfrm>
            <a:custGeom>
              <a:avLst/>
              <a:gdLst/>
              <a:ahLst/>
              <a:cxnLst/>
              <a:rect l="l" t="t" r="r" b="b"/>
              <a:pathLst>
                <a:path w="6838" h="2805" extrusionOk="0">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78"/>
            <p:cNvSpPr/>
            <p:nvPr/>
          </p:nvSpPr>
          <p:spPr>
            <a:xfrm>
              <a:off x="-2566625" y="3956600"/>
              <a:ext cx="189850" cy="190650"/>
            </a:xfrm>
            <a:custGeom>
              <a:avLst/>
              <a:gdLst/>
              <a:ahLst/>
              <a:cxnLst/>
              <a:rect l="l" t="t" r="r" b="b"/>
              <a:pathLst>
                <a:path w="7594" h="7626" extrusionOk="0">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6" name="Google Shape;3716;p78"/>
          <p:cNvGrpSpPr/>
          <p:nvPr/>
        </p:nvGrpSpPr>
        <p:grpSpPr>
          <a:xfrm>
            <a:off x="3070370" y="3311947"/>
            <a:ext cx="426462" cy="418363"/>
            <a:chOff x="-1183550" y="3586525"/>
            <a:chExt cx="296175" cy="290550"/>
          </a:xfrm>
        </p:grpSpPr>
        <p:sp>
          <p:nvSpPr>
            <p:cNvPr id="3717" name="Google Shape;3717;p78"/>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78"/>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78"/>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78"/>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78"/>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78"/>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78"/>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78"/>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78"/>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6" name="Google Shape;3726;p78"/>
          <p:cNvGrpSpPr/>
          <p:nvPr/>
        </p:nvGrpSpPr>
        <p:grpSpPr>
          <a:xfrm>
            <a:off x="1933980" y="1689799"/>
            <a:ext cx="420811" cy="418507"/>
            <a:chOff x="-5971525" y="3273750"/>
            <a:chExt cx="292250" cy="290650"/>
          </a:xfrm>
        </p:grpSpPr>
        <p:sp>
          <p:nvSpPr>
            <p:cNvPr id="3727" name="Google Shape;3727;p78"/>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78"/>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9" name="Google Shape;3729;p78"/>
          <p:cNvGrpSpPr/>
          <p:nvPr/>
        </p:nvGrpSpPr>
        <p:grpSpPr>
          <a:xfrm>
            <a:off x="1928310" y="2203826"/>
            <a:ext cx="432150" cy="422395"/>
            <a:chOff x="-5974675" y="3632100"/>
            <a:chExt cx="300125" cy="293350"/>
          </a:xfrm>
        </p:grpSpPr>
        <p:sp>
          <p:nvSpPr>
            <p:cNvPr id="3730" name="Google Shape;3730;p78"/>
            <p:cNvSpPr/>
            <p:nvPr/>
          </p:nvSpPr>
          <p:spPr>
            <a:xfrm>
              <a:off x="-5974675" y="3701875"/>
              <a:ext cx="141025" cy="221650"/>
            </a:xfrm>
            <a:custGeom>
              <a:avLst/>
              <a:gdLst/>
              <a:ahLst/>
              <a:cxnLst/>
              <a:rect l="l" t="t" r="r" b="b"/>
              <a:pathLst>
                <a:path w="5641" h="8866" extrusionOk="0">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78"/>
            <p:cNvSpPr/>
            <p:nvPr/>
          </p:nvSpPr>
          <p:spPr>
            <a:xfrm>
              <a:off x="-5880150" y="3632100"/>
              <a:ext cx="108725" cy="68550"/>
            </a:xfrm>
            <a:custGeom>
              <a:avLst/>
              <a:gdLst/>
              <a:ahLst/>
              <a:cxnLst/>
              <a:rect l="l" t="t" r="r" b="b"/>
              <a:pathLst>
                <a:path w="4349" h="2742" extrusionOk="0">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78"/>
            <p:cNvSpPr/>
            <p:nvPr/>
          </p:nvSpPr>
          <p:spPr>
            <a:xfrm>
              <a:off x="-5814775" y="3702500"/>
              <a:ext cx="140225" cy="222950"/>
            </a:xfrm>
            <a:custGeom>
              <a:avLst/>
              <a:gdLst/>
              <a:ahLst/>
              <a:cxnLst/>
              <a:rect l="l" t="t" r="r" b="b"/>
              <a:pathLst>
                <a:path w="5609" h="8918" extrusionOk="0">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3" name="Google Shape;3733;p78"/>
          <p:cNvGrpSpPr/>
          <p:nvPr/>
        </p:nvGrpSpPr>
        <p:grpSpPr>
          <a:xfrm>
            <a:off x="1958351" y="2755694"/>
            <a:ext cx="395865" cy="421927"/>
            <a:chOff x="-5971525" y="3990475"/>
            <a:chExt cx="274925" cy="293025"/>
          </a:xfrm>
        </p:grpSpPr>
        <p:sp>
          <p:nvSpPr>
            <p:cNvPr id="3734" name="Google Shape;3734;p78"/>
            <p:cNvSpPr/>
            <p:nvPr/>
          </p:nvSpPr>
          <p:spPr>
            <a:xfrm>
              <a:off x="-5851000" y="4061375"/>
              <a:ext cx="102400" cy="33875"/>
            </a:xfrm>
            <a:custGeom>
              <a:avLst/>
              <a:gdLst/>
              <a:ahLst/>
              <a:cxnLst/>
              <a:rect l="l" t="t" r="r" b="b"/>
              <a:pathLst>
                <a:path w="4096" h="1355" extrusionOk="0">
                  <a:moveTo>
                    <a:pt x="0" y="0"/>
                  </a:moveTo>
                  <a:lnTo>
                    <a:pt x="0" y="1355"/>
                  </a:lnTo>
                  <a:lnTo>
                    <a:pt x="4096" y="1355"/>
                  </a:lnTo>
                  <a:lnTo>
                    <a:pt x="40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78"/>
            <p:cNvSpPr/>
            <p:nvPr/>
          </p:nvSpPr>
          <p:spPr>
            <a:xfrm>
              <a:off x="-5971525" y="3990475"/>
              <a:ext cx="69350" cy="275700"/>
            </a:xfrm>
            <a:custGeom>
              <a:avLst/>
              <a:gdLst/>
              <a:ahLst/>
              <a:cxnLst/>
              <a:rect l="l" t="t" r="r" b="b"/>
              <a:pathLst>
                <a:path w="2774" h="11028" extrusionOk="0">
                  <a:moveTo>
                    <a:pt x="1041" y="1"/>
                  </a:moveTo>
                  <a:lnTo>
                    <a:pt x="1041" y="32"/>
                  </a:lnTo>
                  <a:cubicBezTo>
                    <a:pt x="473" y="32"/>
                    <a:pt x="1" y="505"/>
                    <a:pt x="1" y="1072"/>
                  </a:cubicBezTo>
                  <a:lnTo>
                    <a:pt x="1" y="9988"/>
                  </a:lnTo>
                  <a:cubicBezTo>
                    <a:pt x="1" y="10555"/>
                    <a:pt x="473" y="11027"/>
                    <a:pt x="1041" y="11027"/>
                  </a:cubicBezTo>
                  <a:lnTo>
                    <a:pt x="2395" y="11027"/>
                  </a:lnTo>
                  <a:cubicBezTo>
                    <a:pt x="2521" y="11027"/>
                    <a:pt x="2647" y="10996"/>
                    <a:pt x="2773" y="10933"/>
                  </a:cubicBezTo>
                  <a:lnTo>
                    <a:pt x="2773" y="64"/>
                  </a:lnTo>
                  <a:cubicBezTo>
                    <a:pt x="2647" y="32"/>
                    <a:pt x="2521"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78"/>
            <p:cNvSpPr/>
            <p:nvPr/>
          </p:nvSpPr>
          <p:spPr>
            <a:xfrm>
              <a:off x="-5851000" y="4214950"/>
              <a:ext cx="103200" cy="68550"/>
            </a:xfrm>
            <a:custGeom>
              <a:avLst/>
              <a:gdLst/>
              <a:ahLst/>
              <a:cxnLst/>
              <a:rect l="l" t="t" r="r" b="b"/>
              <a:pathLst>
                <a:path w="4128" h="2742" extrusionOk="0">
                  <a:moveTo>
                    <a:pt x="3056" y="694"/>
                  </a:moveTo>
                  <a:cubicBezTo>
                    <a:pt x="3277" y="694"/>
                    <a:pt x="3434" y="851"/>
                    <a:pt x="3434" y="1072"/>
                  </a:cubicBezTo>
                  <a:cubicBezTo>
                    <a:pt x="3434" y="1261"/>
                    <a:pt x="3277" y="1418"/>
                    <a:pt x="3056" y="1418"/>
                  </a:cubicBezTo>
                  <a:lnTo>
                    <a:pt x="1008" y="1418"/>
                  </a:lnTo>
                  <a:cubicBezTo>
                    <a:pt x="819" y="1418"/>
                    <a:pt x="662" y="1261"/>
                    <a:pt x="662" y="1072"/>
                  </a:cubicBezTo>
                  <a:cubicBezTo>
                    <a:pt x="662" y="851"/>
                    <a:pt x="819" y="694"/>
                    <a:pt x="1008" y="694"/>
                  </a:cubicBezTo>
                  <a:close/>
                  <a:moveTo>
                    <a:pt x="32" y="1"/>
                  </a:moveTo>
                  <a:lnTo>
                    <a:pt x="32" y="2395"/>
                  </a:lnTo>
                  <a:lnTo>
                    <a:pt x="0" y="2395"/>
                  </a:lnTo>
                  <a:cubicBezTo>
                    <a:pt x="0" y="2584"/>
                    <a:pt x="158" y="2741"/>
                    <a:pt x="347" y="2741"/>
                  </a:cubicBezTo>
                  <a:lnTo>
                    <a:pt x="3781" y="2741"/>
                  </a:lnTo>
                  <a:cubicBezTo>
                    <a:pt x="3970" y="2741"/>
                    <a:pt x="4127" y="2584"/>
                    <a:pt x="4127" y="2395"/>
                  </a:cubicBezTo>
                  <a:lnTo>
                    <a:pt x="412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78"/>
            <p:cNvSpPr/>
            <p:nvPr/>
          </p:nvSpPr>
          <p:spPr>
            <a:xfrm>
              <a:off x="-5885675" y="4010175"/>
              <a:ext cx="189075" cy="239450"/>
            </a:xfrm>
            <a:custGeom>
              <a:avLst/>
              <a:gdLst/>
              <a:ahLst/>
              <a:cxnLst/>
              <a:rect l="l" t="t" r="r" b="b"/>
              <a:pathLst>
                <a:path w="7563" h="9578" extrusionOk="0">
                  <a:moveTo>
                    <a:pt x="5829" y="1323"/>
                  </a:moveTo>
                  <a:cubicBezTo>
                    <a:pt x="6018" y="1323"/>
                    <a:pt x="6176" y="1481"/>
                    <a:pt x="6176" y="1702"/>
                  </a:cubicBezTo>
                  <a:lnTo>
                    <a:pt x="6176" y="3749"/>
                  </a:lnTo>
                  <a:cubicBezTo>
                    <a:pt x="6176" y="3938"/>
                    <a:pt x="6018" y="4096"/>
                    <a:pt x="5829" y="4096"/>
                  </a:cubicBezTo>
                  <a:lnTo>
                    <a:pt x="1009" y="4096"/>
                  </a:lnTo>
                  <a:cubicBezTo>
                    <a:pt x="820" y="4096"/>
                    <a:pt x="663" y="3938"/>
                    <a:pt x="663" y="3749"/>
                  </a:cubicBezTo>
                  <a:lnTo>
                    <a:pt x="663" y="1702"/>
                  </a:lnTo>
                  <a:cubicBezTo>
                    <a:pt x="663" y="1481"/>
                    <a:pt x="820" y="1323"/>
                    <a:pt x="1009" y="1323"/>
                  </a:cubicBezTo>
                  <a:close/>
                  <a:moveTo>
                    <a:pt x="1734" y="4789"/>
                  </a:moveTo>
                  <a:cubicBezTo>
                    <a:pt x="2175" y="4789"/>
                    <a:pt x="2175" y="5482"/>
                    <a:pt x="1734" y="5482"/>
                  </a:cubicBezTo>
                  <a:lnTo>
                    <a:pt x="1072" y="5482"/>
                  </a:lnTo>
                  <a:cubicBezTo>
                    <a:pt x="631" y="5482"/>
                    <a:pt x="600" y="4789"/>
                    <a:pt x="1072" y="4789"/>
                  </a:cubicBezTo>
                  <a:close/>
                  <a:moveTo>
                    <a:pt x="3782" y="4758"/>
                  </a:moveTo>
                  <a:cubicBezTo>
                    <a:pt x="4223" y="4789"/>
                    <a:pt x="4223" y="5482"/>
                    <a:pt x="3782" y="5482"/>
                  </a:cubicBezTo>
                  <a:lnTo>
                    <a:pt x="3120" y="5482"/>
                  </a:lnTo>
                  <a:cubicBezTo>
                    <a:pt x="2899" y="5482"/>
                    <a:pt x="2742" y="5325"/>
                    <a:pt x="2742" y="5104"/>
                  </a:cubicBezTo>
                  <a:cubicBezTo>
                    <a:pt x="2742" y="4915"/>
                    <a:pt x="2899" y="4758"/>
                    <a:pt x="3120" y="4758"/>
                  </a:cubicBezTo>
                  <a:close/>
                  <a:moveTo>
                    <a:pt x="5829" y="4789"/>
                  </a:moveTo>
                  <a:cubicBezTo>
                    <a:pt x="6270" y="4789"/>
                    <a:pt x="6302" y="5482"/>
                    <a:pt x="5829" y="5482"/>
                  </a:cubicBezTo>
                  <a:lnTo>
                    <a:pt x="5168" y="5482"/>
                  </a:lnTo>
                  <a:cubicBezTo>
                    <a:pt x="4727" y="5482"/>
                    <a:pt x="4695" y="4789"/>
                    <a:pt x="5168" y="4789"/>
                  </a:cubicBezTo>
                  <a:close/>
                  <a:moveTo>
                    <a:pt x="1762" y="6174"/>
                  </a:moveTo>
                  <a:cubicBezTo>
                    <a:pt x="2175" y="6174"/>
                    <a:pt x="2165" y="6837"/>
                    <a:pt x="1734" y="6837"/>
                  </a:cubicBezTo>
                  <a:lnTo>
                    <a:pt x="1072" y="6837"/>
                  </a:lnTo>
                  <a:cubicBezTo>
                    <a:pt x="631" y="6837"/>
                    <a:pt x="600" y="6175"/>
                    <a:pt x="1072" y="6175"/>
                  </a:cubicBezTo>
                  <a:lnTo>
                    <a:pt x="1734" y="6175"/>
                  </a:lnTo>
                  <a:cubicBezTo>
                    <a:pt x="1744" y="6175"/>
                    <a:pt x="1753" y="6174"/>
                    <a:pt x="1762" y="6174"/>
                  </a:cubicBezTo>
                  <a:close/>
                  <a:moveTo>
                    <a:pt x="3782" y="6144"/>
                  </a:moveTo>
                  <a:cubicBezTo>
                    <a:pt x="4223" y="6144"/>
                    <a:pt x="4223" y="6837"/>
                    <a:pt x="3782" y="6837"/>
                  </a:cubicBezTo>
                  <a:lnTo>
                    <a:pt x="3120" y="6837"/>
                  </a:lnTo>
                  <a:cubicBezTo>
                    <a:pt x="2899" y="6837"/>
                    <a:pt x="2742" y="6679"/>
                    <a:pt x="2742" y="6490"/>
                  </a:cubicBezTo>
                  <a:cubicBezTo>
                    <a:pt x="2742" y="6301"/>
                    <a:pt x="2899" y="6144"/>
                    <a:pt x="3120" y="6144"/>
                  </a:cubicBezTo>
                  <a:close/>
                  <a:moveTo>
                    <a:pt x="5858" y="6174"/>
                  </a:moveTo>
                  <a:cubicBezTo>
                    <a:pt x="6272" y="6174"/>
                    <a:pt x="6291" y="6837"/>
                    <a:pt x="5829" y="6837"/>
                  </a:cubicBezTo>
                  <a:lnTo>
                    <a:pt x="5168" y="6837"/>
                  </a:lnTo>
                  <a:cubicBezTo>
                    <a:pt x="4727" y="6837"/>
                    <a:pt x="4695" y="6175"/>
                    <a:pt x="5168" y="6175"/>
                  </a:cubicBezTo>
                  <a:lnTo>
                    <a:pt x="5829" y="6175"/>
                  </a:lnTo>
                  <a:cubicBezTo>
                    <a:pt x="5839" y="6175"/>
                    <a:pt x="5849" y="6174"/>
                    <a:pt x="5858" y="6174"/>
                  </a:cubicBezTo>
                  <a:close/>
                  <a:moveTo>
                    <a:pt x="1" y="0"/>
                  </a:moveTo>
                  <a:lnTo>
                    <a:pt x="1" y="9578"/>
                  </a:lnTo>
                  <a:lnTo>
                    <a:pt x="663" y="9578"/>
                  </a:lnTo>
                  <a:lnTo>
                    <a:pt x="663" y="7876"/>
                  </a:lnTo>
                  <a:cubicBezTo>
                    <a:pt x="663" y="7687"/>
                    <a:pt x="820" y="7530"/>
                    <a:pt x="1009" y="7530"/>
                  </a:cubicBezTo>
                  <a:lnTo>
                    <a:pt x="5829" y="7530"/>
                  </a:lnTo>
                  <a:cubicBezTo>
                    <a:pt x="6018" y="7530"/>
                    <a:pt x="6176" y="7687"/>
                    <a:pt x="6176" y="7876"/>
                  </a:cubicBezTo>
                  <a:lnTo>
                    <a:pt x="6176" y="9578"/>
                  </a:lnTo>
                  <a:lnTo>
                    <a:pt x="6522" y="9578"/>
                  </a:lnTo>
                  <a:cubicBezTo>
                    <a:pt x="7090" y="9578"/>
                    <a:pt x="7562" y="9105"/>
                    <a:pt x="7562" y="8538"/>
                  </a:cubicBezTo>
                  <a:lnTo>
                    <a:pt x="7562" y="1008"/>
                  </a:lnTo>
                  <a:cubicBezTo>
                    <a:pt x="7531" y="473"/>
                    <a:pt x="7090" y="0"/>
                    <a:pt x="64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8" name="Google Shape;3738;p78"/>
          <p:cNvGrpSpPr/>
          <p:nvPr/>
        </p:nvGrpSpPr>
        <p:grpSpPr>
          <a:xfrm>
            <a:off x="4631558" y="1689798"/>
            <a:ext cx="420775" cy="418507"/>
            <a:chOff x="-4118225" y="3253275"/>
            <a:chExt cx="292225" cy="290650"/>
          </a:xfrm>
        </p:grpSpPr>
        <p:sp>
          <p:nvSpPr>
            <p:cNvPr id="3739" name="Google Shape;3739;p78"/>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78"/>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1" name="Google Shape;3741;p78"/>
          <p:cNvGrpSpPr/>
          <p:nvPr/>
        </p:nvGrpSpPr>
        <p:grpSpPr>
          <a:xfrm>
            <a:off x="4682008" y="2204922"/>
            <a:ext cx="319874" cy="420199"/>
            <a:chOff x="-4082800" y="3612425"/>
            <a:chExt cx="222150" cy="291825"/>
          </a:xfrm>
        </p:grpSpPr>
        <p:sp>
          <p:nvSpPr>
            <p:cNvPr id="3742" name="Google Shape;3742;p78"/>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78"/>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78"/>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5" name="Google Shape;3745;p78"/>
          <p:cNvGrpSpPr/>
          <p:nvPr/>
        </p:nvGrpSpPr>
        <p:grpSpPr>
          <a:xfrm>
            <a:off x="4643456" y="2769876"/>
            <a:ext cx="420775" cy="393561"/>
            <a:chOff x="-4118225" y="3990475"/>
            <a:chExt cx="292225" cy="273325"/>
          </a:xfrm>
        </p:grpSpPr>
        <p:sp>
          <p:nvSpPr>
            <p:cNvPr id="3746" name="Google Shape;3746;p78"/>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78"/>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78"/>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78"/>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0" name="Google Shape;3750;p78"/>
          <p:cNvGrpSpPr/>
          <p:nvPr/>
        </p:nvGrpSpPr>
        <p:grpSpPr>
          <a:xfrm>
            <a:off x="7354110" y="1688087"/>
            <a:ext cx="394713" cy="421927"/>
            <a:chOff x="-2312225" y="3238300"/>
            <a:chExt cx="274125" cy="293025"/>
          </a:xfrm>
        </p:grpSpPr>
        <p:sp>
          <p:nvSpPr>
            <p:cNvPr id="3751" name="Google Shape;3751;p78"/>
            <p:cNvSpPr/>
            <p:nvPr/>
          </p:nvSpPr>
          <p:spPr>
            <a:xfrm>
              <a:off x="-2241325" y="3289500"/>
              <a:ext cx="203225" cy="241825"/>
            </a:xfrm>
            <a:custGeom>
              <a:avLst/>
              <a:gdLst/>
              <a:ahLst/>
              <a:cxnLst/>
              <a:rect l="l" t="t" r="r" b="b"/>
              <a:pathLst>
                <a:path w="8129" h="9673" extrusionOk="0">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78"/>
            <p:cNvSpPr/>
            <p:nvPr/>
          </p:nvSpPr>
          <p:spPr>
            <a:xfrm>
              <a:off x="-2312225" y="3238300"/>
              <a:ext cx="241825" cy="241050"/>
            </a:xfrm>
            <a:custGeom>
              <a:avLst/>
              <a:gdLst/>
              <a:ahLst/>
              <a:cxnLst/>
              <a:rect l="l" t="t" r="r" b="b"/>
              <a:pathLst>
                <a:path w="9673" h="9642" extrusionOk="0">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3" name="Google Shape;3753;p78"/>
          <p:cNvGrpSpPr/>
          <p:nvPr/>
        </p:nvGrpSpPr>
        <p:grpSpPr>
          <a:xfrm>
            <a:off x="7341062" y="2153586"/>
            <a:ext cx="420811" cy="522864"/>
            <a:chOff x="-2310650" y="3525775"/>
            <a:chExt cx="292250" cy="363125"/>
          </a:xfrm>
        </p:grpSpPr>
        <p:sp>
          <p:nvSpPr>
            <p:cNvPr id="3754" name="Google Shape;3754;p78"/>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78"/>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78"/>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78"/>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8" name="Google Shape;3758;p78"/>
          <p:cNvGrpSpPr/>
          <p:nvPr/>
        </p:nvGrpSpPr>
        <p:grpSpPr>
          <a:xfrm>
            <a:off x="7351827" y="2756825"/>
            <a:ext cx="423079" cy="419659"/>
            <a:chOff x="-2310650" y="3958175"/>
            <a:chExt cx="293825" cy="291450"/>
          </a:xfrm>
        </p:grpSpPr>
        <p:sp>
          <p:nvSpPr>
            <p:cNvPr id="3759" name="Google Shape;3759;p78"/>
            <p:cNvSpPr/>
            <p:nvPr/>
          </p:nvSpPr>
          <p:spPr>
            <a:xfrm>
              <a:off x="-2310650" y="3958175"/>
              <a:ext cx="185925" cy="118950"/>
            </a:xfrm>
            <a:custGeom>
              <a:avLst/>
              <a:gdLst/>
              <a:ahLst/>
              <a:cxnLst/>
              <a:rect l="l" t="t" r="r" b="b"/>
              <a:pathLst>
                <a:path w="7437" h="4758" extrusionOk="0">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78"/>
            <p:cNvSpPr/>
            <p:nvPr/>
          </p:nvSpPr>
          <p:spPr>
            <a:xfrm>
              <a:off x="-2309075" y="3992050"/>
              <a:ext cx="292250" cy="257575"/>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1" name="Google Shape;3761;p78"/>
          <p:cNvGrpSpPr/>
          <p:nvPr/>
        </p:nvGrpSpPr>
        <p:grpSpPr>
          <a:xfrm>
            <a:off x="4718688" y="3308459"/>
            <a:ext cx="424159" cy="419659"/>
            <a:chOff x="-1182750" y="3962900"/>
            <a:chExt cx="294575" cy="291450"/>
          </a:xfrm>
        </p:grpSpPr>
        <p:sp>
          <p:nvSpPr>
            <p:cNvPr id="3762" name="Google Shape;3762;p78"/>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78"/>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78"/>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8"/>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78"/>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78"/>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8"/>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9" name="Google Shape;3769;p78"/>
          <p:cNvGrpSpPr/>
          <p:nvPr/>
        </p:nvGrpSpPr>
        <p:grpSpPr>
          <a:xfrm>
            <a:off x="2471824" y="1689223"/>
            <a:ext cx="424195" cy="419659"/>
            <a:chOff x="-5611575" y="3272950"/>
            <a:chExt cx="294600" cy="291450"/>
          </a:xfrm>
        </p:grpSpPr>
        <p:sp>
          <p:nvSpPr>
            <p:cNvPr id="3770" name="Google Shape;3770;p78"/>
            <p:cNvSpPr/>
            <p:nvPr/>
          </p:nvSpPr>
          <p:spPr>
            <a:xfrm>
              <a:off x="-5594250" y="3273750"/>
              <a:ext cx="85875" cy="84300"/>
            </a:xfrm>
            <a:custGeom>
              <a:avLst/>
              <a:gdLst/>
              <a:ahLst/>
              <a:cxnLst/>
              <a:rect l="l" t="t" r="r" b="b"/>
              <a:pathLst>
                <a:path w="3435" h="3372" extrusionOk="0">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8"/>
            <p:cNvSpPr/>
            <p:nvPr/>
          </p:nvSpPr>
          <p:spPr>
            <a:xfrm>
              <a:off x="-5457200" y="3324950"/>
              <a:ext cx="67775" cy="67750"/>
            </a:xfrm>
            <a:custGeom>
              <a:avLst/>
              <a:gdLst/>
              <a:ahLst/>
              <a:cxnLst/>
              <a:rect l="l" t="t" r="r" b="b"/>
              <a:pathLst>
                <a:path w="2711" h="2710" extrusionOk="0">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8"/>
            <p:cNvSpPr/>
            <p:nvPr/>
          </p:nvSpPr>
          <p:spPr>
            <a:xfrm>
              <a:off x="-5415450" y="3325725"/>
              <a:ext cx="25225" cy="24450"/>
            </a:xfrm>
            <a:custGeom>
              <a:avLst/>
              <a:gdLst/>
              <a:ahLst/>
              <a:cxnLst/>
              <a:rect l="l" t="t" r="r" b="b"/>
              <a:pathLst>
                <a:path w="1009" h="978" extrusionOk="0">
                  <a:moveTo>
                    <a:pt x="0" y="1"/>
                  </a:moveTo>
                  <a:lnTo>
                    <a:pt x="0" y="977"/>
                  </a:lnTo>
                  <a:lnTo>
                    <a:pt x="1009" y="977"/>
                  </a:lnTo>
                  <a:cubicBezTo>
                    <a:pt x="883" y="473"/>
                    <a:pt x="473" y="127"/>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78"/>
            <p:cNvSpPr/>
            <p:nvPr/>
          </p:nvSpPr>
          <p:spPr>
            <a:xfrm>
              <a:off x="-5611575" y="3359600"/>
              <a:ext cx="118950" cy="204800"/>
            </a:xfrm>
            <a:custGeom>
              <a:avLst/>
              <a:gdLst/>
              <a:ahLst/>
              <a:cxnLst/>
              <a:rect l="l" t="t" r="r" b="b"/>
              <a:pathLst>
                <a:path w="4758" h="8192" extrusionOk="0">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8"/>
            <p:cNvSpPr/>
            <p:nvPr/>
          </p:nvSpPr>
          <p:spPr>
            <a:xfrm>
              <a:off x="-5510750" y="3272950"/>
              <a:ext cx="193775" cy="187475"/>
            </a:xfrm>
            <a:custGeom>
              <a:avLst/>
              <a:gdLst/>
              <a:ahLst/>
              <a:cxnLst/>
              <a:rect l="l" t="t" r="r" b="b"/>
              <a:pathLst>
                <a:path w="7751" h="7499" extrusionOk="0">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5" name="Google Shape;3775;p78"/>
          <p:cNvGrpSpPr/>
          <p:nvPr/>
        </p:nvGrpSpPr>
        <p:grpSpPr>
          <a:xfrm>
            <a:off x="2471824" y="2205770"/>
            <a:ext cx="424195" cy="418507"/>
            <a:chOff x="-5613150" y="3632900"/>
            <a:chExt cx="294600" cy="290650"/>
          </a:xfrm>
        </p:grpSpPr>
        <p:sp>
          <p:nvSpPr>
            <p:cNvPr id="3776" name="Google Shape;3776;p78"/>
            <p:cNvSpPr/>
            <p:nvPr/>
          </p:nvSpPr>
          <p:spPr>
            <a:xfrm>
              <a:off x="-5440825" y="3708275"/>
              <a:ext cx="49550" cy="41450"/>
            </a:xfrm>
            <a:custGeom>
              <a:avLst/>
              <a:gdLst/>
              <a:ahLst/>
              <a:cxnLst/>
              <a:rect l="l" t="t" r="r" b="b"/>
              <a:pathLst>
                <a:path w="1982" h="1658" extrusionOk="0">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8"/>
            <p:cNvSpPr/>
            <p:nvPr/>
          </p:nvSpPr>
          <p:spPr>
            <a:xfrm>
              <a:off x="-5613150" y="3632900"/>
              <a:ext cx="294600" cy="290650"/>
            </a:xfrm>
            <a:custGeom>
              <a:avLst/>
              <a:gdLst/>
              <a:ahLst/>
              <a:cxnLst/>
              <a:rect l="l" t="t" r="r" b="b"/>
              <a:pathLst>
                <a:path w="11784" h="11626" extrusionOk="0">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8" name="Google Shape;3778;p78"/>
          <p:cNvGrpSpPr/>
          <p:nvPr/>
        </p:nvGrpSpPr>
        <p:grpSpPr>
          <a:xfrm>
            <a:off x="2483722" y="2756270"/>
            <a:ext cx="424195" cy="420775"/>
            <a:chOff x="-5613150" y="3991275"/>
            <a:chExt cx="294600" cy="292225"/>
          </a:xfrm>
        </p:grpSpPr>
        <p:sp>
          <p:nvSpPr>
            <p:cNvPr id="3779" name="Google Shape;3779;p78"/>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8"/>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8"/>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8"/>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8"/>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8"/>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8"/>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8"/>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8"/>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8" name="Google Shape;3788;p78"/>
          <p:cNvGrpSpPr/>
          <p:nvPr/>
        </p:nvGrpSpPr>
        <p:grpSpPr>
          <a:xfrm>
            <a:off x="5155210" y="1689438"/>
            <a:ext cx="434634" cy="419227"/>
            <a:chOff x="-3768700" y="3253275"/>
            <a:chExt cx="301850" cy="291150"/>
          </a:xfrm>
        </p:grpSpPr>
        <p:sp>
          <p:nvSpPr>
            <p:cNvPr id="3789" name="Google Shape;3789;p78"/>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8"/>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8"/>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2" name="Google Shape;3792;p78"/>
          <p:cNvGrpSpPr/>
          <p:nvPr/>
        </p:nvGrpSpPr>
        <p:grpSpPr>
          <a:xfrm>
            <a:off x="5159293" y="2217090"/>
            <a:ext cx="426462" cy="395865"/>
            <a:chOff x="-3808700" y="3628950"/>
            <a:chExt cx="296175" cy="274925"/>
          </a:xfrm>
        </p:grpSpPr>
        <p:sp>
          <p:nvSpPr>
            <p:cNvPr id="3793" name="Google Shape;3793;p78"/>
            <p:cNvSpPr/>
            <p:nvPr/>
          </p:nvSpPr>
          <p:spPr>
            <a:xfrm>
              <a:off x="-3665972" y="3680950"/>
              <a:ext cx="51200" cy="51225"/>
            </a:xfrm>
            <a:custGeom>
              <a:avLst/>
              <a:gdLst/>
              <a:ahLst/>
              <a:cxnLst/>
              <a:rect l="l" t="t" r="r" b="b"/>
              <a:pathLst>
                <a:path w="2048" h="2049" extrusionOk="0">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8"/>
            <p:cNvSpPr/>
            <p:nvPr/>
          </p:nvSpPr>
          <p:spPr>
            <a:xfrm>
              <a:off x="-3808700" y="3664400"/>
              <a:ext cx="296175" cy="239475"/>
            </a:xfrm>
            <a:custGeom>
              <a:avLst/>
              <a:gdLst/>
              <a:ahLst/>
              <a:cxnLst/>
              <a:rect l="l" t="t" r="r" b="b"/>
              <a:pathLst>
                <a:path w="11847" h="9579" extrusionOk="0">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8"/>
            <p:cNvSpPr/>
            <p:nvPr/>
          </p:nvSpPr>
          <p:spPr>
            <a:xfrm>
              <a:off x="-3718359" y="3628950"/>
              <a:ext cx="155975" cy="156775"/>
            </a:xfrm>
            <a:custGeom>
              <a:avLst/>
              <a:gdLst/>
              <a:ahLst/>
              <a:cxnLst/>
              <a:rect l="l" t="t" r="r" b="b"/>
              <a:pathLst>
                <a:path w="6239" h="6271" extrusionOk="0">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6" name="Google Shape;3796;p78"/>
          <p:cNvGrpSpPr/>
          <p:nvPr/>
        </p:nvGrpSpPr>
        <p:grpSpPr>
          <a:xfrm>
            <a:off x="5224504" y="2756412"/>
            <a:ext cx="419443" cy="420487"/>
            <a:chOff x="-3771675" y="3971775"/>
            <a:chExt cx="291300" cy="292025"/>
          </a:xfrm>
        </p:grpSpPr>
        <p:sp>
          <p:nvSpPr>
            <p:cNvPr id="3797" name="Google Shape;3797;p78"/>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78"/>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78"/>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78"/>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78"/>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2" name="Google Shape;3802;p78"/>
          <p:cNvGrpSpPr/>
          <p:nvPr/>
        </p:nvGrpSpPr>
        <p:grpSpPr>
          <a:xfrm>
            <a:off x="7885948" y="1716461"/>
            <a:ext cx="420271" cy="320774"/>
            <a:chOff x="-1951475" y="3273100"/>
            <a:chExt cx="291875" cy="222775"/>
          </a:xfrm>
        </p:grpSpPr>
        <p:sp>
          <p:nvSpPr>
            <p:cNvPr id="3803" name="Google Shape;3803;p78"/>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78"/>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78"/>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6" name="Google Shape;3806;p78"/>
          <p:cNvGrpSpPr/>
          <p:nvPr/>
        </p:nvGrpSpPr>
        <p:grpSpPr>
          <a:xfrm>
            <a:off x="7883429" y="2205191"/>
            <a:ext cx="425310" cy="419659"/>
            <a:chOff x="-1951475" y="3597450"/>
            <a:chExt cx="295375" cy="291450"/>
          </a:xfrm>
        </p:grpSpPr>
        <p:sp>
          <p:nvSpPr>
            <p:cNvPr id="3807" name="Google Shape;3807;p78"/>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78"/>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78"/>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78"/>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1" name="Google Shape;3811;p78"/>
          <p:cNvGrpSpPr/>
          <p:nvPr/>
        </p:nvGrpSpPr>
        <p:grpSpPr>
          <a:xfrm>
            <a:off x="7885680" y="2756825"/>
            <a:ext cx="444605" cy="419659"/>
            <a:chOff x="-1960150" y="3956600"/>
            <a:chExt cx="308775" cy="291450"/>
          </a:xfrm>
        </p:grpSpPr>
        <p:sp>
          <p:nvSpPr>
            <p:cNvPr id="3812" name="Google Shape;3812;p78"/>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78"/>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4" name="Google Shape;3814;p78"/>
          <p:cNvGrpSpPr/>
          <p:nvPr/>
        </p:nvGrpSpPr>
        <p:grpSpPr>
          <a:xfrm>
            <a:off x="1939718" y="3307636"/>
            <a:ext cx="420775" cy="420775"/>
            <a:chOff x="-804700" y="3226500"/>
            <a:chExt cx="292225" cy="292225"/>
          </a:xfrm>
        </p:grpSpPr>
        <p:sp>
          <p:nvSpPr>
            <p:cNvPr id="3815" name="Google Shape;3815;p78"/>
            <p:cNvSpPr/>
            <p:nvPr/>
          </p:nvSpPr>
          <p:spPr>
            <a:xfrm>
              <a:off x="-804700" y="3467500"/>
              <a:ext cx="85875" cy="51225"/>
            </a:xfrm>
            <a:custGeom>
              <a:avLst/>
              <a:gdLst/>
              <a:ahLst/>
              <a:cxnLst/>
              <a:rect l="l" t="t" r="r" b="b"/>
              <a:pathLst>
                <a:path w="3435" h="2049" extrusionOk="0">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78"/>
            <p:cNvSpPr/>
            <p:nvPr/>
          </p:nvSpPr>
          <p:spPr>
            <a:xfrm>
              <a:off x="-710975" y="3466700"/>
              <a:ext cx="196925" cy="51225"/>
            </a:xfrm>
            <a:custGeom>
              <a:avLst/>
              <a:gdLst/>
              <a:ahLst/>
              <a:cxnLst/>
              <a:rect l="l" t="t" r="r" b="b"/>
              <a:pathLst>
                <a:path w="7877" h="2049" extrusionOk="0">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78"/>
            <p:cNvSpPr/>
            <p:nvPr/>
          </p:nvSpPr>
          <p:spPr>
            <a:xfrm>
              <a:off x="-667650" y="3312350"/>
              <a:ext cx="18125" cy="17350"/>
            </a:xfrm>
            <a:custGeom>
              <a:avLst/>
              <a:gdLst/>
              <a:ahLst/>
              <a:cxnLst/>
              <a:rect l="l" t="t" r="r" b="b"/>
              <a:pathLst>
                <a:path w="725" h="694" extrusionOk="0">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78"/>
            <p:cNvSpPr/>
            <p:nvPr/>
          </p:nvSpPr>
          <p:spPr>
            <a:xfrm>
              <a:off x="-683400" y="3347775"/>
              <a:ext cx="48050" cy="16575"/>
            </a:xfrm>
            <a:custGeom>
              <a:avLst/>
              <a:gdLst/>
              <a:ahLst/>
              <a:cxnLst/>
              <a:rect l="l" t="t" r="r" b="b"/>
              <a:pathLst>
                <a:path w="1922" h="663" extrusionOk="0">
                  <a:moveTo>
                    <a:pt x="977" y="1"/>
                  </a:moveTo>
                  <a:cubicBezTo>
                    <a:pt x="567" y="1"/>
                    <a:pt x="158" y="253"/>
                    <a:pt x="0" y="662"/>
                  </a:cubicBezTo>
                  <a:lnTo>
                    <a:pt x="1922" y="662"/>
                  </a:lnTo>
                  <a:cubicBezTo>
                    <a:pt x="1796" y="253"/>
                    <a:pt x="1418" y="1"/>
                    <a:pt x="9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78"/>
            <p:cNvSpPr/>
            <p:nvPr/>
          </p:nvSpPr>
          <p:spPr>
            <a:xfrm>
              <a:off x="-735400" y="3261925"/>
              <a:ext cx="153625" cy="187875"/>
            </a:xfrm>
            <a:custGeom>
              <a:avLst/>
              <a:gdLst/>
              <a:ahLst/>
              <a:cxnLst/>
              <a:rect l="l" t="t" r="r" b="b"/>
              <a:pathLst>
                <a:path w="6145" h="7515" extrusionOk="0">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78"/>
            <p:cNvSpPr/>
            <p:nvPr/>
          </p:nvSpPr>
          <p:spPr>
            <a:xfrm>
              <a:off x="-804700" y="3226500"/>
              <a:ext cx="118175" cy="170925"/>
            </a:xfrm>
            <a:custGeom>
              <a:avLst/>
              <a:gdLst/>
              <a:ahLst/>
              <a:cxnLst/>
              <a:rect l="l" t="t" r="r" b="b"/>
              <a:pathLst>
                <a:path w="4727" h="6837" extrusionOk="0">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78"/>
            <p:cNvSpPr/>
            <p:nvPr/>
          </p:nvSpPr>
          <p:spPr>
            <a:xfrm>
              <a:off x="-630625" y="3226500"/>
              <a:ext cx="118150" cy="170950"/>
            </a:xfrm>
            <a:custGeom>
              <a:avLst/>
              <a:gdLst/>
              <a:ahLst/>
              <a:cxnLst/>
              <a:rect l="l" t="t" r="r" b="b"/>
              <a:pathLst>
                <a:path w="4726" h="6838" extrusionOk="0">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2" name="Google Shape;3822;p78"/>
          <p:cNvGrpSpPr/>
          <p:nvPr/>
        </p:nvGrpSpPr>
        <p:grpSpPr>
          <a:xfrm>
            <a:off x="3019809" y="1688647"/>
            <a:ext cx="420775" cy="420811"/>
            <a:chOff x="-5251625" y="3272950"/>
            <a:chExt cx="292225" cy="292250"/>
          </a:xfrm>
        </p:grpSpPr>
        <p:sp>
          <p:nvSpPr>
            <p:cNvPr id="3823" name="Google Shape;3823;p78"/>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78"/>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78"/>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6" name="Google Shape;3826;p78"/>
          <p:cNvGrpSpPr/>
          <p:nvPr/>
        </p:nvGrpSpPr>
        <p:grpSpPr>
          <a:xfrm>
            <a:off x="3016407" y="2204348"/>
            <a:ext cx="427578" cy="421351"/>
            <a:chOff x="-5254775" y="3631325"/>
            <a:chExt cx="296950" cy="292625"/>
          </a:xfrm>
        </p:grpSpPr>
        <p:sp>
          <p:nvSpPr>
            <p:cNvPr id="3827" name="Google Shape;3827;p78"/>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78"/>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8"/>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8"/>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8"/>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8"/>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8"/>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4" name="Google Shape;3834;p78"/>
          <p:cNvGrpSpPr/>
          <p:nvPr/>
        </p:nvGrpSpPr>
        <p:grpSpPr>
          <a:xfrm>
            <a:off x="3032265" y="2756270"/>
            <a:ext cx="419659" cy="420775"/>
            <a:chOff x="-5251625" y="3991275"/>
            <a:chExt cx="291450" cy="292225"/>
          </a:xfrm>
        </p:grpSpPr>
        <p:sp>
          <p:nvSpPr>
            <p:cNvPr id="3835" name="Google Shape;3835;p78"/>
            <p:cNvSpPr/>
            <p:nvPr/>
          </p:nvSpPr>
          <p:spPr>
            <a:xfrm>
              <a:off x="-5179950" y="4198400"/>
              <a:ext cx="145725" cy="85100"/>
            </a:xfrm>
            <a:custGeom>
              <a:avLst/>
              <a:gdLst/>
              <a:ahLst/>
              <a:cxnLst/>
              <a:rect l="l" t="t" r="r" b="b"/>
              <a:pathLst>
                <a:path w="5829" h="3404" extrusionOk="0">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8"/>
            <p:cNvSpPr/>
            <p:nvPr/>
          </p:nvSpPr>
          <p:spPr>
            <a:xfrm>
              <a:off x="-5203575" y="4129100"/>
              <a:ext cx="196925" cy="51225"/>
            </a:xfrm>
            <a:custGeom>
              <a:avLst/>
              <a:gdLst/>
              <a:ahLst/>
              <a:cxnLst/>
              <a:rect l="l" t="t" r="r" b="b"/>
              <a:pathLst>
                <a:path w="7877" h="2049" extrusionOk="0">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78"/>
            <p:cNvSpPr/>
            <p:nvPr/>
          </p:nvSpPr>
          <p:spPr>
            <a:xfrm>
              <a:off x="-5251625" y="3991275"/>
              <a:ext cx="291450" cy="172500"/>
            </a:xfrm>
            <a:custGeom>
              <a:avLst/>
              <a:gdLst/>
              <a:ahLst/>
              <a:cxnLst/>
              <a:rect l="l" t="t" r="r" b="b"/>
              <a:pathLst>
                <a:path w="11658" h="6900" extrusionOk="0">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78"/>
            <p:cNvSpPr/>
            <p:nvPr/>
          </p:nvSpPr>
          <p:spPr>
            <a:xfrm>
              <a:off x="-5139775" y="4096025"/>
              <a:ext cx="65400" cy="17350"/>
            </a:xfrm>
            <a:custGeom>
              <a:avLst/>
              <a:gdLst/>
              <a:ahLst/>
              <a:cxnLst/>
              <a:rect l="l" t="t" r="r" b="b"/>
              <a:pathLst>
                <a:path w="2616" h="694" extrusionOk="0">
                  <a:moveTo>
                    <a:pt x="1008" y="0"/>
                  </a:moveTo>
                  <a:cubicBezTo>
                    <a:pt x="567" y="0"/>
                    <a:pt x="158" y="315"/>
                    <a:pt x="0" y="693"/>
                  </a:cubicBezTo>
                  <a:lnTo>
                    <a:pt x="2615" y="693"/>
                  </a:lnTo>
                  <a:cubicBezTo>
                    <a:pt x="2489" y="252"/>
                    <a:pt x="2111"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8"/>
            <p:cNvSpPr/>
            <p:nvPr/>
          </p:nvSpPr>
          <p:spPr>
            <a:xfrm>
              <a:off x="-5122450" y="4044825"/>
              <a:ext cx="33100" cy="33100"/>
            </a:xfrm>
            <a:custGeom>
              <a:avLst/>
              <a:gdLst/>
              <a:ahLst/>
              <a:cxnLst/>
              <a:rect l="l" t="t" r="r" b="b"/>
              <a:pathLst>
                <a:path w="1324" h="1324" extrusionOk="0">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0" name="Google Shape;3840;p78"/>
          <p:cNvGrpSpPr/>
          <p:nvPr/>
        </p:nvGrpSpPr>
        <p:grpSpPr>
          <a:xfrm>
            <a:off x="5772848" y="1689240"/>
            <a:ext cx="319874" cy="419623"/>
            <a:chOff x="-3365275" y="3253275"/>
            <a:chExt cx="222150" cy="291425"/>
          </a:xfrm>
        </p:grpSpPr>
        <p:sp>
          <p:nvSpPr>
            <p:cNvPr id="3841" name="Google Shape;3841;p78"/>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8"/>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3" name="Google Shape;3843;p78"/>
          <p:cNvGrpSpPr/>
          <p:nvPr/>
        </p:nvGrpSpPr>
        <p:grpSpPr>
          <a:xfrm>
            <a:off x="5746786" y="2204058"/>
            <a:ext cx="371998" cy="421927"/>
            <a:chOff x="-3383375" y="3611625"/>
            <a:chExt cx="258350" cy="293025"/>
          </a:xfrm>
        </p:grpSpPr>
        <p:sp>
          <p:nvSpPr>
            <p:cNvPr id="3844" name="Google Shape;3844;p78"/>
            <p:cNvSpPr/>
            <p:nvPr/>
          </p:nvSpPr>
          <p:spPr>
            <a:xfrm>
              <a:off x="-3383375" y="3611625"/>
              <a:ext cx="258350" cy="85175"/>
            </a:xfrm>
            <a:custGeom>
              <a:avLst/>
              <a:gdLst/>
              <a:ahLst/>
              <a:cxnLst/>
              <a:rect l="l" t="t" r="r" b="b"/>
              <a:pathLst>
                <a:path w="10334" h="3407" extrusionOk="0">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8"/>
            <p:cNvSpPr/>
            <p:nvPr/>
          </p:nvSpPr>
          <p:spPr>
            <a:xfrm>
              <a:off x="-3362900" y="3716375"/>
              <a:ext cx="218200" cy="188275"/>
            </a:xfrm>
            <a:custGeom>
              <a:avLst/>
              <a:gdLst/>
              <a:ahLst/>
              <a:cxnLst/>
              <a:rect l="l" t="t" r="r" b="b"/>
              <a:pathLst>
                <a:path w="8728" h="7531" extrusionOk="0">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78"/>
          <p:cNvGrpSpPr/>
          <p:nvPr/>
        </p:nvGrpSpPr>
        <p:grpSpPr>
          <a:xfrm>
            <a:off x="5809135" y="2756826"/>
            <a:ext cx="271097" cy="419659"/>
            <a:chOff x="-3347950" y="3971575"/>
            <a:chExt cx="188275" cy="291450"/>
          </a:xfrm>
        </p:grpSpPr>
        <p:sp>
          <p:nvSpPr>
            <p:cNvPr id="3847" name="Google Shape;3847;p78"/>
            <p:cNvSpPr/>
            <p:nvPr/>
          </p:nvSpPr>
          <p:spPr>
            <a:xfrm>
              <a:off x="-3246325" y="4032225"/>
              <a:ext cx="29950" cy="42550"/>
            </a:xfrm>
            <a:custGeom>
              <a:avLst/>
              <a:gdLst/>
              <a:ahLst/>
              <a:cxnLst/>
              <a:rect l="l" t="t" r="r" b="b"/>
              <a:pathLst>
                <a:path w="1198" h="1702" extrusionOk="0">
                  <a:moveTo>
                    <a:pt x="347" y="0"/>
                  </a:moveTo>
                  <a:lnTo>
                    <a:pt x="0" y="536"/>
                  </a:lnTo>
                  <a:lnTo>
                    <a:pt x="599" y="1702"/>
                  </a:lnTo>
                  <a:lnTo>
                    <a:pt x="1197" y="1702"/>
                  </a:lnTo>
                  <a:lnTo>
                    <a:pt x="3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8"/>
            <p:cNvSpPr/>
            <p:nvPr/>
          </p:nvSpPr>
          <p:spPr>
            <a:xfrm>
              <a:off x="-3291225" y="4034575"/>
              <a:ext cx="40975" cy="40200"/>
            </a:xfrm>
            <a:custGeom>
              <a:avLst/>
              <a:gdLst/>
              <a:ahLst/>
              <a:cxnLst/>
              <a:rect l="l" t="t" r="r" b="b"/>
              <a:pathLst>
                <a:path w="1639" h="1608" extrusionOk="0">
                  <a:moveTo>
                    <a:pt x="819" y="1"/>
                  </a:moveTo>
                  <a:lnTo>
                    <a:pt x="0" y="1608"/>
                  </a:lnTo>
                  <a:lnTo>
                    <a:pt x="1639" y="1608"/>
                  </a:lnTo>
                  <a:lnTo>
                    <a:pt x="8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8"/>
            <p:cNvSpPr/>
            <p:nvPr/>
          </p:nvSpPr>
          <p:spPr>
            <a:xfrm>
              <a:off x="-3347950" y="3971575"/>
              <a:ext cx="188275" cy="291450"/>
            </a:xfrm>
            <a:custGeom>
              <a:avLst/>
              <a:gdLst/>
              <a:ahLst/>
              <a:cxnLst/>
              <a:rect l="l" t="t" r="r" b="b"/>
              <a:pathLst>
                <a:path w="7531" h="11658" extrusionOk="0">
                  <a:moveTo>
                    <a:pt x="4491" y="1351"/>
                  </a:moveTo>
                  <a:cubicBezTo>
                    <a:pt x="4609" y="1351"/>
                    <a:pt x="4725" y="1414"/>
                    <a:pt x="4790" y="1544"/>
                  </a:cubicBezTo>
                  <a:lnTo>
                    <a:pt x="6144" y="4285"/>
                  </a:lnTo>
                  <a:cubicBezTo>
                    <a:pt x="6239" y="4569"/>
                    <a:pt x="6081" y="4821"/>
                    <a:pt x="5829" y="4821"/>
                  </a:cubicBezTo>
                  <a:lnTo>
                    <a:pt x="1702" y="4821"/>
                  </a:lnTo>
                  <a:cubicBezTo>
                    <a:pt x="1482" y="4821"/>
                    <a:pt x="1261" y="4537"/>
                    <a:pt x="1387" y="4285"/>
                  </a:cubicBezTo>
                  <a:lnTo>
                    <a:pt x="2773" y="1544"/>
                  </a:lnTo>
                  <a:cubicBezTo>
                    <a:pt x="2836" y="1418"/>
                    <a:pt x="2962" y="1355"/>
                    <a:pt x="3088" y="1355"/>
                  </a:cubicBezTo>
                  <a:cubicBezTo>
                    <a:pt x="3214" y="1355"/>
                    <a:pt x="3340" y="1418"/>
                    <a:pt x="3403" y="1544"/>
                  </a:cubicBezTo>
                  <a:lnTo>
                    <a:pt x="3719" y="2174"/>
                  </a:lnTo>
                  <a:lnTo>
                    <a:pt x="4191" y="1513"/>
                  </a:lnTo>
                  <a:cubicBezTo>
                    <a:pt x="4267" y="1406"/>
                    <a:pt x="4380" y="1351"/>
                    <a:pt x="4491" y="1351"/>
                  </a:cubicBezTo>
                  <a:close/>
                  <a:moveTo>
                    <a:pt x="5136" y="5514"/>
                  </a:moveTo>
                  <a:cubicBezTo>
                    <a:pt x="5609" y="5514"/>
                    <a:pt x="5609" y="6175"/>
                    <a:pt x="5136" y="6175"/>
                  </a:cubicBezTo>
                  <a:lnTo>
                    <a:pt x="2364" y="6175"/>
                  </a:lnTo>
                  <a:cubicBezTo>
                    <a:pt x="1954" y="6175"/>
                    <a:pt x="1891" y="5514"/>
                    <a:pt x="2364" y="5514"/>
                  </a:cubicBezTo>
                  <a:close/>
                  <a:moveTo>
                    <a:pt x="5136" y="6869"/>
                  </a:moveTo>
                  <a:cubicBezTo>
                    <a:pt x="5609" y="6900"/>
                    <a:pt x="5609" y="7562"/>
                    <a:pt x="5136" y="7562"/>
                  </a:cubicBezTo>
                  <a:lnTo>
                    <a:pt x="2364" y="7562"/>
                  </a:lnTo>
                  <a:cubicBezTo>
                    <a:pt x="2175" y="7562"/>
                    <a:pt x="2017" y="7404"/>
                    <a:pt x="2017" y="7215"/>
                  </a:cubicBezTo>
                  <a:cubicBezTo>
                    <a:pt x="2017" y="7026"/>
                    <a:pt x="2175" y="6869"/>
                    <a:pt x="2364" y="6869"/>
                  </a:cubicBezTo>
                  <a:close/>
                  <a:moveTo>
                    <a:pt x="4790" y="8948"/>
                  </a:moveTo>
                  <a:lnTo>
                    <a:pt x="4790" y="10996"/>
                  </a:lnTo>
                  <a:lnTo>
                    <a:pt x="2742" y="10996"/>
                  </a:lnTo>
                  <a:lnTo>
                    <a:pt x="2742" y="8948"/>
                  </a:lnTo>
                  <a:close/>
                  <a:moveTo>
                    <a:pt x="1041" y="1"/>
                  </a:moveTo>
                  <a:cubicBezTo>
                    <a:pt x="505" y="1"/>
                    <a:pt x="1" y="473"/>
                    <a:pt x="1" y="1040"/>
                  </a:cubicBezTo>
                  <a:lnTo>
                    <a:pt x="1" y="7908"/>
                  </a:lnTo>
                  <a:cubicBezTo>
                    <a:pt x="1" y="8475"/>
                    <a:pt x="473" y="8948"/>
                    <a:pt x="1041" y="8948"/>
                  </a:cubicBezTo>
                  <a:lnTo>
                    <a:pt x="2080" y="8948"/>
                  </a:lnTo>
                  <a:lnTo>
                    <a:pt x="2080" y="10996"/>
                  </a:lnTo>
                  <a:lnTo>
                    <a:pt x="1041" y="10996"/>
                  </a:lnTo>
                  <a:cubicBezTo>
                    <a:pt x="600" y="10996"/>
                    <a:pt x="568" y="11657"/>
                    <a:pt x="1041" y="11657"/>
                  </a:cubicBezTo>
                  <a:lnTo>
                    <a:pt x="6522" y="11657"/>
                  </a:lnTo>
                  <a:cubicBezTo>
                    <a:pt x="6711" y="11657"/>
                    <a:pt x="6869" y="11500"/>
                    <a:pt x="6869" y="11311"/>
                  </a:cubicBezTo>
                  <a:cubicBezTo>
                    <a:pt x="6869" y="11122"/>
                    <a:pt x="6711" y="10964"/>
                    <a:pt x="6522" y="10964"/>
                  </a:cubicBezTo>
                  <a:lnTo>
                    <a:pt x="5483" y="10964"/>
                  </a:lnTo>
                  <a:lnTo>
                    <a:pt x="5483" y="8916"/>
                  </a:lnTo>
                  <a:lnTo>
                    <a:pt x="6522" y="8916"/>
                  </a:lnTo>
                  <a:cubicBezTo>
                    <a:pt x="7058" y="8916"/>
                    <a:pt x="7531" y="8444"/>
                    <a:pt x="7531" y="7877"/>
                  </a:cubicBezTo>
                  <a:lnTo>
                    <a:pt x="7531" y="977"/>
                  </a:lnTo>
                  <a:cubicBezTo>
                    <a:pt x="7531" y="442"/>
                    <a:pt x="7058" y="1"/>
                    <a:pt x="65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0" name="Google Shape;3850;p78"/>
          <p:cNvGrpSpPr/>
          <p:nvPr/>
        </p:nvGrpSpPr>
        <p:grpSpPr>
          <a:xfrm>
            <a:off x="858994" y="3307061"/>
            <a:ext cx="371998" cy="421927"/>
            <a:chOff x="-1575775" y="3238300"/>
            <a:chExt cx="258350" cy="293025"/>
          </a:xfrm>
        </p:grpSpPr>
        <p:sp>
          <p:nvSpPr>
            <p:cNvPr id="3851" name="Google Shape;3851;p78"/>
            <p:cNvSpPr/>
            <p:nvPr/>
          </p:nvSpPr>
          <p:spPr>
            <a:xfrm>
              <a:off x="-1489150" y="3306825"/>
              <a:ext cx="85875" cy="33100"/>
            </a:xfrm>
            <a:custGeom>
              <a:avLst/>
              <a:gdLst/>
              <a:ahLst/>
              <a:cxnLst/>
              <a:rect l="l" t="t" r="r" b="b"/>
              <a:pathLst>
                <a:path w="3435" h="1324" extrusionOk="0">
                  <a:moveTo>
                    <a:pt x="1" y="0"/>
                  </a:moveTo>
                  <a:lnTo>
                    <a:pt x="1702" y="1324"/>
                  </a:lnTo>
                  <a:lnTo>
                    <a:pt x="34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8"/>
            <p:cNvSpPr/>
            <p:nvPr/>
          </p:nvSpPr>
          <p:spPr>
            <a:xfrm>
              <a:off x="-1506475" y="3316275"/>
              <a:ext cx="46500" cy="67750"/>
            </a:xfrm>
            <a:custGeom>
              <a:avLst/>
              <a:gdLst/>
              <a:ahLst/>
              <a:cxnLst/>
              <a:rect l="l" t="t" r="r" b="b"/>
              <a:pathLst>
                <a:path w="1860" h="2710" extrusionOk="0">
                  <a:moveTo>
                    <a:pt x="1" y="1"/>
                  </a:moveTo>
                  <a:lnTo>
                    <a:pt x="1" y="2710"/>
                  </a:lnTo>
                  <a:lnTo>
                    <a:pt x="1859" y="1324"/>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8"/>
            <p:cNvSpPr/>
            <p:nvPr/>
          </p:nvSpPr>
          <p:spPr>
            <a:xfrm>
              <a:off x="-1575775" y="3238300"/>
              <a:ext cx="258350" cy="293025"/>
            </a:xfrm>
            <a:custGeom>
              <a:avLst/>
              <a:gdLst/>
              <a:ahLst/>
              <a:cxnLst/>
              <a:rect l="l" t="t" r="r" b="b"/>
              <a:pathLst>
                <a:path w="10334" h="11721" extrusionOk="0">
                  <a:moveTo>
                    <a:pt x="1418" y="694"/>
                  </a:moveTo>
                  <a:lnTo>
                    <a:pt x="1418" y="1387"/>
                  </a:lnTo>
                  <a:lnTo>
                    <a:pt x="756" y="1387"/>
                  </a:lnTo>
                  <a:lnTo>
                    <a:pt x="756" y="694"/>
                  </a:lnTo>
                  <a:close/>
                  <a:moveTo>
                    <a:pt x="9609" y="694"/>
                  </a:moveTo>
                  <a:lnTo>
                    <a:pt x="9609" y="1387"/>
                  </a:lnTo>
                  <a:lnTo>
                    <a:pt x="8947" y="1387"/>
                  </a:lnTo>
                  <a:lnTo>
                    <a:pt x="8947" y="694"/>
                  </a:lnTo>
                  <a:close/>
                  <a:moveTo>
                    <a:pt x="8002" y="2080"/>
                  </a:moveTo>
                  <a:cubicBezTo>
                    <a:pt x="8160" y="2080"/>
                    <a:pt x="8286" y="2206"/>
                    <a:pt x="8317" y="2395"/>
                  </a:cubicBezTo>
                  <a:lnTo>
                    <a:pt x="8317" y="2426"/>
                  </a:lnTo>
                  <a:lnTo>
                    <a:pt x="8317" y="6522"/>
                  </a:lnTo>
                  <a:lnTo>
                    <a:pt x="8254" y="6522"/>
                  </a:lnTo>
                  <a:cubicBezTo>
                    <a:pt x="8191" y="6774"/>
                    <a:pt x="8034" y="6900"/>
                    <a:pt x="7876" y="6900"/>
                  </a:cubicBezTo>
                  <a:lnTo>
                    <a:pt x="2457" y="6900"/>
                  </a:lnTo>
                  <a:cubicBezTo>
                    <a:pt x="2300" y="6900"/>
                    <a:pt x="2142" y="6774"/>
                    <a:pt x="2142" y="6554"/>
                  </a:cubicBezTo>
                  <a:lnTo>
                    <a:pt x="2142" y="6522"/>
                  </a:lnTo>
                  <a:lnTo>
                    <a:pt x="2142" y="2426"/>
                  </a:lnTo>
                  <a:cubicBezTo>
                    <a:pt x="2142" y="2269"/>
                    <a:pt x="2300" y="2080"/>
                    <a:pt x="2489" y="2080"/>
                  </a:cubicBezTo>
                  <a:close/>
                  <a:moveTo>
                    <a:pt x="7215" y="7562"/>
                  </a:moveTo>
                  <a:cubicBezTo>
                    <a:pt x="7687" y="7562"/>
                    <a:pt x="7687" y="8223"/>
                    <a:pt x="7215" y="8223"/>
                  </a:cubicBezTo>
                  <a:lnTo>
                    <a:pt x="3119" y="8223"/>
                  </a:lnTo>
                  <a:cubicBezTo>
                    <a:pt x="2678" y="8223"/>
                    <a:pt x="2646" y="7562"/>
                    <a:pt x="3119" y="7562"/>
                  </a:cubicBezTo>
                  <a:close/>
                  <a:moveTo>
                    <a:pt x="7215" y="8979"/>
                  </a:moveTo>
                  <a:cubicBezTo>
                    <a:pt x="7687" y="8979"/>
                    <a:pt x="7687" y="9641"/>
                    <a:pt x="7215" y="9641"/>
                  </a:cubicBezTo>
                  <a:lnTo>
                    <a:pt x="3119" y="9641"/>
                  </a:lnTo>
                  <a:cubicBezTo>
                    <a:pt x="2678" y="9641"/>
                    <a:pt x="2646" y="8979"/>
                    <a:pt x="3119" y="8979"/>
                  </a:cubicBezTo>
                  <a:close/>
                  <a:moveTo>
                    <a:pt x="1418" y="10366"/>
                  </a:moveTo>
                  <a:lnTo>
                    <a:pt x="1418" y="11027"/>
                  </a:lnTo>
                  <a:lnTo>
                    <a:pt x="756" y="11027"/>
                  </a:lnTo>
                  <a:lnTo>
                    <a:pt x="756" y="10366"/>
                  </a:lnTo>
                  <a:close/>
                  <a:moveTo>
                    <a:pt x="9609" y="10366"/>
                  </a:moveTo>
                  <a:lnTo>
                    <a:pt x="9609" y="11027"/>
                  </a:lnTo>
                  <a:lnTo>
                    <a:pt x="8947" y="11027"/>
                  </a:lnTo>
                  <a:lnTo>
                    <a:pt x="8947" y="10366"/>
                  </a:lnTo>
                  <a:close/>
                  <a:moveTo>
                    <a:pt x="378" y="1"/>
                  </a:moveTo>
                  <a:cubicBezTo>
                    <a:pt x="158" y="1"/>
                    <a:pt x="0" y="158"/>
                    <a:pt x="0" y="347"/>
                  </a:cubicBezTo>
                  <a:lnTo>
                    <a:pt x="0" y="1733"/>
                  </a:lnTo>
                  <a:cubicBezTo>
                    <a:pt x="0" y="1922"/>
                    <a:pt x="158" y="2080"/>
                    <a:pt x="378" y="2080"/>
                  </a:cubicBezTo>
                  <a:lnTo>
                    <a:pt x="725" y="2080"/>
                  </a:lnTo>
                  <a:lnTo>
                    <a:pt x="725" y="9641"/>
                  </a:lnTo>
                  <a:lnTo>
                    <a:pt x="378" y="9641"/>
                  </a:lnTo>
                  <a:cubicBezTo>
                    <a:pt x="158" y="9641"/>
                    <a:pt x="0" y="9799"/>
                    <a:pt x="0" y="9988"/>
                  </a:cubicBezTo>
                  <a:lnTo>
                    <a:pt x="0" y="11374"/>
                  </a:lnTo>
                  <a:cubicBezTo>
                    <a:pt x="0" y="11563"/>
                    <a:pt x="158" y="11720"/>
                    <a:pt x="378" y="11720"/>
                  </a:cubicBezTo>
                  <a:lnTo>
                    <a:pt x="1733" y="11720"/>
                  </a:lnTo>
                  <a:cubicBezTo>
                    <a:pt x="1953" y="11720"/>
                    <a:pt x="2111" y="11563"/>
                    <a:pt x="2111" y="11374"/>
                  </a:cubicBezTo>
                  <a:lnTo>
                    <a:pt x="2111" y="11027"/>
                  </a:lnTo>
                  <a:lnTo>
                    <a:pt x="8254" y="11027"/>
                  </a:lnTo>
                  <a:lnTo>
                    <a:pt x="8254" y="11374"/>
                  </a:lnTo>
                  <a:cubicBezTo>
                    <a:pt x="8254" y="11563"/>
                    <a:pt x="8412" y="11720"/>
                    <a:pt x="8601" y="11720"/>
                  </a:cubicBezTo>
                  <a:lnTo>
                    <a:pt x="9987" y="11720"/>
                  </a:lnTo>
                  <a:cubicBezTo>
                    <a:pt x="10176" y="11720"/>
                    <a:pt x="10334" y="11563"/>
                    <a:pt x="10334" y="11374"/>
                  </a:cubicBezTo>
                  <a:lnTo>
                    <a:pt x="10334" y="9988"/>
                  </a:lnTo>
                  <a:cubicBezTo>
                    <a:pt x="10334" y="9799"/>
                    <a:pt x="10176" y="9641"/>
                    <a:pt x="9987" y="9641"/>
                  </a:cubicBezTo>
                  <a:lnTo>
                    <a:pt x="9609" y="9641"/>
                  </a:lnTo>
                  <a:lnTo>
                    <a:pt x="9609" y="2080"/>
                  </a:lnTo>
                  <a:lnTo>
                    <a:pt x="9987" y="2080"/>
                  </a:lnTo>
                  <a:cubicBezTo>
                    <a:pt x="10176" y="2080"/>
                    <a:pt x="10334" y="1922"/>
                    <a:pt x="10334" y="1733"/>
                  </a:cubicBezTo>
                  <a:lnTo>
                    <a:pt x="10334" y="347"/>
                  </a:lnTo>
                  <a:cubicBezTo>
                    <a:pt x="10334" y="158"/>
                    <a:pt x="10176" y="1"/>
                    <a:pt x="9987" y="1"/>
                  </a:cubicBezTo>
                  <a:lnTo>
                    <a:pt x="8601" y="1"/>
                  </a:lnTo>
                  <a:cubicBezTo>
                    <a:pt x="8412" y="1"/>
                    <a:pt x="8254" y="158"/>
                    <a:pt x="8254" y="347"/>
                  </a:cubicBezTo>
                  <a:lnTo>
                    <a:pt x="8254" y="694"/>
                  </a:lnTo>
                  <a:lnTo>
                    <a:pt x="2111" y="694"/>
                  </a:lnTo>
                  <a:lnTo>
                    <a:pt x="2111" y="347"/>
                  </a:lnTo>
                  <a:cubicBezTo>
                    <a:pt x="2111" y="158"/>
                    <a:pt x="1953"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8"/>
            <p:cNvSpPr/>
            <p:nvPr/>
          </p:nvSpPr>
          <p:spPr>
            <a:xfrm>
              <a:off x="-1489150" y="3360375"/>
              <a:ext cx="85875" cy="32325"/>
            </a:xfrm>
            <a:custGeom>
              <a:avLst/>
              <a:gdLst/>
              <a:ahLst/>
              <a:cxnLst/>
              <a:rect l="l" t="t" r="r" b="b"/>
              <a:pathLst>
                <a:path w="3435" h="1293" extrusionOk="0">
                  <a:moveTo>
                    <a:pt x="1702" y="1"/>
                  </a:moveTo>
                  <a:lnTo>
                    <a:pt x="1" y="1293"/>
                  </a:lnTo>
                  <a:lnTo>
                    <a:pt x="3435" y="1293"/>
                  </a:lnTo>
                  <a:lnTo>
                    <a:pt x="170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8"/>
            <p:cNvSpPr/>
            <p:nvPr/>
          </p:nvSpPr>
          <p:spPr>
            <a:xfrm>
              <a:off x="-1431650" y="3316275"/>
              <a:ext cx="44925" cy="67750"/>
            </a:xfrm>
            <a:custGeom>
              <a:avLst/>
              <a:gdLst/>
              <a:ahLst/>
              <a:cxnLst/>
              <a:rect l="l" t="t" r="r" b="b"/>
              <a:pathLst>
                <a:path w="1797" h="2710" extrusionOk="0">
                  <a:moveTo>
                    <a:pt x="1796" y="1"/>
                  </a:moveTo>
                  <a:lnTo>
                    <a:pt x="0" y="1324"/>
                  </a:lnTo>
                  <a:lnTo>
                    <a:pt x="1796" y="2710"/>
                  </a:lnTo>
                  <a:lnTo>
                    <a:pt x="1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6" name="Google Shape;3856;p78"/>
          <p:cNvGrpSpPr/>
          <p:nvPr/>
        </p:nvGrpSpPr>
        <p:grpSpPr>
          <a:xfrm>
            <a:off x="2503892" y="3309051"/>
            <a:ext cx="423079" cy="424159"/>
            <a:chOff x="-1591550" y="3597475"/>
            <a:chExt cx="293825" cy="294575"/>
          </a:xfrm>
        </p:grpSpPr>
        <p:sp>
          <p:nvSpPr>
            <p:cNvPr id="3857" name="Google Shape;3857;p78"/>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8"/>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8"/>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0" name="Google Shape;3860;p78"/>
          <p:cNvGrpSpPr/>
          <p:nvPr/>
        </p:nvGrpSpPr>
        <p:grpSpPr>
          <a:xfrm>
            <a:off x="4153362" y="3318663"/>
            <a:ext cx="421927" cy="399248"/>
            <a:chOff x="-1592325" y="3957400"/>
            <a:chExt cx="293025" cy="277275"/>
          </a:xfrm>
        </p:grpSpPr>
        <p:sp>
          <p:nvSpPr>
            <p:cNvPr id="3861" name="Google Shape;3861;p78"/>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8"/>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8"/>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8"/>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5" name="Google Shape;3865;p78"/>
          <p:cNvGrpSpPr/>
          <p:nvPr/>
        </p:nvGrpSpPr>
        <p:grpSpPr>
          <a:xfrm>
            <a:off x="3640232" y="3310744"/>
            <a:ext cx="369730" cy="420775"/>
            <a:chOff x="-778700" y="3612425"/>
            <a:chExt cx="256775" cy="292225"/>
          </a:xfrm>
        </p:grpSpPr>
        <p:sp>
          <p:nvSpPr>
            <p:cNvPr id="3866" name="Google Shape;3866;p78"/>
            <p:cNvSpPr/>
            <p:nvPr/>
          </p:nvSpPr>
          <p:spPr>
            <a:xfrm>
              <a:off x="-692850" y="36990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8"/>
            <p:cNvSpPr/>
            <p:nvPr/>
          </p:nvSpPr>
          <p:spPr>
            <a:xfrm>
              <a:off x="-777925" y="3612425"/>
              <a:ext cx="204800" cy="34675"/>
            </a:xfrm>
            <a:custGeom>
              <a:avLst/>
              <a:gdLst/>
              <a:ahLst/>
              <a:cxnLst/>
              <a:rect l="l" t="t" r="r" b="b"/>
              <a:pathLst>
                <a:path w="8192" h="1387" extrusionOk="0">
                  <a:moveTo>
                    <a:pt x="1009" y="0"/>
                  </a:moveTo>
                  <a:cubicBezTo>
                    <a:pt x="473" y="0"/>
                    <a:pt x="1" y="473"/>
                    <a:pt x="1" y="1009"/>
                  </a:cubicBezTo>
                  <a:lnTo>
                    <a:pt x="1" y="1387"/>
                  </a:lnTo>
                  <a:lnTo>
                    <a:pt x="8192" y="1387"/>
                  </a:lnTo>
                  <a:lnTo>
                    <a:pt x="8192" y="1009"/>
                  </a:lnTo>
                  <a:cubicBezTo>
                    <a:pt x="8192" y="473"/>
                    <a:pt x="7719" y="0"/>
                    <a:pt x="71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8"/>
            <p:cNvSpPr/>
            <p:nvPr/>
          </p:nvSpPr>
          <p:spPr>
            <a:xfrm>
              <a:off x="-727525" y="3699050"/>
              <a:ext cx="17375" cy="17350"/>
            </a:xfrm>
            <a:custGeom>
              <a:avLst/>
              <a:gdLst/>
              <a:ahLst/>
              <a:cxnLst/>
              <a:rect l="l" t="t" r="r" b="b"/>
              <a:pathLst>
                <a:path w="695"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8"/>
            <p:cNvSpPr/>
            <p:nvPr/>
          </p:nvSpPr>
          <p:spPr>
            <a:xfrm>
              <a:off x="-778700" y="3664400"/>
              <a:ext cx="205575" cy="102425"/>
            </a:xfrm>
            <a:custGeom>
              <a:avLst/>
              <a:gdLst/>
              <a:ahLst/>
              <a:cxnLst/>
              <a:rect l="l" t="t" r="r" b="b"/>
              <a:pathLst>
                <a:path w="8223" h="4097" extrusionOk="0">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8"/>
            <p:cNvSpPr/>
            <p:nvPr/>
          </p:nvSpPr>
          <p:spPr>
            <a:xfrm>
              <a:off x="-659775" y="3835325"/>
              <a:ext cx="137850" cy="69325"/>
            </a:xfrm>
            <a:custGeom>
              <a:avLst/>
              <a:gdLst/>
              <a:ahLst/>
              <a:cxnLst/>
              <a:rect l="l" t="t" r="r" b="b"/>
              <a:pathLst>
                <a:path w="5514" h="2773" extrusionOk="0">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8"/>
            <p:cNvSpPr/>
            <p:nvPr/>
          </p:nvSpPr>
          <p:spPr>
            <a:xfrm>
              <a:off x="-658200" y="3669925"/>
              <a:ext cx="136275" cy="148875"/>
            </a:xfrm>
            <a:custGeom>
              <a:avLst/>
              <a:gdLst/>
              <a:ahLst/>
              <a:cxnLst/>
              <a:rect l="l" t="t" r="r" b="b"/>
              <a:pathLst>
                <a:path w="5451" h="5955" extrusionOk="0">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2" name="Google Shape;3872;p78"/>
          <p:cNvGrpSpPr/>
          <p:nvPr/>
        </p:nvGrpSpPr>
        <p:grpSpPr>
          <a:xfrm>
            <a:off x="6111733" y="3828305"/>
            <a:ext cx="340731" cy="387641"/>
            <a:chOff x="7728464" y="1561258"/>
            <a:chExt cx="349719" cy="397866"/>
          </a:xfrm>
        </p:grpSpPr>
        <p:sp>
          <p:nvSpPr>
            <p:cNvPr id="3873" name="Google Shape;3873;p78"/>
            <p:cNvSpPr/>
            <p:nvPr/>
          </p:nvSpPr>
          <p:spPr>
            <a:xfrm>
              <a:off x="7891642" y="1678585"/>
              <a:ext cx="23354" cy="23333"/>
            </a:xfrm>
            <a:custGeom>
              <a:avLst/>
              <a:gdLst/>
              <a:ahLst/>
              <a:cxnLst/>
              <a:rect l="l" t="t" r="r" b="b"/>
              <a:pathLst>
                <a:path w="1119" h="1118" extrusionOk="0">
                  <a:moveTo>
                    <a:pt x="0" y="1"/>
                  </a:moveTo>
                  <a:lnTo>
                    <a:pt x="0" y="1117"/>
                  </a:lnTo>
                  <a:lnTo>
                    <a:pt x="1118" y="1117"/>
                  </a:lnTo>
                  <a:lnTo>
                    <a:pt x="11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8"/>
            <p:cNvSpPr/>
            <p:nvPr/>
          </p:nvSpPr>
          <p:spPr>
            <a:xfrm>
              <a:off x="7728464" y="1561258"/>
              <a:ext cx="349719" cy="397866"/>
            </a:xfrm>
            <a:custGeom>
              <a:avLst/>
              <a:gdLst/>
              <a:ahLst/>
              <a:cxnLst/>
              <a:rect l="l" t="t" r="r" b="b"/>
              <a:pathLst>
                <a:path w="16757" h="19064" extrusionOk="0">
                  <a:moveTo>
                    <a:pt x="9496" y="2830"/>
                  </a:moveTo>
                  <a:cubicBezTo>
                    <a:pt x="9804" y="2830"/>
                    <a:pt x="10054" y="3079"/>
                    <a:pt x="10054" y="3389"/>
                  </a:cubicBezTo>
                  <a:lnTo>
                    <a:pt x="10054" y="4505"/>
                  </a:lnTo>
                  <a:lnTo>
                    <a:pt x="11172" y="4505"/>
                  </a:lnTo>
                  <a:cubicBezTo>
                    <a:pt x="11480" y="4505"/>
                    <a:pt x="11729" y="4756"/>
                    <a:pt x="11729" y="5064"/>
                  </a:cubicBezTo>
                  <a:cubicBezTo>
                    <a:pt x="11729" y="5373"/>
                    <a:pt x="11480" y="5623"/>
                    <a:pt x="11172" y="5623"/>
                  </a:cubicBezTo>
                  <a:lnTo>
                    <a:pt x="10054" y="5623"/>
                  </a:lnTo>
                  <a:lnTo>
                    <a:pt x="10054" y="6739"/>
                  </a:lnTo>
                  <a:lnTo>
                    <a:pt x="11172" y="6739"/>
                  </a:lnTo>
                  <a:cubicBezTo>
                    <a:pt x="11480" y="6739"/>
                    <a:pt x="11729" y="6990"/>
                    <a:pt x="11729" y="7298"/>
                  </a:cubicBezTo>
                  <a:cubicBezTo>
                    <a:pt x="11729" y="7608"/>
                    <a:pt x="11480" y="7857"/>
                    <a:pt x="11172" y="7857"/>
                  </a:cubicBezTo>
                  <a:lnTo>
                    <a:pt x="10054" y="7857"/>
                  </a:lnTo>
                  <a:lnTo>
                    <a:pt x="10054" y="8973"/>
                  </a:lnTo>
                  <a:cubicBezTo>
                    <a:pt x="10054" y="9283"/>
                    <a:pt x="9804" y="9532"/>
                    <a:pt x="9495" y="9532"/>
                  </a:cubicBezTo>
                  <a:cubicBezTo>
                    <a:pt x="9187" y="9532"/>
                    <a:pt x="8936" y="9283"/>
                    <a:pt x="8936" y="8973"/>
                  </a:cubicBezTo>
                  <a:lnTo>
                    <a:pt x="8936" y="7857"/>
                  </a:lnTo>
                  <a:lnTo>
                    <a:pt x="7819" y="7857"/>
                  </a:lnTo>
                  <a:lnTo>
                    <a:pt x="7819" y="8973"/>
                  </a:lnTo>
                  <a:cubicBezTo>
                    <a:pt x="7819" y="9283"/>
                    <a:pt x="7570" y="9532"/>
                    <a:pt x="7260" y="9532"/>
                  </a:cubicBezTo>
                  <a:cubicBezTo>
                    <a:pt x="6953" y="9532"/>
                    <a:pt x="6701" y="9283"/>
                    <a:pt x="6701" y="8973"/>
                  </a:cubicBezTo>
                  <a:lnTo>
                    <a:pt x="6701" y="7857"/>
                  </a:lnTo>
                  <a:lnTo>
                    <a:pt x="5585" y="7857"/>
                  </a:lnTo>
                  <a:cubicBezTo>
                    <a:pt x="5276" y="7857"/>
                    <a:pt x="5026" y="7608"/>
                    <a:pt x="5026" y="7298"/>
                  </a:cubicBezTo>
                  <a:cubicBezTo>
                    <a:pt x="5026" y="6990"/>
                    <a:pt x="5276" y="6739"/>
                    <a:pt x="5585" y="6739"/>
                  </a:cubicBezTo>
                  <a:lnTo>
                    <a:pt x="6701" y="6739"/>
                  </a:lnTo>
                  <a:lnTo>
                    <a:pt x="6701" y="5623"/>
                  </a:lnTo>
                  <a:lnTo>
                    <a:pt x="5585" y="5623"/>
                  </a:lnTo>
                  <a:cubicBezTo>
                    <a:pt x="5277" y="5623"/>
                    <a:pt x="5028" y="5373"/>
                    <a:pt x="5028" y="5064"/>
                  </a:cubicBezTo>
                  <a:cubicBezTo>
                    <a:pt x="5028" y="4756"/>
                    <a:pt x="5277" y="4505"/>
                    <a:pt x="5585" y="4505"/>
                  </a:cubicBezTo>
                  <a:lnTo>
                    <a:pt x="6703" y="4505"/>
                  </a:lnTo>
                  <a:lnTo>
                    <a:pt x="6703" y="3389"/>
                  </a:lnTo>
                  <a:cubicBezTo>
                    <a:pt x="6703" y="3079"/>
                    <a:pt x="6953" y="2830"/>
                    <a:pt x="7262" y="2830"/>
                  </a:cubicBezTo>
                  <a:cubicBezTo>
                    <a:pt x="7570" y="2830"/>
                    <a:pt x="7819" y="3079"/>
                    <a:pt x="7819" y="3389"/>
                  </a:cubicBezTo>
                  <a:lnTo>
                    <a:pt x="7819" y="4505"/>
                  </a:lnTo>
                  <a:lnTo>
                    <a:pt x="8937" y="4505"/>
                  </a:lnTo>
                  <a:lnTo>
                    <a:pt x="8937" y="3389"/>
                  </a:lnTo>
                  <a:cubicBezTo>
                    <a:pt x="8937" y="3079"/>
                    <a:pt x="9187" y="2830"/>
                    <a:pt x="9496" y="2830"/>
                  </a:cubicBezTo>
                  <a:close/>
                  <a:moveTo>
                    <a:pt x="12845" y="10091"/>
                  </a:moveTo>
                  <a:cubicBezTo>
                    <a:pt x="12952" y="10091"/>
                    <a:pt x="13060" y="10121"/>
                    <a:pt x="13157" y="10185"/>
                  </a:cubicBezTo>
                  <a:cubicBezTo>
                    <a:pt x="13413" y="10357"/>
                    <a:pt x="13482" y="10702"/>
                    <a:pt x="13310" y="10960"/>
                  </a:cubicBezTo>
                  <a:cubicBezTo>
                    <a:pt x="12210" y="12612"/>
                    <a:pt x="10365" y="13599"/>
                    <a:pt x="8378" y="13599"/>
                  </a:cubicBezTo>
                  <a:cubicBezTo>
                    <a:pt x="6392" y="13599"/>
                    <a:pt x="4547" y="12612"/>
                    <a:pt x="3445" y="10960"/>
                  </a:cubicBezTo>
                  <a:cubicBezTo>
                    <a:pt x="3275" y="10702"/>
                    <a:pt x="3344" y="10355"/>
                    <a:pt x="3600" y="10185"/>
                  </a:cubicBezTo>
                  <a:cubicBezTo>
                    <a:pt x="3696" y="10121"/>
                    <a:pt x="3804" y="10091"/>
                    <a:pt x="3910" y="10091"/>
                  </a:cubicBezTo>
                  <a:cubicBezTo>
                    <a:pt x="4090" y="10091"/>
                    <a:pt x="4267" y="10178"/>
                    <a:pt x="4375" y="10339"/>
                  </a:cubicBezTo>
                  <a:cubicBezTo>
                    <a:pt x="5269" y="11682"/>
                    <a:pt x="6765" y="12481"/>
                    <a:pt x="8378" y="12481"/>
                  </a:cubicBezTo>
                  <a:cubicBezTo>
                    <a:pt x="9990" y="12481"/>
                    <a:pt x="11487" y="11682"/>
                    <a:pt x="12382" y="10339"/>
                  </a:cubicBezTo>
                  <a:cubicBezTo>
                    <a:pt x="12488" y="10178"/>
                    <a:pt x="12665" y="10091"/>
                    <a:pt x="12845" y="10091"/>
                  </a:cubicBezTo>
                  <a:close/>
                  <a:moveTo>
                    <a:pt x="2794" y="1"/>
                  </a:moveTo>
                  <a:cubicBezTo>
                    <a:pt x="1253" y="1"/>
                    <a:pt x="0" y="1291"/>
                    <a:pt x="0" y="2830"/>
                  </a:cubicBezTo>
                  <a:lnTo>
                    <a:pt x="0" y="14001"/>
                  </a:lnTo>
                  <a:cubicBezTo>
                    <a:pt x="0" y="15540"/>
                    <a:pt x="1253" y="16792"/>
                    <a:pt x="2794" y="16792"/>
                  </a:cubicBezTo>
                  <a:lnTo>
                    <a:pt x="5912" y="16792"/>
                  </a:lnTo>
                  <a:lnTo>
                    <a:pt x="7984" y="18901"/>
                  </a:lnTo>
                  <a:cubicBezTo>
                    <a:pt x="8092" y="19009"/>
                    <a:pt x="8235" y="19064"/>
                    <a:pt x="8378" y="19064"/>
                  </a:cubicBezTo>
                  <a:cubicBezTo>
                    <a:pt x="8522" y="19064"/>
                    <a:pt x="8665" y="19009"/>
                    <a:pt x="8773" y="18901"/>
                  </a:cubicBezTo>
                  <a:lnTo>
                    <a:pt x="10844" y="16792"/>
                  </a:lnTo>
                  <a:lnTo>
                    <a:pt x="13963" y="16792"/>
                  </a:lnTo>
                  <a:cubicBezTo>
                    <a:pt x="15504" y="16792"/>
                    <a:pt x="16756" y="15540"/>
                    <a:pt x="16756" y="14001"/>
                  </a:cubicBezTo>
                  <a:lnTo>
                    <a:pt x="16756" y="2830"/>
                  </a:lnTo>
                  <a:cubicBezTo>
                    <a:pt x="16756" y="1291"/>
                    <a:pt x="15504" y="1"/>
                    <a:pt x="139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5" name="Google Shape;3875;p78"/>
          <p:cNvGrpSpPr/>
          <p:nvPr/>
        </p:nvGrpSpPr>
        <p:grpSpPr>
          <a:xfrm>
            <a:off x="4034702" y="3828305"/>
            <a:ext cx="387681" cy="387641"/>
            <a:chOff x="5611350" y="1561258"/>
            <a:chExt cx="397907" cy="397866"/>
          </a:xfrm>
        </p:grpSpPr>
        <p:sp>
          <p:nvSpPr>
            <p:cNvPr id="3876" name="Google Shape;3876;p78"/>
            <p:cNvSpPr/>
            <p:nvPr/>
          </p:nvSpPr>
          <p:spPr>
            <a:xfrm>
              <a:off x="5713589" y="1812337"/>
              <a:ext cx="38443" cy="39653"/>
            </a:xfrm>
            <a:custGeom>
              <a:avLst/>
              <a:gdLst/>
              <a:ahLst/>
              <a:cxnLst/>
              <a:rect l="l" t="t" r="r" b="b"/>
              <a:pathLst>
                <a:path w="1842" h="1900" extrusionOk="0">
                  <a:moveTo>
                    <a:pt x="1842" y="1"/>
                  </a:moveTo>
                  <a:lnTo>
                    <a:pt x="630" y="486"/>
                  </a:lnTo>
                  <a:cubicBezTo>
                    <a:pt x="81" y="705"/>
                    <a:pt x="0" y="1450"/>
                    <a:pt x="490" y="1782"/>
                  </a:cubicBezTo>
                  <a:cubicBezTo>
                    <a:pt x="608" y="1862"/>
                    <a:pt x="755" y="1900"/>
                    <a:pt x="908" y="1900"/>
                  </a:cubicBezTo>
                  <a:cubicBezTo>
                    <a:pt x="1349" y="1900"/>
                    <a:pt x="1842" y="1590"/>
                    <a:pt x="1842" y="1092"/>
                  </a:cubicBezTo>
                  <a:lnTo>
                    <a:pt x="18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8"/>
            <p:cNvSpPr/>
            <p:nvPr/>
          </p:nvSpPr>
          <p:spPr>
            <a:xfrm>
              <a:off x="5830124" y="1789047"/>
              <a:ext cx="38505" cy="39653"/>
            </a:xfrm>
            <a:custGeom>
              <a:avLst/>
              <a:gdLst/>
              <a:ahLst/>
              <a:cxnLst/>
              <a:rect l="l" t="t" r="r" b="b"/>
              <a:pathLst>
                <a:path w="1845" h="1900" extrusionOk="0">
                  <a:moveTo>
                    <a:pt x="1844" y="1"/>
                  </a:moveTo>
                  <a:lnTo>
                    <a:pt x="631" y="485"/>
                  </a:lnTo>
                  <a:cubicBezTo>
                    <a:pt x="82" y="705"/>
                    <a:pt x="1" y="1450"/>
                    <a:pt x="491" y="1782"/>
                  </a:cubicBezTo>
                  <a:cubicBezTo>
                    <a:pt x="608" y="1862"/>
                    <a:pt x="755" y="1899"/>
                    <a:pt x="908" y="1899"/>
                  </a:cubicBezTo>
                  <a:cubicBezTo>
                    <a:pt x="1349" y="1899"/>
                    <a:pt x="1844" y="1588"/>
                    <a:pt x="1844" y="1090"/>
                  </a:cubicBezTo>
                  <a:lnTo>
                    <a:pt x="18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8"/>
            <p:cNvSpPr/>
            <p:nvPr/>
          </p:nvSpPr>
          <p:spPr>
            <a:xfrm>
              <a:off x="5611350" y="1561258"/>
              <a:ext cx="397907" cy="397866"/>
            </a:xfrm>
            <a:custGeom>
              <a:avLst/>
              <a:gdLst/>
              <a:ahLst/>
              <a:cxnLst/>
              <a:rect l="l" t="t" r="r" b="b"/>
              <a:pathLst>
                <a:path w="19066" h="19064" extrusionOk="0">
                  <a:moveTo>
                    <a:pt x="12883" y="3949"/>
                  </a:moveTo>
                  <a:cubicBezTo>
                    <a:pt x="13013" y="3949"/>
                    <a:pt x="13138" y="3991"/>
                    <a:pt x="13238" y="4073"/>
                  </a:cubicBezTo>
                  <a:cubicBezTo>
                    <a:pt x="13369" y="4179"/>
                    <a:pt x="13443" y="4339"/>
                    <a:pt x="13443" y="4505"/>
                  </a:cubicBezTo>
                  <a:lnTo>
                    <a:pt x="13443" y="12005"/>
                  </a:lnTo>
                  <a:cubicBezTo>
                    <a:pt x="13443" y="13161"/>
                    <a:pt x="12421" y="13941"/>
                    <a:pt x="11388" y="13941"/>
                  </a:cubicBezTo>
                  <a:cubicBezTo>
                    <a:pt x="10369" y="13941"/>
                    <a:pt x="9534" y="13113"/>
                    <a:pt x="9534" y="12085"/>
                  </a:cubicBezTo>
                  <a:cubicBezTo>
                    <a:pt x="9534" y="11323"/>
                    <a:pt x="9990" y="10647"/>
                    <a:pt x="10700" y="10364"/>
                  </a:cubicBezTo>
                  <a:lnTo>
                    <a:pt x="12327" y="9713"/>
                  </a:lnTo>
                  <a:lnTo>
                    <a:pt x="12327" y="7420"/>
                  </a:lnTo>
                  <a:lnTo>
                    <a:pt x="7859" y="8315"/>
                  </a:lnTo>
                  <a:lnTo>
                    <a:pt x="7859" y="13123"/>
                  </a:lnTo>
                  <a:cubicBezTo>
                    <a:pt x="7859" y="14277"/>
                    <a:pt x="6834" y="15057"/>
                    <a:pt x="5803" y="15057"/>
                  </a:cubicBezTo>
                  <a:cubicBezTo>
                    <a:pt x="4784" y="15057"/>
                    <a:pt x="3949" y="14229"/>
                    <a:pt x="3949" y="13203"/>
                  </a:cubicBezTo>
                  <a:cubicBezTo>
                    <a:pt x="3949" y="12439"/>
                    <a:pt x="4406" y="11763"/>
                    <a:pt x="5115" y="11480"/>
                  </a:cubicBezTo>
                  <a:lnTo>
                    <a:pt x="6741" y="10829"/>
                  </a:lnTo>
                  <a:lnTo>
                    <a:pt x="6741" y="5623"/>
                  </a:lnTo>
                  <a:cubicBezTo>
                    <a:pt x="6741" y="5356"/>
                    <a:pt x="6930" y="5128"/>
                    <a:pt x="7190" y="5074"/>
                  </a:cubicBezTo>
                  <a:lnTo>
                    <a:pt x="12775" y="3958"/>
                  </a:lnTo>
                  <a:cubicBezTo>
                    <a:pt x="12811" y="3952"/>
                    <a:pt x="12847" y="3949"/>
                    <a:pt x="12883" y="3949"/>
                  </a:cubicBezTo>
                  <a:close/>
                  <a:moveTo>
                    <a:pt x="9534" y="1"/>
                  </a:moveTo>
                  <a:cubicBezTo>
                    <a:pt x="4298" y="1"/>
                    <a:pt x="1" y="4296"/>
                    <a:pt x="1" y="9532"/>
                  </a:cubicBezTo>
                  <a:cubicBezTo>
                    <a:pt x="1" y="14769"/>
                    <a:pt x="4298" y="19064"/>
                    <a:pt x="9534" y="19064"/>
                  </a:cubicBezTo>
                  <a:cubicBezTo>
                    <a:pt x="14768" y="19064"/>
                    <a:pt x="19065" y="14769"/>
                    <a:pt x="19065" y="9532"/>
                  </a:cubicBezTo>
                  <a:cubicBezTo>
                    <a:pt x="19065" y="4296"/>
                    <a:pt x="14768" y="1"/>
                    <a:pt x="95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8"/>
            <p:cNvSpPr/>
            <p:nvPr/>
          </p:nvSpPr>
          <p:spPr>
            <a:xfrm>
              <a:off x="5775341" y="1669507"/>
              <a:ext cx="93247" cy="41531"/>
            </a:xfrm>
            <a:custGeom>
              <a:avLst/>
              <a:gdLst/>
              <a:ahLst/>
              <a:cxnLst/>
              <a:rect l="l" t="t" r="r" b="b"/>
              <a:pathLst>
                <a:path w="4468" h="1990" extrusionOk="0">
                  <a:moveTo>
                    <a:pt x="4467" y="1"/>
                  </a:moveTo>
                  <a:lnTo>
                    <a:pt x="1" y="894"/>
                  </a:lnTo>
                  <a:lnTo>
                    <a:pt x="1" y="1989"/>
                  </a:lnTo>
                  <a:lnTo>
                    <a:pt x="4467" y="1096"/>
                  </a:lnTo>
                  <a:lnTo>
                    <a:pt x="44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0" name="Google Shape;3880;p78"/>
          <p:cNvGrpSpPr/>
          <p:nvPr/>
        </p:nvGrpSpPr>
        <p:grpSpPr>
          <a:xfrm>
            <a:off x="4553987" y="3925571"/>
            <a:ext cx="387610" cy="193109"/>
            <a:chOff x="6140660" y="1661097"/>
            <a:chExt cx="397835" cy="198202"/>
          </a:xfrm>
        </p:grpSpPr>
        <p:sp>
          <p:nvSpPr>
            <p:cNvPr id="3881" name="Google Shape;3881;p78"/>
            <p:cNvSpPr/>
            <p:nvPr/>
          </p:nvSpPr>
          <p:spPr>
            <a:xfrm>
              <a:off x="6281298" y="1707719"/>
              <a:ext cx="58290" cy="151579"/>
            </a:xfrm>
            <a:custGeom>
              <a:avLst/>
              <a:gdLst/>
              <a:ahLst/>
              <a:cxnLst/>
              <a:rect l="l" t="t" r="r" b="b"/>
              <a:pathLst>
                <a:path w="2793" h="7263" extrusionOk="0">
                  <a:moveTo>
                    <a:pt x="1397" y="1"/>
                  </a:moveTo>
                  <a:cubicBezTo>
                    <a:pt x="627" y="1"/>
                    <a:pt x="1" y="627"/>
                    <a:pt x="1" y="1398"/>
                  </a:cubicBezTo>
                  <a:lnTo>
                    <a:pt x="1" y="5865"/>
                  </a:lnTo>
                  <a:cubicBezTo>
                    <a:pt x="1" y="6636"/>
                    <a:pt x="627" y="7262"/>
                    <a:pt x="1397" y="7262"/>
                  </a:cubicBezTo>
                  <a:cubicBezTo>
                    <a:pt x="2166" y="7262"/>
                    <a:pt x="2792" y="6634"/>
                    <a:pt x="2792" y="5865"/>
                  </a:cubicBezTo>
                  <a:lnTo>
                    <a:pt x="2792" y="1398"/>
                  </a:lnTo>
                  <a:cubicBezTo>
                    <a:pt x="2792" y="627"/>
                    <a:pt x="2166" y="1"/>
                    <a:pt x="13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8"/>
            <p:cNvSpPr/>
            <p:nvPr/>
          </p:nvSpPr>
          <p:spPr>
            <a:xfrm>
              <a:off x="6480225" y="1742675"/>
              <a:ext cx="58269" cy="58332"/>
            </a:xfrm>
            <a:custGeom>
              <a:avLst/>
              <a:gdLst/>
              <a:ahLst/>
              <a:cxnLst/>
              <a:rect l="l" t="t" r="r" b="b"/>
              <a:pathLst>
                <a:path w="2792" h="2795" extrusionOk="0">
                  <a:moveTo>
                    <a:pt x="1396" y="1"/>
                  </a:moveTo>
                  <a:cubicBezTo>
                    <a:pt x="627" y="1"/>
                    <a:pt x="0" y="629"/>
                    <a:pt x="0" y="1398"/>
                  </a:cubicBezTo>
                  <a:cubicBezTo>
                    <a:pt x="0" y="2168"/>
                    <a:pt x="627" y="2794"/>
                    <a:pt x="1396" y="2794"/>
                  </a:cubicBezTo>
                  <a:cubicBezTo>
                    <a:pt x="2167" y="2794"/>
                    <a:pt x="2792" y="2168"/>
                    <a:pt x="2792" y="1398"/>
                  </a:cubicBezTo>
                  <a:cubicBezTo>
                    <a:pt x="2792" y="629"/>
                    <a:pt x="2167" y="1"/>
                    <a:pt x="13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8"/>
            <p:cNvSpPr/>
            <p:nvPr/>
          </p:nvSpPr>
          <p:spPr>
            <a:xfrm>
              <a:off x="6352004" y="1661097"/>
              <a:ext cx="129206" cy="198202"/>
            </a:xfrm>
            <a:custGeom>
              <a:avLst/>
              <a:gdLst/>
              <a:ahLst/>
              <a:cxnLst/>
              <a:rect l="l" t="t" r="r" b="b"/>
              <a:pathLst>
                <a:path w="6191" h="9497" extrusionOk="0">
                  <a:moveTo>
                    <a:pt x="1396" y="0"/>
                  </a:moveTo>
                  <a:cubicBezTo>
                    <a:pt x="627" y="0"/>
                    <a:pt x="1" y="628"/>
                    <a:pt x="1" y="1398"/>
                  </a:cubicBezTo>
                  <a:lnTo>
                    <a:pt x="1" y="8099"/>
                  </a:lnTo>
                  <a:cubicBezTo>
                    <a:pt x="1" y="8870"/>
                    <a:pt x="627" y="9496"/>
                    <a:pt x="1396" y="9496"/>
                  </a:cubicBezTo>
                  <a:cubicBezTo>
                    <a:pt x="2168" y="9496"/>
                    <a:pt x="2792" y="8868"/>
                    <a:pt x="2792" y="8099"/>
                  </a:cubicBezTo>
                  <a:lnTo>
                    <a:pt x="2792" y="7683"/>
                  </a:lnTo>
                  <a:lnTo>
                    <a:pt x="3586" y="8874"/>
                  </a:lnTo>
                  <a:cubicBezTo>
                    <a:pt x="3845" y="9263"/>
                    <a:pt x="4280" y="9496"/>
                    <a:pt x="4749" y="9496"/>
                  </a:cubicBezTo>
                  <a:cubicBezTo>
                    <a:pt x="5025" y="9496"/>
                    <a:pt x="5293" y="9415"/>
                    <a:pt x="5522" y="9261"/>
                  </a:cubicBezTo>
                  <a:cubicBezTo>
                    <a:pt x="5833" y="9054"/>
                    <a:pt x="6044" y="8739"/>
                    <a:pt x="6118" y="8373"/>
                  </a:cubicBezTo>
                  <a:cubicBezTo>
                    <a:pt x="6190" y="8007"/>
                    <a:pt x="6116" y="7635"/>
                    <a:pt x="5909" y="7324"/>
                  </a:cubicBezTo>
                  <a:lnTo>
                    <a:pt x="4535" y="5261"/>
                  </a:lnTo>
                  <a:lnTo>
                    <a:pt x="5177" y="4619"/>
                  </a:lnTo>
                  <a:cubicBezTo>
                    <a:pt x="5722" y="4074"/>
                    <a:pt x="5722" y="3188"/>
                    <a:pt x="5177" y="2643"/>
                  </a:cubicBezTo>
                  <a:cubicBezTo>
                    <a:pt x="4904" y="2372"/>
                    <a:pt x="4547" y="2236"/>
                    <a:pt x="4190" y="2236"/>
                  </a:cubicBezTo>
                  <a:cubicBezTo>
                    <a:pt x="3832" y="2236"/>
                    <a:pt x="3475" y="2372"/>
                    <a:pt x="3203" y="2643"/>
                  </a:cubicBezTo>
                  <a:lnTo>
                    <a:pt x="2792" y="3054"/>
                  </a:lnTo>
                  <a:lnTo>
                    <a:pt x="2792" y="1398"/>
                  </a:lnTo>
                  <a:cubicBezTo>
                    <a:pt x="2792" y="627"/>
                    <a:pt x="2166" y="0"/>
                    <a:pt x="1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8"/>
            <p:cNvSpPr/>
            <p:nvPr/>
          </p:nvSpPr>
          <p:spPr>
            <a:xfrm>
              <a:off x="6140660" y="1661097"/>
              <a:ext cx="129185" cy="198202"/>
            </a:xfrm>
            <a:custGeom>
              <a:avLst/>
              <a:gdLst/>
              <a:ahLst/>
              <a:cxnLst/>
              <a:rect l="l" t="t" r="r" b="b"/>
              <a:pathLst>
                <a:path w="6190" h="9497" extrusionOk="0">
                  <a:moveTo>
                    <a:pt x="1396" y="0"/>
                  </a:moveTo>
                  <a:cubicBezTo>
                    <a:pt x="626" y="0"/>
                    <a:pt x="0" y="628"/>
                    <a:pt x="0" y="1398"/>
                  </a:cubicBezTo>
                  <a:lnTo>
                    <a:pt x="0" y="8099"/>
                  </a:lnTo>
                  <a:cubicBezTo>
                    <a:pt x="0" y="8870"/>
                    <a:pt x="626" y="9496"/>
                    <a:pt x="1396" y="9496"/>
                  </a:cubicBezTo>
                  <a:cubicBezTo>
                    <a:pt x="2165" y="9496"/>
                    <a:pt x="2792" y="8868"/>
                    <a:pt x="2792" y="8099"/>
                  </a:cubicBezTo>
                  <a:lnTo>
                    <a:pt x="2792" y="7683"/>
                  </a:lnTo>
                  <a:lnTo>
                    <a:pt x="3586" y="8874"/>
                  </a:lnTo>
                  <a:cubicBezTo>
                    <a:pt x="3844" y="9263"/>
                    <a:pt x="4279" y="9496"/>
                    <a:pt x="4748" y="9496"/>
                  </a:cubicBezTo>
                  <a:cubicBezTo>
                    <a:pt x="5024" y="9496"/>
                    <a:pt x="5291" y="9415"/>
                    <a:pt x="5521" y="9261"/>
                  </a:cubicBezTo>
                  <a:cubicBezTo>
                    <a:pt x="5832" y="9054"/>
                    <a:pt x="6043" y="8739"/>
                    <a:pt x="6117" y="8373"/>
                  </a:cubicBezTo>
                  <a:cubicBezTo>
                    <a:pt x="6190" y="8007"/>
                    <a:pt x="6115" y="7635"/>
                    <a:pt x="5909" y="7324"/>
                  </a:cubicBezTo>
                  <a:lnTo>
                    <a:pt x="4534" y="5261"/>
                  </a:lnTo>
                  <a:lnTo>
                    <a:pt x="5176" y="4619"/>
                  </a:lnTo>
                  <a:cubicBezTo>
                    <a:pt x="5721" y="4074"/>
                    <a:pt x="5721" y="3188"/>
                    <a:pt x="5176" y="2643"/>
                  </a:cubicBezTo>
                  <a:cubicBezTo>
                    <a:pt x="4904" y="2372"/>
                    <a:pt x="4546" y="2236"/>
                    <a:pt x="4188" y="2236"/>
                  </a:cubicBezTo>
                  <a:cubicBezTo>
                    <a:pt x="3831" y="2236"/>
                    <a:pt x="3473" y="2372"/>
                    <a:pt x="3202" y="2643"/>
                  </a:cubicBezTo>
                  <a:lnTo>
                    <a:pt x="2792" y="3054"/>
                  </a:lnTo>
                  <a:lnTo>
                    <a:pt x="2792" y="1398"/>
                  </a:lnTo>
                  <a:cubicBezTo>
                    <a:pt x="2792" y="627"/>
                    <a:pt x="2165" y="0"/>
                    <a:pt x="1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5" name="Google Shape;3885;p78"/>
          <p:cNvGrpSpPr/>
          <p:nvPr/>
        </p:nvGrpSpPr>
        <p:grpSpPr>
          <a:xfrm>
            <a:off x="5073202" y="3828305"/>
            <a:ext cx="387681" cy="387641"/>
            <a:chOff x="6669907" y="1561258"/>
            <a:chExt cx="397907" cy="397866"/>
          </a:xfrm>
        </p:grpSpPr>
        <p:sp>
          <p:nvSpPr>
            <p:cNvPr id="3886" name="Google Shape;3886;p78"/>
            <p:cNvSpPr/>
            <p:nvPr/>
          </p:nvSpPr>
          <p:spPr>
            <a:xfrm>
              <a:off x="6950454" y="1655253"/>
              <a:ext cx="23312" cy="23354"/>
            </a:xfrm>
            <a:custGeom>
              <a:avLst/>
              <a:gdLst/>
              <a:ahLst/>
              <a:cxnLst/>
              <a:rect l="l" t="t" r="r" b="b"/>
              <a:pathLst>
                <a:path w="1117" h="1119" extrusionOk="0">
                  <a:moveTo>
                    <a:pt x="558" y="1"/>
                  </a:moveTo>
                  <a:cubicBezTo>
                    <a:pt x="250" y="1"/>
                    <a:pt x="0" y="252"/>
                    <a:pt x="0" y="560"/>
                  </a:cubicBezTo>
                  <a:cubicBezTo>
                    <a:pt x="0" y="868"/>
                    <a:pt x="250" y="1119"/>
                    <a:pt x="558" y="1119"/>
                  </a:cubicBezTo>
                  <a:cubicBezTo>
                    <a:pt x="867" y="1119"/>
                    <a:pt x="1117" y="868"/>
                    <a:pt x="1117" y="560"/>
                  </a:cubicBezTo>
                  <a:cubicBezTo>
                    <a:pt x="1117" y="252"/>
                    <a:pt x="867" y="1"/>
                    <a:pt x="5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8"/>
            <p:cNvSpPr/>
            <p:nvPr/>
          </p:nvSpPr>
          <p:spPr>
            <a:xfrm>
              <a:off x="6740633" y="1725228"/>
              <a:ext cx="36919" cy="39632"/>
            </a:xfrm>
            <a:custGeom>
              <a:avLst/>
              <a:gdLst/>
              <a:ahLst/>
              <a:cxnLst/>
              <a:rect l="l" t="t" r="r" b="b"/>
              <a:pathLst>
                <a:path w="1769" h="1899" extrusionOk="0">
                  <a:moveTo>
                    <a:pt x="1117" y="0"/>
                  </a:moveTo>
                  <a:cubicBezTo>
                    <a:pt x="502" y="0"/>
                    <a:pt x="1" y="501"/>
                    <a:pt x="1" y="1116"/>
                  </a:cubicBezTo>
                  <a:cubicBezTo>
                    <a:pt x="1" y="1419"/>
                    <a:pt x="135" y="1691"/>
                    <a:pt x="341" y="1898"/>
                  </a:cubicBezTo>
                  <a:cubicBezTo>
                    <a:pt x="643" y="1261"/>
                    <a:pt x="1133" y="690"/>
                    <a:pt x="1768" y="219"/>
                  </a:cubicBezTo>
                  <a:cubicBezTo>
                    <a:pt x="1581" y="83"/>
                    <a:pt x="1358" y="0"/>
                    <a:pt x="11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8"/>
            <p:cNvSpPr/>
            <p:nvPr/>
          </p:nvSpPr>
          <p:spPr>
            <a:xfrm>
              <a:off x="6763944" y="1725228"/>
              <a:ext cx="209827" cy="139892"/>
            </a:xfrm>
            <a:custGeom>
              <a:avLst/>
              <a:gdLst/>
              <a:ahLst/>
              <a:cxnLst/>
              <a:rect l="l" t="t" r="r" b="b"/>
              <a:pathLst>
                <a:path w="10054" h="6703" extrusionOk="0">
                  <a:moveTo>
                    <a:pt x="2793" y="1116"/>
                  </a:moveTo>
                  <a:cubicBezTo>
                    <a:pt x="3409" y="1116"/>
                    <a:pt x="3910" y="1619"/>
                    <a:pt x="3910" y="2234"/>
                  </a:cubicBezTo>
                  <a:cubicBezTo>
                    <a:pt x="3910" y="2850"/>
                    <a:pt x="3409" y="3351"/>
                    <a:pt x="2793" y="3351"/>
                  </a:cubicBezTo>
                  <a:cubicBezTo>
                    <a:pt x="2178" y="3351"/>
                    <a:pt x="1675" y="2850"/>
                    <a:pt x="1675" y="2234"/>
                  </a:cubicBezTo>
                  <a:cubicBezTo>
                    <a:pt x="1675" y="1619"/>
                    <a:pt x="2178" y="1116"/>
                    <a:pt x="2793" y="1116"/>
                  </a:cubicBezTo>
                  <a:close/>
                  <a:moveTo>
                    <a:pt x="7262" y="1116"/>
                  </a:moveTo>
                  <a:cubicBezTo>
                    <a:pt x="7878" y="1116"/>
                    <a:pt x="8378" y="1619"/>
                    <a:pt x="8378" y="2234"/>
                  </a:cubicBezTo>
                  <a:cubicBezTo>
                    <a:pt x="8378" y="2850"/>
                    <a:pt x="7878" y="3351"/>
                    <a:pt x="7262" y="3351"/>
                  </a:cubicBezTo>
                  <a:cubicBezTo>
                    <a:pt x="6645" y="3351"/>
                    <a:pt x="6144" y="2850"/>
                    <a:pt x="6144" y="2234"/>
                  </a:cubicBezTo>
                  <a:cubicBezTo>
                    <a:pt x="6144" y="1619"/>
                    <a:pt x="6645" y="1116"/>
                    <a:pt x="7262" y="1116"/>
                  </a:cubicBezTo>
                  <a:close/>
                  <a:moveTo>
                    <a:pt x="7261" y="4469"/>
                  </a:moveTo>
                  <a:cubicBezTo>
                    <a:pt x="7466" y="4469"/>
                    <a:pt x="7663" y="4581"/>
                    <a:pt x="7761" y="4776"/>
                  </a:cubicBezTo>
                  <a:cubicBezTo>
                    <a:pt x="7899" y="5052"/>
                    <a:pt x="7787" y="5389"/>
                    <a:pt x="7511" y="5527"/>
                  </a:cubicBezTo>
                  <a:cubicBezTo>
                    <a:pt x="6733" y="5916"/>
                    <a:pt x="5880" y="6109"/>
                    <a:pt x="5028" y="6109"/>
                  </a:cubicBezTo>
                  <a:cubicBezTo>
                    <a:pt x="4173" y="6109"/>
                    <a:pt x="3321" y="5916"/>
                    <a:pt x="2544" y="5527"/>
                  </a:cubicBezTo>
                  <a:cubicBezTo>
                    <a:pt x="2268" y="5389"/>
                    <a:pt x="2155" y="5052"/>
                    <a:pt x="2293" y="4776"/>
                  </a:cubicBezTo>
                  <a:cubicBezTo>
                    <a:pt x="2391" y="4581"/>
                    <a:pt x="2589" y="4469"/>
                    <a:pt x="2794" y="4469"/>
                  </a:cubicBezTo>
                  <a:cubicBezTo>
                    <a:pt x="2878" y="4469"/>
                    <a:pt x="2963" y="4487"/>
                    <a:pt x="3043" y="4527"/>
                  </a:cubicBezTo>
                  <a:cubicBezTo>
                    <a:pt x="3664" y="4838"/>
                    <a:pt x="4345" y="4994"/>
                    <a:pt x="5027" y="4994"/>
                  </a:cubicBezTo>
                  <a:cubicBezTo>
                    <a:pt x="5708" y="4994"/>
                    <a:pt x="6390" y="4838"/>
                    <a:pt x="7011" y="4527"/>
                  </a:cubicBezTo>
                  <a:cubicBezTo>
                    <a:pt x="7092" y="4487"/>
                    <a:pt x="7177" y="4469"/>
                    <a:pt x="7261" y="4469"/>
                  </a:cubicBezTo>
                  <a:close/>
                  <a:moveTo>
                    <a:pt x="5028" y="0"/>
                  </a:moveTo>
                  <a:cubicBezTo>
                    <a:pt x="2256" y="0"/>
                    <a:pt x="0" y="1504"/>
                    <a:pt x="0" y="3351"/>
                  </a:cubicBezTo>
                  <a:cubicBezTo>
                    <a:pt x="0" y="5199"/>
                    <a:pt x="2256" y="6703"/>
                    <a:pt x="5028" y="6703"/>
                  </a:cubicBezTo>
                  <a:cubicBezTo>
                    <a:pt x="7798" y="6703"/>
                    <a:pt x="10054" y="5199"/>
                    <a:pt x="10054" y="3351"/>
                  </a:cubicBezTo>
                  <a:cubicBezTo>
                    <a:pt x="10054" y="1504"/>
                    <a:pt x="7798" y="0"/>
                    <a:pt x="50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8"/>
            <p:cNvSpPr/>
            <p:nvPr/>
          </p:nvSpPr>
          <p:spPr>
            <a:xfrm>
              <a:off x="6669907" y="1561258"/>
              <a:ext cx="397907" cy="397866"/>
            </a:xfrm>
            <a:custGeom>
              <a:avLst/>
              <a:gdLst/>
              <a:ahLst/>
              <a:cxnLst/>
              <a:rect l="l" t="t" r="r" b="b"/>
              <a:pathLst>
                <a:path w="19066" h="19064" extrusionOk="0">
                  <a:moveTo>
                    <a:pt x="10650" y="3388"/>
                  </a:moveTo>
                  <a:cubicBezTo>
                    <a:pt x="10708" y="3388"/>
                    <a:pt x="10768" y="3398"/>
                    <a:pt x="10827" y="3417"/>
                  </a:cubicBezTo>
                  <a:lnTo>
                    <a:pt x="12686" y="4038"/>
                  </a:lnTo>
                  <a:cubicBezTo>
                    <a:pt x="12994" y="3645"/>
                    <a:pt x="13466" y="3389"/>
                    <a:pt x="14001" y="3389"/>
                  </a:cubicBezTo>
                  <a:cubicBezTo>
                    <a:pt x="14924" y="3389"/>
                    <a:pt x="15676" y="4140"/>
                    <a:pt x="15676" y="5064"/>
                  </a:cubicBezTo>
                  <a:cubicBezTo>
                    <a:pt x="15676" y="5987"/>
                    <a:pt x="14924" y="6739"/>
                    <a:pt x="14001" y="6739"/>
                  </a:cubicBezTo>
                  <a:cubicBezTo>
                    <a:pt x="13088" y="6739"/>
                    <a:pt x="12345" y="6003"/>
                    <a:pt x="12329" y="5094"/>
                  </a:cubicBezTo>
                  <a:lnTo>
                    <a:pt x="11004" y="4653"/>
                  </a:lnTo>
                  <a:lnTo>
                    <a:pt x="10294" y="6778"/>
                  </a:lnTo>
                  <a:cubicBezTo>
                    <a:pt x="11251" y="6865"/>
                    <a:pt x="12140" y="7109"/>
                    <a:pt x="12909" y="7479"/>
                  </a:cubicBezTo>
                  <a:cubicBezTo>
                    <a:pt x="13327" y="7017"/>
                    <a:pt x="13919" y="6739"/>
                    <a:pt x="14560" y="6739"/>
                  </a:cubicBezTo>
                  <a:cubicBezTo>
                    <a:pt x="15791" y="6739"/>
                    <a:pt x="16794" y="7742"/>
                    <a:pt x="16794" y="8973"/>
                  </a:cubicBezTo>
                  <a:cubicBezTo>
                    <a:pt x="16794" y="9780"/>
                    <a:pt x="16336" y="10498"/>
                    <a:pt x="15655" y="10891"/>
                  </a:cubicBezTo>
                  <a:cubicBezTo>
                    <a:pt x="15665" y="10997"/>
                    <a:pt x="15676" y="11101"/>
                    <a:pt x="15676" y="11208"/>
                  </a:cubicBezTo>
                  <a:cubicBezTo>
                    <a:pt x="15676" y="13672"/>
                    <a:pt x="12921" y="15676"/>
                    <a:pt x="9532" y="15676"/>
                  </a:cubicBezTo>
                  <a:cubicBezTo>
                    <a:pt x="6144" y="15676"/>
                    <a:pt x="3388" y="13672"/>
                    <a:pt x="3388" y="11208"/>
                  </a:cubicBezTo>
                  <a:cubicBezTo>
                    <a:pt x="3388" y="11101"/>
                    <a:pt x="3401" y="10997"/>
                    <a:pt x="3411" y="10891"/>
                  </a:cubicBezTo>
                  <a:cubicBezTo>
                    <a:pt x="2730" y="10498"/>
                    <a:pt x="2272" y="9780"/>
                    <a:pt x="2272" y="8973"/>
                  </a:cubicBezTo>
                  <a:cubicBezTo>
                    <a:pt x="2272" y="7742"/>
                    <a:pt x="3273" y="6739"/>
                    <a:pt x="4506" y="6739"/>
                  </a:cubicBezTo>
                  <a:cubicBezTo>
                    <a:pt x="5145" y="6739"/>
                    <a:pt x="5737" y="7017"/>
                    <a:pt x="6157" y="7479"/>
                  </a:cubicBezTo>
                  <a:cubicBezTo>
                    <a:pt x="7018" y="7065"/>
                    <a:pt x="8034" y="6806"/>
                    <a:pt x="9125" y="6755"/>
                  </a:cubicBezTo>
                  <a:lnTo>
                    <a:pt x="10119" y="3771"/>
                  </a:lnTo>
                  <a:cubicBezTo>
                    <a:pt x="10199" y="3537"/>
                    <a:pt x="10415" y="3388"/>
                    <a:pt x="10650" y="3388"/>
                  </a:cubicBezTo>
                  <a:close/>
                  <a:moveTo>
                    <a:pt x="9534" y="1"/>
                  </a:moveTo>
                  <a:cubicBezTo>
                    <a:pt x="4297" y="1"/>
                    <a:pt x="1" y="4296"/>
                    <a:pt x="1" y="9532"/>
                  </a:cubicBezTo>
                  <a:cubicBezTo>
                    <a:pt x="1" y="14769"/>
                    <a:pt x="4297" y="19064"/>
                    <a:pt x="9534" y="19064"/>
                  </a:cubicBezTo>
                  <a:cubicBezTo>
                    <a:pt x="14768" y="19064"/>
                    <a:pt x="19065" y="14769"/>
                    <a:pt x="19065" y="9532"/>
                  </a:cubicBezTo>
                  <a:cubicBezTo>
                    <a:pt x="19065" y="4296"/>
                    <a:pt x="14768" y="1"/>
                    <a:pt x="95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8"/>
            <p:cNvSpPr/>
            <p:nvPr/>
          </p:nvSpPr>
          <p:spPr>
            <a:xfrm>
              <a:off x="6960158" y="1725228"/>
              <a:ext cx="36940" cy="39632"/>
            </a:xfrm>
            <a:custGeom>
              <a:avLst/>
              <a:gdLst/>
              <a:ahLst/>
              <a:cxnLst/>
              <a:rect l="l" t="t" r="r" b="b"/>
              <a:pathLst>
                <a:path w="1770" h="1899" extrusionOk="0">
                  <a:moveTo>
                    <a:pt x="652" y="0"/>
                  </a:moveTo>
                  <a:cubicBezTo>
                    <a:pt x="413" y="0"/>
                    <a:pt x="188" y="83"/>
                    <a:pt x="1" y="219"/>
                  </a:cubicBezTo>
                  <a:cubicBezTo>
                    <a:pt x="637" y="690"/>
                    <a:pt x="1127" y="1261"/>
                    <a:pt x="1428" y="1898"/>
                  </a:cubicBezTo>
                  <a:cubicBezTo>
                    <a:pt x="1635" y="1691"/>
                    <a:pt x="1770" y="1419"/>
                    <a:pt x="1770" y="1116"/>
                  </a:cubicBezTo>
                  <a:cubicBezTo>
                    <a:pt x="1770" y="501"/>
                    <a:pt x="1267" y="0"/>
                    <a:pt x="6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1" name="Google Shape;3891;p78"/>
          <p:cNvGrpSpPr/>
          <p:nvPr/>
        </p:nvGrpSpPr>
        <p:grpSpPr>
          <a:xfrm>
            <a:off x="1958433" y="3885842"/>
            <a:ext cx="387681" cy="272572"/>
            <a:chOff x="3386036" y="1746339"/>
            <a:chExt cx="397907" cy="279762"/>
          </a:xfrm>
        </p:grpSpPr>
        <p:sp>
          <p:nvSpPr>
            <p:cNvPr id="3892" name="Google Shape;3892;p78"/>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8"/>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4" name="Google Shape;3894;p78"/>
          <p:cNvGrpSpPr/>
          <p:nvPr/>
        </p:nvGrpSpPr>
        <p:grpSpPr>
          <a:xfrm>
            <a:off x="2996130" y="3828288"/>
            <a:ext cx="387681" cy="387681"/>
            <a:chOff x="4417380" y="1687279"/>
            <a:chExt cx="397907" cy="397907"/>
          </a:xfrm>
        </p:grpSpPr>
        <p:sp>
          <p:nvSpPr>
            <p:cNvPr id="3895" name="Google Shape;3895;p78"/>
            <p:cNvSpPr/>
            <p:nvPr/>
          </p:nvSpPr>
          <p:spPr>
            <a:xfrm>
              <a:off x="4417380" y="1687279"/>
              <a:ext cx="397907" cy="397907"/>
            </a:xfrm>
            <a:custGeom>
              <a:avLst/>
              <a:gdLst/>
              <a:ahLst/>
              <a:cxnLst/>
              <a:rect l="l" t="t" r="r" b="b"/>
              <a:pathLst>
                <a:path w="19066" h="19066" extrusionOk="0">
                  <a:moveTo>
                    <a:pt x="9525" y="2794"/>
                  </a:moveTo>
                  <a:cubicBezTo>
                    <a:pt x="11382" y="2845"/>
                    <a:pt x="13514" y="4021"/>
                    <a:pt x="13514" y="6949"/>
                  </a:cubicBezTo>
                  <a:cubicBezTo>
                    <a:pt x="13514" y="7361"/>
                    <a:pt x="13500" y="7674"/>
                    <a:pt x="13486" y="7912"/>
                  </a:cubicBezTo>
                  <a:cubicBezTo>
                    <a:pt x="13689" y="7867"/>
                    <a:pt x="14004" y="7789"/>
                    <a:pt x="14208" y="7789"/>
                  </a:cubicBezTo>
                  <a:cubicBezTo>
                    <a:pt x="14882" y="7789"/>
                    <a:pt x="15370" y="8202"/>
                    <a:pt x="15370" y="8769"/>
                  </a:cubicBezTo>
                  <a:cubicBezTo>
                    <a:pt x="15370" y="9574"/>
                    <a:pt x="14598" y="9882"/>
                    <a:pt x="14137" y="10066"/>
                  </a:cubicBezTo>
                  <a:cubicBezTo>
                    <a:pt x="14020" y="10112"/>
                    <a:pt x="13857" y="10178"/>
                    <a:pt x="13767" y="10231"/>
                  </a:cubicBezTo>
                  <a:cubicBezTo>
                    <a:pt x="13822" y="10949"/>
                    <a:pt x="14437" y="11278"/>
                    <a:pt x="15354" y="11690"/>
                  </a:cubicBezTo>
                  <a:cubicBezTo>
                    <a:pt x="16061" y="12007"/>
                    <a:pt x="16794" y="12336"/>
                    <a:pt x="16794" y="13104"/>
                  </a:cubicBezTo>
                  <a:cubicBezTo>
                    <a:pt x="16794" y="13896"/>
                    <a:pt x="16088" y="14016"/>
                    <a:pt x="15520" y="14112"/>
                  </a:cubicBezTo>
                  <a:cubicBezTo>
                    <a:pt x="15333" y="14146"/>
                    <a:pt x="15111" y="14183"/>
                    <a:pt x="14855" y="14239"/>
                  </a:cubicBezTo>
                  <a:cubicBezTo>
                    <a:pt x="14768" y="14620"/>
                    <a:pt x="14600" y="15156"/>
                    <a:pt x="13939" y="15156"/>
                  </a:cubicBezTo>
                  <a:cubicBezTo>
                    <a:pt x="13709" y="15156"/>
                    <a:pt x="13258" y="15035"/>
                    <a:pt x="12916" y="15035"/>
                  </a:cubicBezTo>
                  <a:cubicBezTo>
                    <a:pt x="12370" y="15035"/>
                    <a:pt x="12048" y="15253"/>
                    <a:pt x="11642" y="15531"/>
                  </a:cubicBezTo>
                  <a:cubicBezTo>
                    <a:pt x="11160" y="15860"/>
                    <a:pt x="10556" y="16272"/>
                    <a:pt x="9534" y="16272"/>
                  </a:cubicBezTo>
                  <a:cubicBezTo>
                    <a:pt x="8510" y="16272"/>
                    <a:pt x="7908" y="15860"/>
                    <a:pt x="7425" y="15531"/>
                  </a:cubicBezTo>
                  <a:cubicBezTo>
                    <a:pt x="7020" y="15255"/>
                    <a:pt x="6698" y="15035"/>
                    <a:pt x="6151" y="15035"/>
                  </a:cubicBezTo>
                  <a:cubicBezTo>
                    <a:pt x="5810" y="15035"/>
                    <a:pt x="5357" y="15156"/>
                    <a:pt x="5129" y="15156"/>
                  </a:cubicBezTo>
                  <a:cubicBezTo>
                    <a:pt x="4467" y="15156"/>
                    <a:pt x="4298" y="14620"/>
                    <a:pt x="4211" y="14239"/>
                  </a:cubicBezTo>
                  <a:cubicBezTo>
                    <a:pt x="3956" y="14183"/>
                    <a:pt x="3735" y="14146"/>
                    <a:pt x="3547" y="14112"/>
                  </a:cubicBezTo>
                  <a:cubicBezTo>
                    <a:pt x="2980" y="14016"/>
                    <a:pt x="2272" y="13896"/>
                    <a:pt x="2272" y="13104"/>
                  </a:cubicBezTo>
                  <a:cubicBezTo>
                    <a:pt x="2272" y="12336"/>
                    <a:pt x="3004" y="12007"/>
                    <a:pt x="3712" y="11690"/>
                  </a:cubicBezTo>
                  <a:cubicBezTo>
                    <a:pt x="4630" y="11280"/>
                    <a:pt x="5246" y="10949"/>
                    <a:pt x="5299" y="10231"/>
                  </a:cubicBezTo>
                  <a:cubicBezTo>
                    <a:pt x="5209" y="10178"/>
                    <a:pt x="5046" y="10112"/>
                    <a:pt x="4929" y="10066"/>
                  </a:cubicBezTo>
                  <a:cubicBezTo>
                    <a:pt x="4469" y="9882"/>
                    <a:pt x="3696" y="9573"/>
                    <a:pt x="3696" y="8769"/>
                  </a:cubicBezTo>
                  <a:cubicBezTo>
                    <a:pt x="3696" y="8202"/>
                    <a:pt x="4186" y="7789"/>
                    <a:pt x="4858" y="7789"/>
                  </a:cubicBezTo>
                  <a:cubicBezTo>
                    <a:pt x="5062" y="7789"/>
                    <a:pt x="5378" y="7867"/>
                    <a:pt x="5580" y="7912"/>
                  </a:cubicBezTo>
                  <a:cubicBezTo>
                    <a:pt x="5568" y="7674"/>
                    <a:pt x="5554" y="7361"/>
                    <a:pt x="5554" y="6949"/>
                  </a:cubicBezTo>
                  <a:cubicBezTo>
                    <a:pt x="5554" y="4011"/>
                    <a:pt x="7692" y="2840"/>
                    <a:pt x="9525" y="2794"/>
                  </a:cubicBezTo>
                  <a:close/>
                  <a:moveTo>
                    <a:pt x="2794" y="1"/>
                  </a:moveTo>
                  <a:cubicBezTo>
                    <a:pt x="1255" y="1"/>
                    <a:pt x="1" y="1253"/>
                    <a:pt x="1" y="2794"/>
                  </a:cubicBezTo>
                  <a:lnTo>
                    <a:pt x="1" y="16272"/>
                  </a:lnTo>
                  <a:cubicBezTo>
                    <a:pt x="1" y="17811"/>
                    <a:pt x="1255" y="19065"/>
                    <a:pt x="2794" y="19065"/>
                  </a:cubicBezTo>
                  <a:lnTo>
                    <a:pt x="16274" y="19065"/>
                  </a:lnTo>
                  <a:cubicBezTo>
                    <a:pt x="17813" y="19065"/>
                    <a:pt x="19065" y="17811"/>
                    <a:pt x="19065" y="16272"/>
                  </a:cubicBezTo>
                  <a:lnTo>
                    <a:pt x="19065" y="2792"/>
                  </a:lnTo>
                  <a:cubicBezTo>
                    <a:pt x="19065" y="1253"/>
                    <a:pt x="17813" y="1"/>
                    <a:pt x="162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8"/>
            <p:cNvSpPr/>
            <p:nvPr/>
          </p:nvSpPr>
          <p:spPr>
            <a:xfrm>
              <a:off x="4492363" y="1768878"/>
              <a:ext cx="248270" cy="234704"/>
            </a:xfrm>
            <a:custGeom>
              <a:avLst/>
              <a:gdLst/>
              <a:ahLst/>
              <a:cxnLst/>
              <a:rect l="l" t="t" r="r" b="b"/>
              <a:pathLst>
                <a:path w="11896" h="11246" extrusionOk="0">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7" name="Google Shape;3897;p78"/>
          <p:cNvGrpSpPr/>
          <p:nvPr/>
        </p:nvGrpSpPr>
        <p:grpSpPr>
          <a:xfrm>
            <a:off x="7942611" y="3308537"/>
            <a:ext cx="387661" cy="387661"/>
            <a:chOff x="2869999" y="1687279"/>
            <a:chExt cx="397887" cy="397887"/>
          </a:xfrm>
        </p:grpSpPr>
        <p:sp>
          <p:nvSpPr>
            <p:cNvPr id="3898" name="Google Shape;3898;p78"/>
            <p:cNvSpPr/>
            <p:nvPr/>
          </p:nvSpPr>
          <p:spPr>
            <a:xfrm>
              <a:off x="2994590" y="1833740"/>
              <a:ext cx="148657" cy="81685"/>
            </a:xfrm>
            <a:custGeom>
              <a:avLst/>
              <a:gdLst/>
              <a:ahLst/>
              <a:cxnLst/>
              <a:rect l="l" t="t" r="r" b="b"/>
              <a:pathLst>
                <a:path w="7123" h="3914" extrusionOk="0">
                  <a:moveTo>
                    <a:pt x="2491" y="0"/>
                  </a:moveTo>
                  <a:lnTo>
                    <a:pt x="1" y="3112"/>
                  </a:lnTo>
                  <a:lnTo>
                    <a:pt x="1" y="3112"/>
                  </a:lnTo>
                  <a:lnTo>
                    <a:pt x="2196" y="2015"/>
                  </a:lnTo>
                  <a:cubicBezTo>
                    <a:pt x="2275" y="1975"/>
                    <a:pt x="2360" y="1956"/>
                    <a:pt x="2445" y="1956"/>
                  </a:cubicBezTo>
                  <a:cubicBezTo>
                    <a:pt x="2590" y="1956"/>
                    <a:pt x="2733" y="2012"/>
                    <a:pt x="2840" y="2119"/>
                  </a:cubicBezTo>
                  <a:lnTo>
                    <a:pt x="4634" y="3913"/>
                  </a:lnTo>
                  <a:lnTo>
                    <a:pt x="7123" y="800"/>
                  </a:lnTo>
                  <a:lnTo>
                    <a:pt x="4929" y="1897"/>
                  </a:lnTo>
                  <a:cubicBezTo>
                    <a:pt x="4850" y="1937"/>
                    <a:pt x="4764" y="1957"/>
                    <a:pt x="4679" y="1957"/>
                  </a:cubicBezTo>
                  <a:cubicBezTo>
                    <a:pt x="4535" y="1957"/>
                    <a:pt x="4392" y="1900"/>
                    <a:pt x="4285" y="1792"/>
                  </a:cubicBezTo>
                  <a:lnTo>
                    <a:pt x="24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8"/>
            <p:cNvSpPr/>
            <p:nvPr/>
          </p:nvSpPr>
          <p:spPr>
            <a:xfrm>
              <a:off x="2869999" y="1687279"/>
              <a:ext cx="397887" cy="397887"/>
            </a:xfrm>
            <a:custGeom>
              <a:avLst/>
              <a:gdLst/>
              <a:ahLst/>
              <a:cxnLst/>
              <a:rect l="l" t="t" r="r" b="b"/>
              <a:pathLst>
                <a:path w="19065" h="19065" extrusionOk="0">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0" name="Google Shape;3900;p78"/>
          <p:cNvGrpSpPr/>
          <p:nvPr/>
        </p:nvGrpSpPr>
        <p:grpSpPr>
          <a:xfrm>
            <a:off x="2477718" y="3828664"/>
            <a:ext cx="386807" cy="386929"/>
            <a:chOff x="3902887" y="1687655"/>
            <a:chExt cx="397010" cy="397135"/>
          </a:xfrm>
        </p:grpSpPr>
        <p:sp>
          <p:nvSpPr>
            <p:cNvPr id="3901" name="Google Shape;3901;p78"/>
            <p:cNvSpPr/>
            <p:nvPr/>
          </p:nvSpPr>
          <p:spPr>
            <a:xfrm>
              <a:off x="4023345" y="1785845"/>
              <a:ext cx="156275" cy="200269"/>
            </a:xfrm>
            <a:custGeom>
              <a:avLst/>
              <a:gdLst/>
              <a:ahLst/>
              <a:cxnLst/>
              <a:rect l="l" t="t" r="r" b="b"/>
              <a:pathLst>
                <a:path w="7488" h="9596" extrusionOk="0">
                  <a:moveTo>
                    <a:pt x="3585" y="1"/>
                  </a:moveTo>
                  <a:cubicBezTo>
                    <a:pt x="3550" y="1"/>
                    <a:pt x="36" y="31"/>
                    <a:pt x="36" y="2561"/>
                  </a:cubicBezTo>
                  <a:cubicBezTo>
                    <a:pt x="36" y="4296"/>
                    <a:pt x="1381" y="4712"/>
                    <a:pt x="3429" y="5147"/>
                  </a:cubicBezTo>
                  <a:cubicBezTo>
                    <a:pt x="4813" y="5440"/>
                    <a:pt x="6242" y="5745"/>
                    <a:pt x="6242" y="7084"/>
                  </a:cubicBezTo>
                  <a:cubicBezTo>
                    <a:pt x="6242" y="8290"/>
                    <a:pt x="4968" y="9010"/>
                    <a:pt x="3737" y="9010"/>
                  </a:cubicBezTo>
                  <a:cubicBezTo>
                    <a:pt x="2265" y="9010"/>
                    <a:pt x="1591" y="8227"/>
                    <a:pt x="1100" y="7655"/>
                  </a:cubicBezTo>
                  <a:cubicBezTo>
                    <a:pt x="793" y="7298"/>
                    <a:pt x="640" y="7140"/>
                    <a:pt x="463" y="7140"/>
                  </a:cubicBezTo>
                  <a:cubicBezTo>
                    <a:pt x="330" y="7140"/>
                    <a:pt x="1" y="7243"/>
                    <a:pt x="1" y="7485"/>
                  </a:cubicBezTo>
                  <a:cubicBezTo>
                    <a:pt x="1" y="8301"/>
                    <a:pt x="1016" y="9596"/>
                    <a:pt x="3744" y="9596"/>
                  </a:cubicBezTo>
                  <a:cubicBezTo>
                    <a:pt x="5165" y="9594"/>
                    <a:pt x="6203" y="9265"/>
                    <a:pt x="6831" y="8616"/>
                  </a:cubicBezTo>
                  <a:cubicBezTo>
                    <a:pt x="7479" y="7947"/>
                    <a:pt x="7487" y="7116"/>
                    <a:pt x="7482" y="6957"/>
                  </a:cubicBezTo>
                  <a:cubicBezTo>
                    <a:pt x="7482" y="5087"/>
                    <a:pt x="6088" y="4674"/>
                    <a:pt x="3964" y="4255"/>
                  </a:cubicBezTo>
                  <a:cubicBezTo>
                    <a:pt x="2598" y="3986"/>
                    <a:pt x="1186" y="3709"/>
                    <a:pt x="1186" y="2410"/>
                  </a:cubicBezTo>
                  <a:cubicBezTo>
                    <a:pt x="1186" y="1420"/>
                    <a:pt x="2170" y="675"/>
                    <a:pt x="3475" y="675"/>
                  </a:cubicBezTo>
                  <a:cubicBezTo>
                    <a:pt x="4868" y="675"/>
                    <a:pt x="5485" y="1305"/>
                    <a:pt x="5938" y="1766"/>
                  </a:cubicBezTo>
                  <a:cubicBezTo>
                    <a:pt x="6247" y="2081"/>
                    <a:pt x="6375" y="2191"/>
                    <a:pt x="6598" y="2191"/>
                  </a:cubicBezTo>
                  <a:cubicBezTo>
                    <a:pt x="6794" y="2191"/>
                    <a:pt x="7082" y="2072"/>
                    <a:pt x="7082" y="1818"/>
                  </a:cubicBezTo>
                  <a:cubicBezTo>
                    <a:pt x="7082" y="1381"/>
                    <a:pt x="5803" y="1"/>
                    <a:pt x="3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8"/>
            <p:cNvSpPr/>
            <p:nvPr/>
          </p:nvSpPr>
          <p:spPr>
            <a:xfrm>
              <a:off x="3902887" y="1687655"/>
              <a:ext cx="397010" cy="397135"/>
            </a:xfrm>
            <a:custGeom>
              <a:avLst/>
              <a:gdLst/>
              <a:ahLst/>
              <a:cxnLst/>
              <a:rect l="l" t="t" r="r" b="b"/>
              <a:pathLst>
                <a:path w="19023" h="19029" extrusionOk="0">
                  <a:moveTo>
                    <a:pt x="9357" y="3591"/>
                  </a:moveTo>
                  <a:cubicBezTo>
                    <a:pt x="11911" y="3591"/>
                    <a:pt x="13969" y="5196"/>
                    <a:pt x="13969" y="6523"/>
                  </a:cubicBezTo>
                  <a:cubicBezTo>
                    <a:pt x="13969" y="7455"/>
                    <a:pt x="13157" y="8010"/>
                    <a:pt x="12370" y="8010"/>
                  </a:cubicBezTo>
                  <a:cubicBezTo>
                    <a:pt x="11658" y="8010"/>
                    <a:pt x="11246" y="7589"/>
                    <a:pt x="10914" y="7251"/>
                  </a:cubicBezTo>
                  <a:cubicBezTo>
                    <a:pt x="10514" y="6845"/>
                    <a:pt x="10171" y="6494"/>
                    <a:pt x="9247" y="6494"/>
                  </a:cubicBezTo>
                  <a:cubicBezTo>
                    <a:pt x="8481" y="6494"/>
                    <a:pt x="8073" y="6855"/>
                    <a:pt x="8073" y="7115"/>
                  </a:cubicBezTo>
                  <a:cubicBezTo>
                    <a:pt x="8073" y="7497"/>
                    <a:pt x="9028" y="7685"/>
                    <a:pt x="9950" y="7867"/>
                  </a:cubicBezTo>
                  <a:cubicBezTo>
                    <a:pt x="11710" y="8214"/>
                    <a:pt x="14369" y="8739"/>
                    <a:pt x="14369" y="11635"/>
                  </a:cubicBezTo>
                  <a:cubicBezTo>
                    <a:pt x="14379" y="11960"/>
                    <a:pt x="14340" y="13128"/>
                    <a:pt x="13404" y="14096"/>
                  </a:cubicBezTo>
                  <a:cubicBezTo>
                    <a:pt x="12561" y="14970"/>
                    <a:pt x="11252" y="15414"/>
                    <a:pt x="9518" y="15415"/>
                  </a:cubicBezTo>
                  <a:lnTo>
                    <a:pt x="9516" y="15415"/>
                  </a:lnTo>
                  <a:cubicBezTo>
                    <a:pt x="5952" y="15415"/>
                    <a:pt x="4658" y="13487"/>
                    <a:pt x="4658" y="12190"/>
                  </a:cubicBezTo>
                  <a:cubicBezTo>
                    <a:pt x="4658" y="11290"/>
                    <a:pt x="5476" y="10731"/>
                    <a:pt x="6235" y="10731"/>
                  </a:cubicBezTo>
                  <a:cubicBezTo>
                    <a:pt x="6942" y="10731"/>
                    <a:pt x="7354" y="11210"/>
                    <a:pt x="7717" y="11633"/>
                  </a:cubicBezTo>
                  <a:cubicBezTo>
                    <a:pt x="8145" y="12132"/>
                    <a:pt x="8549" y="12601"/>
                    <a:pt x="9509" y="12601"/>
                  </a:cubicBezTo>
                  <a:cubicBezTo>
                    <a:pt x="10165" y="12601"/>
                    <a:pt x="10898" y="12254"/>
                    <a:pt x="10898" y="11789"/>
                  </a:cubicBezTo>
                  <a:cubicBezTo>
                    <a:pt x="10898" y="11384"/>
                    <a:pt x="10135" y="11191"/>
                    <a:pt x="8970" y="10943"/>
                  </a:cubicBezTo>
                  <a:cubicBezTo>
                    <a:pt x="7165" y="10559"/>
                    <a:pt x="4694" y="10032"/>
                    <a:pt x="4694" y="7266"/>
                  </a:cubicBezTo>
                  <a:cubicBezTo>
                    <a:pt x="4694" y="4359"/>
                    <a:pt x="7744" y="3591"/>
                    <a:pt x="9357" y="3591"/>
                  </a:cubicBezTo>
                  <a:close/>
                  <a:moveTo>
                    <a:pt x="5202" y="0"/>
                  </a:moveTo>
                  <a:cubicBezTo>
                    <a:pt x="2338" y="0"/>
                    <a:pt x="6" y="2303"/>
                    <a:pt x="1" y="5148"/>
                  </a:cubicBezTo>
                  <a:lnTo>
                    <a:pt x="1" y="5159"/>
                  </a:lnTo>
                  <a:cubicBezTo>
                    <a:pt x="2" y="6225"/>
                    <a:pt x="261" y="6830"/>
                    <a:pt x="469" y="7319"/>
                  </a:cubicBezTo>
                  <a:cubicBezTo>
                    <a:pt x="609" y="7646"/>
                    <a:pt x="712" y="7885"/>
                    <a:pt x="712" y="8212"/>
                  </a:cubicBezTo>
                  <a:cubicBezTo>
                    <a:pt x="712" y="8219"/>
                    <a:pt x="632" y="9035"/>
                    <a:pt x="632" y="9553"/>
                  </a:cubicBezTo>
                  <a:cubicBezTo>
                    <a:pt x="632" y="12302"/>
                    <a:pt x="2927" y="18423"/>
                    <a:pt x="9541" y="18423"/>
                  </a:cubicBezTo>
                  <a:cubicBezTo>
                    <a:pt x="10171" y="18423"/>
                    <a:pt x="10931" y="18343"/>
                    <a:pt x="10931" y="18343"/>
                  </a:cubicBezTo>
                  <a:cubicBezTo>
                    <a:pt x="11190" y="18343"/>
                    <a:pt x="11441" y="18446"/>
                    <a:pt x="11759" y="18577"/>
                  </a:cubicBezTo>
                  <a:cubicBezTo>
                    <a:pt x="12509" y="18886"/>
                    <a:pt x="13241" y="19028"/>
                    <a:pt x="13937" y="19028"/>
                  </a:cubicBezTo>
                  <a:cubicBezTo>
                    <a:pt x="15330" y="19028"/>
                    <a:pt x="16576" y="18458"/>
                    <a:pt x="17517" y="17520"/>
                  </a:cubicBezTo>
                  <a:cubicBezTo>
                    <a:pt x="18489" y="16555"/>
                    <a:pt x="19023" y="15260"/>
                    <a:pt x="19023" y="13878"/>
                  </a:cubicBezTo>
                  <a:cubicBezTo>
                    <a:pt x="19023" y="12804"/>
                    <a:pt x="18763" y="12198"/>
                    <a:pt x="18554" y="11708"/>
                  </a:cubicBezTo>
                  <a:cubicBezTo>
                    <a:pt x="18414" y="11380"/>
                    <a:pt x="18312" y="11141"/>
                    <a:pt x="18312" y="10814"/>
                  </a:cubicBezTo>
                  <a:cubicBezTo>
                    <a:pt x="18312" y="10804"/>
                    <a:pt x="18391" y="9993"/>
                    <a:pt x="18391" y="9473"/>
                  </a:cubicBezTo>
                  <a:cubicBezTo>
                    <a:pt x="18391" y="6724"/>
                    <a:pt x="16095" y="603"/>
                    <a:pt x="9483" y="603"/>
                  </a:cubicBezTo>
                  <a:cubicBezTo>
                    <a:pt x="8853" y="603"/>
                    <a:pt x="8092" y="683"/>
                    <a:pt x="8092" y="683"/>
                  </a:cubicBezTo>
                  <a:cubicBezTo>
                    <a:pt x="7832" y="683"/>
                    <a:pt x="7583" y="580"/>
                    <a:pt x="7264" y="450"/>
                  </a:cubicBezTo>
                  <a:cubicBezTo>
                    <a:pt x="6767" y="244"/>
                    <a:pt x="6150" y="0"/>
                    <a:pt x="52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3" name="Google Shape;3903;p78"/>
          <p:cNvGrpSpPr/>
          <p:nvPr/>
        </p:nvGrpSpPr>
        <p:grpSpPr>
          <a:xfrm>
            <a:off x="3515416" y="3828344"/>
            <a:ext cx="387681" cy="387681"/>
            <a:chOff x="4933458" y="1687279"/>
            <a:chExt cx="397907" cy="397907"/>
          </a:xfrm>
        </p:grpSpPr>
        <p:sp>
          <p:nvSpPr>
            <p:cNvPr id="3904" name="Google Shape;3904;p78"/>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78"/>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6" name="Google Shape;3906;p78"/>
          <p:cNvGrpSpPr/>
          <p:nvPr/>
        </p:nvGrpSpPr>
        <p:grpSpPr>
          <a:xfrm>
            <a:off x="6348367" y="3308537"/>
            <a:ext cx="387661" cy="387661"/>
            <a:chOff x="1379798" y="1723250"/>
            <a:chExt cx="397887" cy="397887"/>
          </a:xfrm>
        </p:grpSpPr>
        <p:sp>
          <p:nvSpPr>
            <p:cNvPr id="3907" name="Google Shape;3907;p78"/>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78"/>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78"/>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78"/>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1" name="Google Shape;3911;p78"/>
          <p:cNvGrpSpPr/>
          <p:nvPr/>
        </p:nvGrpSpPr>
        <p:grpSpPr>
          <a:xfrm>
            <a:off x="5286246" y="3308537"/>
            <a:ext cx="387681" cy="387661"/>
            <a:chOff x="266768" y="1721375"/>
            <a:chExt cx="397907" cy="397887"/>
          </a:xfrm>
        </p:grpSpPr>
        <p:sp>
          <p:nvSpPr>
            <p:cNvPr id="3912" name="Google Shape;3912;p7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7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4" name="Google Shape;3914;p78"/>
          <p:cNvGrpSpPr/>
          <p:nvPr/>
        </p:nvGrpSpPr>
        <p:grpSpPr>
          <a:xfrm>
            <a:off x="5817327" y="3308537"/>
            <a:ext cx="387641" cy="387661"/>
            <a:chOff x="864491" y="1723250"/>
            <a:chExt cx="397866" cy="397887"/>
          </a:xfrm>
        </p:grpSpPr>
        <p:sp>
          <p:nvSpPr>
            <p:cNvPr id="3915" name="Google Shape;3915;p7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7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7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8" name="Google Shape;3918;p78"/>
          <p:cNvSpPr/>
          <p:nvPr/>
        </p:nvSpPr>
        <p:spPr>
          <a:xfrm>
            <a:off x="6879427" y="33437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9" name="Google Shape;3919;p78"/>
          <p:cNvGrpSpPr/>
          <p:nvPr/>
        </p:nvGrpSpPr>
        <p:grpSpPr>
          <a:xfrm>
            <a:off x="7411672" y="3308924"/>
            <a:ext cx="387539" cy="386888"/>
            <a:chOff x="2408992" y="1722875"/>
            <a:chExt cx="397761" cy="397093"/>
          </a:xfrm>
        </p:grpSpPr>
        <p:sp>
          <p:nvSpPr>
            <p:cNvPr id="3920" name="Google Shape;3920;p78"/>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78"/>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2" name="Google Shape;3922;p78"/>
          <p:cNvGrpSpPr/>
          <p:nvPr/>
        </p:nvGrpSpPr>
        <p:grpSpPr>
          <a:xfrm>
            <a:off x="6584154" y="3827060"/>
            <a:ext cx="388966" cy="388966"/>
            <a:chOff x="1190625" y="238125"/>
            <a:chExt cx="5235075" cy="5235075"/>
          </a:xfrm>
        </p:grpSpPr>
        <p:sp>
          <p:nvSpPr>
            <p:cNvPr id="3923" name="Google Shape;3923;p78"/>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78"/>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5" name="Google Shape;3925;p78"/>
          <p:cNvGrpSpPr/>
          <p:nvPr/>
        </p:nvGrpSpPr>
        <p:grpSpPr>
          <a:xfrm>
            <a:off x="5592488" y="3828305"/>
            <a:ext cx="387641" cy="387641"/>
            <a:chOff x="7199196" y="1561258"/>
            <a:chExt cx="397866" cy="397866"/>
          </a:xfrm>
        </p:grpSpPr>
        <p:sp>
          <p:nvSpPr>
            <p:cNvPr id="3926" name="Google Shape;3926;p78"/>
            <p:cNvSpPr/>
            <p:nvPr/>
          </p:nvSpPr>
          <p:spPr>
            <a:xfrm>
              <a:off x="7316523" y="1655253"/>
              <a:ext cx="163203" cy="209869"/>
            </a:xfrm>
            <a:custGeom>
              <a:avLst/>
              <a:gdLst/>
              <a:ahLst/>
              <a:cxnLst/>
              <a:rect l="l" t="t" r="r" b="b"/>
              <a:pathLst>
                <a:path w="7820" h="10056" extrusionOk="0">
                  <a:moveTo>
                    <a:pt x="3910" y="1119"/>
                  </a:moveTo>
                  <a:cubicBezTo>
                    <a:pt x="5449" y="1119"/>
                    <a:pt x="6704" y="2371"/>
                    <a:pt x="6704" y="3910"/>
                  </a:cubicBezTo>
                  <a:cubicBezTo>
                    <a:pt x="6704" y="5451"/>
                    <a:pt x="5449" y="6704"/>
                    <a:pt x="3910" y="6704"/>
                  </a:cubicBezTo>
                  <a:cubicBezTo>
                    <a:pt x="2371" y="6704"/>
                    <a:pt x="1117" y="5451"/>
                    <a:pt x="1117" y="3912"/>
                  </a:cubicBezTo>
                  <a:cubicBezTo>
                    <a:pt x="1117" y="3652"/>
                    <a:pt x="1161" y="3383"/>
                    <a:pt x="1251" y="3091"/>
                  </a:cubicBezTo>
                  <a:cubicBezTo>
                    <a:pt x="1299" y="2939"/>
                    <a:pt x="1409" y="2814"/>
                    <a:pt x="1554" y="2746"/>
                  </a:cubicBezTo>
                  <a:cubicBezTo>
                    <a:pt x="1627" y="2713"/>
                    <a:pt x="1706" y="2696"/>
                    <a:pt x="1786" y="2696"/>
                  </a:cubicBezTo>
                  <a:cubicBezTo>
                    <a:pt x="1863" y="2696"/>
                    <a:pt x="1940" y="2712"/>
                    <a:pt x="2012" y="2745"/>
                  </a:cubicBezTo>
                  <a:cubicBezTo>
                    <a:pt x="2088" y="2779"/>
                    <a:pt x="2165" y="2794"/>
                    <a:pt x="2239" y="2794"/>
                  </a:cubicBezTo>
                  <a:cubicBezTo>
                    <a:pt x="2538" y="2794"/>
                    <a:pt x="2794" y="2541"/>
                    <a:pt x="2794" y="2235"/>
                  </a:cubicBezTo>
                  <a:cubicBezTo>
                    <a:pt x="2794" y="1934"/>
                    <a:pt x="2584" y="1911"/>
                    <a:pt x="2746" y="1554"/>
                  </a:cubicBezTo>
                  <a:cubicBezTo>
                    <a:pt x="2812" y="1409"/>
                    <a:pt x="2937" y="1299"/>
                    <a:pt x="3089" y="1252"/>
                  </a:cubicBezTo>
                  <a:cubicBezTo>
                    <a:pt x="3381" y="1163"/>
                    <a:pt x="3650" y="1119"/>
                    <a:pt x="3910" y="1119"/>
                  </a:cubicBezTo>
                  <a:close/>
                  <a:moveTo>
                    <a:pt x="3910" y="1"/>
                  </a:moveTo>
                  <a:cubicBezTo>
                    <a:pt x="1756" y="1"/>
                    <a:pt x="1" y="1756"/>
                    <a:pt x="1" y="3912"/>
                  </a:cubicBezTo>
                  <a:cubicBezTo>
                    <a:pt x="1" y="6194"/>
                    <a:pt x="3139" y="9964"/>
                    <a:pt x="3917" y="10056"/>
                  </a:cubicBezTo>
                  <a:cubicBezTo>
                    <a:pt x="4682" y="9964"/>
                    <a:pt x="7820" y="6194"/>
                    <a:pt x="7820" y="3912"/>
                  </a:cubicBezTo>
                  <a:cubicBezTo>
                    <a:pt x="7820" y="1756"/>
                    <a:pt x="6065" y="1"/>
                    <a:pt x="39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78"/>
            <p:cNvSpPr/>
            <p:nvPr/>
          </p:nvSpPr>
          <p:spPr>
            <a:xfrm>
              <a:off x="7199196" y="1561258"/>
              <a:ext cx="397866" cy="397866"/>
            </a:xfrm>
            <a:custGeom>
              <a:avLst/>
              <a:gdLst/>
              <a:ahLst/>
              <a:cxnLst/>
              <a:rect l="l" t="t" r="r" b="b"/>
              <a:pathLst>
                <a:path w="19064" h="19064" extrusionOk="0">
                  <a:moveTo>
                    <a:pt x="9532" y="3389"/>
                  </a:moveTo>
                  <a:cubicBezTo>
                    <a:pt x="12304" y="3389"/>
                    <a:pt x="14560" y="5644"/>
                    <a:pt x="14560" y="8416"/>
                  </a:cubicBezTo>
                  <a:cubicBezTo>
                    <a:pt x="14560" y="11045"/>
                    <a:pt x="11089" y="15676"/>
                    <a:pt x="9532" y="15676"/>
                  </a:cubicBezTo>
                  <a:cubicBezTo>
                    <a:pt x="7974" y="15676"/>
                    <a:pt x="4507" y="11045"/>
                    <a:pt x="4507" y="8416"/>
                  </a:cubicBezTo>
                  <a:cubicBezTo>
                    <a:pt x="4507" y="5644"/>
                    <a:pt x="6760" y="3389"/>
                    <a:pt x="9532" y="3389"/>
                  </a:cubicBezTo>
                  <a:close/>
                  <a:moveTo>
                    <a:pt x="9532" y="1"/>
                  </a:moveTo>
                  <a:cubicBezTo>
                    <a:pt x="4296" y="1"/>
                    <a:pt x="1" y="4296"/>
                    <a:pt x="1" y="9532"/>
                  </a:cubicBezTo>
                  <a:cubicBezTo>
                    <a:pt x="1" y="14769"/>
                    <a:pt x="4296" y="19064"/>
                    <a:pt x="9532" y="19064"/>
                  </a:cubicBezTo>
                  <a:cubicBezTo>
                    <a:pt x="14769" y="19064"/>
                    <a:pt x="19064" y="14769"/>
                    <a:pt x="19064" y="9532"/>
                  </a:cubicBezTo>
                  <a:cubicBezTo>
                    <a:pt x="19064" y="4296"/>
                    <a:pt x="14769" y="1"/>
                    <a:pt x="9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78"/>
            <p:cNvSpPr/>
            <p:nvPr/>
          </p:nvSpPr>
          <p:spPr>
            <a:xfrm>
              <a:off x="7363167" y="1701896"/>
              <a:ext cx="69935" cy="69977"/>
            </a:xfrm>
            <a:custGeom>
              <a:avLst/>
              <a:gdLst/>
              <a:ahLst/>
              <a:cxnLst/>
              <a:rect l="l" t="t" r="r" b="b"/>
              <a:pathLst>
                <a:path w="3351" h="3353" extrusionOk="0">
                  <a:moveTo>
                    <a:pt x="1675" y="0"/>
                  </a:moveTo>
                  <a:cubicBezTo>
                    <a:pt x="1675" y="925"/>
                    <a:pt x="923" y="1677"/>
                    <a:pt x="0" y="1677"/>
                  </a:cubicBezTo>
                  <a:cubicBezTo>
                    <a:pt x="0" y="2601"/>
                    <a:pt x="752" y="3352"/>
                    <a:pt x="1675" y="3352"/>
                  </a:cubicBezTo>
                  <a:cubicBezTo>
                    <a:pt x="2599" y="3352"/>
                    <a:pt x="3351" y="2601"/>
                    <a:pt x="3351" y="1677"/>
                  </a:cubicBezTo>
                  <a:cubicBezTo>
                    <a:pt x="3351" y="752"/>
                    <a:pt x="2599" y="0"/>
                    <a:pt x="16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9" name="Google Shape;3929;p78"/>
          <p:cNvSpPr txBox="1"/>
          <p:nvPr/>
        </p:nvSpPr>
        <p:spPr>
          <a:xfrm>
            <a:off x="1048350" y="719652"/>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SEO &amp; Marketing Icons</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3"/>
        <p:cNvGrpSpPr/>
        <p:nvPr/>
      </p:nvGrpSpPr>
      <p:grpSpPr>
        <a:xfrm>
          <a:off x="0" y="0"/>
          <a:ext cx="0" cy="0"/>
          <a:chOff x="0" y="0"/>
          <a:chExt cx="0" cy="0"/>
        </a:xfrm>
      </p:grpSpPr>
      <p:sp>
        <p:nvSpPr>
          <p:cNvPr id="2734" name="Google Shape;2734;p3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2735" name="Google Shape;2735;p35"/>
          <p:cNvSpPr txBox="1">
            <a:spLocks noGrp="1"/>
          </p:cNvSpPr>
          <p:nvPr>
            <p:ph type="body" idx="1"/>
          </p:nvPr>
        </p:nvSpPr>
        <p:spPr>
          <a:xfrm>
            <a:off x="713100" y="1401550"/>
            <a:ext cx="7717800" cy="3202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sz="2800" b="0" i="0" dirty="0">
                <a:solidFill>
                  <a:srgbClr val="D1D5DB"/>
                </a:solidFill>
                <a:effectLst/>
                <a:latin typeface="Söhne"/>
              </a:rPr>
              <a:t>Notre objectif est de comprendre comment les apprenants interagissent sur les forums.</a:t>
            </a:r>
            <a:endParaRPr sz="1050" dirty="0">
              <a:solidFill>
                <a:schemeClr val="dk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9"/>
        <p:cNvGrpSpPr/>
        <p:nvPr/>
      </p:nvGrpSpPr>
      <p:grpSpPr>
        <a:xfrm>
          <a:off x="0" y="0"/>
          <a:ext cx="0" cy="0"/>
          <a:chOff x="0" y="0"/>
          <a:chExt cx="0" cy="0"/>
        </a:xfrm>
      </p:grpSpPr>
      <p:sp>
        <p:nvSpPr>
          <p:cNvPr id="2740" name="Google Shape;2740;p36"/>
          <p:cNvSpPr txBox="1">
            <a:spLocks noGrp="1"/>
          </p:cNvSpPr>
          <p:nvPr>
            <p:ph type="ctrTitle"/>
          </p:nvPr>
        </p:nvSpPr>
        <p:spPr>
          <a:xfrm>
            <a:off x="1317600" y="1193625"/>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Méthodologie</a:t>
            </a:r>
            <a:endParaRPr/>
          </a:p>
        </p:txBody>
      </p:sp>
      <p:grpSp>
        <p:nvGrpSpPr>
          <p:cNvPr id="2741" name="Google Shape;2741;p36"/>
          <p:cNvGrpSpPr/>
          <p:nvPr/>
        </p:nvGrpSpPr>
        <p:grpSpPr>
          <a:xfrm>
            <a:off x="3629023" y="2918013"/>
            <a:ext cx="1885974" cy="1820548"/>
            <a:chOff x="4003189" y="2735942"/>
            <a:chExt cx="418213" cy="416639"/>
          </a:xfrm>
        </p:grpSpPr>
        <p:sp>
          <p:nvSpPr>
            <p:cNvPr id="2742" name="Google Shape;2742;p36"/>
            <p:cNvSpPr/>
            <p:nvPr/>
          </p:nvSpPr>
          <p:spPr>
            <a:xfrm>
              <a:off x="4003189" y="2735942"/>
              <a:ext cx="232564" cy="231669"/>
            </a:xfrm>
            <a:custGeom>
              <a:avLst/>
              <a:gdLst/>
              <a:ahLst/>
              <a:cxnLst/>
              <a:rect l="l" t="t" r="r" b="b"/>
              <a:pathLst>
                <a:path w="6503" h="6478" extrusionOk="0">
                  <a:moveTo>
                    <a:pt x="3263" y="2215"/>
                  </a:moveTo>
                  <a:cubicBezTo>
                    <a:pt x="3835" y="2215"/>
                    <a:pt x="4287" y="2691"/>
                    <a:pt x="4287" y="3239"/>
                  </a:cubicBezTo>
                  <a:cubicBezTo>
                    <a:pt x="4287" y="3811"/>
                    <a:pt x="3835" y="4287"/>
                    <a:pt x="3263" y="4287"/>
                  </a:cubicBezTo>
                  <a:cubicBezTo>
                    <a:pt x="2692" y="4287"/>
                    <a:pt x="2216" y="3811"/>
                    <a:pt x="2216" y="3239"/>
                  </a:cubicBezTo>
                  <a:cubicBezTo>
                    <a:pt x="2216" y="2691"/>
                    <a:pt x="2692" y="2215"/>
                    <a:pt x="3263" y="2215"/>
                  </a:cubicBezTo>
                  <a:close/>
                  <a:moveTo>
                    <a:pt x="2716" y="0"/>
                  </a:moveTo>
                  <a:cubicBezTo>
                    <a:pt x="2525" y="0"/>
                    <a:pt x="2382" y="143"/>
                    <a:pt x="2358" y="310"/>
                  </a:cubicBezTo>
                  <a:lnTo>
                    <a:pt x="2287" y="953"/>
                  </a:lnTo>
                  <a:lnTo>
                    <a:pt x="1787" y="548"/>
                  </a:lnTo>
                  <a:cubicBezTo>
                    <a:pt x="1719" y="503"/>
                    <a:pt x="1641" y="479"/>
                    <a:pt x="1565" y="479"/>
                  </a:cubicBezTo>
                  <a:cubicBezTo>
                    <a:pt x="1480" y="479"/>
                    <a:pt x="1397" y="509"/>
                    <a:pt x="1334" y="572"/>
                  </a:cubicBezTo>
                  <a:lnTo>
                    <a:pt x="572" y="1358"/>
                  </a:lnTo>
                  <a:cubicBezTo>
                    <a:pt x="453" y="1477"/>
                    <a:pt x="429" y="1667"/>
                    <a:pt x="548" y="1810"/>
                  </a:cubicBezTo>
                  <a:lnTo>
                    <a:pt x="930" y="2310"/>
                  </a:lnTo>
                  <a:lnTo>
                    <a:pt x="310" y="2358"/>
                  </a:lnTo>
                  <a:cubicBezTo>
                    <a:pt x="144" y="2382"/>
                    <a:pt x="1" y="2525"/>
                    <a:pt x="1" y="2715"/>
                  </a:cubicBezTo>
                  <a:lnTo>
                    <a:pt x="1" y="3787"/>
                  </a:lnTo>
                  <a:cubicBezTo>
                    <a:pt x="1" y="3977"/>
                    <a:pt x="144" y="4120"/>
                    <a:pt x="310" y="4120"/>
                  </a:cubicBezTo>
                  <a:lnTo>
                    <a:pt x="953" y="4192"/>
                  </a:lnTo>
                  <a:lnTo>
                    <a:pt x="548" y="4716"/>
                  </a:lnTo>
                  <a:cubicBezTo>
                    <a:pt x="429" y="4835"/>
                    <a:pt x="453" y="5049"/>
                    <a:pt x="572" y="5168"/>
                  </a:cubicBezTo>
                  <a:lnTo>
                    <a:pt x="1334" y="5930"/>
                  </a:lnTo>
                  <a:cubicBezTo>
                    <a:pt x="1413" y="5995"/>
                    <a:pt x="1506" y="6032"/>
                    <a:pt x="1597" y="6032"/>
                  </a:cubicBezTo>
                  <a:cubicBezTo>
                    <a:pt x="1672" y="6032"/>
                    <a:pt x="1746" y="6008"/>
                    <a:pt x="1811" y="5954"/>
                  </a:cubicBezTo>
                  <a:lnTo>
                    <a:pt x="2287" y="5549"/>
                  </a:lnTo>
                  <a:lnTo>
                    <a:pt x="2358" y="6192"/>
                  </a:lnTo>
                  <a:cubicBezTo>
                    <a:pt x="2382" y="6359"/>
                    <a:pt x="2525" y="6478"/>
                    <a:pt x="2716" y="6478"/>
                  </a:cubicBezTo>
                  <a:lnTo>
                    <a:pt x="3787" y="6478"/>
                  </a:lnTo>
                  <a:cubicBezTo>
                    <a:pt x="3978" y="6478"/>
                    <a:pt x="4121" y="6359"/>
                    <a:pt x="4144" y="6192"/>
                  </a:cubicBezTo>
                  <a:lnTo>
                    <a:pt x="4216" y="5549"/>
                  </a:lnTo>
                  <a:lnTo>
                    <a:pt x="4716" y="5954"/>
                  </a:lnTo>
                  <a:cubicBezTo>
                    <a:pt x="4783" y="5999"/>
                    <a:pt x="4862" y="6023"/>
                    <a:pt x="4938" y="6023"/>
                  </a:cubicBezTo>
                  <a:cubicBezTo>
                    <a:pt x="5023" y="6023"/>
                    <a:pt x="5106" y="5993"/>
                    <a:pt x="5169" y="5930"/>
                  </a:cubicBezTo>
                  <a:lnTo>
                    <a:pt x="5931" y="5144"/>
                  </a:lnTo>
                  <a:cubicBezTo>
                    <a:pt x="6073" y="5025"/>
                    <a:pt x="6073" y="4835"/>
                    <a:pt x="5954" y="4692"/>
                  </a:cubicBezTo>
                  <a:lnTo>
                    <a:pt x="5573" y="4192"/>
                  </a:lnTo>
                  <a:lnTo>
                    <a:pt x="6193" y="4120"/>
                  </a:lnTo>
                  <a:cubicBezTo>
                    <a:pt x="6383" y="4120"/>
                    <a:pt x="6502" y="3977"/>
                    <a:pt x="6502" y="3787"/>
                  </a:cubicBezTo>
                  <a:lnTo>
                    <a:pt x="6502" y="2715"/>
                  </a:lnTo>
                  <a:cubicBezTo>
                    <a:pt x="6502" y="2525"/>
                    <a:pt x="6383" y="2382"/>
                    <a:pt x="6193" y="2382"/>
                  </a:cubicBezTo>
                  <a:lnTo>
                    <a:pt x="5550" y="2310"/>
                  </a:lnTo>
                  <a:lnTo>
                    <a:pt x="5954" y="1786"/>
                  </a:lnTo>
                  <a:cubicBezTo>
                    <a:pt x="6073" y="1667"/>
                    <a:pt x="6050" y="1453"/>
                    <a:pt x="5931" y="1334"/>
                  </a:cubicBezTo>
                  <a:lnTo>
                    <a:pt x="5169" y="572"/>
                  </a:lnTo>
                  <a:cubicBezTo>
                    <a:pt x="5090" y="506"/>
                    <a:pt x="4997" y="470"/>
                    <a:pt x="4910" y="470"/>
                  </a:cubicBezTo>
                  <a:cubicBezTo>
                    <a:pt x="4838" y="470"/>
                    <a:pt x="4770" y="494"/>
                    <a:pt x="4716" y="548"/>
                  </a:cubicBezTo>
                  <a:lnTo>
                    <a:pt x="4216" y="953"/>
                  </a:lnTo>
                  <a:lnTo>
                    <a:pt x="4144" y="310"/>
                  </a:lnTo>
                  <a:cubicBezTo>
                    <a:pt x="4121" y="143"/>
                    <a:pt x="3978" y="0"/>
                    <a:pt x="3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6"/>
            <p:cNvSpPr/>
            <p:nvPr/>
          </p:nvSpPr>
          <p:spPr>
            <a:xfrm>
              <a:off x="4188874" y="2924023"/>
              <a:ext cx="232528" cy="228558"/>
            </a:xfrm>
            <a:custGeom>
              <a:avLst/>
              <a:gdLst/>
              <a:ahLst/>
              <a:cxnLst/>
              <a:rect l="l" t="t" r="r" b="b"/>
              <a:pathLst>
                <a:path w="6502" h="6391" extrusionOk="0">
                  <a:moveTo>
                    <a:pt x="3263" y="2178"/>
                  </a:moveTo>
                  <a:cubicBezTo>
                    <a:pt x="3659" y="2178"/>
                    <a:pt x="4032" y="2423"/>
                    <a:pt x="4192" y="2814"/>
                  </a:cubicBezTo>
                  <a:cubicBezTo>
                    <a:pt x="4406" y="3338"/>
                    <a:pt x="4168" y="3934"/>
                    <a:pt x="3644" y="4148"/>
                  </a:cubicBezTo>
                  <a:cubicBezTo>
                    <a:pt x="3514" y="4201"/>
                    <a:pt x="3379" y="4226"/>
                    <a:pt x="3247" y="4226"/>
                  </a:cubicBezTo>
                  <a:cubicBezTo>
                    <a:pt x="2846" y="4226"/>
                    <a:pt x="2466" y="3994"/>
                    <a:pt x="2287" y="3600"/>
                  </a:cubicBezTo>
                  <a:cubicBezTo>
                    <a:pt x="2072" y="3076"/>
                    <a:pt x="2334" y="2481"/>
                    <a:pt x="2858" y="2267"/>
                  </a:cubicBezTo>
                  <a:cubicBezTo>
                    <a:pt x="2991" y="2206"/>
                    <a:pt x="3128" y="2178"/>
                    <a:pt x="3263" y="2178"/>
                  </a:cubicBezTo>
                  <a:close/>
                  <a:moveTo>
                    <a:pt x="2633" y="0"/>
                  </a:moveTo>
                  <a:cubicBezTo>
                    <a:pt x="2590" y="0"/>
                    <a:pt x="2546" y="9"/>
                    <a:pt x="2501" y="28"/>
                  </a:cubicBezTo>
                  <a:lnTo>
                    <a:pt x="1501" y="433"/>
                  </a:lnTo>
                  <a:cubicBezTo>
                    <a:pt x="1334" y="504"/>
                    <a:pt x="1262" y="695"/>
                    <a:pt x="1310" y="862"/>
                  </a:cubicBezTo>
                  <a:lnTo>
                    <a:pt x="1477" y="1457"/>
                  </a:lnTo>
                  <a:lnTo>
                    <a:pt x="1477" y="1457"/>
                  </a:lnTo>
                  <a:lnTo>
                    <a:pt x="881" y="1290"/>
                  </a:lnTo>
                  <a:cubicBezTo>
                    <a:pt x="852" y="1282"/>
                    <a:pt x="822" y="1278"/>
                    <a:pt x="791" y="1278"/>
                  </a:cubicBezTo>
                  <a:cubicBezTo>
                    <a:pt x="651" y="1278"/>
                    <a:pt x="512" y="1363"/>
                    <a:pt x="453" y="1481"/>
                  </a:cubicBezTo>
                  <a:lnTo>
                    <a:pt x="48" y="2481"/>
                  </a:lnTo>
                  <a:cubicBezTo>
                    <a:pt x="0" y="2648"/>
                    <a:pt x="48" y="2838"/>
                    <a:pt x="215" y="2910"/>
                  </a:cubicBezTo>
                  <a:lnTo>
                    <a:pt x="762" y="3219"/>
                  </a:lnTo>
                  <a:lnTo>
                    <a:pt x="215" y="3505"/>
                  </a:lnTo>
                  <a:cubicBezTo>
                    <a:pt x="48" y="3600"/>
                    <a:pt x="0" y="3791"/>
                    <a:pt x="72" y="3934"/>
                  </a:cubicBezTo>
                  <a:lnTo>
                    <a:pt x="477" y="4934"/>
                  </a:lnTo>
                  <a:cubicBezTo>
                    <a:pt x="533" y="5066"/>
                    <a:pt x="651" y="5139"/>
                    <a:pt x="780" y="5139"/>
                  </a:cubicBezTo>
                  <a:cubicBezTo>
                    <a:pt x="813" y="5139"/>
                    <a:pt x="847" y="5134"/>
                    <a:pt x="881" y="5124"/>
                  </a:cubicBezTo>
                  <a:lnTo>
                    <a:pt x="1501" y="4958"/>
                  </a:lnTo>
                  <a:lnTo>
                    <a:pt x="1334" y="5553"/>
                  </a:lnTo>
                  <a:cubicBezTo>
                    <a:pt x="1286" y="5720"/>
                    <a:pt x="1358" y="5910"/>
                    <a:pt x="1524" y="5958"/>
                  </a:cubicBezTo>
                  <a:lnTo>
                    <a:pt x="2525" y="6363"/>
                  </a:lnTo>
                  <a:cubicBezTo>
                    <a:pt x="2569" y="6382"/>
                    <a:pt x="2614" y="6391"/>
                    <a:pt x="2657" y="6391"/>
                  </a:cubicBezTo>
                  <a:cubicBezTo>
                    <a:pt x="2776" y="6391"/>
                    <a:pt x="2884" y="6324"/>
                    <a:pt x="2953" y="6220"/>
                  </a:cubicBezTo>
                  <a:lnTo>
                    <a:pt x="3263" y="5672"/>
                  </a:lnTo>
                  <a:lnTo>
                    <a:pt x="3549" y="6220"/>
                  </a:lnTo>
                  <a:cubicBezTo>
                    <a:pt x="3618" y="6324"/>
                    <a:pt x="3739" y="6391"/>
                    <a:pt x="3855" y="6391"/>
                  </a:cubicBezTo>
                  <a:cubicBezTo>
                    <a:pt x="3897" y="6391"/>
                    <a:pt x="3939" y="6382"/>
                    <a:pt x="3977" y="6363"/>
                  </a:cubicBezTo>
                  <a:lnTo>
                    <a:pt x="4978" y="5958"/>
                  </a:lnTo>
                  <a:cubicBezTo>
                    <a:pt x="5144" y="5886"/>
                    <a:pt x="5216" y="5720"/>
                    <a:pt x="5168" y="5553"/>
                  </a:cubicBezTo>
                  <a:lnTo>
                    <a:pt x="5001" y="4934"/>
                  </a:lnTo>
                  <a:lnTo>
                    <a:pt x="5621" y="5101"/>
                  </a:lnTo>
                  <a:cubicBezTo>
                    <a:pt x="5655" y="5110"/>
                    <a:pt x="5689" y="5115"/>
                    <a:pt x="5722" y="5115"/>
                  </a:cubicBezTo>
                  <a:cubicBezTo>
                    <a:pt x="5851" y="5115"/>
                    <a:pt x="5969" y="5043"/>
                    <a:pt x="6025" y="4910"/>
                  </a:cubicBezTo>
                  <a:lnTo>
                    <a:pt x="6430" y="3910"/>
                  </a:lnTo>
                  <a:cubicBezTo>
                    <a:pt x="6502" y="3767"/>
                    <a:pt x="6430" y="3576"/>
                    <a:pt x="6287" y="3481"/>
                  </a:cubicBezTo>
                  <a:lnTo>
                    <a:pt x="5716" y="3195"/>
                  </a:lnTo>
                  <a:lnTo>
                    <a:pt x="6264" y="2886"/>
                  </a:lnTo>
                  <a:cubicBezTo>
                    <a:pt x="6430" y="2814"/>
                    <a:pt x="6502" y="2624"/>
                    <a:pt x="6430" y="2457"/>
                  </a:cubicBezTo>
                  <a:lnTo>
                    <a:pt x="6002" y="1481"/>
                  </a:lnTo>
                  <a:cubicBezTo>
                    <a:pt x="5962" y="1343"/>
                    <a:pt x="5825" y="1254"/>
                    <a:pt x="5685" y="1254"/>
                  </a:cubicBezTo>
                  <a:cubicBezTo>
                    <a:pt x="5656" y="1254"/>
                    <a:pt x="5626" y="1258"/>
                    <a:pt x="5597" y="1266"/>
                  </a:cubicBezTo>
                  <a:lnTo>
                    <a:pt x="4978" y="1457"/>
                  </a:lnTo>
                  <a:lnTo>
                    <a:pt x="5168" y="838"/>
                  </a:lnTo>
                  <a:cubicBezTo>
                    <a:pt x="5216" y="671"/>
                    <a:pt x="5120" y="504"/>
                    <a:pt x="4954" y="433"/>
                  </a:cubicBezTo>
                  <a:lnTo>
                    <a:pt x="3954" y="28"/>
                  </a:lnTo>
                  <a:cubicBezTo>
                    <a:pt x="3915" y="9"/>
                    <a:pt x="3874" y="0"/>
                    <a:pt x="3831" y="0"/>
                  </a:cubicBezTo>
                  <a:cubicBezTo>
                    <a:pt x="3715" y="0"/>
                    <a:pt x="3595" y="66"/>
                    <a:pt x="3525" y="171"/>
                  </a:cubicBezTo>
                  <a:lnTo>
                    <a:pt x="3239" y="719"/>
                  </a:lnTo>
                  <a:lnTo>
                    <a:pt x="2929" y="171"/>
                  </a:lnTo>
                  <a:cubicBezTo>
                    <a:pt x="2860" y="66"/>
                    <a:pt x="2752" y="0"/>
                    <a:pt x="26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6"/>
            <p:cNvSpPr/>
            <p:nvPr/>
          </p:nvSpPr>
          <p:spPr>
            <a:xfrm>
              <a:off x="4258721" y="2773064"/>
              <a:ext cx="105642" cy="119626"/>
            </a:xfrm>
            <a:custGeom>
              <a:avLst/>
              <a:gdLst/>
              <a:ahLst/>
              <a:cxnLst/>
              <a:rect l="l" t="t" r="r" b="b"/>
              <a:pathLst>
                <a:path w="2954" h="3345" extrusionOk="0">
                  <a:moveTo>
                    <a:pt x="900" y="1"/>
                  </a:moveTo>
                  <a:cubicBezTo>
                    <a:pt x="796" y="1"/>
                    <a:pt x="691" y="43"/>
                    <a:pt x="619" y="129"/>
                  </a:cubicBezTo>
                  <a:lnTo>
                    <a:pt x="119" y="820"/>
                  </a:lnTo>
                  <a:cubicBezTo>
                    <a:pt x="0" y="963"/>
                    <a:pt x="24" y="1153"/>
                    <a:pt x="143" y="1272"/>
                  </a:cubicBezTo>
                  <a:lnTo>
                    <a:pt x="715" y="1820"/>
                  </a:lnTo>
                  <a:cubicBezTo>
                    <a:pt x="774" y="1891"/>
                    <a:pt x="857" y="1927"/>
                    <a:pt x="944" y="1927"/>
                  </a:cubicBezTo>
                  <a:cubicBezTo>
                    <a:pt x="1030" y="1927"/>
                    <a:pt x="1119" y="1891"/>
                    <a:pt x="1191" y="1820"/>
                  </a:cubicBezTo>
                  <a:cubicBezTo>
                    <a:pt x="1310" y="1701"/>
                    <a:pt x="1310" y="1487"/>
                    <a:pt x="1191" y="1344"/>
                  </a:cubicBezTo>
                  <a:lnTo>
                    <a:pt x="1119" y="1272"/>
                  </a:lnTo>
                  <a:lnTo>
                    <a:pt x="1119" y="1272"/>
                  </a:lnTo>
                  <a:cubicBezTo>
                    <a:pt x="1358" y="1320"/>
                    <a:pt x="1596" y="1439"/>
                    <a:pt x="1786" y="1606"/>
                  </a:cubicBezTo>
                  <a:cubicBezTo>
                    <a:pt x="2120" y="1939"/>
                    <a:pt x="2215" y="2439"/>
                    <a:pt x="2048" y="2892"/>
                  </a:cubicBezTo>
                  <a:cubicBezTo>
                    <a:pt x="1977" y="3058"/>
                    <a:pt x="2072" y="3249"/>
                    <a:pt x="2239" y="3320"/>
                  </a:cubicBezTo>
                  <a:cubicBezTo>
                    <a:pt x="2282" y="3337"/>
                    <a:pt x="2326" y="3344"/>
                    <a:pt x="2368" y="3344"/>
                  </a:cubicBezTo>
                  <a:cubicBezTo>
                    <a:pt x="2510" y="3344"/>
                    <a:pt x="2636" y="3258"/>
                    <a:pt x="2691" y="3130"/>
                  </a:cubicBezTo>
                  <a:cubicBezTo>
                    <a:pt x="2953" y="2439"/>
                    <a:pt x="2786" y="1653"/>
                    <a:pt x="2262" y="1129"/>
                  </a:cubicBezTo>
                  <a:cubicBezTo>
                    <a:pt x="1953" y="820"/>
                    <a:pt x="1548" y="629"/>
                    <a:pt x="1143" y="605"/>
                  </a:cubicBezTo>
                  <a:lnTo>
                    <a:pt x="1167" y="534"/>
                  </a:lnTo>
                  <a:cubicBezTo>
                    <a:pt x="1286" y="391"/>
                    <a:pt x="1262" y="177"/>
                    <a:pt x="1096" y="58"/>
                  </a:cubicBezTo>
                  <a:cubicBezTo>
                    <a:pt x="1038" y="20"/>
                    <a:pt x="970" y="1"/>
                    <a:pt x="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6"/>
            <p:cNvSpPr/>
            <p:nvPr/>
          </p:nvSpPr>
          <p:spPr>
            <a:xfrm>
              <a:off x="4061949" y="2989757"/>
              <a:ext cx="105642" cy="119947"/>
            </a:xfrm>
            <a:custGeom>
              <a:avLst/>
              <a:gdLst/>
              <a:ahLst/>
              <a:cxnLst/>
              <a:rect l="l" t="t" r="r" b="b"/>
              <a:pathLst>
                <a:path w="2954" h="3354" extrusionOk="0">
                  <a:moveTo>
                    <a:pt x="588" y="0"/>
                  </a:moveTo>
                  <a:cubicBezTo>
                    <a:pt x="445" y="0"/>
                    <a:pt x="318" y="90"/>
                    <a:pt x="263" y="238"/>
                  </a:cubicBezTo>
                  <a:cubicBezTo>
                    <a:pt x="1" y="905"/>
                    <a:pt x="168" y="1691"/>
                    <a:pt x="692" y="2215"/>
                  </a:cubicBezTo>
                  <a:cubicBezTo>
                    <a:pt x="1001" y="2524"/>
                    <a:pt x="1406" y="2715"/>
                    <a:pt x="1835" y="2762"/>
                  </a:cubicBezTo>
                  <a:lnTo>
                    <a:pt x="1787" y="2810"/>
                  </a:lnTo>
                  <a:cubicBezTo>
                    <a:pt x="1668" y="2953"/>
                    <a:pt x="1692" y="3167"/>
                    <a:pt x="1858" y="3286"/>
                  </a:cubicBezTo>
                  <a:cubicBezTo>
                    <a:pt x="1914" y="3333"/>
                    <a:pt x="1981" y="3354"/>
                    <a:pt x="2048" y="3354"/>
                  </a:cubicBezTo>
                  <a:cubicBezTo>
                    <a:pt x="2154" y="3354"/>
                    <a:pt x="2262" y="3302"/>
                    <a:pt x="2335" y="3215"/>
                  </a:cubicBezTo>
                  <a:lnTo>
                    <a:pt x="2835" y="2524"/>
                  </a:lnTo>
                  <a:cubicBezTo>
                    <a:pt x="2954" y="2381"/>
                    <a:pt x="2930" y="2215"/>
                    <a:pt x="2811" y="2096"/>
                  </a:cubicBezTo>
                  <a:lnTo>
                    <a:pt x="2263" y="1524"/>
                  </a:lnTo>
                  <a:cubicBezTo>
                    <a:pt x="2192" y="1465"/>
                    <a:pt x="2103" y="1435"/>
                    <a:pt x="2013" y="1435"/>
                  </a:cubicBezTo>
                  <a:cubicBezTo>
                    <a:pt x="1924" y="1435"/>
                    <a:pt x="1835" y="1465"/>
                    <a:pt x="1763" y="1524"/>
                  </a:cubicBezTo>
                  <a:cubicBezTo>
                    <a:pt x="1644" y="1667"/>
                    <a:pt x="1644" y="1881"/>
                    <a:pt x="1763" y="2000"/>
                  </a:cubicBezTo>
                  <a:lnTo>
                    <a:pt x="1835" y="2072"/>
                  </a:lnTo>
                  <a:cubicBezTo>
                    <a:pt x="1597" y="2024"/>
                    <a:pt x="1358" y="1929"/>
                    <a:pt x="1168" y="1738"/>
                  </a:cubicBezTo>
                  <a:cubicBezTo>
                    <a:pt x="834" y="1405"/>
                    <a:pt x="739" y="905"/>
                    <a:pt x="906" y="476"/>
                  </a:cubicBezTo>
                  <a:cubicBezTo>
                    <a:pt x="977" y="286"/>
                    <a:pt x="882" y="95"/>
                    <a:pt x="715" y="24"/>
                  </a:cubicBezTo>
                  <a:cubicBezTo>
                    <a:pt x="672" y="8"/>
                    <a:pt x="630" y="0"/>
                    <a:pt x="5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9"/>
        <p:cNvGrpSpPr/>
        <p:nvPr/>
      </p:nvGrpSpPr>
      <p:grpSpPr>
        <a:xfrm>
          <a:off x="0" y="0"/>
          <a:ext cx="0" cy="0"/>
          <a:chOff x="0" y="0"/>
          <a:chExt cx="0" cy="0"/>
        </a:xfrm>
      </p:grpSpPr>
      <p:sp>
        <p:nvSpPr>
          <p:cNvPr id="2750" name="Google Shape;2750;p37"/>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Déroulement du projet</a:t>
            </a:r>
            <a:endParaRPr/>
          </a:p>
        </p:txBody>
      </p:sp>
      <p:graphicFrame>
        <p:nvGraphicFramePr>
          <p:cNvPr id="2" name="Diagramme 1">
            <a:extLst>
              <a:ext uri="{FF2B5EF4-FFF2-40B4-BE49-F238E27FC236}">
                <a16:creationId xmlns:a16="http://schemas.microsoft.com/office/drawing/2014/main" id="{4C177FBD-DA1D-CDBD-92F4-7E21015B545D}"/>
              </a:ext>
            </a:extLst>
          </p:cNvPr>
          <p:cNvGraphicFramePr/>
          <p:nvPr>
            <p:extLst>
              <p:ext uri="{D42A27DB-BD31-4B8C-83A1-F6EECF244321}">
                <p14:modId xmlns:p14="http://schemas.microsoft.com/office/powerpoint/2010/main" val="1626954399"/>
              </p:ext>
            </p:extLst>
          </p:nvPr>
        </p:nvGraphicFramePr>
        <p:xfrm>
          <a:off x="1541797" y="1285249"/>
          <a:ext cx="5793425" cy="3513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7"/>
        <p:cNvGrpSpPr/>
        <p:nvPr/>
      </p:nvGrpSpPr>
      <p:grpSpPr>
        <a:xfrm>
          <a:off x="0" y="0"/>
          <a:ext cx="0" cy="0"/>
          <a:chOff x="0" y="0"/>
          <a:chExt cx="0" cy="0"/>
        </a:xfrm>
      </p:grpSpPr>
      <p:sp>
        <p:nvSpPr>
          <p:cNvPr id="2758" name="Google Shape;2758;p38"/>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Distribution des tâches</a:t>
            </a:r>
            <a:endParaRPr/>
          </a:p>
        </p:txBody>
      </p:sp>
      <p:sp>
        <p:nvSpPr>
          <p:cNvPr id="2759" name="Google Shape;2759;p38"/>
          <p:cNvSpPr txBox="1">
            <a:spLocks noGrp="1"/>
          </p:cNvSpPr>
          <p:nvPr>
            <p:ph type="body" idx="1"/>
          </p:nvPr>
        </p:nvSpPr>
        <p:spPr>
          <a:xfrm>
            <a:off x="1565435" y="1402903"/>
            <a:ext cx="3304200" cy="26284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Chargement des données mongo</a:t>
            </a:r>
            <a:endParaRPr sz="2000" dirty="0"/>
          </a:p>
          <a:p>
            <a:pPr marL="0" lvl="0" indent="0" algn="ctr" rtl="0">
              <a:spcBef>
                <a:spcPts val="0"/>
              </a:spcBef>
              <a:spcAft>
                <a:spcPts val="0"/>
              </a:spcAft>
              <a:buNone/>
            </a:pPr>
            <a:r>
              <a:rPr lang="en" sz="1600" dirty="0">
                <a:solidFill>
                  <a:srgbClr val="F6B26B"/>
                </a:solidFill>
              </a:rPr>
              <a:t>Manu, E</a:t>
            </a:r>
            <a:endParaRPr sz="1600" dirty="0">
              <a:solidFill>
                <a:srgbClr val="F6B26B"/>
              </a:solidFill>
            </a:endParaRPr>
          </a:p>
          <a:p>
            <a:pPr marL="0" lvl="0" indent="0" algn="ctr" rtl="0">
              <a:spcBef>
                <a:spcPts val="1200"/>
              </a:spcBef>
              <a:spcAft>
                <a:spcPts val="0"/>
              </a:spcAft>
              <a:buNone/>
            </a:pPr>
            <a:r>
              <a:rPr lang="en" sz="2000" dirty="0"/>
              <a:t>Conception base de données postgres</a:t>
            </a:r>
            <a:endParaRPr sz="2000" dirty="0"/>
          </a:p>
          <a:p>
            <a:pPr marL="0" lvl="0" indent="0" algn="ctr" rtl="0">
              <a:spcBef>
                <a:spcPts val="0"/>
              </a:spcBef>
              <a:spcAft>
                <a:spcPts val="0"/>
              </a:spcAft>
              <a:buNone/>
            </a:pPr>
            <a:r>
              <a:rPr lang="en" sz="1600" dirty="0">
                <a:solidFill>
                  <a:srgbClr val="F6B26B"/>
                </a:solidFill>
              </a:rPr>
              <a:t>Manu</a:t>
            </a:r>
            <a:endParaRPr sz="1600" dirty="0">
              <a:solidFill>
                <a:srgbClr val="F6B26B"/>
              </a:solidFill>
            </a:endParaRPr>
          </a:p>
          <a:p>
            <a:pPr marL="0" lvl="0" indent="0" algn="ctr" rtl="0">
              <a:spcBef>
                <a:spcPts val="1200"/>
              </a:spcBef>
              <a:spcAft>
                <a:spcPts val="0"/>
              </a:spcAft>
              <a:buNone/>
            </a:pPr>
            <a:r>
              <a:rPr lang="en" sz="2000" dirty="0"/>
              <a:t>Analyses</a:t>
            </a:r>
            <a:endParaRPr sz="1800" dirty="0"/>
          </a:p>
          <a:p>
            <a:pPr marL="0" lvl="0" indent="0" algn="ctr">
              <a:buNone/>
            </a:pPr>
            <a:r>
              <a:rPr lang="en" sz="1600" dirty="0">
                <a:solidFill>
                  <a:srgbClr val="F6B26B"/>
                </a:solidFill>
              </a:rPr>
              <a:t>Manu, </a:t>
            </a:r>
            <a:r>
              <a:rPr lang="en" sz="1600" dirty="0">
                <a:solidFill>
                  <a:srgbClr val="4A86E8"/>
                </a:solidFill>
              </a:rPr>
              <a:t>E</a:t>
            </a:r>
            <a:endParaRPr sz="1600" dirty="0">
              <a:solidFill>
                <a:srgbClr val="4A86E8"/>
              </a:solidFill>
            </a:endParaRPr>
          </a:p>
          <a:p>
            <a:pPr marL="0" lvl="0" indent="0" algn="ctr" rtl="0">
              <a:spcBef>
                <a:spcPts val="1200"/>
              </a:spcBef>
              <a:spcAft>
                <a:spcPts val="0"/>
              </a:spcAft>
              <a:buNone/>
            </a:pPr>
            <a:r>
              <a:rPr lang="en" sz="2000" dirty="0"/>
              <a:t>Modele prediction</a:t>
            </a:r>
            <a:endParaRPr sz="2000" dirty="0"/>
          </a:p>
          <a:p>
            <a:pPr marL="0" lvl="0" indent="0" algn="ctr" rtl="0">
              <a:spcBef>
                <a:spcPts val="0"/>
              </a:spcBef>
              <a:spcAft>
                <a:spcPts val="0"/>
              </a:spcAft>
              <a:buNone/>
            </a:pPr>
            <a:r>
              <a:rPr lang="en" sz="1600" dirty="0">
                <a:solidFill>
                  <a:srgbClr val="4A86E8"/>
                </a:solidFill>
              </a:rPr>
              <a:t>E</a:t>
            </a:r>
            <a:endParaRPr sz="1600" dirty="0">
              <a:solidFill>
                <a:srgbClr val="F6B26B"/>
              </a:solidFill>
            </a:endParaRPr>
          </a:p>
        </p:txBody>
      </p:sp>
      <p:sp>
        <p:nvSpPr>
          <p:cNvPr id="2760" name="Google Shape;2760;p38"/>
          <p:cNvSpPr txBox="1">
            <a:spLocks noGrp="1"/>
          </p:cNvSpPr>
          <p:nvPr>
            <p:ph type="body" idx="1"/>
          </p:nvPr>
        </p:nvSpPr>
        <p:spPr>
          <a:xfrm>
            <a:off x="5006635" y="1402903"/>
            <a:ext cx="2128200" cy="2494978"/>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2000" dirty="0"/>
              <a:t>Web conception</a:t>
            </a:r>
            <a:endParaRPr sz="2000" dirty="0"/>
          </a:p>
          <a:p>
            <a:pPr marL="0" lvl="0" indent="0" algn="ctr" rtl="0">
              <a:spcBef>
                <a:spcPts val="0"/>
              </a:spcBef>
              <a:spcAft>
                <a:spcPts val="0"/>
              </a:spcAft>
              <a:buNone/>
            </a:pPr>
            <a:r>
              <a:rPr lang="en" sz="1600" dirty="0">
                <a:solidFill>
                  <a:srgbClr val="F6B26B"/>
                </a:solidFill>
              </a:rPr>
              <a:t>Manu</a:t>
            </a:r>
            <a:endParaRPr sz="1600" dirty="0">
              <a:solidFill>
                <a:srgbClr val="F6B26B"/>
              </a:solidFill>
            </a:endParaRPr>
          </a:p>
          <a:p>
            <a:pPr marL="0" lvl="0" indent="0" algn="ctr" rtl="0">
              <a:spcBef>
                <a:spcPts val="1200"/>
              </a:spcBef>
              <a:spcAft>
                <a:spcPts val="0"/>
              </a:spcAft>
              <a:buNone/>
            </a:pPr>
            <a:r>
              <a:rPr lang="en" sz="2000" dirty="0"/>
              <a:t>Web integration</a:t>
            </a:r>
            <a:endParaRPr sz="2000" dirty="0"/>
          </a:p>
          <a:p>
            <a:pPr marL="0" lvl="0" indent="0" algn="ctr" rtl="0">
              <a:spcBef>
                <a:spcPts val="0"/>
              </a:spcBef>
              <a:spcAft>
                <a:spcPts val="0"/>
              </a:spcAft>
              <a:buNone/>
            </a:pPr>
            <a:r>
              <a:rPr lang="en" sz="1600" dirty="0">
                <a:solidFill>
                  <a:srgbClr val="F6B26B"/>
                </a:solidFill>
              </a:rPr>
              <a:t>Manu</a:t>
            </a:r>
            <a:endParaRPr sz="1600" dirty="0">
              <a:solidFill>
                <a:srgbClr val="F6B26B"/>
              </a:solidFill>
            </a:endParaRPr>
          </a:p>
          <a:p>
            <a:pPr marL="0" lvl="0" indent="0" algn="ctr" rtl="0">
              <a:spcBef>
                <a:spcPts val="1200"/>
              </a:spcBef>
              <a:spcAft>
                <a:spcPts val="0"/>
              </a:spcAft>
              <a:buNone/>
            </a:pPr>
            <a:r>
              <a:rPr lang="en" sz="2000" dirty="0"/>
              <a:t>Présentation</a:t>
            </a:r>
            <a:endParaRPr sz="1600" dirty="0"/>
          </a:p>
          <a:p>
            <a:pPr marL="0" lvl="0" indent="0" algn="ctr" rtl="0">
              <a:spcBef>
                <a:spcPts val="0"/>
              </a:spcBef>
              <a:spcAft>
                <a:spcPts val="0"/>
              </a:spcAft>
              <a:buNone/>
            </a:pPr>
            <a:r>
              <a:rPr lang="fr-FR" sz="1600" dirty="0">
                <a:solidFill>
                  <a:srgbClr val="F6B26B"/>
                </a:solidFill>
              </a:rPr>
              <a:t>Manu</a:t>
            </a:r>
            <a:r>
              <a:rPr lang="fr-FR" sz="1600" dirty="0"/>
              <a:t>, </a:t>
            </a:r>
            <a:r>
              <a:rPr lang="fr-FR" sz="1600" dirty="0">
                <a:solidFill>
                  <a:srgbClr val="4A86E8"/>
                </a:solidFill>
              </a:rPr>
              <a:t>E</a:t>
            </a:r>
            <a:endParaRPr lang="fr-FR" sz="1600" dirty="0">
              <a:solidFill>
                <a:srgbClr val="6AA84F"/>
              </a:solidFill>
            </a:endParaRPr>
          </a:p>
          <a:p>
            <a:pPr marL="0" lvl="0" indent="0" algn="ctr" rtl="0">
              <a:spcBef>
                <a:spcPts val="1200"/>
              </a:spcBef>
              <a:spcAft>
                <a:spcPts val="0"/>
              </a:spcAft>
              <a:buNone/>
            </a:pPr>
            <a:r>
              <a:rPr lang="en" sz="2000" dirty="0"/>
              <a:t>Versioning</a:t>
            </a:r>
            <a:endParaRPr sz="2000" dirty="0"/>
          </a:p>
          <a:p>
            <a:pPr marL="0" indent="0" algn="ctr">
              <a:buNone/>
            </a:pPr>
            <a:r>
              <a:rPr lang="en" sz="1600" dirty="0">
                <a:solidFill>
                  <a:srgbClr val="F6B26B"/>
                </a:solidFill>
              </a:rPr>
              <a:t>Manu</a:t>
            </a:r>
            <a:r>
              <a:rPr lang="en" sz="1600" dirty="0">
                <a:solidFill>
                  <a:srgbClr val="6AA84F"/>
                </a:solidFill>
              </a:rPr>
              <a:t>, </a:t>
            </a:r>
            <a:r>
              <a:rPr lang="en" sz="1600" dirty="0">
                <a:solidFill>
                  <a:srgbClr val="4A86E8"/>
                </a:solidFill>
              </a:rPr>
              <a:t>E</a:t>
            </a:r>
            <a:endParaRPr sz="1600" dirty="0">
              <a:solidFill>
                <a:srgbClr val="4A86E8"/>
              </a:solidFill>
            </a:endParaRPr>
          </a:p>
          <a:p>
            <a:pPr marL="0" lvl="0" indent="0" algn="ctr" rtl="0">
              <a:spcBef>
                <a:spcPts val="1200"/>
              </a:spcBef>
              <a:spcAft>
                <a:spcPts val="1200"/>
              </a:spcAft>
              <a:buNone/>
            </a:pP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4"/>
        <p:cNvGrpSpPr/>
        <p:nvPr/>
      </p:nvGrpSpPr>
      <p:grpSpPr>
        <a:xfrm>
          <a:off x="0" y="0"/>
          <a:ext cx="0" cy="0"/>
          <a:chOff x="0" y="0"/>
          <a:chExt cx="0" cy="0"/>
        </a:xfrm>
      </p:grpSpPr>
      <p:sp>
        <p:nvSpPr>
          <p:cNvPr id="2765" name="Google Shape;2765;p39"/>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Diagramme de composants</a:t>
            </a:r>
            <a:endParaRPr/>
          </a:p>
        </p:txBody>
      </p:sp>
      <p:pic>
        <p:nvPicPr>
          <p:cNvPr id="3" name="Image 2">
            <a:extLst>
              <a:ext uri="{FF2B5EF4-FFF2-40B4-BE49-F238E27FC236}">
                <a16:creationId xmlns:a16="http://schemas.microsoft.com/office/drawing/2014/main" id="{142A8A8F-1AB8-03B3-6824-4F1C3356A420}"/>
              </a:ext>
            </a:extLst>
          </p:cNvPr>
          <p:cNvPicPr>
            <a:picLocks noChangeAspect="1"/>
          </p:cNvPicPr>
          <p:nvPr/>
        </p:nvPicPr>
        <p:blipFill>
          <a:blip r:embed="rId3"/>
          <a:stretch>
            <a:fillRect/>
          </a:stretch>
        </p:blipFill>
        <p:spPr>
          <a:xfrm>
            <a:off x="343663" y="1331770"/>
            <a:ext cx="8456674" cy="27997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0"/>
        <p:cNvGrpSpPr/>
        <p:nvPr/>
      </p:nvGrpSpPr>
      <p:grpSpPr>
        <a:xfrm>
          <a:off x="0" y="0"/>
          <a:ext cx="0" cy="0"/>
          <a:chOff x="0" y="0"/>
          <a:chExt cx="0" cy="0"/>
        </a:xfrm>
      </p:grpSpPr>
      <p:sp>
        <p:nvSpPr>
          <p:cNvPr id="2771" name="Google Shape;2771;p40"/>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Chemat ER</a:t>
            </a:r>
            <a:endParaRPr dirty="0"/>
          </a:p>
        </p:txBody>
      </p:sp>
      <p:pic>
        <p:nvPicPr>
          <p:cNvPr id="3" name="Image 2">
            <a:extLst>
              <a:ext uri="{FF2B5EF4-FFF2-40B4-BE49-F238E27FC236}">
                <a16:creationId xmlns:a16="http://schemas.microsoft.com/office/drawing/2014/main" id="{770D1D15-F02A-8C62-9BF6-A88B3D1A5A14}"/>
              </a:ext>
            </a:extLst>
          </p:cNvPr>
          <p:cNvPicPr>
            <a:picLocks noChangeAspect="1"/>
          </p:cNvPicPr>
          <p:nvPr/>
        </p:nvPicPr>
        <p:blipFill>
          <a:blip r:embed="rId3"/>
          <a:stretch>
            <a:fillRect/>
          </a:stretch>
        </p:blipFill>
        <p:spPr>
          <a:xfrm>
            <a:off x="2274452" y="1308192"/>
            <a:ext cx="4595095" cy="3461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9"/>
        <p:cNvGrpSpPr/>
        <p:nvPr/>
      </p:nvGrpSpPr>
      <p:grpSpPr>
        <a:xfrm>
          <a:off x="0" y="0"/>
          <a:ext cx="0" cy="0"/>
          <a:chOff x="0" y="0"/>
          <a:chExt cx="0" cy="0"/>
        </a:xfrm>
      </p:grpSpPr>
      <p:sp>
        <p:nvSpPr>
          <p:cNvPr id="2790" name="Google Shape;2790;p4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Tables analyse (vues)</a:t>
            </a:r>
            <a:endParaRPr/>
          </a:p>
        </p:txBody>
      </p:sp>
      <p:pic>
        <p:nvPicPr>
          <p:cNvPr id="2791" name="Google Shape;2791;p43"/>
          <p:cNvPicPr preferRelativeResize="0"/>
          <p:nvPr/>
        </p:nvPicPr>
        <p:blipFill>
          <a:blip r:embed="rId3">
            <a:alphaModFix/>
          </a:blip>
          <a:stretch>
            <a:fillRect/>
          </a:stretch>
        </p:blipFill>
        <p:spPr>
          <a:xfrm>
            <a:off x="713100" y="1187700"/>
            <a:ext cx="5990649" cy="2140875"/>
          </a:xfrm>
          <a:prstGeom prst="rect">
            <a:avLst/>
          </a:prstGeom>
          <a:noFill/>
          <a:ln>
            <a:noFill/>
          </a:ln>
        </p:spPr>
      </p:pic>
      <p:pic>
        <p:nvPicPr>
          <p:cNvPr id="2792" name="Google Shape;2792;p43"/>
          <p:cNvPicPr preferRelativeResize="0"/>
          <p:nvPr/>
        </p:nvPicPr>
        <p:blipFill>
          <a:blip r:embed="rId4">
            <a:alphaModFix/>
          </a:blip>
          <a:stretch>
            <a:fillRect/>
          </a:stretch>
        </p:blipFill>
        <p:spPr>
          <a:xfrm>
            <a:off x="7053263" y="266700"/>
            <a:ext cx="1266825" cy="4610100"/>
          </a:xfrm>
          <a:prstGeom prst="rect">
            <a:avLst/>
          </a:prstGeom>
          <a:noFill/>
          <a:ln>
            <a:noFill/>
          </a:ln>
        </p:spPr>
      </p:pic>
      <p:pic>
        <p:nvPicPr>
          <p:cNvPr id="2793" name="Google Shape;2793;p43"/>
          <p:cNvPicPr preferRelativeResize="0"/>
          <p:nvPr/>
        </p:nvPicPr>
        <p:blipFill>
          <a:blip r:embed="rId5">
            <a:alphaModFix/>
          </a:blip>
          <a:stretch>
            <a:fillRect/>
          </a:stretch>
        </p:blipFill>
        <p:spPr>
          <a:xfrm>
            <a:off x="2517800" y="3080800"/>
            <a:ext cx="2381250" cy="1581150"/>
          </a:xfrm>
          <a:prstGeom prst="rect">
            <a:avLst/>
          </a:prstGeom>
          <a:noFill/>
          <a:ln>
            <a:noFill/>
          </a:ln>
        </p:spPr>
      </p:pic>
      <p:sp>
        <p:nvSpPr>
          <p:cNvPr id="2794" name="Google Shape;2794;p43"/>
          <p:cNvSpPr/>
          <p:nvPr/>
        </p:nvSpPr>
        <p:spPr>
          <a:xfrm>
            <a:off x="6283100" y="1975175"/>
            <a:ext cx="927600" cy="34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3"/>
          <p:cNvSpPr/>
          <p:nvPr/>
        </p:nvSpPr>
        <p:spPr>
          <a:xfrm flipH="1">
            <a:off x="4686375" y="3781525"/>
            <a:ext cx="2524200" cy="344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Requete sur la vue</a:t>
            </a:r>
            <a:endParaRPr>
              <a:solidFill>
                <a:schemeClr val="lt1"/>
              </a:solidFill>
            </a:endParaRPr>
          </a:p>
        </p:txBody>
      </p:sp>
    </p:spTree>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325</Words>
  <Application>Microsoft Office PowerPoint</Application>
  <PresentationFormat>Affichage à l'écran (16:9)</PresentationFormat>
  <Paragraphs>57</Paragraphs>
  <Slides>21</Slides>
  <Notes>21</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21</vt:i4>
      </vt:variant>
    </vt:vector>
  </HeadingPairs>
  <TitlesOfParts>
    <vt:vector size="30" baseType="lpstr">
      <vt:lpstr>PT Sans</vt:lpstr>
      <vt:lpstr>Proxima Nova</vt:lpstr>
      <vt:lpstr>Arial</vt:lpstr>
      <vt:lpstr>Proxima Nova Semibold</vt:lpstr>
      <vt:lpstr>Söhne</vt:lpstr>
      <vt:lpstr>Roboto Condensed Light</vt:lpstr>
      <vt:lpstr>Exo</vt:lpstr>
      <vt:lpstr>Data Center Business Plan by Slidesgo</vt:lpstr>
      <vt:lpstr>Slidesgo Final Pages</vt:lpstr>
      <vt:lpstr>MOOC</vt:lpstr>
      <vt:lpstr>Introduction</vt:lpstr>
      <vt:lpstr>Introduction</vt:lpstr>
      <vt:lpstr>Méthodologie</vt:lpstr>
      <vt:lpstr>Déroulement du projet</vt:lpstr>
      <vt:lpstr>Distribution des tâches</vt:lpstr>
      <vt:lpstr>Diagramme de composants</vt:lpstr>
      <vt:lpstr>Chemat ER</vt:lpstr>
      <vt:lpstr>Tables analyse (vues)</vt:lpstr>
      <vt:lpstr>Analyse</vt:lpstr>
      <vt:lpstr>ML</vt:lpstr>
      <vt:lpstr>Difficultés rencontrées</vt:lpstr>
      <vt:lpstr>Difficultés rencontrées</vt:lpstr>
      <vt:lpstr>Axes amélioration</vt:lpstr>
      <vt:lpstr>Axes amélioration</vt:lpstr>
      <vt:lpstr>Conclusion</vt:lpstr>
      <vt:lpstr>Conclusion</vt:lpstr>
      <vt:lpstr>Des questions ?</vt:lpstr>
      <vt:lpstr>BIG DATA ICON PACK</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MOOC</dc:title>
  <cp:lastModifiedBy>Aires Caldeira</cp:lastModifiedBy>
  <cp:revision>2</cp:revision>
  <dcterms:modified xsi:type="dcterms:W3CDTF">2023-03-09T22:18:12Z</dcterms:modified>
</cp:coreProperties>
</file>